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84" y="6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FA71710-89EE-41DC-8105-654AD6A26F6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0217B9A-3ABA-4FA3-9BD4-5A5DD75B0B8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D265A-1C9E-4B82-AE44-215A53FC600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50B3F8-3C0C-4955-AD6F-D7CE1FE856E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6DCF6-EF8F-4C8E-B651-3C86F2B7363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931B91-7D66-4E93-9F29-33BEC3E031A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DB881-D5E1-4C6F-B6B6-4743B8BCB24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B1D56D-E0DC-4E93-A91C-DE329530728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20289-F0ED-40F5-A727-E5101372FA9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C2AF6-4984-474D-926C-9E4337222EA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9367E5-81EA-4A0F-9CB9-B32E07712A9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029998-9CFE-4B90-BEB5-47D09348ED5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44219B-469C-49C8-BF9B-BB153961C53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ABA7A6-0347-438D-80C3-ED35C307213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3EC32E-26B6-48CC-B241-E857EA89D05C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6F7268-D8C2-4B1F-8E58-0774650E26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A54F9-9032-4A0A-8E08-7A5FB02B868C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ED2AF-CC97-4681-8F85-B7B4C668F46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 flipH="1">
            <a:off x="-20638" y="1363664"/>
            <a:ext cx="9177338" cy="3798887"/>
            <a:chOff x="-20638" y="1363663"/>
            <a:chExt cx="9177338" cy="3798887"/>
          </a:xfrm>
          <a:solidFill>
            <a:schemeClr val="accent1">
              <a:lumMod val="75000"/>
              <a:alpha val="10000"/>
            </a:schemeClr>
          </a:solidFill>
        </p:grpSpPr>
        <p:sp>
          <p:nvSpPr>
            <p:cNvPr id="3" name="Rectangle 7"/>
            <p:cNvSpPr>
              <a:spLocks noChangeArrowheads="1"/>
            </p:cNvSpPr>
            <p:nvPr/>
          </p:nvSpPr>
          <p:spPr bwMode="auto">
            <a:xfrm>
              <a:off x="8228012" y="4667250"/>
              <a:ext cx="458788" cy="473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" name="Rectangle 8"/>
            <p:cNvSpPr>
              <a:spLocks noChangeArrowheads="1"/>
            </p:cNvSpPr>
            <p:nvPr/>
          </p:nvSpPr>
          <p:spPr bwMode="auto">
            <a:xfrm>
              <a:off x="6396037" y="4818063"/>
              <a:ext cx="204788" cy="3222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" name="Rectangle 9"/>
            <p:cNvSpPr>
              <a:spLocks noChangeArrowheads="1"/>
            </p:cNvSpPr>
            <p:nvPr/>
          </p:nvSpPr>
          <p:spPr bwMode="auto">
            <a:xfrm>
              <a:off x="3832225" y="4611688"/>
              <a:ext cx="212725" cy="528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>
              <a:off x="8716962" y="4338638"/>
              <a:ext cx="439738" cy="801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" name="Rectangle 11"/>
            <p:cNvSpPr>
              <a:spLocks noChangeArrowheads="1"/>
            </p:cNvSpPr>
            <p:nvPr/>
          </p:nvSpPr>
          <p:spPr bwMode="auto">
            <a:xfrm>
              <a:off x="5367337" y="4591050"/>
              <a:ext cx="438150" cy="549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" name="Rectangle 12"/>
            <p:cNvSpPr>
              <a:spLocks noChangeArrowheads="1"/>
            </p:cNvSpPr>
            <p:nvPr/>
          </p:nvSpPr>
          <p:spPr bwMode="auto">
            <a:xfrm>
              <a:off x="8482012" y="3865563"/>
              <a:ext cx="280988" cy="12747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" name="Rectangle 13"/>
            <p:cNvSpPr>
              <a:spLocks noChangeArrowheads="1"/>
            </p:cNvSpPr>
            <p:nvPr/>
          </p:nvSpPr>
          <p:spPr bwMode="auto">
            <a:xfrm>
              <a:off x="2941637" y="4714875"/>
              <a:ext cx="287338" cy="425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Rectangle 14"/>
            <p:cNvSpPr>
              <a:spLocks noChangeArrowheads="1"/>
            </p:cNvSpPr>
            <p:nvPr/>
          </p:nvSpPr>
          <p:spPr bwMode="auto">
            <a:xfrm>
              <a:off x="2687637" y="4289425"/>
              <a:ext cx="314325" cy="8509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-20638" y="4338638"/>
              <a:ext cx="439738" cy="801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2063750" y="4057650"/>
              <a:ext cx="287338" cy="1082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1878012" y="3584575"/>
              <a:ext cx="288925" cy="1555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1501775" y="3268663"/>
              <a:ext cx="473075" cy="18716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1495425" y="2117725"/>
              <a:ext cx="150813" cy="30226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1063625" y="3892550"/>
              <a:ext cx="479425" cy="12477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200025" y="3892550"/>
              <a:ext cx="479425" cy="12477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8" name="Rectangle 22"/>
            <p:cNvSpPr>
              <a:spLocks noChangeArrowheads="1"/>
            </p:cNvSpPr>
            <p:nvPr/>
          </p:nvSpPr>
          <p:spPr bwMode="auto">
            <a:xfrm>
              <a:off x="404812" y="3124200"/>
              <a:ext cx="328613" cy="201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9" name="Rectangle 24"/>
            <p:cNvSpPr>
              <a:spLocks noChangeArrowheads="1"/>
            </p:cNvSpPr>
            <p:nvPr/>
          </p:nvSpPr>
          <p:spPr bwMode="auto">
            <a:xfrm>
              <a:off x="1282700" y="3446463"/>
              <a:ext cx="74613" cy="16938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AutoShape 28"/>
            <p:cNvSpPr>
              <a:spLocks noChangeAspect="1" noChangeArrowheads="1" noTextEdit="1"/>
            </p:cNvSpPr>
            <p:nvPr/>
          </p:nvSpPr>
          <p:spPr bwMode="auto">
            <a:xfrm>
              <a:off x="609600" y="3286125"/>
              <a:ext cx="303213" cy="1876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Rectangle 30"/>
            <p:cNvSpPr>
              <a:spLocks noChangeArrowheads="1"/>
            </p:cNvSpPr>
            <p:nvPr/>
          </p:nvSpPr>
          <p:spPr bwMode="auto">
            <a:xfrm>
              <a:off x="641350" y="3286125"/>
              <a:ext cx="303213" cy="1870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912812" y="1363663"/>
              <a:ext cx="390525" cy="37766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3" name="Rectangle 11"/>
          <p:cNvSpPr>
            <a:spLocks noChangeArrowheads="1"/>
          </p:cNvSpPr>
          <p:nvPr userDrawn="1"/>
        </p:nvSpPr>
        <p:spPr bwMode="auto">
          <a:xfrm>
            <a:off x="139700" y="285750"/>
            <a:ext cx="100013" cy="1238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4" name="Rectangle 12"/>
          <p:cNvSpPr>
            <a:spLocks noChangeArrowheads="1"/>
          </p:cNvSpPr>
          <p:nvPr userDrawn="1"/>
        </p:nvSpPr>
        <p:spPr bwMode="auto">
          <a:xfrm>
            <a:off x="1588" y="115888"/>
            <a:ext cx="96837" cy="2968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6" name="矩形 37"/>
          <p:cNvSpPr/>
          <p:nvPr userDrawn="1"/>
        </p:nvSpPr>
        <p:spPr>
          <a:xfrm>
            <a:off x="-76200" y="4922838"/>
            <a:ext cx="9304338" cy="233362"/>
          </a:xfrm>
          <a:custGeom>
            <a:avLst/>
            <a:gdLst/>
            <a:ahLst/>
            <a:cxnLst/>
            <a:rect l="l" t="t" r="r" b="b"/>
            <a:pathLst>
              <a:path w="9304905" h="233442">
                <a:moveTo>
                  <a:pt x="0" y="0"/>
                </a:moveTo>
                <a:lnTo>
                  <a:pt x="8532088" y="0"/>
                </a:lnTo>
                <a:cubicBezTo>
                  <a:pt x="8582577" y="108108"/>
                  <a:pt x="8692481" y="182464"/>
                  <a:pt x="8819751" y="182464"/>
                </a:cubicBezTo>
                <a:cubicBezTo>
                  <a:pt x="8947021" y="182464"/>
                  <a:pt x="9056925" y="108108"/>
                  <a:pt x="9107413" y="0"/>
                </a:cubicBezTo>
                <a:lnTo>
                  <a:pt x="9304905" y="0"/>
                </a:lnTo>
                <a:lnTo>
                  <a:pt x="9304905" y="233442"/>
                </a:lnTo>
                <a:lnTo>
                  <a:pt x="0" y="233442"/>
                </a:lnTo>
                <a:close/>
              </a:path>
            </a:pathLst>
          </a:custGeom>
          <a:solidFill>
            <a:srgbClr val="3693AC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7" name="组合 31"/>
          <p:cNvGrpSpPr/>
          <p:nvPr userDrawn="1"/>
        </p:nvGrpSpPr>
        <p:grpSpPr bwMode="auto">
          <a:xfrm flipH="1">
            <a:off x="8296275" y="4551363"/>
            <a:ext cx="720725" cy="608012"/>
            <a:chOff x="397206" y="2090061"/>
            <a:chExt cx="3384219" cy="2853955"/>
          </a:xfrm>
        </p:grpSpPr>
        <p:pic>
          <p:nvPicPr>
            <p:cNvPr id="28" name="Picture 166" descr="C:\Users\Administrator.MICROSO-BQCPAHA\Desktop\未标题-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34142">
              <a:off x="412313" y="2153573"/>
              <a:ext cx="2536974" cy="2435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图片 33" descr="15-13-3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84762">
              <a:off x="397206" y="2090061"/>
              <a:ext cx="3384219" cy="2853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BF76F-31A1-446A-92CE-9A3B0E5499B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3062C-F97E-4E33-999D-73B7CC3DFD1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1D76B5-785B-4B48-A68C-58782155E23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C69D0-EC76-400C-9112-05D233F2006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9A7AD65-BC01-492F-AD35-75D998631C9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0DD9341-2A1C-4787-90D9-10DD7E26788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191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79000">
                <a:schemeClr val="accent5">
                  <a:lumMod val="60000"/>
                  <a:lumOff val="40000"/>
                </a:schemeClr>
              </a:gs>
              <a:gs pos="96000">
                <a:schemeClr val="accent5">
                  <a:lumMod val="40000"/>
                  <a:lumOff val="6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099" name="组合 107"/>
          <p:cNvGrpSpPr/>
          <p:nvPr/>
        </p:nvGrpSpPr>
        <p:grpSpPr bwMode="auto">
          <a:xfrm>
            <a:off x="296863" y="3175"/>
            <a:ext cx="8513762" cy="3541713"/>
            <a:chOff x="296862" y="2731"/>
            <a:chExt cx="8514124" cy="3542665"/>
          </a:xfrm>
        </p:grpSpPr>
        <p:cxnSp>
          <p:nvCxnSpPr>
            <p:cNvPr id="86" name="直接连接符 85"/>
            <p:cNvCxnSpPr/>
            <p:nvPr/>
          </p:nvCxnSpPr>
          <p:spPr>
            <a:xfrm>
              <a:off x="296862" y="2731"/>
              <a:ext cx="0" cy="3542665"/>
            </a:xfrm>
            <a:prstGeom prst="line">
              <a:avLst/>
            </a:prstGeom>
            <a:ln>
              <a:solidFill>
                <a:schemeClr val="accent1">
                  <a:lumMod val="7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796945" y="2731"/>
              <a:ext cx="0" cy="3542665"/>
            </a:xfrm>
            <a:prstGeom prst="line">
              <a:avLst/>
            </a:prstGeom>
            <a:ln>
              <a:solidFill>
                <a:schemeClr val="accent1">
                  <a:lumMod val="7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1298617" y="2731"/>
              <a:ext cx="0" cy="3067874"/>
            </a:xfrm>
            <a:prstGeom prst="line">
              <a:avLst/>
            </a:prstGeom>
            <a:ln>
              <a:solidFill>
                <a:schemeClr val="accent1">
                  <a:lumMod val="7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1798701" y="2731"/>
              <a:ext cx="0" cy="3007533"/>
            </a:xfrm>
            <a:prstGeom prst="line">
              <a:avLst/>
            </a:prstGeom>
            <a:ln>
              <a:solidFill>
                <a:schemeClr val="accent1">
                  <a:lumMod val="7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2300372" y="2731"/>
              <a:ext cx="0" cy="3064699"/>
            </a:xfrm>
            <a:prstGeom prst="line">
              <a:avLst/>
            </a:prstGeom>
            <a:ln>
              <a:solidFill>
                <a:schemeClr val="accent1">
                  <a:lumMod val="7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2800455" y="2731"/>
              <a:ext cx="0" cy="3083754"/>
            </a:xfrm>
            <a:prstGeom prst="line">
              <a:avLst/>
            </a:prstGeom>
            <a:ln>
              <a:solidFill>
                <a:schemeClr val="accent1">
                  <a:lumMod val="7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3302127" y="2731"/>
              <a:ext cx="0" cy="3075815"/>
            </a:xfrm>
            <a:prstGeom prst="line">
              <a:avLst/>
            </a:prstGeom>
            <a:ln>
              <a:solidFill>
                <a:schemeClr val="accent1">
                  <a:lumMod val="7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3802211" y="2731"/>
              <a:ext cx="0" cy="3064699"/>
            </a:xfrm>
            <a:prstGeom prst="line">
              <a:avLst/>
            </a:prstGeom>
            <a:ln>
              <a:solidFill>
                <a:schemeClr val="accent1">
                  <a:lumMod val="7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4303882" y="2731"/>
              <a:ext cx="0" cy="3542665"/>
            </a:xfrm>
            <a:prstGeom prst="line">
              <a:avLst/>
            </a:prstGeom>
            <a:ln>
              <a:solidFill>
                <a:schemeClr val="accent1">
                  <a:lumMod val="7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>
              <a:off x="4803966" y="2731"/>
              <a:ext cx="0" cy="3542665"/>
            </a:xfrm>
            <a:prstGeom prst="line">
              <a:avLst/>
            </a:prstGeom>
            <a:ln>
              <a:solidFill>
                <a:schemeClr val="accent1">
                  <a:lumMod val="7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5305637" y="2731"/>
              <a:ext cx="0" cy="3542665"/>
            </a:xfrm>
            <a:prstGeom prst="line">
              <a:avLst/>
            </a:prstGeom>
            <a:ln>
              <a:solidFill>
                <a:schemeClr val="accent1">
                  <a:lumMod val="7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>
              <a:off x="5805721" y="2731"/>
              <a:ext cx="0" cy="3542665"/>
            </a:xfrm>
            <a:prstGeom prst="line">
              <a:avLst/>
            </a:prstGeom>
            <a:ln>
              <a:solidFill>
                <a:schemeClr val="accent1">
                  <a:lumMod val="7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6307393" y="2731"/>
              <a:ext cx="0" cy="3542665"/>
            </a:xfrm>
            <a:prstGeom prst="line">
              <a:avLst/>
            </a:prstGeom>
            <a:ln>
              <a:solidFill>
                <a:schemeClr val="accent1">
                  <a:lumMod val="7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>
              <a:off x="6807476" y="2731"/>
              <a:ext cx="0" cy="3542665"/>
            </a:xfrm>
            <a:prstGeom prst="line">
              <a:avLst/>
            </a:prstGeom>
            <a:ln>
              <a:solidFill>
                <a:schemeClr val="accent1">
                  <a:lumMod val="7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>
              <a:off x="7309147" y="2731"/>
              <a:ext cx="0" cy="3542665"/>
            </a:xfrm>
            <a:prstGeom prst="line">
              <a:avLst/>
            </a:prstGeom>
            <a:ln>
              <a:solidFill>
                <a:schemeClr val="accent1">
                  <a:lumMod val="7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>
              <a:off x="7809231" y="2731"/>
              <a:ext cx="0" cy="3542665"/>
            </a:xfrm>
            <a:prstGeom prst="line">
              <a:avLst/>
            </a:prstGeom>
            <a:ln>
              <a:solidFill>
                <a:schemeClr val="accent1">
                  <a:lumMod val="7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>
              <a:off x="8310903" y="2731"/>
              <a:ext cx="0" cy="3542665"/>
            </a:xfrm>
            <a:prstGeom prst="line">
              <a:avLst/>
            </a:prstGeom>
            <a:ln>
              <a:solidFill>
                <a:schemeClr val="accent1">
                  <a:lumMod val="7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>
              <a:off x="8810986" y="2731"/>
              <a:ext cx="0" cy="3542665"/>
            </a:xfrm>
            <a:prstGeom prst="line">
              <a:avLst/>
            </a:prstGeom>
            <a:ln>
              <a:solidFill>
                <a:schemeClr val="accent1">
                  <a:lumMod val="7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0" name="组合 299"/>
          <p:cNvGrpSpPr/>
          <p:nvPr/>
        </p:nvGrpSpPr>
        <p:grpSpPr bwMode="auto">
          <a:xfrm>
            <a:off x="1117600" y="-417513"/>
            <a:ext cx="7954963" cy="2974976"/>
            <a:chOff x="179220" y="-227820"/>
            <a:chExt cx="7793038" cy="2914650"/>
          </a:xfrm>
        </p:grpSpPr>
        <p:sp>
          <p:nvSpPr>
            <p:cNvPr id="346" name="任意多边形 345"/>
            <p:cNvSpPr/>
            <p:nvPr/>
          </p:nvSpPr>
          <p:spPr>
            <a:xfrm rot="173066">
              <a:off x="179220" y="-227820"/>
              <a:ext cx="7793038" cy="2914650"/>
            </a:xfrm>
            <a:custGeom>
              <a:avLst/>
              <a:gdLst>
                <a:gd name="connsiteX0" fmla="*/ 0 w 5006340"/>
                <a:gd name="connsiteY0" fmla="*/ 2103120 h 2103120"/>
                <a:gd name="connsiteX1" fmla="*/ 1059180 w 5006340"/>
                <a:gd name="connsiteY1" fmla="*/ 1554480 h 2103120"/>
                <a:gd name="connsiteX2" fmla="*/ 1722120 w 5006340"/>
                <a:gd name="connsiteY2" fmla="*/ 1043940 h 2103120"/>
                <a:gd name="connsiteX3" fmla="*/ 2369820 w 5006340"/>
                <a:gd name="connsiteY3" fmla="*/ 876300 h 2103120"/>
                <a:gd name="connsiteX4" fmla="*/ 3169920 w 5006340"/>
                <a:gd name="connsiteY4" fmla="*/ 472440 h 2103120"/>
                <a:gd name="connsiteX5" fmla="*/ 4069080 w 5006340"/>
                <a:gd name="connsiteY5" fmla="*/ 403860 h 2103120"/>
                <a:gd name="connsiteX6" fmla="*/ 4975860 w 5006340"/>
                <a:gd name="connsiteY6" fmla="*/ 0 h 2103120"/>
                <a:gd name="connsiteX7" fmla="*/ 5006340 w 5006340"/>
                <a:gd name="connsiteY7" fmla="*/ 0 h 2103120"/>
                <a:gd name="connsiteX8" fmla="*/ 5006340 w 5006340"/>
                <a:gd name="connsiteY8" fmla="*/ 0 h 2103120"/>
                <a:gd name="connsiteX0-1" fmla="*/ 0 w 4948520"/>
                <a:gd name="connsiteY0-2" fmla="*/ 2338159 h 2338159"/>
                <a:gd name="connsiteX1-3" fmla="*/ 1001360 w 4948520"/>
                <a:gd name="connsiteY1-4" fmla="*/ 1554480 h 2338159"/>
                <a:gd name="connsiteX2-5" fmla="*/ 1664300 w 4948520"/>
                <a:gd name="connsiteY2-6" fmla="*/ 1043940 h 2338159"/>
                <a:gd name="connsiteX3-7" fmla="*/ 2312000 w 4948520"/>
                <a:gd name="connsiteY3-8" fmla="*/ 876300 h 2338159"/>
                <a:gd name="connsiteX4-9" fmla="*/ 3112100 w 4948520"/>
                <a:gd name="connsiteY4-10" fmla="*/ 472440 h 2338159"/>
                <a:gd name="connsiteX5-11" fmla="*/ 4011260 w 4948520"/>
                <a:gd name="connsiteY5-12" fmla="*/ 403860 h 2338159"/>
                <a:gd name="connsiteX6-13" fmla="*/ 4918040 w 4948520"/>
                <a:gd name="connsiteY6-14" fmla="*/ 0 h 2338159"/>
                <a:gd name="connsiteX7-15" fmla="*/ 4948520 w 4948520"/>
                <a:gd name="connsiteY7-16" fmla="*/ 0 h 2338159"/>
                <a:gd name="connsiteX8-17" fmla="*/ 4948520 w 4948520"/>
                <a:gd name="connsiteY8-18" fmla="*/ 0 h 2338159"/>
                <a:gd name="connsiteX0-19" fmla="*/ 0 w 4948520"/>
                <a:gd name="connsiteY0-20" fmla="*/ 2338159 h 2338159"/>
                <a:gd name="connsiteX1-21" fmla="*/ 1026290 w 4948520"/>
                <a:gd name="connsiteY1-22" fmla="*/ 1693677 h 2338159"/>
                <a:gd name="connsiteX2-23" fmla="*/ 1664300 w 4948520"/>
                <a:gd name="connsiteY2-24" fmla="*/ 1043940 h 2338159"/>
                <a:gd name="connsiteX3-25" fmla="*/ 2312000 w 4948520"/>
                <a:gd name="connsiteY3-26" fmla="*/ 876300 h 2338159"/>
                <a:gd name="connsiteX4-27" fmla="*/ 3112100 w 4948520"/>
                <a:gd name="connsiteY4-28" fmla="*/ 472440 h 2338159"/>
                <a:gd name="connsiteX5-29" fmla="*/ 4011260 w 4948520"/>
                <a:gd name="connsiteY5-30" fmla="*/ 403860 h 2338159"/>
                <a:gd name="connsiteX6-31" fmla="*/ 4918040 w 4948520"/>
                <a:gd name="connsiteY6-32" fmla="*/ 0 h 2338159"/>
                <a:gd name="connsiteX7-33" fmla="*/ 4948520 w 4948520"/>
                <a:gd name="connsiteY7-34" fmla="*/ 0 h 2338159"/>
                <a:gd name="connsiteX8-35" fmla="*/ 4948520 w 4948520"/>
                <a:gd name="connsiteY8-36" fmla="*/ 0 h 2338159"/>
                <a:gd name="connsiteX0-37" fmla="*/ 0 w 4948520"/>
                <a:gd name="connsiteY0-38" fmla="*/ 2338159 h 2338159"/>
                <a:gd name="connsiteX1-39" fmla="*/ 1026290 w 4948520"/>
                <a:gd name="connsiteY1-40" fmla="*/ 1693677 h 2338159"/>
                <a:gd name="connsiteX2-41" fmla="*/ 1425599 w 4948520"/>
                <a:gd name="connsiteY2-42" fmla="*/ 1132589 h 2338159"/>
                <a:gd name="connsiteX3-43" fmla="*/ 2312000 w 4948520"/>
                <a:gd name="connsiteY3-44" fmla="*/ 876300 h 2338159"/>
                <a:gd name="connsiteX4-45" fmla="*/ 3112100 w 4948520"/>
                <a:gd name="connsiteY4-46" fmla="*/ 472440 h 2338159"/>
                <a:gd name="connsiteX5-47" fmla="*/ 4011260 w 4948520"/>
                <a:gd name="connsiteY5-48" fmla="*/ 403860 h 2338159"/>
                <a:gd name="connsiteX6-49" fmla="*/ 4918040 w 4948520"/>
                <a:gd name="connsiteY6-50" fmla="*/ 0 h 2338159"/>
                <a:gd name="connsiteX7-51" fmla="*/ 4948520 w 4948520"/>
                <a:gd name="connsiteY7-52" fmla="*/ 0 h 2338159"/>
                <a:gd name="connsiteX8-53" fmla="*/ 4948520 w 4948520"/>
                <a:gd name="connsiteY8-54" fmla="*/ 0 h 2338159"/>
                <a:gd name="connsiteX0-55" fmla="*/ 0 w 4948520"/>
                <a:gd name="connsiteY0-56" fmla="*/ 2338159 h 2338159"/>
                <a:gd name="connsiteX1-57" fmla="*/ 1026290 w 4948520"/>
                <a:gd name="connsiteY1-58" fmla="*/ 1693677 h 2338159"/>
                <a:gd name="connsiteX2-59" fmla="*/ 1425599 w 4948520"/>
                <a:gd name="connsiteY2-60" fmla="*/ 1132589 h 2338159"/>
                <a:gd name="connsiteX3-61" fmla="*/ 2115817 w 4948520"/>
                <a:gd name="connsiteY3-62" fmla="*/ 937757 h 2338159"/>
                <a:gd name="connsiteX4-63" fmla="*/ 3112100 w 4948520"/>
                <a:gd name="connsiteY4-64" fmla="*/ 472440 h 2338159"/>
                <a:gd name="connsiteX5-65" fmla="*/ 4011260 w 4948520"/>
                <a:gd name="connsiteY5-66" fmla="*/ 403860 h 2338159"/>
                <a:gd name="connsiteX6-67" fmla="*/ 4918040 w 4948520"/>
                <a:gd name="connsiteY6-68" fmla="*/ 0 h 2338159"/>
                <a:gd name="connsiteX7-69" fmla="*/ 4948520 w 4948520"/>
                <a:gd name="connsiteY7-70" fmla="*/ 0 h 2338159"/>
                <a:gd name="connsiteX8-71" fmla="*/ 4948520 w 4948520"/>
                <a:gd name="connsiteY8-72" fmla="*/ 0 h 2338159"/>
                <a:gd name="connsiteX0-73" fmla="*/ 0 w 4948520"/>
                <a:gd name="connsiteY0-74" fmla="*/ 2338159 h 2338159"/>
                <a:gd name="connsiteX1-75" fmla="*/ 1026290 w 4948520"/>
                <a:gd name="connsiteY1-76" fmla="*/ 1693677 h 2338159"/>
                <a:gd name="connsiteX2-77" fmla="*/ 1425599 w 4948520"/>
                <a:gd name="connsiteY2-78" fmla="*/ 1132589 h 2338159"/>
                <a:gd name="connsiteX3-79" fmla="*/ 2115817 w 4948520"/>
                <a:gd name="connsiteY3-80" fmla="*/ 937757 h 2338159"/>
                <a:gd name="connsiteX4-81" fmla="*/ 2932606 w 4948520"/>
                <a:gd name="connsiteY4-82" fmla="*/ 587924 h 2338159"/>
                <a:gd name="connsiteX5-83" fmla="*/ 4011260 w 4948520"/>
                <a:gd name="connsiteY5-84" fmla="*/ 403860 h 2338159"/>
                <a:gd name="connsiteX6-85" fmla="*/ 4918040 w 4948520"/>
                <a:gd name="connsiteY6-86" fmla="*/ 0 h 2338159"/>
                <a:gd name="connsiteX7-87" fmla="*/ 4948520 w 4948520"/>
                <a:gd name="connsiteY7-88" fmla="*/ 0 h 2338159"/>
                <a:gd name="connsiteX8-89" fmla="*/ 4948520 w 4948520"/>
                <a:gd name="connsiteY8-90" fmla="*/ 0 h 2338159"/>
                <a:gd name="connsiteX0-91" fmla="*/ 0 w 4948520"/>
                <a:gd name="connsiteY0-92" fmla="*/ 2338159 h 2338159"/>
                <a:gd name="connsiteX1-93" fmla="*/ 1026290 w 4948520"/>
                <a:gd name="connsiteY1-94" fmla="*/ 1693677 h 2338159"/>
                <a:gd name="connsiteX2-95" fmla="*/ 1425599 w 4948520"/>
                <a:gd name="connsiteY2-96" fmla="*/ 1132589 h 2338159"/>
                <a:gd name="connsiteX3-97" fmla="*/ 2115817 w 4948520"/>
                <a:gd name="connsiteY3-98" fmla="*/ 937757 h 2338159"/>
                <a:gd name="connsiteX4-99" fmla="*/ 2932606 w 4948520"/>
                <a:gd name="connsiteY4-100" fmla="*/ 587924 h 2338159"/>
                <a:gd name="connsiteX5-101" fmla="*/ 4037576 w 4948520"/>
                <a:gd name="connsiteY5-102" fmla="*/ 334853 h 2338159"/>
                <a:gd name="connsiteX6-103" fmla="*/ 4918040 w 4948520"/>
                <a:gd name="connsiteY6-104" fmla="*/ 0 h 2338159"/>
                <a:gd name="connsiteX7-105" fmla="*/ 4948520 w 4948520"/>
                <a:gd name="connsiteY7-106" fmla="*/ 0 h 2338159"/>
                <a:gd name="connsiteX8-107" fmla="*/ 4948520 w 4948520"/>
                <a:gd name="connsiteY8-108" fmla="*/ 0 h 23381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4948520" h="2338159">
                  <a:moveTo>
                    <a:pt x="0" y="2338159"/>
                  </a:moveTo>
                  <a:lnTo>
                    <a:pt x="1026290" y="1693677"/>
                  </a:lnTo>
                  <a:lnTo>
                    <a:pt x="1425599" y="1132589"/>
                  </a:lnTo>
                  <a:lnTo>
                    <a:pt x="2115817" y="937757"/>
                  </a:lnTo>
                  <a:lnTo>
                    <a:pt x="2932606" y="587924"/>
                  </a:lnTo>
                  <a:lnTo>
                    <a:pt x="4037576" y="334853"/>
                  </a:lnTo>
                  <a:lnTo>
                    <a:pt x="4918040" y="0"/>
                  </a:lnTo>
                  <a:lnTo>
                    <a:pt x="4948520" y="0"/>
                  </a:lnTo>
                  <a:lnTo>
                    <a:pt x="4948520" y="0"/>
                  </a:lnTo>
                </a:path>
              </a:pathLst>
            </a:custGeom>
            <a:ln w="25400"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7" name="矩形 346"/>
            <p:cNvSpPr/>
            <p:nvPr/>
          </p:nvSpPr>
          <p:spPr>
            <a:xfrm>
              <a:off x="1021052" y="1554405"/>
              <a:ext cx="51386" cy="49653"/>
            </a:xfrm>
            <a:prstGeom prst="rect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  <a:effectLst>
              <a:glow rad="50800">
                <a:schemeClr val="bg1">
                  <a:alpha val="42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8" name="矩形 347"/>
            <p:cNvSpPr/>
            <p:nvPr/>
          </p:nvSpPr>
          <p:spPr>
            <a:xfrm>
              <a:off x="1700377" y="1034353"/>
              <a:ext cx="51386" cy="49653"/>
            </a:xfrm>
            <a:prstGeom prst="rect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  <a:effectLst>
              <a:glow rad="50800">
                <a:schemeClr val="bg1">
                  <a:alpha val="42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9" name="矩形 348"/>
            <p:cNvSpPr/>
            <p:nvPr/>
          </p:nvSpPr>
          <p:spPr>
            <a:xfrm>
              <a:off x="2396156" y="843428"/>
              <a:ext cx="51386" cy="49653"/>
            </a:xfrm>
            <a:prstGeom prst="rect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  <a:effectLst>
              <a:glow rad="50800">
                <a:schemeClr val="bg1">
                  <a:alpha val="42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0" name="矩形 349"/>
            <p:cNvSpPr/>
            <p:nvPr/>
          </p:nvSpPr>
          <p:spPr>
            <a:xfrm>
              <a:off x="3154083" y="467387"/>
              <a:ext cx="51386" cy="49653"/>
            </a:xfrm>
            <a:prstGeom prst="rect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  <a:effectLst>
              <a:glow rad="50800">
                <a:schemeClr val="bg1">
                  <a:alpha val="42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1" name="矩形 350"/>
            <p:cNvSpPr/>
            <p:nvPr/>
          </p:nvSpPr>
          <p:spPr>
            <a:xfrm>
              <a:off x="4079868" y="374978"/>
              <a:ext cx="51386" cy="49653"/>
            </a:xfrm>
            <a:prstGeom prst="rect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  <a:effectLst>
              <a:glow rad="50800">
                <a:schemeClr val="bg1">
                  <a:alpha val="42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3" name="矩形 352"/>
            <p:cNvSpPr/>
            <p:nvPr/>
          </p:nvSpPr>
          <p:spPr>
            <a:xfrm>
              <a:off x="2372536" y="1082206"/>
              <a:ext cx="51386" cy="49653"/>
            </a:xfrm>
            <a:prstGeom prst="rect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  <a:effectLst>
              <a:glow rad="38100">
                <a:schemeClr val="bg1">
                  <a:alpha val="2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4" name="矩形 353"/>
            <p:cNvSpPr/>
            <p:nvPr/>
          </p:nvSpPr>
          <p:spPr>
            <a:xfrm>
              <a:off x="3450681" y="905762"/>
              <a:ext cx="51386" cy="49653"/>
            </a:xfrm>
            <a:prstGeom prst="rect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  <a:effectLst>
              <a:glow rad="38100">
                <a:schemeClr val="bg1">
                  <a:alpha val="2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5" name="矩形 354"/>
            <p:cNvSpPr/>
            <p:nvPr/>
          </p:nvSpPr>
          <p:spPr>
            <a:xfrm>
              <a:off x="4753889" y="524424"/>
              <a:ext cx="51386" cy="49653"/>
            </a:xfrm>
            <a:prstGeom prst="rect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  <a:effectLst>
              <a:glow rad="38100">
                <a:schemeClr val="bg1">
                  <a:alpha val="2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6" name="矩形 355"/>
            <p:cNvSpPr/>
            <p:nvPr/>
          </p:nvSpPr>
          <p:spPr>
            <a:xfrm>
              <a:off x="6533595" y="289625"/>
              <a:ext cx="51386" cy="49653"/>
            </a:xfrm>
            <a:prstGeom prst="rect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  <a:effectLst>
              <a:glow rad="38100">
                <a:schemeClr val="bg1">
                  <a:alpha val="2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7" name="TextBox 6"/>
            <p:cNvSpPr txBox="1">
              <a:spLocks noChangeArrowheads="1"/>
            </p:cNvSpPr>
            <p:nvPr/>
          </p:nvSpPr>
          <p:spPr bwMode="auto">
            <a:xfrm>
              <a:off x="762661" y="1308100"/>
              <a:ext cx="610900" cy="211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dirty="0" smtClean="0">
                  <a:solidFill>
                    <a:prstClr val="white">
                      <a:alpha val="80000"/>
                    </a:prstClr>
                  </a:solidFill>
                </a:rPr>
                <a:t>40</a:t>
              </a:r>
              <a:r>
                <a:rPr lang="en-US" altLang="zh-CN" sz="800" dirty="0">
                  <a:solidFill>
                    <a:prstClr val="white">
                      <a:alpha val="80000"/>
                    </a:prstClr>
                  </a:solidFill>
                </a:rPr>
                <a:t>%</a:t>
              </a:r>
              <a:endParaRPr lang="zh-CN" altLang="en-US" sz="800" dirty="0">
                <a:solidFill>
                  <a:prstClr val="white">
                    <a:alpha val="80000"/>
                  </a:prstClr>
                </a:solidFill>
              </a:endParaRPr>
            </a:p>
          </p:txBody>
        </p:sp>
        <p:sp>
          <p:nvSpPr>
            <p:cNvPr id="358" name="TextBox 97"/>
            <p:cNvSpPr txBox="1">
              <a:spLocks noChangeArrowheads="1"/>
            </p:cNvSpPr>
            <p:nvPr/>
          </p:nvSpPr>
          <p:spPr bwMode="auto">
            <a:xfrm>
              <a:off x="1439067" y="811213"/>
              <a:ext cx="804863" cy="211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dirty="0" smtClean="0">
                  <a:solidFill>
                    <a:prstClr val="white">
                      <a:alpha val="80000"/>
                    </a:prstClr>
                  </a:solidFill>
                </a:rPr>
                <a:t>60</a:t>
              </a:r>
              <a:r>
                <a:rPr lang="en-US" altLang="zh-CN" sz="800" dirty="0">
                  <a:solidFill>
                    <a:prstClr val="white">
                      <a:alpha val="80000"/>
                    </a:prstClr>
                  </a:solidFill>
                </a:rPr>
                <a:t>%</a:t>
              </a:r>
              <a:endParaRPr lang="zh-CN" altLang="en-US" sz="800" dirty="0">
                <a:solidFill>
                  <a:prstClr val="white">
                    <a:alpha val="80000"/>
                  </a:prstClr>
                </a:solidFill>
              </a:endParaRPr>
            </a:p>
          </p:txBody>
        </p:sp>
        <p:sp>
          <p:nvSpPr>
            <p:cNvPr id="359" name="TextBox 98"/>
            <p:cNvSpPr txBox="1">
              <a:spLocks noChangeArrowheads="1"/>
            </p:cNvSpPr>
            <p:nvPr/>
          </p:nvSpPr>
          <p:spPr bwMode="auto">
            <a:xfrm>
              <a:off x="2111375" y="604838"/>
              <a:ext cx="804863" cy="211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dirty="0" smtClean="0">
                  <a:solidFill>
                    <a:prstClr val="white">
                      <a:alpha val="80000"/>
                    </a:prstClr>
                  </a:solidFill>
                </a:rPr>
                <a:t>80</a:t>
              </a:r>
              <a:r>
                <a:rPr lang="en-US" altLang="zh-CN" sz="800" dirty="0">
                  <a:solidFill>
                    <a:prstClr val="white">
                      <a:alpha val="80000"/>
                    </a:prstClr>
                  </a:solidFill>
                </a:rPr>
                <a:t>%</a:t>
              </a:r>
              <a:endParaRPr lang="zh-CN" altLang="en-US" sz="800" dirty="0">
                <a:solidFill>
                  <a:prstClr val="white">
                    <a:alpha val="80000"/>
                  </a:prstClr>
                </a:solidFill>
              </a:endParaRPr>
            </a:p>
          </p:txBody>
        </p:sp>
        <p:sp>
          <p:nvSpPr>
            <p:cNvPr id="360" name="TextBox 99"/>
            <p:cNvSpPr txBox="1">
              <a:spLocks noChangeArrowheads="1"/>
            </p:cNvSpPr>
            <p:nvPr/>
          </p:nvSpPr>
          <p:spPr bwMode="auto">
            <a:xfrm>
              <a:off x="2874565" y="246594"/>
              <a:ext cx="804862" cy="211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dirty="0" smtClean="0">
                  <a:solidFill>
                    <a:prstClr val="white">
                      <a:alpha val="80000"/>
                    </a:prstClr>
                  </a:solidFill>
                </a:rPr>
                <a:t>90</a:t>
              </a:r>
              <a:r>
                <a:rPr lang="en-US" altLang="zh-CN" sz="800" dirty="0">
                  <a:solidFill>
                    <a:prstClr val="white">
                      <a:alpha val="80000"/>
                    </a:prstClr>
                  </a:solidFill>
                </a:rPr>
                <a:t>%</a:t>
              </a:r>
              <a:endParaRPr lang="zh-CN" altLang="en-US" sz="800" dirty="0">
                <a:solidFill>
                  <a:prstClr val="white">
                    <a:alpha val="80000"/>
                  </a:prstClr>
                </a:solidFill>
              </a:endParaRPr>
            </a:p>
          </p:txBody>
        </p:sp>
        <p:sp>
          <p:nvSpPr>
            <p:cNvPr id="361" name="TextBox 100"/>
            <p:cNvSpPr txBox="1">
              <a:spLocks noChangeArrowheads="1"/>
            </p:cNvSpPr>
            <p:nvPr/>
          </p:nvSpPr>
          <p:spPr bwMode="auto">
            <a:xfrm>
              <a:off x="3840163" y="123825"/>
              <a:ext cx="803275" cy="211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dirty="0" smtClean="0">
                  <a:solidFill>
                    <a:prstClr val="white">
                      <a:alpha val="80000"/>
                    </a:prstClr>
                  </a:solidFill>
                </a:rPr>
                <a:t>100</a:t>
              </a:r>
              <a:r>
                <a:rPr lang="en-US" altLang="zh-CN" sz="800" dirty="0">
                  <a:solidFill>
                    <a:prstClr val="white">
                      <a:alpha val="80000"/>
                    </a:prstClr>
                  </a:solidFill>
                </a:rPr>
                <a:t>%</a:t>
              </a:r>
              <a:endParaRPr lang="zh-CN" altLang="en-US" sz="800" dirty="0">
                <a:solidFill>
                  <a:prstClr val="white">
                    <a:alpha val="80000"/>
                  </a:prstClr>
                </a:solidFill>
              </a:endParaRPr>
            </a:p>
          </p:txBody>
        </p:sp>
        <p:sp>
          <p:nvSpPr>
            <p:cNvPr id="362" name="TextBox 101"/>
            <p:cNvSpPr txBox="1">
              <a:spLocks noChangeArrowheads="1"/>
            </p:cNvSpPr>
            <p:nvPr/>
          </p:nvSpPr>
          <p:spPr bwMode="auto">
            <a:xfrm>
              <a:off x="6021388" y="130175"/>
              <a:ext cx="804862" cy="211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dirty="0" smtClean="0">
                  <a:solidFill>
                    <a:prstClr val="white">
                      <a:alpha val="80000"/>
                    </a:prstClr>
                  </a:solidFill>
                </a:rPr>
                <a:t>100</a:t>
              </a:r>
              <a:r>
                <a:rPr lang="en-US" altLang="zh-CN" sz="800" dirty="0">
                  <a:solidFill>
                    <a:prstClr val="white">
                      <a:alpha val="80000"/>
                    </a:prstClr>
                  </a:solidFill>
                </a:rPr>
                <a:t>%</a:t>
              </a:r>
              <a:endParaRPr lang="zh-CN" altLang="en-US" sz="800" dirty="0">
                <a:solidFill>
                  <a:prstClr val="white">
                    <a:alpha val="80000"/>
                  </a:prstClr>
                </a:solidFill>
              </a:endParaRPr>
            </a:p>
          </p:txBody>
        </p:sp>
        <p:sp>
          <p:nvSpPr>
            <p:cNvPr id="363" name="TextBox 102"/>
            <p:cNvSpPr txBox="1">
              <a:spLocks noChangeArrowheads="1"/>
            </p:cNvSpPr>
            <p:nvPr/>
          </p:nvSpPr>
          <p:spPr bwMode="auto">
            <a:xfrm>
              <a:off x="2298567" y="1131888"/>
              <a:ext cx="803275" cy="211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dirty="0" smtClean="0">
                  <a:solidFill>
                    <a:prstClr val="white">
                      <a:alpha val="80000"/>
                    </a:prstClr>
                  </a:solidFill>
                </a:rPr>
                <a:t>60</a:t>
              </a:r>
              <a:r>
                <a:rPr lang="en-US" altLang="zh-CN" sz="800" dirty="0">
                  <a:solidFill>
                    <a:prstClr val="white">
                      <a:alpha val="80000"/>
                    </a:prstClr>
                  </a:solidFill>
                </a:rPr>
                <a:t>%</a:t>
              </a:r>
              <a:endParaRPr lang="zh-CN" altLang="en-US" sz="800" dirty="0">
                <a:solidFill>
                  <a:prstClr val="white">
                    <a:alpha val="80000"/>
                  </a:prstClr>
                </a:solidFill>
              </a:endParaRPr>
            </a:p>
          </p:txBody>
        </p:sp>
      </p:grpSp>
      <p:grpSp>
        <p:nvGrpSpPr>
          <p:cNvPr id="4101" name="组合 1055"/>
          <p:cNvGrpSpPr/>
          <p:nvPr/>
        </p:nvGrpSpPr>
        <p:grpSpPr bwMode="auto">
          <a:xfrm flipH="1">
            <a:off x="-206375" y="-9525"/>
            <a:ext cx="6083300" cy="2016125"/>
            <a:chOff x="7837440" y="-10216"/>
            <a:chExt cx="6084047" cy="2016606"/>
          </a:xfrm>
        </p:grpSpPr>
        <p:cxnSp>
          <p:nvCxnSpPr>
            <p:cNvPr id="302" name="直接连接符 301"/>
            <p:cNvCxnSpPr>
              <a:endCxn id="0" idx="1"/>
            </p:cNvCxnSpPr>
            <p:nvPr/>
          </p:nvCxnSpPr>
          <p:spPr>
            <a:xfrm>
              <a:off x="7837440" y="-10216"/>
              <a:ext cx="777971" cy="233419"/>
            </a:xfrm>
            <a:prstGeom prst="line">
              <a:avLst/>
            </a:prstGeom>
            <a:ln w="25400"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>
              <a:stCxn id="0" idx="1"/>
              <a:endCxn id="0" idx="0"/>
            </p:cNvCxnSpPr>
            <p:nvPr/>
          </p:nvCxnSpPr>
          <p:spPr>
            <a:xfrm>
              <a:off x="8615411" y="223203"/>
              <a:ext cx="919275" cy="68278"/>
            </a:xfrm>
            <a:prstGeom prst="line">
              <a:avLst/>
            </a:prstGeom>
            <a:ln w="25400"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305"/>
            <p:cNvCxnSpPr>
              <a:stCxn id="0" idx="0"/>
              <a:endCxn id="0" idx="3"/>
            </p:cNvCxnSpPr>
            <p:nvPr/>
          </p:nvCxnSpPr>
          <p:spPr>
            <a:xfrm>
              <a:off x="9534685" y="291481"/>
              <a:ext cx="747805" cy="409673"/>
            </a:xfrm>
            <a:prstGeom prst="line">
              <a:avLst/>
            </a:prstGeom>
            <a:ln w="25400"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连接符 307"/>
            <p:cNvCxnSpPr/>
            <p:nvPr/>
          </p:nvCxnSpPr>
          <p:spPr>
            <a:xfrm>
              <a:off x="10334884" y="701154"/>
              <a:ext cx="735103" cy="220716"/>
            </a:xfrm>
            <a:prstGeom prst="line">
              <a:avLst/>
            </a:prstGeom>
            <a:ln w="25400"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连接符 314"/>
            <p:cNvCxnSpPr>
              <a:stCxn id="0" idx="1"/>
              <a:endCxn id="0" idx="2"/>
            </p:cNvCxnSpPr>
            <p:nvPr/>
          </p:nvCxnSpPr>
          <p:spPr>
            <a:xfrm>
              <a:off x="11044584" y="896463"/>
              <a:ext cx="666832" cy="555758"/>
            </a:xfrm>
            <a:prstGeom prst="line">
              <a:avLst/>
            </a:prstGeom>
            <a:ln w="25400"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连接符 317"/>
            <p:cNvCxnSpPr>
              <a:stCxn id="0" idx="2"/>
            </p:cNvCxnSpPr>
            <p:nvPr/>
          </p:nvCxnSpPr>
          <p:spPr>
            <a:xfrm>
              <a:off x="11711416" y="1452221"/>
              <a:ext cx="2210071" cy="554169"/>
            </a:xfrm>
            <a:prstGeom prst="line">
              <a:avLst/>
            </a:prstGeom>
            <a:ln w="25400"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 bwMode="auto">
          <a:xfrm>
            <a:off x="4403725" y="2528888"/>
            <a:ext cx="2947988" cy="623887"/>
            <a:chOff x="4403487" y="2528345"/>
            <a:chExt cx="2947636" cy="623954"/>
          </a:xfrm>
        </p:grpSpPr>
        <p:grpSp>
          <p:nvGrpSpPr>
            <p:cNvPr id="59" name="组合 58"/>
            <p:cNvGrpSpPr/>
            <p:nvPr/>
          </p:nvGrpSpPr>
          <p:grpSpPr>
            <a:xfrm>
              <a:off x="6606363" y="2867712"/>
              <a:ext cx="72941" cy="61819"/>
              <a:chOff x="4283968" y="1491630"/>
              <a:chExt cx="227880" cy="169520"/>
            </a:xfrm>
            <a:solidFill>
              <a:schemeClr val="bg1">
                <a:lumMod val="75000"/>
              </a:schemeClr>
            </a:solidFill>
          </p:grpSpPr>
          <p:sp>
            <p:nvSpPr>
              <p:cNvPr id="60" name="燕尾形 59"/>
              <p:cNvSpPr/>
              <p:nvPr/>
            </p:nvSpPr>
            <p:spPr>
              <a:xfrm>
                <a:off x="4283968" y="1491630"/>
                <a:ext cx="144016" cy="169520"/>
              </a:xfrm>
              <a:prstGeom prst="chevron">
                <a:avLst>
                  <a:gd name="adj" fmla="val 6616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燕尾形 60"/>
              <p:cNvSpPr/>
              <p:nvPr/>
            </p:nvSpPr>
            <p:spPr>
              <a:xfrm>
                <a:off x="4367833" y="1491630"/>
                <a:ext cx="144015" cy="169520"/>
              </a:xfrm>
              <a:prstGeom prst="chevron">
                <a:avLst>
                  <a:gd name="adj" fmla="val 6616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4" name="TextBox 53"/>
            <p:cNvSpPr txBox="1">
              <a:spLocks noChangeArrowheads="1"/>
            </p:cNvSpPr>
            <p:nvPr/>
          </p:nvSpPr>
          <p:spPr bwMode="auto">
            <a:xfrm flipH="1">
              <a:off x="4403487" y="2644244"/>
              <a:ext cx="2947636" cy="400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spc="300" dirty="0" smtClean="0">
                  <a:solidFill>
                    <a:prstClr val="white"/>
                  </a:solidFill>
                  <a:latin typeface="方正粗黑繁体" panose="02010601030101010101" pitchFamily="2" charset="-122"/>
                  <a:ea typeface="方正粗黑繁体" panose="02010601030101010101" pitchFamily="2" charset="-122"/>
                </a:rPr>
                <a:t>POWERPOINT</a:t>
              </a:r>
              <a:endParaRPr lang="zh-CN" altLang="en-US" sz="2000" spc="300" dirty="0">
                <a:solidFill>
                  <a:prstClr val="white"/>
                </a:solidFill>
                <a:latin typeface="方正粗黑繁体" panose="02010601030101010101" pitchFamily="2" charset="-122"/>
                <a:ea typeface="方正粗黑繁体" panose="02010601030101010101" pitchFamily="2" charset="-122"/>
              </a:endParaRPr>
            </a:p>
          </p:txBody>
        </p:sp>
        <p:sp>
          <p:nvSpPr>
            <p:cNvPr id="56" name="矩形 7"/>
            <p:cNvSpPr>
              <a:spLocks noChangeArrowheads="1"/>
            </p:cNvSpPr>
            <p:nvPr/>
          </p:nvSpPr>
          <p:spPr bwMode="auto">
            <a:xfrm flipH="1">
              <a:off x="4430472" y="2528345"/>
              <a:ext cx="2531760" cy="211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700" spc="5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SHANGHAI </a:t>
              </a:r>
              <a:r>
                <a:rPr lang="en-US" altLang="zh-CN" sz="700" spc="50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RAPIDESIGN</a:t>
              </a:r>
              <a:r>
                <a:rPr lang="en-US" altLang="zh-CN" sz="700" spc="5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ADVERTISING CO.,LTD </a:t>
              </a:r>
              <a:endParaRPr lang="en-US" altLang="zh-CN" sz="700" spc="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58" name="TextBox 83"/>
            <p:cNvSpPr txBox="1">
              <a:spLocks noChangeArrowheads="1"/>
            </p:cNvSpPr>
            <p:nvPr/>
          </p:nvSpPr>
          <p:spPr bwMode="auto">
            <a:xfrm>
              <a:off x="4405911" y="2967633"/>
              <a:ext cx="2031325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适用于商务、咨询、管理、计划、汇报及相关类别演示</a:t>
              </a:r>
              <a:endParaRPr kumimoji="1" lang="zh-CN" altLang="en-US" sz="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 bwMode="auto">
          <a:xfrm>
            <a:off x="-446088" y="96838"/>
            <a:ext cx="2901951" cy="4516437"/>
            <a:chOff x="-625687" y="-240925"/>
            <a:chExt cx="2349703" cy="4516824"/>
          </a:xfrm>
        </p:grpSpPr>
        <p:sp>
          <p:nvSpPr>
            <p:cNvPr id="23" name="等腰三角形 22"/>
            <p:cNvSpPr/>
            <p:nvPr/>
          </p:nvSpPr>
          <p:spPr>
            <a:xfrm rot="2460189" flipH="1">
              <a:off x="-117641" y="1126811"/>
              <a:ext cx="549017" cy="2356484"/>
            </a:xfrm>
            <a:custGeom>
              <a:avLst/>
              <a:gdLst/>
              <a:ahLst/>
              <a:cxnLst/>
              <a:rect l="l" t="t" r="r" b="b"/>
              <a:pathLst>
                <a:path w="549017" h="2356484">
                  <a:moveTo>
                    <a:pt x="493760" y="354388"/>
                  </a:moveTo>
                  <a:lnTo>
                    <a:pt x="0" y="354388"/>
                  </a:lnTo>
                  <a:lnTo>
                    <a:pt x="0" y="2356484"/>
                  </a:lnTo>
                  <a:lnTo>
                    <a:pt x="493760" y="2356484"/>
                  </a:lnTo>
                  <a:close/>
                  <a:moveTo>
                    <a:pt x="274509" y="0"/>
                  </a:moveTo>
                  <a:lnTo>
                    <a:pt x="0" y="354387"/>
                  </a:lnTo>
                  <a:lnTo>
                    <a:pt x="549017" y="354387"/>
                  </a:lnTo>
                  <a:close/>
                </a:path>
              </a:pathLst>
            </a:custGeom>
            <a:gradFill>
              <a:gsLst>
                <a:gs pos="7000">
                  <a:srgbClr val="F1C8C8">
                    <a:alpha val="70000"/>
                  </a:srgbClr>
                </a:gs>
                <a:gs pos="0">
                  <a:schemeClr val="bg1"/>
                </a:gs>
                <a:gs pos="100000">
                  <a:srgbClr val="C00000"/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 rot="2460189" flipH="1">
              <a:off x="749687" y="2470757"/>
              <a:ext cx="595138" cy="1708296"/>
            </a:xfrm>
            <a:custGeom>
              <a:avLst/>
              <a:gdLst/>
              <a:ahLst/>
              <a:cxnLst/>
              <a:rect l="l" t="t" r="r" b="b"/>
              <a:pathLst>
                <a:path w="595218" h="1709562">
                  <a:moveTo>
                    <a:pt x="595217" y="335172"/>
                  </a:moveTo>
                  <a:lnTo>
                    <a:pt x="79474" y="335172"/>
                  </a:lnTo>
                  <a:lnTo>
                    <a:pt x="79474" y="1709562"/>
                  </a:lnTo>
                  <a:lnTo>
                    <a:pt x="595217" y="1709562"/>
                  </a:lnTo>
                  <a:close/>
                  <a:moveTo>
                    <a:pt x="297609" y="0"/>
                  </a:moveTo>
                  <a:lnTo>
                    <a:pt x="0" y="335171"/>
                  </a:lnTo>
                  <a:lnTo>
                    <a:pt x="595218" y="335171"/>
                  </a:lnTo>
                  <a:close/>
                </a:path>
              </a:pathLst>
            </a:custGeom>
            <a:gradFill>
              <a:gsLst>
                <a:gs pos="7000">
                  <a:srgbClr val="F1C8C8"/>
                </a:gs>
                <a:gs pos="0">
                  <a:schemeClr val="bg1"/>
                </a:gs>
                <a:gs pos="100000">
                  <a:srgbClr val="C00000"/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 rot="2460189" flipH="1">
              <a:off x="887752" y="1724240"/>
              <a:ext cx="434577" cy="2551659"/>
            </a:xfrm>
            <a:custGeom>
              <a:avLst/>
              <a:gdLst/>
              <a:ahLst/>
              <a:cxnLst/>
              <a:rect l="l" t="t" r="r" b="b"/>
              <a:pathLst>
                <a:path w="434577" h="2551659">
                  <a:moveTo>
                    <a:pt x="217289" y="0"/>
                  </a:moveTo>
                  <a:lnTo>
                    <a:pt x="0" y="390351"/>
                  </a:lnTo>
                  <a:lnTo>
                    <a:pt x="50730" y="390351"/>
                  </a:lnTo>
                  <a:lnTo>
                    <a:pt x="50730" y="2551659"/>
                  </a:lnTo>
                  <a:lnTo>
                    <a:pt x="390613" y="2551659"/>
                  </a:lnTo>
                  <a:lnTo>
                    <a:pt x="390613" y="390351"/>
                  </a:lnTo>
                  <a:lnTo>
                    <a:pt x="434577" y="390351"/>
                  </a:lnTo>
                  <a:close/>
                </a:path>
              </a:pathLst>
            </a:custGeom>
            <a:gradFill>
              <a:gsLst>
                <a:gs pos="7000">
                  <a:srgbClr val="F1C8C8">
                    <a:alpha val="70000"/>
                  </a:srgbClr>
                </a:gs>
                <a:gs pos="0">
                  <a:schemeClr val="bg1"/>
                </a:gs>
                <a:gs pos="100000">
                  <a:srgbClr val="C00000"/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7" name="等腰三角形 36"/>
            <p:cNvSpPr/>
            <p:nvPr/>
          </p:nvSpPr>
          <p:spPr>
            <a:xfrm rot="2460189" flipH="1">
              <a:off x="690273" y="1899756"/>
              <a:ext cx="373026" cy="2231915"/>
            </a:xfrm>
            <a:custGeom>
              <a:avLst/>
              <a:gdLst/>
              <a:ahLst/>
              <a:cxnLst/>
              <a:rect l="l" t="t" r="r" b="b"/>
              <a:pathLst>
                <a:path w="373026" h="2231915">
                  <a:moveTo>
                    <a:pt x="350028" y="228127"/>
                  </a:moveTo>
                  <a:lnTo>
                    <a:pt x="27055" y="228127"/>
                  </a:lnTo>
                  <a:lnTo>
                    <a:pt x="27055" y="2231915"/>
                  </a:lnTo>
                  <a:lnTo>
                    <a:pt x="350028" y="2231915"/>
                  </a:lnTo>
                  <a:close/>
                  <a:moveTo>
                    <a:pt x="186513" y="0"/>
                  </a:moveTo>
                  <a:lnTo>
                    <a:pt x="0" y="228126"/>
                  </a:lnTo>
                  <a:lnTo>
                    <a:pt x="373026" y="228126"/>
                  </a:lnTo>
                  <a:close/>
                </a:path>
              </a:pathLst>
            </a:custGeom>
            <a:gradFill>
              <a:gsLst>
                <a:gs pos="7000">
                  <a:srgbClr val="F1C8C8">
                    <a:alpha val="70000"/>
                  </a:srgbClr>
                </a:gs>
                <a:gs pos="0">
                  <a:schemeClr val="bg1"/>
                </a:gs>
                <a:gs pos="100000">
                  <a:srgbClr val="C00000"/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6" name="等腰三角形 45"/>
            <p:cNvSpPr/>
            <p:nvPr/>
          </p:nvSpPr>
          <p:spPr>
            <a:xfrm rot="2460189" flipH="1">
              <a:off x="-625687" y="1516588"/>
              <a:ext cx="338059" cy="1562234"/>
            </a:xfrm>
            <a:custGeom>
              <a:avLst/>
              <a:gdLst/>
              <a:ahLst/>
              <a:cxnLst/>
              <a:rect l="l" t="t" r="r" b="b"/>
              <a:pathLst>
                <a:path w="338192" h="1562687">
                  <a:moveTo>
                    <a:pt x="169096" y="0"/>
                  </a:moveTo>
                  <a:lnTo>
                    <a:pt x="0" y="399791"/>
                  </a:lnTo>
                  <a:lnTo>
                    <a:pt x="16911" y="399791"/>
                  </a:lnTo>
                  <a:lnTo>
                    <a:pt x="16910" y="1562687"/>
                  </a:lnTo>
                  <a:lnTo>
                    <a:pt x="326356" y="1562687"/>
                  </a:lnTo>
                  <a:lnTo>
                    <a:pt x="326356" y="399791"/>
                  </a:lnTo>
                  <a:lnTo>
                    <a:pt x="338192" y="399791"/>
                  </a:lnTo>
                  <a:close/>
                </a:path>
              </a:pathLst>
            </a:custGeom>
            <a:gradFill>
              <a:gsLst>
                <a:gs pos="9000">
                  <a:schemeClr val="accent2">
                    <a:lumMod val="60000"/>
                    <a:lumOff val="40000"/>
                  </a:schemeClr>
                </a:gs>
                <a:gs pos="100000">
                  <a:srgbClr val="C00000"/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rot="2460189" flipH="1">
              <a:off x="-384588" y="1326738"/>
              <a:ext cx="371668" cy="1918563"/>
            </a:xfrm>
            <a:custGeom>
              <a:avLst/>
              <a:gdLst/>
              <a:ahLst/>
              <a:cxnLst/>
              <a:rect l="l" t="t" r="r" b="b"/>
              <a:pathLst>
                <a:path w="371668" h="1918563">
                  <a:moveTo>
                    <a:pt x="185834" y="0"/>
                  </a:moveTo>
                  <a:lnTo>
                    <a:pt x="0" y="260392"/>
                  </a:lnTo>
                  <a:lnTo>
                    <a:pt x="29525" y="260392"/>
                  </a:lnTo>
                  <a:lnTo>
                    <a:pt x="29525" y="1918563"/>
                  </a:lnTo>
                  <a:lnTo>
                    <a:pt x="338971" y="1918563"/>
                  </a:lnTo>
                  <a:lnTo>
                    <a:pt x="338971" y="260392"/>
                  </a:lnTo>
                  <a:lnTo>
                    <a:pt x="371668" y="260392"/>
                  </a:lnTo>
                  <a:close/>
                </a:path>
              </a:pathLst>
            </a:custGeom>
            <a:gradFill>
              <a:gsLst>
                <a:gs pos="7000">
                  <a:srgbClr val="F1C8C8">
                    <a:alpha val="70000"/>
                  </a:srgbClr>
                </a:gs>
                <a:gs pos="0">
                  <a:schemeClr val="bg1"/>
                </a:gs>
                <a:gs pos="100000">
                  <a:srgbClr val="C00000"/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2460189" flipH="1">
              <a:off x="299798" y="1810301"/>
              <a:ext cx="228800" cy="1960730"/>
            </a:xfrm>
            <a:custGeom>
              <a:avLst/>
              <a:gdLst/>
              <a:ahLst/>
              <a:cxnLst/>
              <a:rect l="l" t="t" r="r" b="b"/>
              <a:pathLst>
                <a:path w="229125" h="1961512">
                  <a:moveTo>
                    <a:pt x="114563" y="0"/>
                  </a:moveTo>
                  <a:lnTo>
                    <a:pt x="0" y="144408"/>
                  </a:lnTo>
                  <a:lnTo>
                    <a:pt x="117521" y="144408"/>
                  </a:lnTo>
                  <a:lnTo>
                    <a:pt x="117521" y="1961512"/>
                  </a:lnTo>
                  <a:lnTo>
                    <a:pt x="198688" y="1961512"/>
                  </a:lnTo>
                  <a:lnTo>
                    <a:pt x="198688" y="144408"/>
                  </a:lnTo>
                  <a:lnTo>
                    <a:pt x="229125" y="144408"/>
                  </a:lnTo>
                  <a:close/>
                </a:path>
              </a:pathLst>
            </a:custGeom>
            <a:gradFill>
              <a:gsLst>
                <a:gs pos="7000">
                  <a:srgbClr val="F1C8C8"/>
                </a:gs>
                <a:gs pos="0">
                  <a:schemeClr val="bg1"/>
                </a:gs>
                <a:gs pos="100000">
                  <a:srgbClr val="C00000"/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2460189" flipH="1">
              <a:off x="111012" y="1907708"/>
              <a:ext cx="623426" cy="1888823"/>
            </a:xfrm>
            <a:custGeom>
              <a:avLst/>
              <a:gdLst/>
              <a:ahLst/>
              <a:cxnLst/>
              <a:rect l="l" t="t" r="r" b="b"/>
              <a:pathLst>
                <a:path w="623426" h="1776555">
                  <a:moveTo>
                    <a:pt x="306064" y="0"/>
                  </a:moveTo>
                  <a:lnTo>
                    <a:pt x="0" y="445737"/>
                  </a:lnTo>
                  <a:lnTo>
                    <a:pt x="107683" y="445737"/>
                  </a:lnTo>
                  <a:lnTo>
                    <a:pt x="107683" y="1776555"/>
                  </a:lnTo>
                  <a:lnTo>
                    <a:pt x="623426" y="1776555"/>
                  </a:lnTo>
                  <a:lnTo>
                    <a:pt x="623426" y="427169"/>
                  </a:lnTo>
                  <a:lnTo>
                    <a:pt x="599379" y="427170"/>
                  </a:lnTo>
                  <a:close/>
                </a:path>
              </a:pathLst>
            </a:custGeom>
            <a:gradFill>
              <a:gsLst>
                <a:gs pos="7000">
                  <a:srgbClr val="F1C8C8">
                    <a:alpha val="70000"/>
                  </a:srgbClr>
                </a:gs>
                <a:gs pos="0">
                  <a:schemeClr val="bg1"/>
                </a:gs>
                <a:gs pos="100000">
                  <a:srgbClr val="C00000"/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2460189" flipH="1">
              <a:off x="1012122" y="-240925"/>
              <a:ext cx="711894" cy="4438769"/>
            </a:xfrm>
            <a:custGeom>
              <a:avLst/>
              <a:gdLst/>
              <a:ahLst/>
              <a:cxnLst/>
              <a:rect l="l" t="t" r="r" b="b"/>
              <a:pathLst>
                <a:path w="711894" h="4438769">
                  <a:moveTo>
                    <a:pt x="568161" y="519891"/>
                  </a:moveTo>
                  <a:lnTo>
                    <a:pt x="147112" y="519891"/>
                  </a:lnTo>
                  <a:lnTo>
                    <a:pt x="147112" y="4438769"/>
                  </a:lnTo>
                  <a:lnTo>
                    <a:pt x="568161" y="4438769"/>
                  </a:lnTo>
                  <a:close/>
                  <a:moveTo>
                    <a:pt x="355947" y="0"/>
                  </a:moveTo>
                  <a:lnTo>
                    <a:pt x="0" y="519891"/>
                  </a:lnTo>
                  <a:lnTo>
                    <a:pt x="711894" y="519891"/>
                  </a:lnTo>
                  <a:close/>
                </a:path>
              </a:pathLst>
            </a:custGeom>
            <a:gradFill>
              <a:gsLst>
                <a:gs pos="7000">
                  <a:srgbClr val="F1C8C8">
                    <a:alpha val="70000"/>
                  </a:srgbClr>
                </a:gs>
                <a:gs pos="0">
                  <a:schemeClr val="bg1"/>
                </a:gs>
                <a:gs pos="100000">
                  <a:srgbClr val="C00000"/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 rot="2460189" flipH="1">
              <a:off x="554306" y="317923"/>
              <a:ext cx="224944" cy="3434056"/>
            </a:xfrm>
            <a:custGeom>
              <a:avLst/>
              <a:gdLst/>
              <a:ahLst/>
              <a:cxnLst/>
              <a:rect l="l" t="t" r="r" b="b"/>
              <a:pathLst>
                <a:path w="224897" h="3434339">
                  <a:moveTo>
                    <a:pt x="194459" y="174169"/>
                  </a:moveTo>
                  <a:lnTo>
                    <a:pt x="38891" y="174169"/>
                  </a:lnTo>
                  <a:lnTo>
                    <a:pt x="38891" y="3434339"/>
                  </a:lnTo>
                  <a:lnTo>
                    <a:pt x="194459" y="3434339"/>
                  </a:lnTo>
                  <a:close/>
                  <a:moveTo>
                    <a:pt x="112449" y="0"/>
                  </a:moveTo>
                  <a:lnTo>
                    <a:pt x="0" y="174169"/>
                  </a:lnTo>
                  <a:lnTo>
                    <a:pt x="224897" y="174169"/>
                  </a:lnTo>
                  <a:close/>
                </a:path>
              </a:pathLst>
            </a:custGeom>
            <a:gradFill>
              <a:gsLst>
                <a:gs pos="7000">
                  <a:srgbClr val="F1C8C8"/>
                </a:gs>
                <a:gs pos="0">
                  <a:schemeClr val="bg1"/>
                </a:gs>
                <a:gs pos="100000">
                  <a:srgbClr val="C00000"/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060" name="矩形 1059"/>
          <p:cNvSpPr/>
          <p:nvPr/>
        </p:nvSpPr>
        <p:spPr>
          <a:xfrm>
            <a:off x="-33338" y="3568700"/>
            <a:ext cx="9175751" cy="1590675"/>
          </a:xfrm>
          <a:custGeom>
            <a:avLst/>
            <a:gdLst/>
            <a:ahLst/>
            <a:cxnLst/>
            <a:rect l="l" t="t" r="r" b="b"/>
            <a:pathLst>
              <a:path w="9176083" h="1590675">
                <a:moveTo>
                  <a:pt x="0" y="0"/>
                </a:moveTo>
                <a:lnTo>
                  <a:pt x="1730928" y="0"/>
                </a:lnTo>
                <a:cubicBezTo>
                  <a:pt x="1742882" y="616123"/>
                  <a:pt x="2246359" y="1111589"/>
                  <a:pt x="2865559" y="1111589"/>
                </a:cubicBezTo>
                <a:cubicBezTo>
                  <a:pt x="3484759" y="1111589"/>
                  <a:pt x="3988237" y="616123"/>
                  <a:pt x="4000190" y="0"/>
                </a:cubicBezTo>
                <a:lnTo>
                  <a:pt x="9176083" y="0"/>
                </a:lnTo>
                <a:lnTo>
                  <a:pt x="9176083" y="1590675"/>
                </a:lnTo>
                <a:lnTo>
                  <a:pt x="0" y="1590675"/>
                </a:lnTo>
                <a:close/>
              </a:path>
            </a:pathLst>
          </a:custGeom>
          <a:solidFill>
            <a:srgbClr val="3693AC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 bwMode="auto">
          <a:xfrm>
            <a:off x="1630363" y="2305050"/>
            <a:ext cx="3028950" cy="2554288"/>
            <a:chOff x="1630503" y="2305184"/>
            <a:chExt cx="3028874" cy="2554287"/>
          </a:xfrm>
        </p:grpSpPr>
        <p:pic>
          <p:nvPicPr>
            <p:cNvPr id="1190" name="Picture 166" descr="C:\Users\Administrator.MICROSO-BQCPAHA\Desktop\未标题-2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 rot="21065858">
              <a:off x="1644790" y="2362334"/>
              <a:ext cx="2270068" cy="2179637"/>
            </a:xfrm>
            <a:prstGeom prst="rect">
              <a:avLst/>
            </a:prstGeom>
            <a:noFill/>
            <a:effectLst>
              <a:outerShdw blurRad="50800" dist="889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32" name="图片 338" descr="15-13-3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84762">
              <a:off x="1630503" y="2305184"/>
              <a:ext cx="3028874" cy="2554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62" name="组合 1061"/>
          <p:cNvGrpSpPr/>
          <p:nvPr/>
        </p:nvGrpSpPr>
        <p:grpSpPr bwMode="auto">
          <a:xfrm flipH="1">
            <a:off x="-69850" y="-312738"/>
            <a:ext cx="10152063" cy="3906838"/>
            <a:chOff x="-953851" y="-290286"/>
            <a:chExt cx="10151879" cy="3907263"/>
          </a:xfrm>
        </p:grpSpPr>
        <p:grpSp>
          <p:nvGrpSpPr>
            <p:cNvPr id="4109" name="组合 83"/>
            <p:cNvGrpSpPr/>
            <p:nvPr/>
          </p:nvGrpSpPr>
          <p:grpSpPr bwMode="auto">
            <a:xfrm flipH="1">
              <a:off x="-953851" y="-290286"/>
              <a:ext cx="10151879" cy="3907263"/>
              <a:chOff x="-28879" y="105150"/>
              <a:chExt cx="8905420" cy="3907263"/>
            </a:xfrm>
          </p:grpSpPr>
          <p:cxnSp>
            <p:nvCxnSpPr>
              <p:cNvPr id="74" name="直接连接符 73"/>
              <p:cNvCxnSpPr/>
              <p:nvPr/>
            </p:nvCxnSpPr>
            <p:spPr>
              <a:xfrm flipV="1">
                <a:off x="-28879" y="1969079"/>
                <a:ext cx="1549919" cy="2043334"/>
              </a:xfrm>
              <a:prstGeom prst="line">
                <a:avLst/>
              </a:prstGeom>
              <a:ln w="25400">
                <a:solidFill>
                  <a:schemeClr val="bg1">
                    <a:alpha val="20000"/>
                  </a:schemeClr>
                </a:solidFill>
              </a:ln>
              <a:effectLst>
                <a:outerShdw blurRad="63500" algn="ctr" rotWithShape="0">
                  <a:schemeClr val="bg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>
                <a:off x="1521040" y="1962728"/>
                <a:ext cx="1580555" cy="838291"/>
              </a:xfrm>
              <a:prstGeom prst="line">
                <a:avLst/>
              </a:prstGeom>
              <a:ln w="25400">
                <a:solidFill>
                  <a:schemeClr val="bg1">
                    <a:alpha val="20000"/>
                  </a:schemeClr>
                </a:solidFill>
              </a:ln>
              <a:effectLst>
                <a:outerShdw blurRad="63500" algn="ctr" rotWithShape="0">
                  <a:schemeClr val="bg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 flipV="1">
                <a:off x="3090455" y="1416569"/>
                <a:ext cx="1375849" cy="1374925"/>
              </a:xfrm>
              <a:prstGeom prst="line">
                <a:avLst/>
              </a:prstGeom>
              <a:ln w="25400">
                <a:solidFill>
                  <a:schemeClr val="bg1">
                    <a:alpha val="20000"/>
                  </a:schemeClr>
                </a:solidFill>
              </a:ln>
              <a:effectLst>
                <a:outerShdw blurRad="63500" algn="ctr" rotWithShape="0">
                  <a:schemeClr val="bg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 flipV="1">
                <a:off x="4466304" y="960906"/>
                <a:ext cx="2162646" cy="465189"/>
              </a:xfrm>
              <a:prstGeom prst="line">
                <a:avLst/>
              </a:prstGeom>
              <a:ln w="25400">
                <a:solidFill>
                  <a:schemeClr val="bg1">
                    <a:alpha val="20000"/>
                  </a:schemeClr>
                </a:solidFill>
              </a:ln>
              <a:effectLst>
                <a:outerShdw blurRad="63500" algn="ctr" rotWithShape="0">
                  <a:schemeClr val="bg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>
              <a:xfrm flipV="1">
                <a:off x="6610846" y="105150"/>
                <a:ext cx="2265695" cy="862107"/>
              </a:xfrm>
              <a:prstGeom prst="line">
                <a:avLst/>
              </a:prstGeom>
              <a:ln w="25400">
                <a:solidFill>
                  <a:schemeClr val="bg1">
                    <a:alpha val="20000"/>
                  </a:schemeClr>
                </a:solidFill>
              </a:ln>
              <a:effectLst>
                <a:outerShdw blurRad="63500" algn="ctr" rotWithShape="0">
                  <a:schemeClr val="bg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10" name="组合 7"/>
            <p:cNvGrpSpPr/>
            <p:nvPr/>
          </p:nvGrpSpPr>
          <p:grpSpPr bwMode="auto">
            <a:xfrm flipH="1">
              <a:off x="1468277" y="398780"/>
              <a:ext cx="323850" cy="323850"/>
              <a:chOff x="5323470" y="320841"/>
              <a:chExt cx="324000" cy="324000"/>
            </a:xfrm>
          </p:grpSpPr>
          <p:sp>
            <p:nvSpPr>
              <p:cNvPr id="119" name="同心圆 118"/>
              <p:cNvSpPr>
                <a:spLocks noChangeAspect="1"/>
              </p:cNvSpPr>
              <p:nvPr/>
            </p:nvSpPr>
            <p:spPr>
              <a:xfrm>
                <a:off x="5323123" y="320826"/>
                <a:ext cx="323994" cy="324035"/>
              </a:xfrm>
              <a:prstGeom prst="donut">
                <a:avLst>
                  <a:gd name="adj" fmla="val 9290"/>
                </a:avLst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0" name="同心圆 119"/>
              <p:cNvSpPr>
                <a:spLocks noChangeAspect="1"/>
              </p:cNvSpPr>
              <p:nvPr/>
            </p:nvSpPr>
            <p:spPr>
              <a:xfrm>
                <a:off x="5377122" y="374832"/>
                <a:ext cx="215996" cy="216023"/>
              </a:xfrm>
              <a:prstGeom prst="donut">
                <a:avLst>
                  <a:gd name="adj" fmla="val 13313"/>
                </a:avLst>
              </a:pr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1" name="椭圆 120"/>
              <p:cNvSpPr>
                <a:spLocks noChangeAspect="1"/>
              </p:cNvSpPr>
              <p:nvPr/>
            </p:nvSpPr>
            <p:spPr>
              <a:xfrm>
                <a:off x="5431121" y="428838"/>
                <a:ext cx="107998" cy="108012"/>
              </a:xfrm>
              <a:prstGeom prst="ellipse">
                <a:avLst/>
              </a:prstGeom>
              <a:solidFill>
                <a:srgbClr val="FF0000">
                  <a:alpha val="5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11" name="组合 7"/>
            <p:cNvGrpSpPr/>
            <p:nvPr/>
          </p:nvGrpSpPr>
          <p:grpSpPr bwMode="auto">
            <a:xfrm flipH="1">
              <a:off x="3911822" y="868214"/>
              <a:ext cx="323850" cy="323850"/>
              <a:chOff x="5323470" y="320841"/>
              <a:chExt cx="324000" cy="324000"/>
            </a:xfrm>
          </p:grpSpPr>
          <p:sp>
            <p:nvSpPr>
              <p:cNvPr id="123" name="同心圆 122"/>
              <p:cNvSpPr>
                <a:spLocks noChangeAspect="1"/>
              </p:cNvSpPr>
              <p:nvPr/>
            </p:nvSpPr>
            <p:spPr>
              <a:xfrm>
                <a:off x="5323549" y="321343"/>
                <a:ext cx="323994" cy="324035"/>
              </a:xfrm>
              <a:prstGeom prst="donut">
                <a:avLst>
                  <a:gd name="adj" fmla="val 9290"/>
                </a:avLst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4" name="同心圆 123"/>
              <p:cNvSpPr>
                <a:spLocks noChangeAspect="1"/>
              </p:cNvSpPr>
              <p:nvPr/>
            </p:nvSpPr>
            <p:spPr>
              <a:xfrm>
                <a:off x="5377548" y="375349"/>
                <a:ext cx="215996" cy="216023"/>
              </a:xfrm>
              <a:prstGeom prst="donut">
                <a:avLst>
                  <a:gd name="adj" fmla="val 13313"/>
                </a:avLst>
              </a:pr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椭圆 124"/>
              <p:cNvSpPr>
                <a:spLocks noChangeAspect="1"/>
              </p:cNvSpPr>
              <p:nvPr/>
            </p:nvSpPr>
            <p:spPr>
              <a:xfrm>
                <a:off x="5431547" y="429355"/>
                <a:ext cx="107998" cy="108012"/>
              </a:xfrm>
              <a:prstGeom prst="ellipse">
                <a:avLst/>
              </a:prstGeom>
              <a:solidFill>
                <a:srgbClr val="FF0000">
                  <a:alpha val="5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12" name="组合 7"/>
            <p:cNvGrpSpPr/>
            <p:nvPr/>
          </p:nvGrpSpPr>
          <p:grpSpPr bwMode="auto">
            <a:xfrm flipH="1">
              <a:off x="7261232" y="1450213"/>
              <a:ext cx="323850" cy="323850"/>
              <a:chOff x="5323470" y="320841"/>
              <a:chExt cx="324000" cy="324000"/>
            </a:xfrm>
          </p:grpSpPr>
          <p:sp>
            <p:nvSpPr>
              <p:cNvPr id="127" name="同心圆 126"/>
              <p:cNvSpPr>
                <a:spLocks noChangeAspect="1"/>
              </p:cNvSpPr>
              <p:nvPr/>
            </p:nvSpPr>
            <p:spPr>
              <a:xfrm>
                <a:off x="5323395" y="320432"/>
                <a:ext cx="323994" cy="324035"/>
              </a:xfrm>
              <a:prstGeom prst="donut">
                <a:avLst>
                  <a:gd name="adj" fmla="val 9290"/>
                </a:avLst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同心圆 127"/>
              <p:cNvSpPr>
                <a:spLocks noChangeAspect="1"/>
              </p:cNvSpPr>
              <p:nvPr/>
            </p:nvSpPr>
            <p:spPr>
              <a:xfrm>
                <a:off x="5377394" y="374438"/>
                <a:ext cx="215996" cy="216023"/>
              </a:xfrm>
              <a:prstGeom prst="donut">
                <a:avLst>
                  <a:gd name="adj" fmla="val 13313"/>
                </a:avLst>
              </a:pr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9" name="椭圆 128"/>
              <p:cNvSpPr>
                <a:spLocks noChangeAspect="1"/>
              </p:cNvSpPr>
              <p:nvPr/>
            </p:nvSpPr>
            <p:spPr>
              <a:xfrm>
                <a:off x="5431393" y="428443"/>
                <a:ext cx="107998" cy="108012"/>
              </a:xfrm>
              <a:prstGeom prst="ellipse">
                <a:avLst/>
              </a:prstGeom>
              <a:solidFill>
                <a:srgbClr val="FF0000">
                  <a:alpha val="5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13" name="组合 7"/>
            <p:cNvGrpSpPr/>
            <p:nvPr/>
          </p:nvGrpSpPr>
          <p:grpSpPr bwMode="auto">
            <a:xfrm flipH="1">
              <a:off x="5478978" y="2247106"/>
              <a:ext cx="323850" cy="323850"/>
              <a:chOff x="5323470" y="320841"/>
              <a:chExt cx="324000" cy="324000"/>
            </a:xfrm>
          </p:grpSpPr>
          <p:sp>
            <p:nvSpPr>
              <p:cNvPr id="115" name="同心圆 114"/>
              <p:cNvSpPr>
                <a:spLocks noChangeAspect="1"/>
              </p:cNvSpPr>
              <p:nvPr/>
            </p:nvSpPr>
            <p:spPr>
              <a:xfrm>
                <a:off x="5323871" y="320551"/>
                <a:ext cx="323994" cy="324035"/>
              </a:xfrm>
              <a:prstGeom prst="donut">
                <a:avLst>
                  <a:gd name="adj" fmla="val 9290"/>
                </a:avLst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同心圆 115"/>
              <p:cNvSpPr>
                <a:spLocks noChangeAspect="1"/>
              </p:cNvSpPr>
              <p:nvPr/>
            </p:nvSpPr>
            <p:spPr>
              <a:xfrm>
                <a:off x="5377870" y="374557"/>
                <a:ext cx="215996" cy="216023"/>
              </a:xfrm>
              <a:prstGeom prst="donut">
                <a:avLst>
                  <a:gd name="adj" fmla="val 13313"/>
                </a:avLst>
              </a:pr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7" name="椭圆 116"/>
              <p:cNvSpPr>
                <a:spLocks noChangeAspect="1"/>
              </p:cNvSpPr>
              <p:nvPr/>
            </p:nvSpPr>
            <p:spPr>
              <a:xfrm>
                <a:off x="5431869" y="428563"/>
                <a:ext cx="107998" cy="108012"/>
              </a:xfrm>
              <a:prstGeom prst="ellipse">
                <a:avLst/>
              </a:prstGeom>
              <a:solidFill>
                <a:srgbClr val="FF0000">
                  <a:alpha val="5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7" name="TextBox 66"/>
          <p:cNvSpPr txBox="1"/>
          <p:nvPr/>
        </p:nvSpPr>
        <p:spPr>
          <a:xfrm>
            <a:off x="7716838" y="4938713"/>
            <a:ext cx="1481137" cy="1857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" spc="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WWW.RAPIDPPT.COM</a:t>
            </a:r>
            <a:endParaRPr lang="zh-CN" altLang="en-US" sz="600" spc="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1"/>
          <p:cNvSpPr>
            <a:spLocks noChangeArrowheads="1"/>
          </p:cNvSpPr>
          <p:nvPr/>
        </p:nvSpPr>
        <p:spPr bwMode="auto">
          <a:xfrm>
            <a:off x="139700" y="285750"/>
            <a:ext cx="100013" cy="123825"/>
          </a:xfrm>
          <a:prstGeom prst="rect">
            <a:avLst/>
          </a:prstGeom>
          <a:solidFill>
            <a:srgbClr val="F5AC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5363" name="Rectangle 12"/>
          <p:cNvSpPr>
            <a:spLocks noChangeArrowheads="1"/>
          </p:cNvSpPr>
          <p:nvPr/>
        </p:nvSpPr>
        <p:spPr bwMode="auto">
          <a:xfrm>
            <a:off x="1588" y="115888"/>
            <a:ext cx="96837" cy="296862"/>
          </a:xfrm>
          <a:prstGeom prst="rect">
            <a:avLst/>
          </a:prstGeom>
          <a:solidFill>
            <a:srgbClr val="E477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7488" y="87313"/>
            <a:ext cx="10017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801688" y="249238"/>
            <a:ext cx="768350" cy="2143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spc="3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800" spc="3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2662238" y="1447800"/>
            <a:ext cx="3733800" cy="708025"/>
            <a:chOff x="2662541" y="1447454"/>
            <a:chExt cx="3733496" cy="707886"/>
          </a:xfrm>
        </p:grpSpPr>
        <p:grpSp>
          <p:nvGrpSpPr>
            <p:cNvPr id="15385" name="组合 21"/>
            <p:cNvGrpSpPr/>
            <p:nvPr/>
          </p:nvGrpSpPr>
          <p:grpSpPr bwMode="auto">
            <a:xfrm>
              <a:off x="2662541" y="1447454"/>
              <a:ext cx="3666650" cy="707886"/>
              <a:chOff x="2648027" y="1287800"/>
              <a:chExt cx="3666650" cy="707886"/>
            </a:xfrm>
          </p:grpSpPr>
          <p:sp>
            <p:nvSpPr>
              <p:cNvPr id="15387" name="TextBox 22"/>
              <p:cNvSpPr txBox="1">
                <a:spLocks noChangeArrowheads="1"/>
              </p:cNvSpPr>
              <p:nvPr/>
            </p:nvSpPr>
            <p:spPr bwMode="auto">
              <a:xfrm>
                <a:off x="2648027" y="1287800"/>
                <a:ext cx="327203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4000" b="1">
                    <a:solidFill>
                      <a:srgbClr val="7F7F7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endParaRPr lang="zh-CN" altLang="en-US" sz="4000" b="1">
                  <a:solidFill>
                    <a:srgbClr val="7F7F7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3002010" y="1490960"/>
                <a:ext cx="3312843" cy="33807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389" name="TextBox 24"/>
              <p:cNvSpPr txBox="1">
                <a:spLocks noChangeArrowheads="1"/>
              </p:cNvSpPr>
              <p:nvPr/>
            </p:nvSpPr>
            <p:spPr bwMode="auto">
              <a:xfrm>
                <a:off x="3578199" y="1491516"/>
                <a:ext cx="216024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dist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>
                    <a:solidFill>
                      <a:srgbClr val="A6A6A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点击此处添加标题</a:t>
                </a:r>
                <a:endParaRPr lang="zh-CN" altLang="en-US" sz="1600">
                  <a:solidFill>
                    <a:srgbClr val="A6A6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386" name="Freeform 38"/>
            <p:cNvSpPr>
              <a:spLocks noEditPoints="1"/>
            </p:cNvSpPr>
            <p:nvPr/>
          </p:nvSpPr>
          <p:spPr bwMode="auto">
            <a:xfrm>
              <a:off x="6154676" y="1792671"/>
              <a:ext cx="241361" cy="244961"/>
            </a:xfrm>
            <a:custGeom>
              <a:avLst/>
              <a:gdLst>
                <a:gd name="T0" fmla="*/ 0 w 451"/>
                <a:gd name="T1" fmla="*/ 2147483646 h 458"/>
                <a:gd name="T2" fmla="*/ 2147483646 w 451"/>
                <a:gd name="T3" fmla="*/ 2147483646 h 458"/>
                <a:gd name="T4" fmla="*/ 2147483646 w 451"/>
                <a:gd name="T5" fmla="*/ 2147483646 h 458"/>
                <a:gd name="T6" fmla="*/ 2147483646 w 451"/>
                <a:gd name="T7" fmla="*/ 0 h 458"/>
                <a:gd name="T8" fmla="*/ 2147483646 w 451"/>
                <a:gd name="T9" fmla="*/ 2147483646 h 458"/>
                <a:gd name="T10" fmla="*/ 2147483646 w 451"/>
                <a:gd name="T11" fmla="*/ 2147483646 h 458"/>
                <a:gd name="T12" fmla="*/ 2147483646 w 451"/>
                <a:gd name="T13" fmla="*/ 2147483646 h 458"/>
                <a:gd name="T14" fmla="*/ 2147483646 w 451"/>
                <a:gd name="T15" fmla="*/ 2147483646 h 458"/>
                <a:gd name="T16" fmla="*/ 2147483646 w 451"/>
                <a:gd name="T17" fmla="*/ 2147483646 h 458"/>
                <a:gd name="T18" fmla="*/ 2147483646 w 451"/>
                <a:gd name="T19" fmla="*/ 2147483646 h 458"/>
                <a:gd name="T20" fmla="*/ 2147483646 w 451"/>
                <a:gd name="T21" fmla="*/ 2147483646 h 458"/>
                <a:gd name="T22" fmla="*/ 2147483646 w 451"/>
                <a:gd name="T23" fmla="*/ 2147483646 h 458"/>
                <a:gd name="T24" fmla="*/ 2147483646 w 451"/>
                <a:gd name="T25" fmla="*/ 2147483646 h 458"/>
                <a:gd name="T26" fmla="*/ 2147483646 w 451"/>
                <a:gd name="T27" fmla="*/ 2147483646 h 458"/>
                <a:gd name="T28" fmla="*/ 2147483646 w 451"/>
                <a:gd name="T29" fmla="*/ 2147483646 h 458"/>
                <a:gd name="T30" fmla="*/ 2147483646 w 451"/>
                <a:gd name="T31" fmla="*/ 2147483646 h 458"/>
                <a:gd name="T32" fmla="*/ 2147483646 w 451"/>
                <a:gd name="T33" fmla="*/ 2147483646 h 458"/>
                <a:gd name="T34" fmla="*/ 2147483646 w 451"/>
                <a:gd name="T35" fmla="*/ 2147483646 h 458"/>
                <a:gd name="T36" fmla="*/ 2147483646 w 451"/>
                <a:gd name="T37" fmla="*/ 2147483646 h 458"/>
                <a:gd name="T38" fmla="*/ 2147483646 w 451"/>
                <a:gd name="T39" fmla="*/ 2147483646 h 458"/>
                <a:gd name="T40" fmla="*/ 2147483646 w 451"/>
                <a:gd name="T41" fmla="*/ 2147483646 h 458"/>
                <a:gd name="T42" fmla="*/ 2147483646 w 451"/>
                <a:gd name="T43" fmla="*/ 2147483646 h 458"/>
                <a:gd name="T44" fmla="*/ 2147483646 w 451"/>
                <a:gd name="T45" fmla="*/ 2147483646 h 458"/>
                <a:gd name="T46" fmla="*/ 2147483646 w 451"/>
                <a:gd name="T47" fmla="*/ 2147483646 h 458"/>
                <a:gd name="T48" fmla="*/ 2147483646 w 451"/>
                <a:gd name="T49" fmla="*/ 2147483646 h 458"/>
                <a:gd name="T50" fmla="*/ 2147483646 w 451"/>
                <a:gd name="T51" fmla="*/ 2147483646 h 458"/>
                <a:gd name="T52" fmla="*/ 2147483646 w 451"/>
                <a:gd name="T53" fmla="*/ 2147483646 h 458"/>
                <a:gd name="T54" fmla="*/ 2147483646 w 451"/>
                <a:gd name="T55" fmla="*/ 2147483646 h 458"/>
                <a:gd name="T56" fmla="*/ 2147483646 w 451"/>
                <a:gd name="T57" fmla="*/ 2147483646 h 458"/>
                <a:gd name="T58" fmla="*/ 2147483646 w 451"/>
                <a:gd name="T59" fmla="*/ 2147483646 h 458"/>
                <a:gd name="T60" fmla="*/ 2147483646 w 451"/>
                <a:gd name="T61" fmla="*/ 2147483646 h 458"/>
                <a:gd name="T62" fmla="*/ 2147483646 w 451"/>
                <a:gd name="T63" fmla="*/ 2147483646 h 458"/>
                <a:gd name="T64" fmla="*/ 2147483646 w 451"/>
                <a:gd name="T65" fmla="*/ 2147483646 h 458"/>
                <a:gd name="T66" fmla="*/ 2147483646 w 451"/>
                <a:gd name="T67" fmla="*/ 2147483646 h 458"/>
                <a:gd name="T68" fmla="*/ 2147483646 w 451"/>
                <a:gd name="T69" fmla="*/ 2147483646 h 458"/>
                <a:gd name="T70" fmla="*/ 2147483646 w 451"/>
                <a:gd name="T71" fmla="*/ 2147483646 h 458"/>
                <a:gd name="T72" fmla="*/ 2147483646 w 451"/>
                <a:gd name="T73" fmla="*/ 2147483646 h 458"/>
                <a:gd name="T74" fmla="*/ 2147483646 w 451"/>
                <a:gd name="T75" fmla="*/ 2147483646 h 458"/>
                <a:gd name="T76" fmla="*/ 2147483646 w 451"/>
                <a:gd name="T77" fmla="*/ 2147483646 h 458"/>
                <a:gd name="T78" fmla="*/ 2147483646 w 451"/>
                <a:gd name="T79" fmla="*/ 2147483646 h 458"/>
                <a:gd name="T80" fmla="*/ 2147483646 w 451"/>
                <a:gd name="T81" fmla="*/ 2147483646 h 458"/>
                <a:gd name="T82" fmla="*/ 2147483646 w 451"/>
                <a:gd name="T83" fmla="*/ 2147483646 h 45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451" h="458">
                  <a:moveTo>
                    <a:pt x="65" y="66"/>
                  </a:moveTo>
                  <a:cubicBezTo>
                    <a:pt x="22" y="110"/>
                    <a:pt x="0" y="166"/>
                    <a:pt x="0" y="230"/>
                  </a:cubicBezTo>
                  <a:cubicBezTo>
                    <a:pt x="0" y="292"/>
                    <a:pt x="22" y="345"/>
                    <a:pt x="65" y="392"/>
                  </a:cubicBezTo>
                  <a:cubicBezTo>
                    <a:pt x="109" y="436"/>
                    <a:pt x="163" y="458"/>
                    <a:pt x="226" y="458"/>
                  </a:cubicBezTo>
                  <a:cubicBezTo>
                    <a:pt x="287" y="458"/>
                    <a:pt x="340" y="436"/>
                    <a:pt x="385" y="392"/>
                  </a:cubicBezTo>
                  <a:cubicBezTo>
                    <a:pt x="429" y="345"/>
                    <a:pt x="451" y="292"/>
                    <a:pt x="451" y="230"/>
                  </a:cubicBezTo>
                  <a:cubicBezTo>
                    <a:pt x="451" y="166"/>
                    <a:pt x="429" y="110"/>
                    <a:pt x="385" y="66"/>
                  </a:cubicBezTo>
                  <a:cubicBezTo>
                    <a:pt x="340" y="22"/>
                    <a:pt x="287" y="0"/>
                    <a:pt x="226" y="0"/>
                  </a:cubicBezTo>
                  <a:cubicBezTo>
                    <a:pt x="163" y="0"/>
                    <a:pt x="109" y="22"/>
                    <a:pt x="65" y="66"/>
                  </a:cubicBezTo>
                  <a:close/>
                  <a:moveTo>
                    <a:pt x="92" y="135"/>
                  </a:moveTo>
                  <a:cubicBezTo>
                    <a:pt x="96" y="126"/>
                    <a:pt x="102" y="119"/>
                    <a:pt x="109" y="113"/>
                  </a:cubicBezTo>
                  <a:cubicBezTo>
                    <a:pt x="135" y="86"/>
                    <a:pt x="166" y="70"/>
                    <a:pt x="198" y="66"/>
                  </a:cubicBezTo>
                  <a:cubicBezTo>
                    <a:pt x="174" y="93"/>
                    <a:pt x="157" y="119"/>
                    <a:pt x="144" y="146"/>
                  </a:cubicBezTo>
                  <a:cubicBezTo>
                    <a:pt x="126" y="144"/>
                    <a:pt x="109" y="139"/>
                    <a:pt x="92" y="135"/>
                  </a:cubicBezTo>
                  <a:close/>
                  <a:moveTo>
                    <a:pt x="131" y="221"/>
                  </a:moveTo>
                  <a:cubicBezTo>
                    <a:pt x="63" y="221"/>
                    <a:pt x="63" y="221"/>
                    <a:pt x="63" y="221"/>
                  </a:cubicBezTo>
                  <a:cubicBezTo>
                    <a:pt x="63" y="197"/>
                    <a:pt x="70" y="175"/>
                    <a:pt x="81" y="153"/>
                  </a:cubicBezTo>
                  <a:cubicBezTo>
                    <a:pt x="98" y="159"/>
                    <a:pt x="118" y="164"/>
                    <a:pt x="137" y="168"/>
                  </a:cubicBezTo>
                  <a:cubicBezTo>
                    <a:pt x="133" y="186"/>
                    <a:pt x="131" y="204"/>
                    <a:pt x="131" y="221"/>
                  </a:cubicBezTo>
                  <a:close/>
                  <a:moveTo>
                    <a:pt x="63" y="239"/>
                  </a:moveTo>
                  <a:cubicBezTo>
                    <a:pt x="129" y="239"/>
                    <a:pt x="129" y="239"/>
                    <a:pt x="129" y="239"/>
                  </a:cubicBezTo>
                  <a:cubicBezTo>
                    <a:pt x="129" y="257"/>
                    <a:pt x="133" y="274"/>
                    <a:pt x="142" y="292"/>
                  </a:cubicBezTo>
                  <a:cubicBezTo>
                    <a:pt x="120" y="297"/>
                    <a:pt x="100" y="301"/>
                    <a:pt x="81" y="306"/>
                  </a:cubicBezTo>
                  <a:cubicBezTo>
                    <a:pt x="70" y="286"/>
                    <a:pt x="63" y="263"/>
                    <a:pt x="63" y="239"/>
                  </a:cubicBezTo>
                  <a:close/>
                  <a:moveTo>
                    <a:pt x="109" y="345"/>
                  </a:moveTo>
                  <a:cubicBezTo>
                    <a:pt x="102" y="339"/>
                    <a:pt x="98" y="332"/>
                    <a:pt x="92" y="325"/>
                  </a:cubicBezTo>
                  <a:cubicBezTo>
                    <a:pt x="111" y="319"/>
                    <a:pt x="131" y="317"/>
                    <a:pt x="150" y="312"/>
                  </a:cubicBezTo>
                  <a:cubicBezTo>
                    <a:pt x="161" y="339"/>
                    <a:pt x="179" y="365"/>
                    <a:pt x="200" y="392"/>
                  </a:cubicBezTo>
                  <a:cubicBezTo>
                    <a:pt x="166" y="388"/>
                    <a:pt x="135" y="372"/>
                    <a:pt x="109" y="345"/>
                  </a:cubicBezTo>
                  <a:close/>
                  <a:moveTo>
                    <a:pt x="340" y="113"/>
                  </a:moveTo>
                  <a:cubicBezTo>
                    <a:pt x="346" y="119"/>
                    <a:pt x="353" y="126"/>
                    <a:pt x="357" y="133"/>
                  </a:cubicBezTo>
                  <a:cubicBezTo>
                    <a:pt x="337" y="139"/>
                    <a:pt x="318" y="144"/>
                    <a:pt x="298" y="146"/>
                  </a:cubicBezTo>
                  <a:cubicBezTo>
                    <a:pt x="285" y="119"/>
                    <a:pt x="270" y="93"/>
                    <a:pt x="246" y="64"/>
                  </a:cubicBezTo>
                  <a:cubicBezTo>
                    <a:pt x="283" y="68"/>
                    <a:pt x="314" y="84"/>
                    <a:pt x="340" y="113"/>
                  </a:cubicBezTo>
                  <a:close/>
                  <a:moveTo>
                    <a:pt x="233" y="221"/>
                  </a:moveTo>
                  <a:cubicBezTo>
                    <a:pt x="233" y="175"/>
                    <a:pt x="233" y="175"/>
                    <a:pt x="233" y="175"/>
                  </a:cubicBezTo>
                  <a:cubicBezTo>
                    <a:pt x="250" y="172"/>
                    <a:pt x="268" y="172"/>
                    <a:pt x="285" y="170"/>
                  </a:cubicBezTo>
                  <a:cubicBezTo>
                    <a:pt x="292" y="188"/>
                    <a:pt x="296" y="206"/>
                    <a:pt x="298" y="221"/>
                  </a:cubicBezTo>
                  <a:lnTo>
                    <a:pt x="233" y="221"/>
                  </a:lnTo>
                  <a:close/>
                  <a:moveTo>
                    <a:pt x="213" y="175"/>
                  </a:moveTo>
                  <a:cubicBezTo>
                    <a:pt x="213" y="221"/>
                    <a:pt x="213" y="221"/>
                    <a:pt x="213" y="221"/>
                  </a:cubicBezTo>
                  <a:cubicBezTo>
                    <a:pt x="150" y="221"/>
                    <a:pt x="150" y="221"/>
                    <a:pt x="150" y="221"/>
                  </a:cubicBezTo>
                  <a:cubicBezTo>
                    <a:pt x="150" y="204"/>
                    <a:pt x="152" y="188"/>
                    <a:pt x="159" y="170"/>
                  </a:cubicBezTo>
                  <a:cubicBezTo>
                    <a:pt x="176" y="172"/>
                    <a:pt x="194" y="172"/>
                    <a:pt x="213" y="175"/>
                  </a:cubicBezTo>
                  <a:close/>
                  <a:moveTo>
                    <a:pt x="213" y="153"/>
                  </a:moveTo>
                  <a:cubicBezTo>
                    <a:pt x="196" y="153"/>
                    <a:pt x="181" y="150"/>
                    <a:pt x="166" y="150"/>
                  </a:cubicBezTo>
                  <a:cubicBezTo>
                    <a:pt x="176" y="126"/>
                    <a:pt x="192" y="104"/>
                    <a:pt x="213" y="82"/>
                  </a:cubicBezTo>
                  <a:lnTo>
                    <a:pt x="213" y="153"/>
                  </a:lnTo>
                  <a:close/>
                  <a:moveTo>
                    <a:pt x="307" y="168"/>
                  </a:moveTo>
                  <a:cubicBezTo>
                    <a:pt x="327" y="164"/>
                    <a:pt x="348" y="157"/>
                    <a:pt x="370" y="153"/>
                  </a:cubicBezTo>
                  <a:cubicBezTo>
                    <a:pt x="381" y="172"/>
                    <a:pt x="385" y="197"/>
                    <a:pt x="387" y="221"/>
                  </a:cubicBezTo>
                  <a:cubicBezTo>
                    <a:pt x="318" y="221"/>
                    <a:pt x="318" y="221"/>
                    <a:pt x="318" y="221"/>
                  </a:cubicBezTo>
                  <a:cubicBezTo>
                    <a:pt x="318" y="204"/>
                    <a:pt x="314" y="186"/>
                    <a:pt x="307" y="168"/>
                  </a:cubicBezTo>
                  <a:close/>
                  <a:moveTo>
                    <a:pt x="233" y="153"/>
                  </a:moveTo>
                  <a:cubicBezTo>
                    <a:pt x="233" y="82"/>
                    <a:pt x="233" y="82"/>
                    <a:pt x="233" y="82"/>
                  </a:cubicBezTo>
                  <a:cubicBezTo>
                    <a:pt x="253" y="106"/>
                    <a:pt x="266" y="128"/>
                    <a:pt x="277" y="150"/>
                  </a:cubicBezTo>
                  <a:cubicBezTo>
                    <a:pt x="263" y="150"/>
                    <a:pt x="248" y="153"/>
                    <a:pt x="233" y="153"/>
                  </a:cubicBezTo>
                  <a:close/>
                  <a:moveTo>
                    <a:pt x="235" y="239"/>
                  </a:moveTo>
                  <a:cubicBezTo>
                    <a:pt x="296" y="239"/>
                    <a:pt x="296" y="239"/>
                    <a:pt x="296" y="239"/>
                  </a:cubicBezTo>
                  <a:cubicBezTo>
                    <a:pt x="296" y="255"/>
                    <a:pt x="294" y="272"/>
                    <a:pt x="290" y="288"/>
                  </a:cubicBezTo>
                  <a:cubicBezTo>
                    <a:pt x="270" y="286"/>
                    <a:pt x="253" y="286"/>
                    <a:pt x="235" y="286"/>
                  </a:cubicBezTo>
                  <a:lnTo>
                    <a:pt x="235" y="239"/>
                  </a:lnTo>
                  <a:close/>
                  <a:moveTo>
                    <a:pt x="357" y="325"/>
                  </a:moveTo>
                  <a:cubicBezTo>
                    <a:pt x="353" y="332"/>
                    <a:pt x="346" y="339"/>
                    <a:pt x="340" y="345"/>
                  </a:cubicBezTo>
                  <a:cubicBezTo>
                    <a:pt x="314" y="372"/>
                    <a:pt x="283" y="388"/>
                    <a:pt x="248" y="394"/>
                  </a:cubicBezTo>
                  <a:cubicBezTo>
                    <a:pt x="272" y="368"/>
                    <a:pt x="290" y="341"/>
                    <a:pt x="303" y="312"/>
                  </a:cubicBezTo>
                  <a:cubicBezTo>
                    <a:pt x="320" y="317"/>
                    <a:pt x="340" y="319"/>
                    <a:pt x="357" y="325"/>
                  </a:cubicBezTo>
                  <a:close/>
                  <a:moveTo>
                    <a:pt x="370" y="306"/>
                  </a:moveTo>
                  <a:cubicBezTo>
                    <a:pt x="351" y="301"/>
                    <a:pt x="331" y="294"/>
                    <a:pt x="309" y="292"/>
                  </a:cubicBezTo>
                  <a:cubicBezTo>
                    <a:pt x="316" y="274"/>
                    <a:pt x="318" y="257"/>
                    <a:pt x="318" y="239"/>
                  </a:cubicBezTo>
                  <a:cubicBezTo>
                    <a:pt x="387" y="239"/>
                    <a:pt x="387" y="239"/>
                    <a:pt x="387" y="239"/>
                  </a:cubicBezTo>
                  <a:cubicBezTo>
                    <a:pt x="385" y="263"/>
                    <a:pt x="381" y="286"/>
                    <a:pt x="370" y="306"/>
                  </a:cubicBezTo>
                  <a:close/>
                  <a:moveTo>
                    <a:pt x="213" y="286"/>
                  </a:moveTo>
                  <a:cubicBezTo>
                    <a:pt x="196" y="286"/>
                    <a:pt x="179" y="286"/>
                    <a:pt x="163" y="288"/>
                  </a:cubicBezTo>
                  <a:cubicBezTo>
                    <a:pt x="155" y="272"/>
                    <a:pt x="150" y="255"/>
                    <a:pt x="150" y="239"/>
                  </a:cubicBezTo>
                  <a:cubicBezTo>
                    <a:pt x="213" y="239"/>
                    <a:pt x="213" y="239"/>
                    <a:pt x="213" y="239"/>
                  </a:cubicBezTo>
                  <a:lnTo>
                    <a:pt x="213" y="286"/>
                  </a:lnTo>
                  <a:close/>
                  <a:moveTo>
                    <a:pt x="172" y="310"/>
                  </a:moveTo>
                  <a:cubicBezTo>
                    <a:pt x="185" y="308"/>
                    <a:pt x="200" y="308"/>
                    <a:pt x="213" y="306"/>
                  </a:cubicBezTo>
                  <a:cubicBezTo>
                    <a:pt x="213" y="376"/>
                    <a:pt x="213" y="376"/>
                    <a:pt x="213" y="376"/>
                  </a:cubicBezTo>
                  <a:cubicBezTo>
                    <a:pt x="196" y="354"/>
                    <a:pt x="181" y="332"/>
                    <a:pt x="172" y="310"/>
                  </a:cubicBezTo>
                  <a:close/>
                  <a:moveTo>
                    <a:pt x="235" y="379"/>
                  </a:moveTo>
                  <a:cubicBezTo>
                    <a:pt x="235" y="306"/>
                    <a:pt x="235" y="306"/>
                    <a:pt x="235" y="306"/>
                  </a:cubicBezTo>
                  <a:cubicBezTo>
                    <a:pt x="250" y="306"/>
                    <a:pt x="266" y="308"/>
                    <a:pt x="281" y="310"/>
                  </a:cubicBezTo>
                  <a:cubicBezTo>
                    <a:pt x="270" y="332"/>
                    <a:pt x="255" y="354"/>
                    <a:pt x="235" y="379"/>
                  </a:cubicBezTo>
                  <a:close/>
                </a:path>
              </a:pathLst>
            </a:custGeom>
            <a:solidFill>
              <a:schemeClr val="bg1">
                <a:alpha val="2509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 bwMode="auto">
          <a:xfrm>
            <a:off x="2662238" y="1890713"/>
            <a:ext cx="3733800" cy="708025"/>
            <a:chOff x="2662541" y="1891347"/>
            <a:chExt cx="3733495" cy="707886"/>
          </a:xfrm>
        </p:grpSpPr>
        <p:grpSp>
          <p:nvGrpSpPr>
            <p:cNvPr id="15380" name="组合 25"/>
            <p:cNvGrpSpPr/>
            <p:nvPr/>
          </p:nvGrpSpPr>
          <p:grpSpPr bwMode="auto">
            <a:xfrm>
              <a:off x="2662541" y="1891347"/>
              <a:ext cx="3666650" cy="707886"/>
              <a:chOff x="2648027" y="1287800"/>
              <a:chExt cx="3666650" cy="707886"/>
            </a:xfrm>
          </p:grpSpPr>
          <p:sp>
            <p:nvSpPr>
              <p:cNvPr id="15382" name="TextBox 26"/>
              <p:cNvSpPr txBox="1">
                <a:spLocks noChangeArrowheads="1"/>
              </p:cNvSpPr>
              <p:nvPr/>
            </p:nvSpPr>
            <p:spPr bwMode="auto">
              <a:xfrm>
                <a:off x="2648027" y="1287800"/>
                <a:ext cx="327203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4000" b="1">
                    <a:solidFill>
                      <a:srgbClr val="31859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endParaRPr lang="zh-CN" altLang="en-US" sz="4000" b="1">
                  <a:solidFill>
                    <a:srgbClr val="31859C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3002010" y="1490960"/>
                <a:ext cx="3312842" cy="33807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384" name="TextBox 28"/>
              <p:cNvSpPr txBox="1">
                <a:spLocks noChangeArrowheads="1"/>
              </p:cNvSpPr>
              <p:nvPr/>
            </p:nvSpPr>
            <p:spPr bwMode="auto">
              <a:xfrm>
                <a:off x="3578199" y="1491516"/>
                <a:ext cx="216024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dist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点击此处添加标题</a:t>
                </a:r>
                <a:endParaRPr lang="zh-CN" altLang="en-US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381" name="Freeform 38"/>
            <p:cNvSpPr>
              <a:spLocks noEditPoints="1"/>
            </p:cNvSpPr>
            <p:nvPr/>
          </p:nvSpPr>
          <p:spPr bwMode="auto">
            <a:xfrm>
              <a:off x="6154675" y="2251566"/>
              <a:ext cx="241361" cy="244961"/>
            </a:xfrm>
            <a:custGeom>
              <a:avLst/>
              <a:gdLst>
                <a:gd name="T0" fmla="*/ 0 w 451"/>
                <a:gd name="T1" fmla="*/ 2147483646 h 458"/>
                <a:gd name="T2" fmla="*/ 2147483646 w 451"/>
                <a:gd name="T3" fmla="*/ 2147483646 h 458"/>
                <a:gd name="T4" fmla="*/ 2147483646 w 451"/>
                <a:gd name="T5" fmla="*/ 2147483646 h 458"/>
                <a:gd name="T6" fmla="*/ 2147483646 w 451"/>
                <a:gd name="T7" fmla="*/ 0 h 458"/>
                <a:gd name="T8" fmla="*/ 2147483646 w 451"/>
                <a:gd name="T9" fmla="*/ 2147483646 h 458"/>
                <a:gd name="T10" fmla="*/ 2147483646 w 451"/>
                <a:gd name="T11" fmla="*/ 2147483646 h 458"/>
                <a:gd name="T12" fmla="*/ 2147483646 w 451"/>
                <a:gd name="T13" fmla="*/ 2147483646 h 458"/>
                <a:gd name="T14" fmla="*/ 2147483646 w 451"/>
                <a:gd name="T15" fmla="*/ 2147483646 h 458"/>
                <a:gd name="T16" fmla="*/ 2147483646 w 451"/>
                <a:gd name="T17" fmla="*/ 2147483646 h 458"/>
                <a:gd name="T18" fmla="*/ 2147483646 w 451"/>
                <a:gd name="T19" fmla="*/ 2147483646 h 458"/>
                <a:gd name="T20" fmla="*/ 2147483646 w 451"/>
                <a:gd name="T21" fmla="*/ 2147483646 h 458"/>
                <a:gd name="T22" fmla="*/ 2147483646 w 451"/>
                <a:gd name="T23" fmla="*/ 2147483646 h 458"/>
                <a:gd name="T24" fmla="*/ 2147483646 w 451"/>
                <a:gd name="T25" fmla="*/ 2147483646 h 458"/>
                <a:gd name="T26" fmla="*/ 2147483646 w 451"/>
                <a:gd name="T27" fmla="*/ 2147483646 h 458"/>
                <a:gd name="T28" fmla="*/ 2147483646 w 451"/>
                <a:gd name="T29" fmla="*/ 2147483646 h 458"/>
                <a:gd name="T30" fmla="*/ 2147483646 w 451"/>
                <a:gd name="T31" fmla="*/ 2147483646 h 458"/>
                <a:gd name="T32" fmla="*/ 2147483646 w 451"/>
                <a:gd name="T33" fmla="*/ 2147483646 h 458"/>
                <a:gd name="T34" fmla="*/ 2147483646 w 451"/>
                <a:gd name="T35" fmla="*/ 2147483646 h 458"/>
                <a:gd name="T36" fmla="*/ 2147483646 w 451"/>
                <a:gd name="T37" fmla="*/ 2147483646 h 458"/>
                <a:gd name="T38" fmla="*/ 2147483646 w 451"/>
                <a:gd name="T39" fmla="*/ 2147483646 h 458"/>
                <a:gd name="T40" fmla="*/ 2147483646 w 451"/>
                <a:gd name="T41" fmla="*/ 2147483646 h 458"/>
                <a:gd name="T42" fmla="*/ 2147483646 w 451"/>
                <a:gd name="T43" fmla="*/ 2147483646 h 458"/>
                <a:gd name="T44" fmla="*/ 2147483646 w 451"/>
                <a:gd name="T45" fmla="*/ 2147483646 h 458"/>
                <a:gd name="T46" fmla="*/ 2147483646 w 451"/>
                <a:gd name="T47" fmla="*/ 2147483646 h 458"/>
                <a:gd name="T48" fmla="*/ 2147483646 w 451"/>
                <a:gd name="T49" fmla="*/ 2147483646 h 458"/>
                <a:gd name="T50" fmla="*/ 2147483646 w 451"/>
                <a:gd name="T51" fmla="*/ 2147483646 h 458"/>
                <a:gd name="T52" fmla="*/ 2147483646 w 451"/>
                <a:gd name="T53" fmla="*/ 2147483646 h 458"/>
                <a:gd name="T54" fmla="*/ 2147483646 w 451"/>
                <a:gd name="T55" fmla="*/ 2147483646 h 458"/>
                <a:gd name="T56" fmla="*/ 2147483646 w 451"/>
                <a:gd name="T57" fmla="*/ 2147483646 h 458"/>
                <a:gd name="T58" fmla="*/ 2147483646 w 451"/>
                <a:gd name="T59" fmla="*/ 2147483646 h 458"/>
                <a:gd name="T60" fmla="*/ 2147483646 w 451"/>
                <a:gd name="T61" fmla="*/ 2147483646 h 458"/>
                <a:gd name="T62" fmla="*/ 2147483646 w 451"/>
                <a:gd name="T63" fmla="*/ 2147483646 h 458"/>
                <a:gd name="T64" fmla="*/ 2147483646 w 451"/>
                <a:gd name="T65" fmla="*/ 2147483646 h 458"/>
                <a:gd name="T66" fmla="*/ 2147483646 w 451"/>
                <a:gd name="T67" fmla="*/ 2147483646 h 458"/>
                <a:gd name="T68" fmla="*/ 2147483646 w 451"/>
                <a:gd name="T69" fmla="*/ 2147483646 h 458"/>
                <a:gd name="T70" fmla="*/ 2147483646 w 451"/>
                <a:gd name="T71" fmla="*/ 2147483646 h 458"/>
                <a:gd name="T72" fmla="*/ 2147483646 w 451"/>
                <a:gd name="T73" fmla="*/ 2147483646 h 458"/>
                <a:gd name="T74" fmla="*/ 2147483646 w 451"/>
                <a:gd name="T75" fmla="*/ 2147483646 h 458"/>
                <a:gd name="T76" fmla="*/ 2147483646 w 451"/>
                <a:gd name="T77" fmla="*/ 2147483646 h 458"/>
                <a:gd name="T78" fmla="*/ 2147483646 w 451"/>
                <a:gd name="T79" fmla="*/ 2147483646 h 458"/>
                <a:gd name="T80" fmla="*/ 2147483646 w 451"/>
                <a:gd name="T81" fmla="*/ 2147483646 h 458"/>
                <a:gd name="T82" fmla="*/ 2147483646 w 451"/>
                <a:gd name="T83" fmla="*/ 2147483646 h 45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451" h="458">
                  <a:moveTo>
                    <a:pt x="65" y="66"/>
                  </a:moveTo>
                  <a:cubicBezTo>
                    <a:pt x="22" y="110"/>
                    <a:pt x="0" y="166"/>
                    <a:pt x="0" y="230"/>
                  </a:cubicBezTo>
                  <a:cubicBezTo>
                    <a:pt x="0" y="292"/>
                    <a:pt x="22" y="345"/>
                    <a:pt x="65" y="392"/>
                  </a:cubicBezTo>
                  <a:cubicBezTo>
                    <a:pt x="109" y="436"/>
                    <a:pt x="163" y="458"/>
                    <a:pt x="226" y="458"/>
                  </a:cubicBezTo>
                  <a:cubicBezTo>
                    <a:pt x="287" y="458"/>
                    <a:pt x="340" y="436"/>
                    <a:pt x="385" y="392"/>
                  </a:cubicBezTo>
                  <a:cubicBezTo>
                    <a:pt x="429" y="345"/>
                    <a:pt x="451" y="292"/>
                    <a:pt x="451" y="230"/>
                  </a:cubicBezTo>
                  <a:cubicBezTo>
                    <a:pt x="451" y="166"/>
                    <a:pt x="429" y="110"/>
                    <a:pt x="385" y="66"/>
                  </a:cubicBezTo>
                  <a:cubicBezTo>
                    <a:pt x="340" y="22"/>
                    <a:pt x="287" y="0"/>
                    <a:pt x="226" y="0"/>
                  </a:cubicBezTo>
                  <a:cubicBezTo>
                    <a:pt x="163" y="0"/>
                    <a:pt x="109" y="22"/>
                    <a:pt x="65" y="66"/>
                  </a:cubicBezTo>
                  <a:close/>
                  <a:moveTo>
                    <a:pt x="92" y="135"/>
                  </a:moveTo>
                  <a:cubicBezTo>
                    <a:pt x="96" y="126"/>
                    <a:pt x="102" y="119"/>
                    <a:pt x="109" y="113"/>
                  </a:cubicBezTo>
                  <a:cubicBezTo>
                    <a:pt x="135" y="86"/>
                    <a:pt x="166" y="70"/>
                    <a:pt x="198" y="66"/>
                  </a:cubicBezTo>
                  <a:cubicBezTo>
                    <a:pt x="174" y="93"/>
                    <a:pt x="157" y="119"/>
                    <a:pt x="144" y="146"/>
                  </a:cubicBezTo>
                  <a:cubicBezTo>
                    <a:pt x="126" y="144"/>
                    <a:pt x="109" y="139"/>
                    <a:pt x="92" y="135"/>
                  </a:cubicBezTo>
                  <a:close/>
                  <a:moveTo>
                    <a:pt x="131" y="221"/>
                  </a:moveTo>
                  <a:cubicBezTo>
                    <a:pt x="63" y="221"/>
                    <a:pt x="63" y="221"/>
                    <a:pt x="63" y="221"/>
                  </a:cubicBezTo>
                  <a:cubicBezTo>
                    <a:pt x="63" y="197"/>
                    <a:pt x="70" y="175"/>
                    <a:pt x="81" y="153"/>
                  </a:cubicBezTo>
                  <a:cubicBezTo>
                    <a:pt x="98" y="159"/>
                    <a:pt x="118" y="164"/>
                    <a:pt x="137" y="168"/>
                  </a:cubicBezTo>
                  <a:cubicBezTo>
                    <a:pt x="133" y="186"/>
                    <a:pt x="131" y="204"/>
                    <a:pt x="131" y="221"/>
                  </a:cubicBezTo>
                  <a:close/>
                  <a:moveTo>
                    <a:pt x="63" y="239"/>
                  </a:moveTo>
                  <a:cubicBezTo>
                    <a:pt x="129" y="239"/>
                    <a:pt x="129" y="239"/>
                    <a:pt x="129" y="239"/>
                  </a:cubicBezTo>
                  <a:cubicBezTo>
                    <a:pt x="129" y="257"/>
                    <a:pt x="133" y="274"/>
                    <a:pt x="142" y="292"/>
                  </a:cubicBezTo>
                  <a:cubicBezTo>
                    <a:pt x="120" y="297"/>
                    <a:pt x="100" y="301"/>
                    <a:pt x="81" y="306"/>
                  </a:cubicBezTo>
                  <a:cubicBezTo>
                    <a:pt x="70" y="286"/>
                    <a:pt x="63" y="263"/>
                    <a:pt x="63" y="239"/>
                  </a:cubicBezTo>
                  <a:close/>
                  <a:moveTo>
                    <a:pt x="109" y="345"/>
                  </a:moveTo>
                  <a:cubicBezTo>
                    <a:pt x="102" y="339"/>
                    <a:pt x="98" y="332"/>
                    <a:pt x="92" y="325"/>
                  </a:cubicBezTo>
                  <a:cubicBezTo>
                    <a:pt x="111" y="319"/>
                    <a:pt x="131" y="317"/>
                    <a:pt x="150" y="312"/>
                  </a:cubicBezTo>
                  <a:cubicBezTo>
                    <a:pt x="161" y="339"/>
                    <a:pt x="179" y="365"/>
                    <a:pt x="200" y="392"/>
                  </a:cubicBezTo>
                  <a:cubicBezTo>
                    <a:pt x="166" y="388"/>
                    <a:pt x="135" y="372"/>
                    <a:pt x="109" y="345"/>
                  </a:cubicBezTo>
                  <a:close/>
                  <a:moveTo>
                    <a:pt x="340" y="113"/>
                  </a:moveTo>
                  <a:cubicBezTo>
                    <a:pt x="346" y="119"/>
                    <a:pt x="353" y="126"/>
                    <a:pt x="357" y="133"/>
                  </a:cubicBezTo>
                  <a:cubicBezTo>
                    <a:pt x="337" y="139"/>
                    <a:pt x="318" y="144"/>
                    <a:pt x="298" y="146"/>
                  </a:cubicBezTo>
                  <a:cubicBezTo>
                    <a:pt x="285" y="119"/>
                    <a:pt x="270" y="93"/>
                    <a:pt x="246" y="64"/>
                  </a:cubicBezTo>
                  <a:cubicBezTo>
                    <a:pt x="283" y="68"/>
                    <a:pt x="314" y="84"/>
                    <a:pt x="340" y="113"/>
                  </a:cubicBezTo>
                  <a:close/>
                  <a:moveTo>
                    <a:pt x="233" y="221"/>
                  </a:moveTo>
                  <a:cubicBezTo>
                    <a:pt x="233" y="175"/>
                    <a:pt x="233" y="175"/>
                    <a:pt x="233" y="175"/>
                  </a:cubicBezTo>
                  <a:cubicBezTo>
                    <a:pt x="250" y="172"/>
                    <a:pt x="268" y="172"/>
                    <a:pt x="285" y="170"/>
                  </a:cubicBezTo>
                  <a:cubicBezTo>
                    <a:pt x="292" y="188"/>
                    <a:pt x="296" y="206"/>
                    <a:pt x="298" y="221"/>
                  </a:cubicBezTo>
                  <a:lnTo>
                    <a:pt x="233" y="221"/>
                  </a:lnTo>
                  <a:close/>
                  <a:moveTo>
                    <a:pt x="213" y="175"/>
                  </a:moveTo>
                  <a:cubicBezTo>
                    <a:pt x="213" y="221"/>
                    <a:pt x="213" y="221"/>
                    <a:pt x="213" y="221"/>
                  </a:cubicBezTo>
                  <a:cubicBezTo>
                    <a:pt x="150" y="221"/>
                    <a:pt x="150" y="221"/>
                    <a:pt x="150" y="221"/>
                  </a:cubicBezTo>
                  <a:cubicBezTo>
                    <a:pt x="150" y="204"/>
                    <a:pt x="152" y="188"/>
                    <a:pt x="159" y="170"/>
                  </a:cubicBezTo>
                  <a:cubicBezTo>
                    <a:pt x="176" y="172"/>
                    <a:pt x="194" y="172"/>
                    <a:pt x="213" y="175"/>
                  </a:cubicBezTo>
                  <a:close/>
                  <a:moveTo>
                    <a:pt x="213" y="153"/>
                  </a:moveTo>
                  <a:cubicBezTo>
                    <a:pt x="196" y="153"/>
                    <a:pt x="181" y="150"/>
                    <a:pt x="166" y="150"/>
                  </a:cubicBezTo>
                  <a:cubicBezTo>
                    <a:pt x="176" y="126"/>
                    <a:pt x="192" y="104"/>
                    <a:pt x="213" y="82"/>
                  </a:cubicBezTo>
                  <a:lnTo>
                    <a:pt x="213" y="153"/>
                  </a:lnTo>
                  <a:close/>
                  <a:moveTo>
                    <a:pt x="307" y="168"/>
                  </a:moveTo>
                  <a:cubicBezTo>
                    <a:pt x="327" y="164"/>
                    <a:pt x="348" y="157"/>
                    <a:pt x="370" y="153"/>
                  </a:cubicBezTo>
                  <a:cubicBezTo>
                    <a:pt x="381" y="172"/>
                    <a:pt x="385" y="197"/>
                    <a:pt x="387" y="221"/>
                  </a:cubicBezTo>
                  <a:cubicBezTo>
                    <a:pt x="318" y="221"/>
                    <a:pt x="318" y="221"/>
                    <a:pt x="318" y="221"/>
                  </a:cubicBezTo>
                  <a:cubicBezTo>
                    <a:pt x="318" y="204"/>
                    <a:pt x="314" y="186"/>
                    <a:pt x="307" y="168"/>
                  </a:cubicBezTo>
                  <a:close/>
                  <a:moveTo>
                    <a:pt x="233" y="153"/>
                  </a:moveTo>
                  <a:cubicBezTo>
                    <a:pt x="233" y="82"/>
                    <a:pt x="233" y="82"/>
                    <a:pt x="233" y="82"/>
                  </a:cubicBezTo>
                  <a:cubicBezTo>
                    <a:pt x="253" y="106"/>
                    <a:pt x="266" y="128"/>
                    <a:pt x="277" y="150"/>
                  </a:cubicBezTo>
                  <a:cubicBezTo>
                    <a:pt x="263" y="150"/>
                    <a:pt x="248" y="153"/>
                    <a:pt x="233" y="153"/>
                  </a:cubicBezTo>
                  <a:close/>
                  <a:moveTo>
                    <a:pt x="235" y="239"/>
                  </a:moveTo>
                  <a:cubicBezTo>
                    <a:pt x="296" y="239"/>
                    <a:pt x="296" y="239"/>
                    <a:pt x="296" y="239"/>
                  </a:cubicBezTo>
                  <a:cubicBezTo>
                    <a:pt x="296" y="255"/>
                    <a:pt x="294" y="272"/>
                    <a:pt x="290" y="288"/>
                  </a:cubicBezTo>
                  <a:cubicBezTo>
                    <a:pt x="270" y="286"/>
                    <a:pt x="253" y="286"/>
                    <a:pt x="235" y="286"/>
                  </a:cubicBezTo>
                  <a:lnTo>
                    <a:pt x="235" y="239"/>
                  </a:lnTo>
                  <a:close/>
                  <a:moveTo>
                    <a:pt x="357" y="325"/>
                  </a:moveTo>
                  <a:cubicBezTo>
                    <a:pt x="353" y="332"/>
                    <a:pt x="346" y="339"/>
                    <a:pt x="340" y="345"/>
                  </a:cubicBezTo>
                  <a:cubicBezTo>
                    <a:pt x="314" y="372"/>
                    <a:pt x="283" y="388"/>
                    <a:pt x="248" y="394"/>
                  </a:cubicBezTo>
                  <a:cubicBezTo>
                    <a:pt x="272" y="368"/>
                    <a:pt x="290" y="341"/>
                    <a:pt x="303" y="312"/>
                  </a:cubicBezTo>
                  <a:cubicBezTo>
                    <a:pt x="320" y="317"/>
                    <a:pt x="340" y="319"/>
                    <a:pt x="357" y="325"/>
                  </a:cubicBezTo>
                  <a:close/>
                  <a:moveTo>
                    <a:pt x="370" y="306"/>
                  </a:moveTo>
                  <a:cubicBezTo>
                    <a:pt x="351" y="301"/>
                    <a:pt x="331" y="294"/>
                    <a:pt x="309" y="292"/>
                  </a:cubicBezTo>
                  <a:cubicBezTo>
                    <a:pt x="316" y="274"/>
                    <a:pt x="318" y="257"/>
                    <a:pt x="318" y="239"/>
                  </a:cubicBezTo>
                  <a:cubicBezTo>
                    <a:pt x="387" y="239"/>
                    <a:pt x="387" y="239"/>
                    <a:pt x="387" y="239"/>
                  </a:cubicBezTo>
                  <a:cubicBezTo>
                    <a:pt x="385" y="263"/>
                    <a:pt x="381" y="286"/>
                    <a:pt x="370" y="306"/>
                  </a:cubicBezTo>
                  <a:close/>
                  <a:moveTo>
                    <a:pt x="213" y="286"/>
                  </a:moveTo>
                  <a:cubicBezTo>
                    <a:pt x="196" y="286"/>
                    <a:pt x="179" y="286"/>
                    <a:pt x="163" y="288"/>
                  </a:cubicBezTo>
                  <a:cubicBezTo>
                    <a:pt x="155" y="272"/>
                    <a:pt x="150" y="255"/>
                    <a:pt x="150" y="239"/>
                  </a:cubicBezTo>
                  <a:cubicBezTo>
                    <a:pt x="213" y="239"/>
                    <a:pt x="213" y="239"/>
                    <a:pt x="213" y="239"/>
                  </a:cubicBezTo>
                  <a:lnTo>
                    <a:pt x="213" y="286"/>
                  </a:lnTo>
                  <a:close/>
                  <a:moveTo>
                    <a:pt x="172" y="310"/>
                  </a:moveTo>
                  <a:cubicBezTo>
                    <a:pt x="185" y="308"/>
                    <a:pt x="200" y="308"/>
                    <a:pt x="213" y="306"/>
                  </a:cubicBezTo>
                  <a:cubicBezTo>
                    <a:pt x="213" y="376"/>
                    <a:pt x="213" y="376"/>
                    <a:pt x="213" y="376"/>
                  </a:cubicBezTo>
                  <a:cubicBezTo>
                    <a:pt x="196" y="354"/>
                    <a:pt x="181" y="332"/>
                    <a:pt x="172" y="310"/>
                  </a:cubicBezTo>
                  <a:close/>
                  <a:moveTo>
                    <a:pt x="235" y="379"/>
                  </a:moveTo>
                  <a:cubicBezTo>
                    <a:pt x="235" y="306"/>
                    <a:pt x="235" y="306"/>
                    <a:pt x="235" y="306"/>
                  </a:cubicBezTo>
                  <a:cubicBezTo>
                    <a:pt x="250" y="306"/>
                    <a:pt x="266" y="308"/>
                    <a:pt x="281" y="310"/>
                  </a:cubicBezTo>
                  <a:cubicBezTo>
                    <a:pt x="270" y="332"/>
                    <a:pt x="255" y="354"/>
                    <a:pt x="235" y="379"/>
                  </a:cubicBezTo>
                  <a:close/>
                </a:path>
              </a:pathLst>
            </a:custGeom>
            <a:solidFill>
              <a:schemeClr val="bg1">
                <a:alpha val="2509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 bwMode="auto">
          <a:xfrm>
            <a:off x="2651125" y="2328863"/>
            <a:ext cx="3744913" cy="708025"/>
            <a:chOff x="2651823" y="2328384"/>
            <a:chExt cx="3744211" cy="707886"/>
          </a:xfrm>
        </p:grpSpPr>
        <p:grpSp>
          <p:nvGrpSpPr>
            <p:cNvPr id="15375" name="组合 29"/>
            <p:cNvGrpSpPr/>
            <p:nvPr/>
          </p:nvGrpSpPr>
          <p:grpSpPr bwMode="auto">
            <a:xfrm>
              <a:off x="2651823" y="2328384"/>
              <a:ext cx="3666650" cy="707886"/>
              <a:chOff x="2648027" y="1287800"/>
              <a:chExt cx="3666650" cy="707886"/>
            </a:xfrm>
          </p:grpSpPr>
          <p:sp>
            <p:nvSpPr>
              <p:cNvPr id="15377" name="TextBox 30"/>
              <p:cNvSpPr txBox="1">
                <a:spLocks noChangeArrowheads="1"/>
              </p:cNvSpPr>
              <p:nvPr/>
            </p:nvSpPr>
            <p:spPr bwMode="auto">
              <a:xfrm>
                <a:off x="2648027" y="1287800"/>
                <a:ext cx="327203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4000" b="1">
                    <a:solidFill>
                      <a:srgbClr val="7F7F7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endParaRPr lang="zh-CN" altLang="en-US" sz="4000" b="1">
                  <a:solidFill>
                    <a:srgbClr val="7F7F7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001974" y="1490960"/>
                <a:ext cx="3312491" cy="33807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379" name="TextBox 32"/>
              <p:cNvSpPr txBox="1">
                <a:spLocks noChangeArrowheads="1"/>
              </p:cNvSpPr>
              <p:nvPr/>
            </p:nvSpPr>
            <p:spPr bwMode="auto">
              <a:xfrm>
                <a:off x="3578199" y="1491516"/>
                <a:ext cx="216024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dist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>
                    <a:solidFill>
                      <a:srgbClr val="A6A6A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点击此处添加标题</a:t>
                </a:r>
                <a:endParaRPr lang="zh-CN" altLang="en-US" sz="1600">
                  <a:solidFill>
                    <a:srgbClr val="A6A6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376" name="Freeform 38"/>
            <p:cNvSpPr>
              <a:spLocks noEditPoints="1"/>
            </p:cNvSpPr>
            <p:nvPr/>
          </p:nvSpPr>
          <p:spPr bwMode="auto">
            <a:xfrm>
              <a:off x="6154673" y="2677090"/>
              <a:ext cx="241361" cy="244961"/>
            </a:xfrm>
            <a:custGeom>
              <a:avLst/>
              <a:gdLst>
                <a:gd name="T0" fmla="*/ 0 w 451"/>
                <a:gd name="T1" fmla="*/ 2147483646 h 458"/>
                <a:gd name="T2" fmla="*/ 2147483646 w 451"/>
                <a:gd name="T3" fmla="*/ 2147483646 h 458"/>
                <a:gd name="T4" fmla="*/ 2147483646 w 451"/>
                <a:gd name="T5" fmla="*/ 2147483646 h 458"/>
                <a:gd name="T6" fmla="*/ 2147483646 w 451"/>
                <a:gd name="T7" fmla="*/ 0 h 458"/>
                <a:gd name="T8" fmla="*/ 2147483646 w 451"/>
                <a:gd name="T9" fmla="*/ 2147483646 h 458"/>
                <a:gd name="T10" fmla="*/ 2147483646 w 451"/>
                <a:gd name="T11" fmla="*/ 2147483646 h 458"/>
                <a:gd name="T12" fmla="*/ 2147483646 w 451"/>
                <a:gd name="T13" fmla="*/ 2147483646 h 458"/>
                <a:gd name="T14" fmla="*/ 2147483646 w 451"/>
                <a:gd name="T15" fmla="*/ 2147483646 h 458"/>
                <a:gd name="T16" fmla="*/ 2147483646 w 451"/>
                <a:gd name="T17" fmla="*/ 2147483646 h 458"/>
                <a:gd name="T18" fmla="*/ 2147483646 w 451"/>
                <a:gd name="T19" fmla="*/ 2147483646 h 458"/>
                <a:gd name="T20" fmla="*/ 2147483646 w 451"/>
                <a:gd name="T21" fmla="*/ 2147483646 h 458"/>
                <a:gd name="T22" fmla="*/ 2147483646 w 451"/>
                <a:gd name="T23" fmla="*/ 2147483646 h 458"/>
                <a:gd name="T24" fmla="*/ 2147483646 w 451"/>
                <a:gd name="T25" fmla="*/ 2147483646 h 458"/>
                <a:gd name="T26" fmla="*/ 2147483646 w 451"/>
                <a:gd name="T27" fmla="*/ 2147483646 h 458"/>
                <a:gd name="T28" fmla="*/ 2147483646 w 451"/>
                <a:gd name="T29" fmla="*/ 2147483646 h 458"/>
                <a:gd name="T30" fmla="*/ 2147483646 w 451"/>
                <a:gd name="T31" fmla="*/ 2147483646 h 458"/>
                <a:gd name="T32" fmla="*/ 2147483646 w 451"/>
                <a:gd name="T33" fmla="*/ 2147483646 h 458"/>
                <a:gd name="T34" fmla="*/ 2147483646 w 451"/>
                <a:gd name="T35" fmla="*/ 2147483646 h 458"/>
                <a:gd name="T36" fmla="*/ 2147483646 w 451"/>
                <a:gd name="T37" fmla="*/ 2147483646 h 458"/>
                <a:gd name="T38" fmla="*/ 2147483646 w 451"/>
                <a:gd name="T39" fmla="*/ 2147483646 h 458"/>
                <a:gd name="T40" fmla="*/ 2147483646 w 451"/>
                <a:gd name="T41" fmla="*/ 2147483646 h 458"/>
                <a:gd name="T42" fmla="*/ 2147483646 w 451"/>
                <a:gd name="T43" fmla="*/ 2147483646 h 458"/>
                <a:gd name="T44" fmla="*/ 2147483646 w 451"/>
                <a:gd name="T45" fmla="*/ 2147483646 h 458"/>
                <a:gd name="T46" fmla="*/ 2147483646 w 451"/>
                <a:gd name="T47" fmla="*/ 2147483646 h 458"/>
                <a:gd name="T48" fmla="*/ 2147483646 w 451"/>
                <a:gd name="T49" fmla="*/ 2147483646 h 458"/>
                <a:gd name="T50" fmla="*/ 2147483646 w 451"/>
                <a:gd name="T51" fmla="*/ 2147483646 h 458"/>
                <a:gd name="T52" fmla="*/ 2147483646 w 451"/>
                <a:gd name="T53" fmla="*/ 2147483646 h 458"/>
                <a:gd name="T54" fmla="*/ 2147483646 w 451"/>
                <a:gd name="T55" fmla="*/ 2147483646 h 458"/>
                <a:gd name="T56" fmla="*/ 2147483646 w 451"/>
                <a:gd name="T57" fmla="*/ 2147483646 h 458"/>
                <a:gd name="T58" fmla="*/ 2147483646 w 451"/>
                <a:gd name="T59" fmla="*/ 2147483646 h 458"/>
                <a:gd name="T60" fmla="*/ 2147483646 w 451"/>
                <a:gd name="T61" fmla="*/ 2147483646 h 458"/>
                <a:gd name="T62" fmla="*/ 2147483646 w 451"/>
                <a:gd name="T63" fmla="*/ 2147483646 h 458"/>
                <a:gd name="T64" fmla="*/ 2147483646 w 451"/>
                <a:gd name="T65" fmla="*/ 2147483646 h 458"/>
                <a:gd name="T66" fmla="*/ 2147483646 w 451"/>
                <a:gd name="T67" fmla="*/ 2147483646 h 458"/>
                <a:gd name="T68" fmla="*/ 2147483646 w 451"/>
                <a:gd name="T69" fmla="*/ 2147483646 h 458"/>
                <a:gd name="T70" fmla="*/ 2147483646 w 451"/>
                <a:gd name="T71" fmla="*/ 2147483646 h 458"/>
                <a:gd name="T72" fmla="*/ 2147483646 w 451"/>
                <a:gd name="T73" fmla="*/ 2147483646 h 458"/>
                <a:gd name="T74" fmla="*/ 2147483646 w 451"/>
                <a:gd name="T75" fmla="*/ 2147483646 h 458"/>
                <a:gd name="T76" fmla="*/ 2147483646 w 451"/>
                <a:gd name="T77" fmla="*/ 2147483646 h 458"/>
                <a:gd name="T78" fmla="*/ 2147483646 w 451"/>
                <a:gd name="T79" fmla="*/ 2147483646 h 458"/>
                <a:gd name="T80" fmla="*/ 2147483646 w 451"/>
                <a:gd name="T81" fmla="*/ 2147483646 h 458"/>
                <a:gd name="T82" fmla="*/ 2147483646 w 451"/>
                <a:gd name="T83" fmla="*/ 2147483646 h 45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451" h="458">
                  <a:moveTo>
                    <a:pt x="65" y="66"/>
                  </a:moveTo>
                  <a:cubicBezTo>
                    <a:pt x="22" y="110"/>
                    <a:pt x="0" y="166"/>
                    <a:pt x="0" y="230"/>
                  </a:cubicBezTo>
                  <a:cubicBezTo>
                    <a:pt x="0" y="292"/>
                    <a:pt x="22" y="345"/>
                    <a:pt x="65" y="392"/>
                  </a:cubicBezTo>
                  <a:cubicBezTo>
                    <a:pt x="109" y="436"/>
                    <a:pt x="163" y="458"/>
                    <a:pt x="226" y="458"/>
                  </a:cubicBezTo>
                  <a:cubicBezTo>
                    <a:pt x="287" y="458"/>
                    <a:pt x="340" y="436"/>
                    <a:pt x="385" y="392"/>
                  </a:cubicBezTo>
                  <a:cubicBezTo>
                    <a:pt x="429" y="345"/>
                    <a:pt x="451" y="292"/>
                    <a:pt x="451" y="230"/>
                  </a:cubicBezTo>
                  <a:cubicBezTo>
                    <a:pt x="451" y="166"/>
                    <a:pt x="429" y="110"/>
                    <a:pt x="385" y="66"/>
                  </a:cubicBezTo>
                  <a:cubicBezTo>
                    <a:pt x="340" y="22"/>
                    <a:pt x="287" y="0"/>
                    <a:pt x="226" y="0"/>
                  </a:cubicBezTo>
                  <a:cubicBezTo>
                    <a:pt x="163" y="0"/>
                    <a:pt x="109" y="22"/>
                    <a:pt x="65" y="66"/>
                  </a:cubicBezTo>
                  <a:close/>
                  <a:moveTo>
                    <a:pt x="92" y="135"/>
                  </a:moveTo>
                  <a:cubicBezTo>
                    <a:pt x="96" y="126"/>
                    <a:pt x="102" y="119"/>
                    <a:pt x="109" y="113"/>
                  </a:cubicBezTo>
                  <a:cubicBezTo>
                    <a:pt x="135" y="86"/>
                    <a:pt x="166" y="70"/>
                    <a:pt x="198" y="66"/>
                  </a:cubicBezTo>
                  <a:cubicBezTo>
                    <a:pt x="174" y="93"/>
                    <a:pt x="157" y="119"/>
                    <a:pt x="144" y="146"/>
                  </a:cubicBezTo>
                  <a:cubicBezTo>
                    <a:pt x="126" y="144"/>
                    <a:pt x="109" y="139"/>
                    <a:pt x="92" y="135"/>
                  </a:cubicBezTo>
                  <a:close/>
                  <a:moveTo>
                    <a:pt x="131" y="221"/>
                  </a:moveTo>
                  <a:cubicBezTo>
                    <a:pt x="63" y="221"/>
                    <a:pt x="63" y="221"/>
                    <a:pt x="63" y="221"/>
                  </a:cubicBezTo>
                  <a:cubicBezTo>
                    <a:pt x="63" y="197"/>
                    <a:pt x="70" y="175"/>
                    <a:pt x="81" y="153"/>
                  </a:cubicBezTo>
                  <a:cubicBezTo>
                    <a:pt x="98" y="159"/>
                    <a:pt x="118" y="164"/>
                    <a:pt x="137" y="168"/>
                  </a:cubicBezTo>
                  <a:cubicBezTo>
                    <a:pt x="133" y="186"/>
                    <a:pt x="131" y="204"/>
                    <a:pt x="131" y="221"/>
                  </a:cubicBezTo>
                  <a:close/>
                  <a:moveTo>
                    <a:pt x="63" y="239"/>
                  </a:moveTo>
                  <a:cubicBezTo>
                    <a:pt x="129" y="239"/>
                    <a:pt x="129" y="239"/>
                    <a:pt x="129" y="239"/>
                  </a:cubicBezTo>
                  <a:cubicBezTo>
                    <a:pt x="129" y="257"/>
                    <a:pt x="133" y="274"/>
                    <a:pt x="142" y="292"/>
                  </a:cubicBezTo>
                  <a:cubicBezTo>
                    <a:pt x="120" y="297"/>
                    <a:pt x="100" y="301"/>
                    <a:pt x="81" y="306"/>
                  </a:cubicBezTo>
                  <a:cubicBezTo>
                    <a:pt x="70" y="286"/>
                    <a:pt x="63" y="263"/>
                    <a:pt x="63" y="239"/>
                  </a:cubicBezTo>
                  <a:close/>
                  <a:moveTo>
                    <a:pt x="109" y="345"/>
                  </a:moveTo>
                  <a:cubicBezTo>
                    <a:pt x="102" y="339"/>
                    <a:pt x="98" y="332"/>
                    <a:pt x="92" y="325"/>
                  </a:cubicBezTo>
                  <a:cubicBezTo>
                    <a:pt x="111" y="319"/>
                    <a:pt x="131" y="317"/>
                    <a:pt x="150" y="312"/>
                  </a:cubicBezTo>
                  <a:cubicBezTo>
                    <a:pt x="161" y="339"/>
                    <a:pt x="179" y="365"/>
                    <a:pt x="200" y="392"/>
                  </a:cubicBezTo>
                  <a:cubicBezTo>
                    <a:pt x="166" y="388"/>
                    <a:pt x="135" y="372"/>
                    <a:pt x="109" y="345"/>
                  </a:cubicBezTo>
                  <a:close/>
                  <a:moveTo>
                    <a:pt x="340" y="113"/>
                  </a:moveTo>
                  <a:cubicBezTo>
                    <a:pt x="346" y="119"/>
                    <a:pt x="353" y="126"/>
                    <a:pt x="357" y="133"/>
                  </a:cubicBezTo>
                  <a:cubicBezTo>
                    <a:pt x="337" y="139"/>
                    <a:pt x="318" y="144"/>
                    <a:pt x="298" y="146"/>
                  </a:cubicBezTo>
                  <a:cubicBezTo>
                    <a:pt x="285" y="119"/>
                    <a:pt x="270" y="93"/>
                    <a:pt x="246" y="64"/>
                  </a:cubicBezTo>
                  <a:cubicBezTo>
                    <a:pt x="283" y="68"/>
                    <a:pt x="314" y="84"/>
                    <a:pt x="340" y="113"/>
                  </a:cubicBezTo>
                  <a:close/>
                  <a:moveTo>
                    <a:pt x="233" y="221"/>
                  </a:moveTo>
                  <a:cubicBezTo>
                    <a:pt x="233" y="175"/>
                    <a:pt x="233" y="175"/>
                    <a:pt x="233" y="175"/>
                  </a:cubicBezTo>
                  <a:cubicBezTo>
                    <a:pt x="250" y="172"/>
                    <a:pt x="268" y="172"/>
                    <a:pt x="285" y="170"/>
                  </a:cubicBezTo>
                  <a:cubicBezTo>
                    <a:pt x="292" y="188"/>
                    <a:pt x="296" y="206"/>
                    <a:pt x="298" y="221"/>
                  </a:cubicBezTo>
                  <a:lnTo>
                    <a:pt x="233" y="221"/>
                  </a:lnTo>
                  <a:close/>
                  <a:moveTo>
                    <a:pt x="213" y="175"/>
                  </a:moveTo>
                  <a:cubicBezTo>
                    <a:pt x="213" y="221"/>
                    <a:pt x="213" y="221"/>
                    <a:pt x="213" y="221"/>
                  </a:cubicBezTo>
                  <a:cubicBezTo>
                    <a:pt x="150" y="221"/>
                    <a:pt x="150" y="221"/>
                    <a:pt x="150" y="221"/>
                  </a:cubicBezTo>
                  <a:cubicBezTo>
                    <a:pt x="150" y="204"/>
                    <a:pt x="152" y="188"/>
                    <a:pt x="159" y="170"/>
                  </a:cubicBezTo>
                  <a:cubicBezTo>
                    <a:pt x="176" y="172"/>
                    <a:pt x="194" y="172"/>
                    <a:pt x="213" y="175"/>
                  </a:cubicBezTo>
                  <a:close/>
                  <a:moveTo>
                    <a:pt x="213" y="153"/>
                  </a:moveTo>
                  <a:cubicBezTo>
                    <a:pt x="196" y="153"/>
                    <a:pt x="181" y="150"/>
                    <a:pt x="166" y="150"/>
                  </a:cubicBezTo>
                  <a:cubicBezTo>
                    <a:pt x="176" y="126"/>
                    <a:pt x="192" y="104"/>
                    <a:pt x="213" y="82"/>
                  </a:cubicBezTo>
                  <a:lnTo>
                    <a:pt x="213" y="153"/>
                  </a:lnTo>
                  <a:close/>
                  <a:moveTo>
                    <a:pt x="307" y="168"/>
                  </a:moveTo>
                  <a:cubicBezTo>
                    <a:pt x="327" y="164"/>
                    <a:pt x="348" y="157"/>
                    <a:pt x="370" y="153"/>
                  </a:cubicBezTo>
                  <a:cubicBezTo>
                    <a:pt x="381" y="172"/>
                    <a:pt x="385" y="197"/>
                    <a:pt x="387" y="221"/>
                  </a:cubicBezTo>
                  <a:cubicBezTo>
                    <a:pt x="318" y="221"/>
                    <a:pt x="318" y="221"/>
                    <a:pt x="318" y="221"/>
                  </a:cubicBezTo>
                  <a:cubicBezTo>
                    <a:pt x="318" y="204"/>
                    <a:pt x="314" y="186"/>
                    <a:pt x="307" y="168"/>
                  </a:cubicBezTo>
                  <a:close/>
                  <a:moveTo>
                    <a:pt x="233" y="153"/>
                  </a:moveTo>
                  <a:cubicBezTo>
                    <a:pt x="233" y="82"/>
                    <a:pt x="233" y="82"/>
                    <a:pt x="233" y="82"/>
                  </a:cubicBezTo>
                  <a:cubicBezTo>
                    <a:pt x="253" y="106"/>
                    <a:pt x="266" y="128"/>
                    <a:pt x="277" y="150"/>
                  </a:cubicBezTo>
                  <a:cubicBezTo>
                    <a:pt x="263" y="150"/>
                    <a:pt x="248" y="153"/>
                    <a:pt x="233" y="153"/>
                  </a:cubicBezTo>
                  <a:close/>
                  <a:moveTo>
                    <a:pt x="235" y="239"/>
                  </a:moveTo>
                  <a:cubicBezTo>
                    <a:pt x="296" y="239"/>
                    <a:pt x="296" y="239"/>
                    <a:pt x="296" y="239"/>
                  </a:cubicBezTo>
                  <a:cubicBezTo>
                    <a:pt x="296" y="255"/>
                    <a:pt x="294" y="272"/>
                    <a:pt x="290" y="288"/>
                  </a:cubicBezTo>
                  <a:cubicBezTo>
                    <a:pt x="270" y="286"/>
                    <a:pt x="253" y="286"/>
                    <a:pt x="235" y="286"/>
                  </a:cubicBezTo>
                  <a:lnTo>
                    <a:pt x="235" y="239"/>
                  </a:lnTo>
                  <a:close/>
                  <a:moveTo>
                    <a:pt x="357" y="325"/>
                  </a:moveTo>
                  <a:cubicBezTo>
                    <a:pt x="353" y="332"/>
                    <a:pt x="346" y="339"/>
                    <a:pt x="340" y="345"/>
                  </a:cubicBezTo>
                  <a:cubicBezTo>
                    <a:pt x="314" y="372"/>
                    <a:pt x="283" y="388"/>
                    <a:pt x="248" y="394"/>
                  </a:cubicBezTo>
                  <a:cubicBezTo>
                    <a:pt x="272" y="368"/>
                    <a:pt x="290" y="341"/>
                    <a:pt x="303" y="312"/>
                  </a:cubicBezTo>
                  <a:cubicBezTo>
                    <a:pt x="320" y="317"/>
                    <a:pt x="340" y="319"/>
                    <a:pt x="357" y="325"/>
                  </a:cubicBezTo>
                  <a:close/>
                  <a:moveTo>
                    <a:pt x="370" y="306"/>
                  </a:moveTo>
                  <a:cubicBezTo>
                    <a:pt x="351" y="301"/>
                    <a:pt x="331" y="294"/>
                    <a:pt x="309" y="292"/>
                  </a:cubicBezTo>
                  <a:cubicBezTo>
                    <a:pt x="316" y="274"/>
                    <a:pt x="318" y="257"/>
                    <a:pt x="318" y="239"/>
                  </a:cubicBezTo>
                  <a:cubicBezTo>
                    <a:pt x="387" y="239"/>
                    <a:pt x="387" y="239"/>
                    <a:pt x="387" y="239"/>
                  </a:cubicBezTo>
                  <a:cubicBezTo>
                    <a:pt x="385" y="263"/>
                    <a:pt x="381" y="286"/>
                    <a:pt x="370" y="306"/>
                  </a:cubicBezTo>
                  <a:close/>
                  <a:moveTo>
                    <a:pt x="213" y="286"/>
                  </a:moveTo>
                  <a:cubicBezTo>
                    <a:pt x="196" y="286"/>
                    <a:pt x="179" y="286"/>
                    <a:pt x="163" y="288"/>
                  </a:cubicBezTo>
                  <a:cubicBezTo>
                    <a:pt x="155" y="272"/>
                    <a:pt x="150" y="255"/>
                    <a:pt x="150" y="239"/>
                  </a:cubicBezTo>
                  <a:cubicBezTo>
                    <a:pt x="213" y="239"/>
                    <a:pt x="213" y="239"/>
                    <a:pt x="213" y="239"/>
                  </a:cubicBezTo>
                  <a:lnTo>
                    <a:pt x="213" y="286"/>
                  </a:lnTo>
                  <a:close/>
                  <a:moveTo>
                    <a:pt x="172" y="310"/>
                  </a:moveTo>
                  <a:cubicBezTo>
                    <a:pt x="185" y="308"/>
                    <a:pt x="200" y="308"/>
                    <a:pt x="213" y="306"/>
                  </a:cubicBezTo>
                  <a:cubicBezTo>
                    <a:pt x="213" y="376"/>
                    <a:pt x="213" y="376"/>
                    <a:pt x="213" y="376"/>
                  </a:cubicBezTo>
                  <a:cubicBezTo>
                    <a:pt x="196" y="354"/>
                    <a:pt x="181" y="332"/>
                    <a:pt x="172" y="310"/>
                  </a:cubicBezTo>
                  <a:close/>
                  <a:moveTo>
                    <a:pt x="235" y="379"/>
                  </a:moveTo>
                  <a:cubicBezTo>
                    <a:pt x="235" y="306"/>
                    <a:pt x="235" y="306"/>
                    <a:pt x="235" y="306"/>
                  </a:cubicBezTo>
                  <a:cubicBezTo>
                    <a:pt x="250" y="306"/>
                    <a:pt x="266" y="308"/>
                    <a:pt x="281" y="310"/>
                  </a:cubicBezTo>
                  <a:cubicBezTo>
                    <a:pt x="270" y="332"/>
                    <a:pt x="255" y="354"/>
                    <a:pt x="235" y="379"/>
                  </a:cubicBezTo>
                  <a:close/>
                </a:path>
              </a:pathLst>
            </a:custGeom>
            <a:solidFill>
              <a:schemeClr val="bg1">
                <a:alpha val="2509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 bwMode="auto">
          <a:xfrm>
            <a:off x="2651125" y="2773363"/>
            <a:ext cx="3744913" cy="708025"/>
            <a:chOff x="2650707" y="2773132"/>
            <a:chExt cx="3745328" cy="707886"/>
          </a:xfrm>
        </p:grpSpPr>
        <p:grpSp>
          <p:nvGrpSpPr>
            <p:cNvPr id="15370" name="组合 33"/>
            <p:cNvGrpSpPr/>
            <p:nvPr/>
          </p:nvGrpSpPr>
          <p:grpSpPr bwMode="auto">
            <a:xfrm>
              <a:off x="2650707" y="2773132"/>
              <a:ext cx="3666650" cy="707886"/>
              <a:chOff x="2648027" y="1287800"/>
              <a:chExt cx="3666650" cy="707886"/>
            </a:xfrm>
          </p:grpSpPr>
          <p:sp>
            <p:nvSpPr>
              <p:cNvPr id="15372" name="TextBox 34"/>
              <p:cNvSpPr txBox="1">
                <a:spLocks noChangeArrowheads="1"/>
              </p:cNvSpPr>
              <p:nvPr/>
            </p:nvSpPr>
            <p:spPr bwMode="auto">
              <a:xfrm>
                <a:off x="2648027" y="1287800"/>
                <a:ext cx="327203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4000" b="1">
                    <a:solidFill>
                      <a:srgbClr val="7F7F7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:endParaRPr lang="zh-CN" altLang="en-US" sz="4000" b="1">
                  <a:solidFill>
                    <a:srgbClr val="7F7F7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002079" y="1490960"/>
                <a:ext cx="3311892" cy="33807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374" name="TextBox 36"/>
              <p:cNvSpPr txBox="1">
                <a:spLocks noChangeArrowheads="1"/>
              </p:cNvSpPr>
              <p:nvPr/>
            </p:nvSpPr>
            <p:spPr bwMode="auto">
              <a:xfrm>
                <a:off x="3578199" y="1491516"/>
                <a:ext cx="216024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dist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>
                    <a:solidFill>
                      <a:srgbClr val="A6A6A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点击此处添加标题</a:t>
                </a:r>
                <a:endParaRPr lang="zh-CN" altLang="en-US" sz="1600">
                  <a:solidFill>
                    <a:srgbClr val="A6A6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371" name="Freeform 38"/>
            <p:cNvSpPr>
              <a:spLocks noEditPoints="1"/>
            </p:cNvSpPr>
            <p:nvPr/>
          </p:nvSpPr>
          <p:spPr bwMode="auto">
            <a:xfrm>
              <a:off x="6154674" y="3127075"/>
              <a:ext cx="241361" cy="244961"/>
            </a:xfrm>
            <a:custGeom>
              <a:avLst/>
              <a:gdLst>
                <a:gd name="T0" fmla="*/ 0 w 451"/>
                <a:gd name="T1" fmla="*/ 2147483646 h 458"/>
                <a:gd name="T2" fmla="*/ 2147483646 w 451"/>
                <a:gd name="T3" fmla="*/ 2147483646 h 458"/>
                <a:gd name="T4" fmla="*/ 2147483646 w 451"/>
                <a:gd name="T5" fmla="*/ 2147483646 h 458"/>
                <a:gd name="T6" fmla="*/ 2147483646 w 451"/>
                <a:gd name="T7" fmla="*/ 0 h 458"/>
                <a:gd name="T8" fmla="*/ 2147483646 w 451"/>
                <a:gd name="T9" fmla="*/ 2147483646 h 458"/>
                <a:gd name="T10" fmla="*/ 2147483646 w 451"/>
                <a:gd name="T11" fmla="*/ 2147483646 h 458"/>
                <a:gd name="T12" fmla="*/ 2147483646 w 451"/>
                <a:gd name="T13" fmla="*/ 2147483646 h 458"/>
                <a:gd name="T14" fmla="*/ 2147483646 w 451"/>
                <a:gd name="T15" fmla="*/ 2147483646 h 458"/>
                <a:gd name="T16" fmla="*/ 2147483646 w 451"/>
                <a:gd name="T17" fmla="*/ 2147483646 h 458"/>
                <a:gd name="T18" fmla="*/ 2147483646 w 451"/>
                <a:gd name="T19" fmla="*/ 2147483646 h 458"/>
                <a:gd name="T20" fmla="*/ 2147483646 w 451"/>
                <a:gd name="T21" fmla="*/ 2147483646 h 458"/>
                <a:gd name="T22" fmla="*/ 2147483646 w 451"/>
                <a:gd name="T23" fmla="*/ 2147483646 h 458"/>
                <a:gd name="T24" fmla="*/ 2147483646 w 451"/>
                <a:gd name="T25" fmla="*/ 2147483646 h 458"/>
                <a:gd name="T26" fmla="*/ 2147483646 w 451"/>
                <a:gd name="T27" fmla="*/ 2147483646 h 458"/>
                <a:gd name="T28" fmla="*/ 2147483646 w 451"/>
                <a:gd name="T29" fmla="*/ 2147483646 h 458"/>
                <a:gd name="T30" fmla="*/ 2147483646 w 451"/>
                <a:gd name="T31" fmla="*/ 2147483646 h 458"/>
                <a:gd name="T32" fmla="*/ 2147483646 w 451"/>
                <a:gd name="T33" fmla="*/ 2147483646 h 458"/>
                <a:gd name="T34" fmla="*/ 2147483646 w 451"/>
                <a:gd name="T35" fmla="*/ 2147483646 h 458"/>
                <a:gd name="T36" fmla="*/ 2147483646 w 451"/>
                <a:gd name="T37" fmla="*/ 2147483646 h 458"/>
                <a:gd name="T38" fmla="*/ 2147483646 w 451"/>
                <a:gd name="T39" fmla="*/ 2147483646 h 458"/>
                <a:gd name="T40" fmla="*/ 2147483646 w 451"/>
                <a:gd name="T41" fmla="*/ 2147483646 h 458"/>
                <a:gd name="T42" fmla="*/ 2147483646 w 451"/>
                <a:gd name="T43" fmla="*/ 2147483646 h 458"/>
                <a:gd name="T44" fmla="*/ 2147483646 w 451"/>
                <a:gd name="T45" fmla="*/ 2147483646 h 458"/>
                <a:gd name="T46" fmla="*/ 2147483646 w 451"/>
                <a:gd name="T47" fmla="*/ 2147483646 h 458"/>
                <a:gd name="T48" fmla="*/ 2147483646 w 451"/>
                <a:gd name="T49" fmla="*/ 2147483646 h 458"/>
                <a:gd name="T50" fmla="*/ 2147483646 w 451"/>
                <a:gd name="T51" fmla="*/ 2147483646 h 458"/>
                <a:gd name="T52" fmla="*/ 2147483646 w 451"/>
                <a:gd name="T53" fmla="*/ 2147483646 h 458"/>
                <a:gd name="T54" fmla="*/ 2147483646 w 451"/>
                <a:gd name="T55" fmla="*/ 2147483646 h 458"/>
                <a:gd name="T56" fmla="*/ 2147483646 w 451"/>
                <a:gd name="T57" fmla="*/ 2147483646 h 458"/>
                <a:gd name="T58" fmla="*/ 2147483646 w 451"/>
                <a:gd name="T59" fmla="*/ 2147483646 h 458"/>
                <a:gd name="T60" fmla="*/ 2147483646 w 451"/>
                <a:gd name="T61" fmla="*/ 2147483646 h 458"/>
                <a:gd name="T62" fmla="*/ 2147483646 w 451"/>
                <a:gd name="T63" fmla="*/ 2147483646 h 458"/>
                <a:gd name="T64" fmla="*/ 2147483646 w 451"/>
                <a:gd name="T65" fmla="*/ 2147483646 h 458"/>
                <a:gd name="T66" fmla="*/ 2147483646 w 451"/>
                <a:gd name="T67" fmla="*/ 2147483646 h 458"/>
                <a:gd name="T68" fmla="*/ 2147483646 w 451"/>
                <a:gd name="T69" fmla="*/ 2147483646 h 458"/>
                <a:gd name="T70" fmla="*/ 2147483646 w 451"/>
                <a:gd name="T71" fmla="*/ 2147483646 h 458"/>
                <a:gd name="T72" fmla="*/ 2147483646 w 451"/>
                <a:gd name="T73" fmla="*/ 2147483646 h 458"/>
                <a:gd name="T74" fmla="*/ 2147483646 w 451"/>
                <a:gd name="T75" fmla="*/ 2147483646 h 458"/>
                <a:gd name="T76" fmla="*/ 2147483646 w 451"/>
                <a:gd name="T77" fmla="*/ 2147483646 h 458"/>
                <a:gd name="T78" fmla="*/ 2147483646 w 451"/>
                <a:gd name="T79" fmla="*/ 2147483646 h 458"/>
                <a:gd name="T80" fmla="*/ 2147483646 w 451"/>
                <a:gd name="T81" fmla="*/ 2147483646 h 458"/>
                <a:gd name="T82" fmla="*/ 2147483646 w 451"/>
                <a:gd name="T83" fmla="*/ 2147483646 h 45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451" h="458">
                  <a:moveTo>
                    <a:pt x="65" y="66"/>
                  </a:moveTo>
                  <a:cubicBezTo>
                    <a:pt x="22" y="110"/>
                    <a:pt x="0" y="166"/>
                    <a:pt x="0" y="230"/>
                  </a:cubicBezTo>
                  <a:cubicBezTo>
                    <a:pt x="0" y="292"/>
                    <a:pt x="22" y="345"/>
                    <a:pt x="65" y="392"/>
                  </a:cubicBezTo>
                  <a:cubicBezTo>
                    <a:pt x="109" y="436"/>
                    <a:pt x="163" y="458"/>
                    <a:pt x="226" y="458"/>
                  </a:cubicBezTo>
                  <a:cubicBezTo>
                    <a:pt x="287" y="458"/>
                    <a:pt x="340" y="436"/>
                    <a:pt x="385" y="392"/>
                  </a:cubicBezTo>
                  <a:cubicBezTo>
                    <a:pt x="429" y="345"/>
                    <a:pt x="451" y="292"/>
                    <a:pt x="451" y="230"/>
                  </a:cubicBezTo>
                  <a:cubicBezTo>
                    <a:pt x="451" y="166"/>
                    <a:pt x="429" y="110"/>
                    <a:pt x="385" y="66"/>
                  </a:cubicBezTo>
                  <a:cubicBezTo>
                    <a:pt x="340" y="22"/>
                    <a:pt x="287" y="0"/>
                    <a:pt x="226" y="0"/>
                  </a:cubicBezTo>
                  <a:cubicBezTo>
                    <a:pt x="163" y="0"/>
                    <a:pt x="109" y="22"/>
                    <a:pt x="65" y="66"/>
                  </a:cubicBezTo>
                  <a:close/>
                  <a:moveTo>
                    <a:pt x="92" y="135"/>
                  </a:moveTo>
                  <a:cubicBezTo>
                    <a:pt x="96" y="126"/>
                    <a:pt x="102" y="119"/>
                    <a:pt x="109" y="113"/>
                  </a:cubicBezTo>
                  <a:cubicBezTo>
                    <a:pt x="135" y="86"/>
                    <a:pt x="166" y="70"/>
                    <a:pt x="198" y="66"/>
                  </a:cubicBezTo>
                  <a:cubicBezTo>
                    <a:pt x="174" y="93"/>
                    <a:pt x="157" y="119"/>
                    <a:pt x="144" y="146"/>
                  </a:cubicBezTo>
                  <a:cubicBezTo>
                    <a:pt x="126" y="144"/>
                    <a:pt x="109" y="139"/>
                    <a:pt x="92" y="135"/>
                  </a:cubicBezTo>
                  <a:close/>
                  <a:moveTo>
                    <a:pt x="131" y="221"/>
                  </a:moveTo>
                  <a:cubicBezTo>
                    <a:pt x="63" y="221"/>
                    <a:pt x="63" y="221"/>
                    <a:pt x="63" y="221"/>
                  </a:cubicBezTo>
                  <a:cubicBezTo>
                    <a:pt x="63" y="197"/>
                    <a:pt x="70" y="175"/>
                    <a:pt x="81" y="153"/>
                  </a:cubicBezTo>
                  <a:cubicBezTo>
                    <a:pt x="98" y="159"/>
                    <a:pt x="118" y="164"/>
                    <a:pt x="137" y="168"/>
                  </a:cubicBezTo>
                  <a:cubicBezTo>
                    <a:pt x="133" y="186"/>
                    <a:pt x="131" y="204"/>
                    <a:pt x="131" y="221"/>
                  </a:cubicBezTo>
                  <a:close/>
                  <a:moveTo>
                    <a:pt x="63" y="239"/>
                  </a:moveTo>
                  <a:cubicBezTo>
                    <a:pt x="129" y="239"/>
                    <a:pt x="129" y="239"/>
                    <a:pt x="129" y="239"/>
                  </a:cubicBezTo>
                  <a:cubicBezTo>
                    <a:pt x="129" y="257"/>
                    <a:pt x="133" y="274"/>
                    <a:pt x="142" y="292"/>
                  </a:cubicBezTo>
                  <a:cubicBezTo>
                    <a:pt x="120" y="297"/>
                    <a:pt x="100" y="301"/>
                    <a:pt x="81" y="306"/>
                  </a:cubicBezTo>
                  <a:cubicBezTo>
                    <a:pt x="70" y="286"/>
                    <a:pt x="63" y="263"/>
                    <a:pt x="63" y="239"/>
                  </a:cubicBezTo>
                  <a:close/>
                  <a:moveTo>
                    <a:pt x="109" y="345"/>
                  </a:moveTo>
                  <a:cubicBezTo>
                    <a:pt x="102" y="339"/>
                    <a:pt x="98" y="332"/>
                    <a:pt x="92" y="325"/>
                  </a:cubicBezTo>
                  <a:cubicBezTo>
                    <a:pt x="111" y="319"/>
                    <a:pt x="131" y="317"/>
                    <a:pt x="150" y="312"/>
                  </a:cubicBezTo>
                  <a:cubicBezTo>
                    <a:pt x="161" y="339"/>
                    <a:pt x="179" y="365"/>
                    <a:pt x="200" y="392"/>
                  </a:cubicBezTo>
                  <a:cubicBezTo>
                    <a:pt x="166" y="388"/>
                    <a:pt x="135" y="372"/>
                    <a:pt x="109" y="345"/>
                  </a:cubicBezTo>
                  <a:close/>
                  <a:moveTo>
                    <a:pt x="340" y="113"/>
                  </a:moveTo>
                  <a:cubicBezTo>
                    <a:pt x="346" y="119"/>
                    <a:pt x="353" y="126"/>
                    <a:pt x="357" y="133"/>
                  </a:cubicBezTo>
                  <a:cubicBezTo>
                    <a:pt x="337" y="139"/>
                    <a:pt x="318" y="144"/>
                    <a:pt x="298" y="146"/>
                  </a:cubicBezTo>
                  <a:cubicBezTo>
                    <a:pt x="285" y="119"/>
                    <a:pt x="270" y="93"/>
                    <a:pt x="246" y="64"/>
                  </a:cubicBezTo>
                  <a:cubicBezTo>
                    <a:pt x="283" y="68"/>
                    <a:pt x="314" y="84"/>
                    <a:pt x="340" y="113"/>
                  </a:cubicBezTo>
                  <a:close/>
                  <a:moveTo>
                    <a:pt x="233" y="221"/>
                  </a:moveTo>
                  <a:cubicBezTo>
                    <a:pt x="233" y="175"/>
                    <a:pt x="233" y="175"/>
                    <a:pt x="233" y="175"/>
                  </a:cubicBezTo>
                  <a:cubicBezTo>
                    <a:pt x="250" y="172"/>
                    <a:pt x="268" y="172"/>
                    <a:pt x="285" y="170"/>
                  </a:cubicBezTo>
                  <a:cubicBezTo>
                    <a:pt x="292" y="188"/>
                    <a:pt x="296" y="206"/>
                    <a:pt x="298" y="221"/>
                  </a:cubicBezTo>
                  <a:lnTo>
                    <a:pt x="233" y="221"/>
                  </a:lnTo>
                  <a:close/>
                  <a:moveTo>
                    <a:pt x="213" y="175"/>
                  </a:moveTo>
                  <a:cubicBezTo>
                    <a:pt x="213" y="221"/>
                    <a:pt x="213" y="221"/>
                    <a:pt x="213" y="221"/>
                  </a:cubicBezTo>
                  <a:cubicBezTo>
                    <a:pt x="150" y="221"/>
                    <a:pt x="150" y="221"/>
                    <a:pt x="150" y="221"/>
                  </a:cubicBezTo>
                  <a:cubicBezTo>
                    <a:pt x="150" y="204"/>
                    <a:pt x="152" y="188"/>
                    <a:pt x="159" y="170"/>
                  </a:cubicBezTo>
                  <a:cubicBezTo>
                    <a:pt x="176" y="172"/>
                    <a:pt x="194" y="172"/>
                    <a:pt x="213" y="175"/>
                  </a:cubicBezTo>
                  <a:close/>
                  <a:moveTo>
                    <a:pt x="213" y="153"/>
                  </a:moveTo>
                  <a:cubicBezTo>
                    <a:pt x="196" y="153"/>
                    <a:pt x="181" y="150"/>
                    <a:pt x="166" y="150"/>
                  </a:cubicBezTo>
                  <a:cubicBezTo>
                    <a:pt x="176" y="126"/>
                    <a:pt x="192" y="104"/>
                    <a:pt x="213" y="82"/>
                  </a:cubicBezTo>
                  <a:lnTo>
                    <a:pt x="213" y="153"/>
                  </a:lnTo>
                  <a:close/>
                  <a:moveTo>
                    <a:pt x="307" y="168"/>
                  </a:moveTo>
                  <a:cubicBezTo>
                    <a:pt x="327" y="164"/>
                    <a:pt x="348" y="157"/>
                    <a:pt x="370" y="153"/>
                  </a:cubicBezTo>
                  <a:cubicBezTo>
                    <a:pt x="381" y="172"/>
                    <a:pt x="385" y="197"/>
                    <a:pt x="387" y="221"/>
                  </a:cubicBezTo>
                  <a:cubicBezTo>
                    <a:pt x="318" y="221"/>
                    <a:pt x="318" y="221"/>
                    <a:pt x="318" y="221"/>
                  </a:cubicBezTo>
                  <a:cubicBezTo>
                    <a:pt x="318" y="204"/>
                    <a:pt x="314" y="186"/>
                    <a:pt x="307" y="168"/>
                  </a:cubicBezTo>
                  <a:close/>
                  <a:moveTo>
                    <a:pt x="233" y="153"/>
                  </a:moveTo>
                  <a:cubicBezTo>
                    <a:pt x="233" y="82"/>
                    <a:pt x="233" y="82"/>
                    <a:pt x="233" y="82"/>
                  </a:cubicBezTo>
                  <a:cubicBezTo>
                    <a:pt x="253" y="106"/>
                    <a:pt x="266" y="128"/>
                    <a:pt x="277" y="150"/>
                  </a:cubicBezTo>
                  <a:cubicBezTo>
                    <a:pt x="263" y="150"/>
                    <a:pt x="248" y="153"/>
                    <a:pt x="233" y="153"/>
                  </a:cubicBezTo>
                  <a:close/>
                  <a:moveTo>
                    <a:pt x="235" y="239"/>
                  </a:moveTo>
                  <a:cubicBezTo>
                    <a:pt x="296" y="239"/>
                    <a:pt x="296" y="239"/>
                    <a:pt x="296" y="239"/>
                  </a:cubicBezTo>
                  <a:cubicBezTo>
                    <a:pt x="296" y="255"/>
                    <a:pt x="294" y="272"/>
                    <a:pt x="290" y="288"/>
                  </a:cubicBezTo>
                  <a:cubicBezTo>
                    <a:pt x="270" y="286"/>
                    <a:pt x="253" y="286"/>
                    <a:pt x="235" y="286"/>
                  </a:cubicBezTo>
                  <a:lnTo>
                    <a:pt x="235" y="239"/>
                  </a:lnTo>
                  <a:close/>
                  <a:moveTo>
                    <a:pt x="357" y="325"/>
                  </a:moveTo>
                  <a:cubicBezTo>
                    <a:pt x="353" y="332"/>
                    <a:pt x="346" y="339"/>
                    <a:pt x="340" y="345"/>
                  </a:cubicBezTo>
                  <a:cubicBezTo>
                    <a:pt x="314" y="372"/>
                    <a:pt x="283" y="388"/>
                    <a:pt x="248" y="394"/>
                  </a:cubicBezTo>
                  <a:cubicBezTo>
                    <a:pt x="272" y="368"/>
                    <a:pt x="290" y="341"/>
                    <a:pt x="303" y="312"/>
                  </a:cubicBezTo>
                  <a:cubicBezTo>
                    <a:pt x="320" y="317"/>
                    <a:pt x="340" y="319"/>
                    <a:pt x="357" y="325"/>
                  </a:cubicBezTo>
                  <a:close/>
                  <a:moveTo>
                    <a:pt x="370" y="306"/>
                  </a:moveTo>
                  <a:cubicBezTo>
                    <a:pt x="351" y="301"/>
                    <a:pt x="331" y="294"/>
                    <a:pt x="309" y="292"/>
                  </a:cubicBezTo>
                  <a:cubicBezTo>
                    <a:pt x="316" y="274"/>
                    <a:pt x="318" y="257"/>
                    <a:pt x="318" y="239"/>
                  </a:cubicBezTo>
                  <a:cubicBezTo>
                    <a:pt x="387" y="239"/>
                    <a:pt x="387" y="239"/>
                    <a:pt x="387" y="239"/>
                  </a:cubicBezTo>
                  <a:cubicBezTo>
                    <a:pt x="385" y="263"/>
                    <a:pt x="381" y="286"/>
                    <a:pt x="370" y="306"/>
                  </a:cubicBezTo>
                  <a:close/>
                  <a:moveTo>
                    <a:pt x="213" y="286"/>
                  </a:moveTo>
                  <a:cubicBezTo>
                    <a:pt x="196" y="286"/>
                    <a:pt x="179" y="286"/>
                    <a:pt x="163" y="288"/>
                  </a:cubicBezTo>
                  <a:cubicBezTo>
                    <a:pt x="155" y="272"/>
                    <a:pt x="150" y="255"/>
                    <a:pt x="150" y="239"/>
                  </a:cubicBezTo>
                  <a:cubicBezTo>
                    <a:pt x="213" y="239"/>
                    <a:pt x="213" y="239"/>
                    <a:pt x="213" y="239"/>
                  </a:cubicBezTo>
                  <a:lnTo>
                    <a:pt x="213" y="286"/>
                  </a:lnTo>
                  <a:close/>
                  <a:moveTo>
                    <a:pt x="172" y="310"/>
                  </a:moveTo>
                  <a:cubicBezTo>
                    <a:pt x="185" y="308"/>
                    <a:pt x="200" y="308"/>
                    <a:pt x="213" y="306"/>
                  </a:cubicBezTo>
                  <a:cubicBezTo>
                    <a:pt x="213" y="376"/>
                    <a:pt x="213" y="376"/>
                    <a:pt x="213" y="376"/>
                  </a:cubicBezTo>
                  <a:cubicBezTo>
                    <a:pt x="196" y="354"/>
                    <a:pt x="181" y="332"/>
                    <a:pt x="172" y="310"/>
                  </a:cubicBezTo>
                  <a:close/>
                  <a:moveTo>
                    <a:pt x="235" y="379"/>
                  </a:moveTo>
                  <a:cubicBezTo>
                    <a:pt x="235" y="306"/>
                    <a:pt x="235" y="306"/>
                    <a:pt x="235" y="306"/>
                  </a:cubicBezTo>
                  <a:cubicBezTo>
                    <a:pt x="250" y="306"/>
                    <a:pt x="266" y="308"/>
                    <a:pt x="281" y="310"/>
                  </a:cubicBezTo>
                  <a:cubicBezTo>
                    <a:pt x="270" y="332"/>
                    <a:pt x="255" y="354"/>
                    <a:pt x="235" y="379"/>
                  </a:cubicBezTo>
                  <a:close/>
                </a:path>
              </a:pathLst>
            </a:custGeom>
            <a:solidFill>
              <a:schemeClr val="bg1">
                <a:alpha val="2509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5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decel="50000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accel="50000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decel="50000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accel="50000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decel="50000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accel="50000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decel="50000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accel="50000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decel="50000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accel="50000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decel="50000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accel="50000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dministrator.MICROSO-BQCPAHA\Desktop\shutterstock_133643051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769938"/>
            <a:ext cx="3505200" cy="354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/>
          <p:nvPr/>
        </p:nvGrpSpPr>
        <p:grpSpPr bwMode="auto">
          <a:xfrm>
            <a:off x="4194175" y="762000"/>
            <a:ext cx="4598988" cy="3554413"/>
            <a:chOff x="4229117" y="915566"/>
            <a:chExt cx="4599739" cy="3555315"/>
          </a:xfrm>
        </p:grpSpPr>
        <p:sp>
          <p:nvSpPr>
            <p:cNvPr id="4" name="Rectangle 13"/>
            <p:cNvSpPr>
              <a:spLocks noChangeArrowheads="1"/>
            </p:cNvSpPr>
            <p:nvPr/>
          </p:nvSpPr>
          <p:spPr bwMode="auto">
            <a:xfrm>
              <a:off x="4229117" y="915566"/>
              <a:ext cx="4413971" cy="83206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394" name="矩形 19"/>
            <p:cNvSpPr>
              <a:spLocks noChangeArrowheads="1"/>
            </p:cNvSpPr>
            <p:nvPr/>
          </p:nvSpPr>
          <p:spPr bwMode="auto">
            <a:xfrm>
              <a:off x="4554010" y="1121444"/>
              <a:ext cx="4254205" cy="4617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31545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3154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31545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31545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31545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上海锐普广告有限公司以不同于传统的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制作模式，创造全新的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体验。 </a:t>
              </a:r>
              <a:endParaRPr lang="en-US" altLang="zh-CN" sz="1200">
                <a:solidFill>
                  <a:srgbClr val="FFFFFF"/>
                </a:solidFill>
                <a:latin typeface="Segoe UI Light" panose="020B0502040204020203" pitchFamily="34" charset="0"/>
                <a:ea typeface="Adobe 繁黑體 Std B" panose="020B0700000000000000" pitchFamily="34" charset="-128"/>
              </a:endParaRPr>
            </a:p>
          </p:txBody>
        </p:sp>
        <p:grpSp>
          <p:nvGrpSpPr>
            <p:cNvPr id="16395" name="组合 23"/>
            <p:cNvGrpSpPr/>
            <p:nvPr/>
          </p:nvGrpSpPr>
          <p:grpSpPr bwMode="auto">
            <a:xfrm>
              <a:off x="4277765" y="1180549"/>
              <a:ext cx="194362" cy="149217"/>
              <a:chOff x="3309132" y="4655328"/>
              <a:chExt cx="627233" cy="481543"/>
            </a:xfrm>
          </p:grpSpPr>
          <p:sp>
            <p:nvSpPr>
              <p:cNvPr id="16402" name="Freeform 43"/>
              <p:cNvSpPr/>
              <p:nvPr/>
            </p:nvSpPr>
            <p:spPr bwMode="auto">
              <a:xfrm>
                <a:off x="3309132" y="4655328"/>
                <a:ext cx="627233" cy="297425"/>
              </a:xfrm>
              <a:custGeom>
                <a:avLst/>
                <a:gdLst>
                  <a:gd name="T0" fmla="*/ 2147483646 w 533"/>
                  <a:gd name="T1" fmla="*/ 2147483646 h 253"/>
                  <a:gd name="T2" fmla="*/ 2147483646 w 533"/>
                  <a:gd name="T3" fmla="*/ 2147483646 h 253"/>
                  <a:gd name="T4" fmla="*/ 2147483646 w 533"/>
                  <a:gd name="T5" fmla="*/ 0 h 253"/>
                  <a:gd name="T6" fmla="*/ 2147483646 w 533"/>
                  <a:gd name="T7" fmla="*/ 2147483646 h 253"/>
                  <a:gd name="T8" fmla="*/ 2147483646 w 533"/>
                  <a:gd name="T9" fmla="*/ 2147483646 h 253"/>
                  <a:gd name="T10" fmla="*/ 2147483646 w 533"/>
                  <a:gd name="T11" fmla="*/ 2147483646 h 253"/>
                  <a:gd name="T12" fmla="*/ 2147483646 w 533"/>
                  <a:gd name="T13" fmla="*/ 2147483646 h 253"/>
                  <a:gd name="T14" fmla="*/ 2147483646 w 533"/>
                  <a:gd name="T15" fmla="*/ 2147483646 h 253"/>
                  <a:gd name="T16" fmla="*/ 2147483646 w 533"/>
                  <a:gd name="T17" fmla="*/ 2147483646 h 253"/>
                  <a:gd name="T18" fmla="*/ 2147483646 w 533"/>
                  <a:gd name="T19" fmla="*/ 2147483646 h 253"/>
                  <a:gd name="T20" fmla="*/ 2147483646 w 533"/>
                  <a:gd name="T21" fmla="*/ 2147483646 h 253"/>
                  <a:gd name="T22" fmla="*/ 2147483646 w 533"/>
                  <a:gd name="T23" fmla="*/ 2147483646 h 253"/>
                  <a:gd name="T24" fmla="*/ 2147483646 w 533"/>
                  <a:gd name="T25" fmla="*/ 2147483646 h 253"/>
                  <a:gd name="T26" fmla="*/ 2147483646 w 533"/>
                  <a:gd name="T27" fmla="*/ 2147483646 h 253"/>
                  <a:gd name="T28" fmla="*/ 2147483646 w 533"/>
                  <a:gd name="T29" fmla="*/ 2147483646 h 253"/>
                  <a:gd name="T30" fmla="*/ 2147483646 w 533"/>
                  <a:gd name="T31" fmla="*/ 2147483646 h 253"/>
                  <a:gd name="T32" fmla="*/ 2147483646 w 533"/>
                  <a:gd name="T33" fmla="*/ 2147483646 h 25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533" h="253">
                    <a:moveTo>
                      <a:pt x="525" y="222"/>
                    </a:moveTo>
                    <a:cubicBezTo>
                      <a:pt x="338" y="31"/>
                      <a:pt x="338" y="31"/>
                      <a:pt x="338" y="31"/>
                    </a:cubicBezTo>
                    <a:cubicBezTo>
                      <a:pt x="318" y="11"/>
                      <a:pt x="294" y="0"/>
                      <a:pt x="266" y="0"/>
                    </a:cubicBezTo>
                    <a:cubicBezTo>
                      <a:pt x="240" y="0"/>
                      <a:pt x="216" y="11"/>
                      <a:pt x="196" y="31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3" y="18"/>
                      <a:pt x="163" y="18"/>
                      <a:pt x="163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47"/>
                      <a:pt x="81" y="147"/>
                      <a:pt x="81" y="147"/>
                    </a:cubicBezTo>
                    <a:cubicBezTo>
                      <a:pt x="7" y="222"/>
                      <a:pt x="7" y="222"/>
                      <a:pt x="7" y="222"/>
                    </a:cubicBezTo>
                    <a:cubicBezTo>
                      <a:pt x="0" y="231"/>
                      <a:pt x="0" y="237"/>
                      <a:pt x="7" y="244"/>
                    </a:cubicBezTo>
                    <a:cubicBezTo>
                      <a:pt x="13" y="253"/>
                      <a:pt x="22" y="253"/>
                      <a:pt x="29" y="244"/>
                    </a:cubicBezTo>
                    <a:cubicBezTo>
                      <a:pt x="218" y="53"/>
                      <a:pt x="218" y="53"/>
                      <a:pt x="218" y="53"/>
                    </a:cubicBezTo>
                    <a:cubicBezTo>
                      <a:pt x="231" y="38"/>
                      <a:pt x="248" y="31"/>
                      <a:pt x="266" y="33"/>
                    </a:cubicBezTo>
                    <a:cubicBezTo>
                      <a:pt x="285" y="31"/>
                      <a:pt x="303" y="38"/>
                      <a:pt x="316" y="53"/>
                    </a:cubicBezTo>
                    <a:cubicBezTo>
                      <a:pt x="503" y="244"/>
                      <a:pt x="503" y="244"/>
                      <a:pt x="503" y="244"/>
                    </a:cubicBezTo>
                    <a:cubicBezTo>
                      <a:pt x="512" y="253"/>
                      <a:pt x="518" y="253"/>
                      <a:pt x="525" y="244"/>
                    </a:cubicBezTo>
                    <a:cubicBezTo>
                      <a:pt x="533" y="237"/>
                      <a:pt x="533" y="231"/>
                      <a:pt x="525" y="22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3" name="Freeform 44"/>
              <p:cNvSpPr/>
              <p:nvPr/>
            </p:nvSpPr>
            <p:spPr bwMode="auto">
              <a:xfrm>
                <a:off x="3396320" y="4695967"/>
                <a:ext cx="450373" cy="440904"/>
              </a:xfrm>
              <a:custGeom>
                <a:avLst/>
                <a:gdLst>
                  <a:gd name="T0" fmla="*/ 2147483646 w 383"/>
                  <a:gd name="T1" fmla="*/ 2147483646 h 375"/>
                  <a:gd name="T2" fmla="*/ 2147483646 w 383"/>
                  <a:gd name="T3" fmla="*/ 2147483646 h 375"/>
                  <a:gd name="T4" fmla="*/ 2147483646 w 383"/>
                  <a:gd name="T5" fmla="*/ 2147483646 h 375"/>
                  <a:gd name="T6" fmla="*/ 2147483646 w 383"/>
                  <a:gd name="T7" fmla="*/ 2147483646 h 375"/>
                  <a:gd name="T8" fmla="*/ 2147483646 w 383"/>
                  <a:gd name="T9" fmla="*/ 2147483646 h 375"/>
                  <a:gd name="T10" fmla="*/ 2147483646 w 383"/>
                  <a:gd name="T11" fmla="*/ 2147483646 h 375"/>
                  <a:gd name="T12" fmla="*/ 2147483646 w 383"/>
                  <a:gd name="T13" fmla="*/ 0 h 375"/>
                  <a:gd name="T14" fmla="*/ 2147483646 w 383"/>
                  <a:gd name="T15" fmla="*/ 2147483646 h 375"/>
                  <a:gd name="T16" fmla="*/ 0 w 383"/>
                  <a:gd name="T17" fmla="*/ 2147483646 h 375"/>
                  <a:gd name="T18" fmla="*/ 0 w 383"/>
                  <a:gd name="T19" fmla="*/ 2147483646 h 375"/>
                  <a:gd name="T20" fmla="*/ 2147483646 w 383"/>
                  <a:gd name="T21" fmla="*/ 2147483646 h 375"/>
                  <a:gd name="T22" fmla="*/ 2147483646 w 383"/>
                  <a:gd name="T23" fmla="*/ 2147483646 h 375"/>
                  <a:gd name="T24" fmla="*/ 2147483646 w 383"/>
                  <a:gd name="T25" fmla="*/ 2147483646 h 375"/>
                  <a:gd name="T26" fmla="*/ 2147483646 w 383"/>
                  <a:gd name="T27" fmla="*/ 2147483646 h 375"/>
                  <a:gd name="T28" fmla="*/ 2147483646 w 383"/>
                  <a:gd name="T29" fmla="*/ 2147483646 h 375"/>
                  <a:gd name="T30" fmla="*/ 2147483646 w 383"/>
                  <a:gd name="T31" fmla="*/ 2147483646 h 375"/>
                  <a:gd name="T32" fmla="*/ 2147483646 w 383"/>
                  <a:gd name="T33" fmla="*/ 2147483646 h 375"/>
                  <a:gd name="T34" fmla="*/ 2147483646 w 383"/>
                  <a:gd name="T35" fmla="*/ 2147483646 h 3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383" h="375">
                    <a:moveTo>
                      <a:pt x="268" y="375"/>
                    </a:moveTo>
                    <a:cubicBezTo>
                      <a:pt x="351" y="375"/>
                      <a:pt x="351" y="375"/>
                      <a:pt x="351" y="375"/>
                    </a:cubicBezTo>
                    <a:cubicBezTo>
                      <a:pt x="359" y="375"/>
                      <a:pt x="366" y="372"/>
                      <a:pt x="375" y="366"/>
                    </a:cubicBezTo>
                    <a:cubicBezTo>
                      <a:pt x="381" y="357"/>
                      <a:pt x="383" y="350"/>
                      <a:pt x="383" y="341"/>
                    </a:cubicBezTo>
                    <a:cubicBezTo>
                      <a:pt x="383" y="168"/>
                      <a:pt x="383" y="168"/>
                      <a:pt x="383" y="168"/>
                    </a:cubicBezTo>
                    <a:cubicBezTo>
                      <a:pt x="237" y="20"/>
                      <a:pt x="237" y="20"/>
                      <a:pt x="237" y="20"/>
                    </a:cubicBezTo>
                    <a:cubicBezTo>
                      <a:pt x="224" y="6"/>
                      <a:pt x="209" y="0"/>
                      <a:pt x="192" y="0"/>
                    </a:cubicBezTo>
                    <a:cubicBezTo>
                      <a:pt x="174" y="0"/>
                      <a:pt x="161" y="6"/>
                      <a:pt x="148" y="20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341"/>
                      <a:pt x="0" y="341"/>
                      <a:pt x="0" y="341"/>
                    </a:cubicBezTo>
                    <a:cubicBezTo>
                      <a:pt x="0" y="350"/>
                      <a:pt x="5" y="357"/>
                      <a:pt x="11" y="366"/>
                    </a:cubicBezTo>
                    <a:cubicBezTo>
                      <a:pt x="18" y="372"/>
                      <a:pt x="26" y="375"/>
                      <a:pt x="35" y="375"/>
                    </a:cubicBezTo>
                    <a:cubicBezTo>
                      <a:pt x="116" y="375"/>
                      <a:pt x="116" y="375"/>
                      <a:pt x="116" y="375"/>
                    </a:cubicBezTo>
                    <a:cubicBezTo>
                      <a:pt x="116" y="273"/>
                      <a:pt x="116" y="273"/>
                      <a:pt x="116" y="273"/>
                    </a:cubicBezTo>
                    <a:cubicBezTo>
                      <a:pt x="116" y="257"/>
                      <a:pt x="124" y="250"/>
                      <a:pt x="137" y="250"/>
                    </a:cubicBezTo>
                    <a:cubicBezTo>
                      <a:pt x="246" y="250"/>
                      <a:pt x="246" y="250"/>
                      <a:pt x="246" y="250"/>
                    </a:cubicBezTo>
                    <a:cubicBezTo>
                      <a:pt x="261" y="250"/>
                      <a:pt x="268" y="257"/>
                      <a:pt x="268" y="273"/>
                    </a:cubicBezTo>
                    <a:lnTo>
                      <a:pt x="268" y="37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" name="Rectangle 13"/>
            <p:cNvSpPr/>
            <p:nvPr/>
          </p:nvSpPr>
          <p:spPr>
            <a:xfrm>
              <a:off x="4229117" y="1831786"/>
              <a:ext cx="4413971" cy="83206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16397" name="矩形 18"/>
            <p:cNvSpPr>
              <a:spLocks noChangeArrowheads="1"/>
            </p:cNvSpPr>
            <p:nvPr/>
          </p:nvSpPr>
          <p:spPr bwMode="auto">
            <a:xfrm>
              <a:off x="4594238" y="1986412"/>
              <a:ext cx="4234618" cy="4617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31545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3154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31545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31545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31545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这里有中国最大的原创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素材站，这里有中国最强的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制作团队，这里有人人都能快速提升的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培训。</a:t>
              </a:r>
              <a:endPara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Rectangle 13"/>
            <p:cNvSpPr/>
            <p:nvPr/>
          </p:nvSpPr>
          <p:spPr>
            <a:xfrm>
              <a:off x="4229117" y="2740067"/>
              <a:ext cx="4413971" cy="83206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16399" name="矩形 20"/>
            <p:cNvSpPr>
              <a:spLocks noChangeArrowheads="1"/>
            </p:cNvSpPr>
            <p:nvPr/>
          </p:nvSpPr>
          <p:spPr bwMode="auto">
            <a:xfrm>
              <a:off x="4581525" y="2936873"/>
              <a:ext cx="3252814" cy="2770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31545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3154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31545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31545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31545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年专业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制作经验，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700</a:t>
              </a: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件经典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案例。</a:t>
              </a:r>
              <a:endPara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13"/>
            <p:cNvSpPr/>
            <p:nvPr/>
          </p:nvSpPr>
          <p:spPr>
            <a:xfrm>
              <a:off x="4229117" y="3638820"/>
              <a:ext cx="4413971" cy="83206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16401" name="矩形 21"/>
            <p:cNvSpPr>
              <a:spLocks noChangeArrowheads="1"/>
            </p:cNvSpPr>
            <p:nvPr/>
          </p:nvSpPr>
          <p:spPr bwMode="auto">
            <a:xfrm>
              <a:off x="4595379" y="3773357"/>
              <a:ext cx="4090602" cy="4617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31545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3154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31545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31545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31545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清晰、美观、创意、有效、超值、保密，我们为数百家客户带来意想不到的价值。</a:t>
              </a:r>
              <a:endPara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17488" y="87313"/>
            <a:ext cx="20510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"/>
          <p:cNvSpPr>
            <a:spLocks noChangeArrowheads="1"/>
          </p:cNvSpPr>
          <p:nvPr/>
        </p:nvSpPr>
        <p:spPr bwMode="auto">
          <a:xfrm>
            <a:off x="1965325" y="252413"/>
            <a:ext cx="1055688" cy="2159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spc="3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Click to add title</a:t>
            </a:r>
            <a:endParaRPr lang="zh-CN" altLang="en-US" sz="800" spc="3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Donut 34"/>
          <p:cNvSpPr/>
          <p:nvPr/>
        </p:nvSpPr>
        <p:spPr bwMode="auto">
          <a:xfrm>
            <a:off x="4240213" y="3656013"/>
            <a:ext cx="168275" cy="168275"/>
          </a:xfrm>
          <a:custGeom>
            <a:avLst/>
            <a:gdLst/>
            <a:ahLst/>
            <a:cxnLst/>
            <a:rect l="l" t="t" r="r" b="b"/>
            <a:pathLst>
              <a:path w="1132060" h="1132060">
                <a:moveTo>
                  <a:pt x="557268" y="884861"/>
                </a:moveTo>
                <a:lnTo>
                  <a:pt x="557268" y="1011716"/>
                </a:lnTo>
                <a:lnTo>
                  <a:pt x="574792" y="1011716"/>
                </a:lnTo>
                <a:lnTo>
                  <a:pt x="574792" y="884861"/>
                </a:lnTo>
                <a:close/>
                <a:moveTo>
                  <a:pt x="868935" y="557269"/>
                </a:moveTo>
                <a:lnTo>
                  <a:pt x="868935" y="574794"/>
                </a:lnTo>
                <a:lnTo>
                  <a:pt x="995790" y="574794"/>
                </a:lnTo>
                <a:lnTo>
                  <a:pt x="995790" y="557269"/>
                </a:lnTo>
                <a:close/>
                <a:moveTo>
                  <a:pt x="135481" y="557269"/>
                </a:moveTo>
                <a:lnTo>
                  <a:pt x="135481" y="574794"/>
                </a:lnTo>
                <a:lnTo>
                  <a:pt x="262337" y="574794"/>
                </a:lnTo>
                <a:lnTo>
                  <a:pt x="262337" y="557269"/>
                </a:lnTo>
                <a:close/>
                <a:moveTo>
                  <a:pt x="934061" y="335432"/>
                </a:moveTo>
                <a:lnTo>
                  <a:pt x="873499" y="349407"/>
                </a:lnTo>
                <a:lnTo>
                  <a:pt x="567678" y="538532"/>
                </a:lnTo>
                <a:cubicBezTo>
                  <a:pt x="553709" y="530548"/>
                  <a:pt x="537161" y="531269"/>
                  <a:pt x="522773" y="538543"/>
                </a:cubicBezTo>
                <a:cubicBezTo>
                  <a:pt x="498813" y="556712"/>
                  <a:pt x="486834" y="593049"/>
                  <a:pt x="504803" y="617272"/>
                </a:cubicBezTo>
                <a:cubicBezTo>
                  <a:pt x="515818" y="632120"/>
                  <a:pt x="531332" y="640143"/>
                  <a:pt x="547196" y="638929"/>
                </a:cubicBezTo>
                <a:lnTo>
                  <a:pt x="705790" y="829237"/>
                </a:lnTo>
                <a:lnTo>
                  <a:pt x="757035" y="838554"/>
                </a:lnTo>
                <a:lnTo>
                  <a:pt x="747718" y="791969"/>
                </a:lnTo>
                <a:lnTo>
                  <a:pt x="595557" y="609380"/>
                </a:lnTo>
                <a:cubicBezTo>
                  <a:pt x="601681" y="600325"/>
                  <a:pt x="604237" y="589031"/>
                  <a:pt x="602687" y="578130"/>
                </a:cubicBezTo>
                <a:lnTo>
                  <a:pt x="896792" y="391335"/>
                </a:lnTo>
                <a:close/>
                <a:moveTo>
                  <a:pt x="557268" y="140671"/>
                </a:moveTo>
                <a:lnTo>
                  <a:pt x="557268" y="267526"/>
                </a:lnTo>
                <a:lnTo>
                  <a:pt x="574792" y="267526"/>
                </a:lnTo>
                <a:lnTo>
                  <a:pt x="574792" y="140671"/>
                </a:lnTo>
                <a:close/>
                <a:moveTo>
                  <a:pt x="566030" y="65237"/>
                </a:moveTo>
                <a:cubicBezTo>
                  <a:pt x="841327" y="65237"/>
                  <a:pt x="1064498" y="289450"/>
                  <a:pt x="1064498" y="566031"/>
                </a:cubicBezTo>
                <a:cubicBezTo>
                  <a:pt x="1064498" y="842612"/>
                  <a:pt x="841327" y="1066824"/>
                  <a:pt x="566030" y="1066824"/>
                </a:cubicBezTo>
                <a:cubicBezTo>
                  <a:pt x="290734" y="1066824"/>
                  <a:pt x="67562" y="842612"/>
                  <a:pt x="67562" y="566031"/>
                </a:cubicBezTo>
                <a:cubicBezTo>
                  <a:pt x="67562" y="289450"/>
                  <a:pt x="290734" y="65237"/>
                  <a:pt x="566030" y="65237"/>
                </a:cubicBezTo>
                <a:close/>
                <a:moveTo>
                  <a:pt x="566030" y="39067"/>
                </a:moveTo>
                <a:cubicBezTo>
                  <a:pt x="274996" y="39067"/>
                  <a:pt x="39067" y="274996"/>
                  <a:pt x="39067" y="566030"/>
                </a:cubicBezTo>
                <a:cubicBezTo>
                  <a:pt x="39067" y="857064"/>
                  <a:pt x="274996" y="1092993"/>
                  <a:pt x="566030" y="1092993"/>
                </a:cubicBezTo>
                <a:cubicBezTo>
                  <a:pt x="857064" y="1092993"/>
                  <a:pt x="1092993" y="857064"/>
                  <a:pt x="1092993" y="566030"/>
                </a:cubicBezTo>
                <a:cubicBezTo>
                  <a:pt x="1092993" y="274996"/>
                  <a:pt x="857064" y="39067"/>
                  <a:pt x="566030" y="39067"/>
                </a:cubicBezTo>
                <a:close/>
                <a:moveTo>
                  <a:pt x="566030" y="0"/>
                </a:moveTo>
                <a:cubicBezTo>
                  <a:pt x="878640" y="0"/>
                  <a:pt x="1132060" y="253420"/>
                  <a:pt x="1132060" y="566030"/>
                </a:cubicBezTo>
                <a:cubicBezTo>
                  <a:pt x="1132060" y="878640"/>
                  <a:pt x="878640" y="1132060"/>
                  <a:pt x="566030" y="1132060"/>
                </a:cubicBezTo>
                <a:cubicBezTo>
                  <a:pt x="253420" y="1132060"/>
                  <a:pt x="0" y="878640"/>
                  <a:pt x="0" y="566030"/>
                </a:cubicBezTo>
                <a:cubicBezTo>
                  <a:pt x="0" y="253420"/>
                  <a:pt x="253420" y="0"/>
                  <a:pt x="5660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630" rIns="0" bIns="46630" anchor="ctr"/>
          <a:lstStyle/>
          <a:p>
            <a:pPr algn="ctr" defTabSz="931545" eaLnBrk="1" hangingPunct="1">
              <a:defRPr/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4" name="Rounded Rectangle 36"/>
          <p:cNvSpPr/>
          <p:nvPr/>
        </p:nvSpPr>
        <p:spPr bwMode="auto">
          <a:xfrm>
            <a:off x="4260850" y="2819400"/>
            <a:ext cx="147638" cy="117475"/>
          </a:xfrm>
          <a:custGeom>
            <a:avLst/>
            <a:gdLst>
              <a:gd name="connsiteX0" fmla="*/ 1320185 w 1320185"/>
              <a:gd name="connsiteY0" fmla="*/ 293173 h 1032660"/>
              <a:gd name="connsiteX1" fmla="*/ 1320185 w 1320185"/>
              <a:gd name="connsiteY1" fmla="*/ 931273 h 1032660"/>
              <a:gd name="connsiteX2" fmla="*/ 1218798 w 1320185"/>
              <a:gd name="connsiteY2" fmla="*/ 1032660 h 1032660"/>
              <a:gd name="connsiteX3" fmla="*/ 101387 w 1320185"/>
              <a:gd name="connsiteY3" fmla="*/ 1032660 h 1032660"/>
              <a:gd name="connsiteX4" fmla="*/ 0 w 1320185"/>
              <a:gd name="connsiteY4" fmla="*/ 931273 h 1032660"/>
              <a:gd name="connsiteX5" fmla="*/ 0 w 1320185"/>
              <a:gd name="connsiteY5" fmla="*/ 305565 h 1032660"/>
              <a:gd name="connsiteX6" fmla="*/ 554030 w 1320185"/>
              <a:gd name="connsiteY6" fmla="*/ 697905 h 1032660"/>
              <a:gd name="connsiteX7" fmla="*/ 761199 w 1320185"/>
              <a:gd name="connsiteY7" fmla="*/ 697905 h 1032660"/>
              <a:gd name="connsiteX8" fmla="*/ 1320185 w 1320185"/>
              <a:gd name="connsiteY8" fmla="*/ 293173 h 1032660"/>
              <a:gd name="connsiteX9" fmla="*/ 101387 w 1320185"/>
              <a:gd name="connsiteY9" fmla="*/ 0 h 1032660"/>
              <a:gd name="connsiteX10" fmla="*/ 1218798 w 1320185"/>
              <a:gd name="connsiteY10" fmla="*/ 0 h 1032660"/>
              <a:gd name="connsiteX11" fmla="*/ 1320185 w 1320185"/>
              <a:gd name="connsiteY11" fmla="*/ 101387 h 1032660"/>
              <a:gd name="connsiteX12" fmla="*/ 1320185 w 1320185"/>
              <a:gd name="connsiteY12" fmla="*/ 214265 h 1032660"/>
              <a:gd name="connsiteX13" fmla="*/ 756436 w 1320185"/>
              <a:gd name="connsiteY13" fmla="*/ 616942 h 1032660"/>
              <a:gd name="connsiteX14" fmla="*/ 561174 w 1320185"/>
              <a:gd name="connsiteY14" fmla="*/ 616942 h 1032660"/>
              <a:gd name="connsiteX15" fmla="*/ 0 w 1320185"/>
              <a:gd name="connsiteY15" fmla="*/ 212707 h 1032660"/>
              <a:gd name="connsiteX16" fmla="*/ 0 w 1320185"/>
              <a:gd name="connsiteY16" fmla="*/ 101387 h 1032660"/>
              <a:gd name="connsiteX17" fmla="*/ 101387 w 1320185"/>
              <a:gd name="connsiteY17" fmla="*/ 0 h 1032660"/>
              <a:gd name="connsiteX0-1" fmla="*/ 1320185 w 1320185"/>
              <a:gd name="connsiteY0-2" fmla="*/ 293173 h 1032660"/>
              <a:gd name="connsiteX1-3" fmla="*/ 1320185 w 1320185"/>
              <a:gd name="connsiteY1-4" fmla="*/ 931273 h 1032660"/>
              <a:gd name="connsiteX2-5" fmla="*/ 1218798 w 1320185"/>
              <a:gd name="connsiteY2-6" fmla="*/ 1032660 h 1032660"/>
              <a:gd name="connsiteX3-7" fmla="*/ 101387 w 1320185"/>
              <a:gd name="connsiteY3-8" fmla="*/ 1032660 h 1032660"/>
              <a:gd name="connsiteX4-9" fmla="*/ 0 w 1320185"/>
              <a:gd name="connsiteY4-10" fmla="*/ 931273 h 1032660"/>
              <a:gd name="connsiteX5-11" fmla="*/ 0 w 1320185"/>
              <a:gd name="connsiteY5-12" fmla="*/ 305565 h 1032660"/>
              <a:gd name="connsiteX6-13" fmla="*/ 554030 w 1320185"/>
              <a:gd name="connsiteY6-14" fmla="*/ 697905 h 1032660"/>
              <a:gd name="connsiteX7-15" fmla="*/ 761199 w 1320185"/>
              <a:gd name="connsiteY7-16" fmla="*/ 697905 h 1032660"/>
              <a:gd name="connsiteX8-17" fmla="*/ 1320185 w 1320185"/>
              <a:gd name="connsiteY8-18" fmla="*/ 293173 h 1032660"/>
              <a:gd name="connsiteX9-19" fmla="*/ 101387 w 1320185"/>
              <a:gd name="connsiteY9-20" fmla="*/ 0 h 1032660"/>
              <a:gd name="connsiteX10-21" fmla="*/ 1218798 w 1320185"/>
              <a:gd name="connsiteY10-22" fmla="*/ 0 h 1032660"/>
              <a:gd name="connsiteX11-23" fmla="*/ 1320185 w 1320185"/>
              <a:gd name="connsiteY11-24" fmla="*/ 101387 h 1032660"/>
              <a:gd name="connsiteX12-25" fmla="*/ 1320185 w 1320185"/>
              <a:gd name="connsiteY12-26" fmla="*/ 214265 h 1032660"/>
              <a:gd name="connsiteX13-27" fmla="*/ 756436 w 1320185"/>
              <a:gd name="connsiteY13-28" fmla="*/ 616942 h 1032660"/>
              <a:gd name="connsiteX14-29" fmla="*/ 561174 w 1320185"/>
              <a:gd name="connsiteY14-30" fmla="*/ 616942 h 1032660"/>
              <a:gd name="connsiteX15-31" fmla="*/ 0 w 1320185"/>
              <a:gd name="connsiteY15-32" fmla="*/ 212707 h 1032660"/>
              <a:gd name="connsiteX16-33" fmla="*/ 0 w 1320185"/>
              <a:gd name="connsiteY16-34" fmla="*/ 101387 h 1032660"/>
              <a:gd name="connsiteX17-35" fmla="*/ 101387 w 1320185"/>
              <a:gd name="connsiteY17-36" fmla="*/ 0 h 1032660"/>
              <a:gd name="connsiteX0-37" fmla="*/ 1320185 w 1320185"/>
              <a:gd name="connsiteY0-38" fmla="*/ 293173 h 1032660"/>
              <a:gd name="connsiteX1-39" fmla="*/ 1320185 w 1320185"/>
              <a:gd name="connsiteY1-40" fmla="*/ 931273 h 1032660"/>
              <a:gd name="connsiteX2-41" fmla="*/ 1218798 w 1320185"/>
              <a:gd name="connsiteY2-42" fmla="*/ 1032660 h 1032660"/>
              <a:gd name="connsiteX3-43" fmla="*/ 101387 w 1320185"/>
              <a:gd name="connsiteY3-44" fmla="*/ 1032660 h 1032660"/>
              <a:gd name="connsiteX4-45" fmla="*/ 0 w 1320185"/>
              <a:gd name="connsiteY4-46" fmla="*/ 931273 h 1032660"/>
              <a:gd name="connsiteX5-47" fmla="*/ 0 w 1320185"/>
              <a:gd name="connsiteY5-48" fmla="*/ 305565 h 1032660"/>
              <a:gd name="connsiteX6-49" fmla="*/ 554030 w 1320185"/>
              <a:gd name="connsiteY6-50" fmla="*/ 697905 h 1032660"/>
              <a:gd name="connsiteX7-51" fmla="*/ 761199 w 1320185"/>
              <a:gd name="connsiteY7-52" fmla="*/ 697905 h 1032660"/>
              <a:gd name="connsiteX8-53" fmla="*/ 1320185 w 1320185"/>
              <a:gd name="connsiteY8-54" fmla="*/ 293173 h 1032660"/>
              <a:gd name="connsiteX9-55" fmla="*/ 101387 w 1320185"/>
              <a:gd name="connsiteY9-56" fmla="*/ 0 h 1032660"/>
              <a:gd name="connsiteX10-57" fmla="*/ 1218798 w 1320185"/>
              <a:gd name="connsiteY10-58" fmla="*/ 0 h 1032660"/>
              <a:gd name="connsiteX11-59" fmla="*/ 1320185 w 1320185"/>
              <a:gd name="connsiteY11-60" fmla="*/ 101387 h 1032660"/>
              <a:gd name="connsiteX12-61" fmla="*/ 1320185 w 1320185"/>
              <a:gd name="connsiteY12-62" fmla="*/ 214265 h 1032660"/>
              <a:gd name="connsiteX13-63" fmla="*/ 756436 w 1320185"/>
              <a:gd name="connsiteY13-64" fmla="*/ 616942 h 1032660"/>
              <a:gd name="connsiteX14-65" fmla="*/ 561174 w 1320185"/>
              <a:gd name="connsiteY14-66" fmla="*/ 616942 h 1032660"/>
              <a:gd name="connsiteX15-67" fmla="*/ 0 w 1320185"/>
              <a:gd name="connsiteY15-68" fmla="*/ 212707 h 1032660"/>
              <a:gd name="connsiteX16-69" fmla="*/ 0 w 1320185"/>
              <a:gd name="connsiteY16-70" fmla="*/ 101387 h 1032660"/>
              <a:gd name="connsiteX17-71" fmla="*/ 101387 w 1320185"/>
              <a:gd name="connsiteY17-72" fmla="*/ 0 h 1032660"/>
              <a:gd name="connsiteX0-73" fmla="*/ 1320185 w 1320185"/>
              <a:gd name="connsiteY0-74" fmla="*/ 293173 h 1032660"/>
              <a:gd name="connsiteX1-75" fmla="*/ 1320185 w 1320185"/>
              <a:gd name="connsiteY1-76" fmla="*/ 931273 h 1032660"/>
              <a:gd name="connsiteX2-77" fmla="*/ 1218798 w 1320185"/>
              <a:gd name="connsiteY2-78" fmla="*/ 1032660 h 1032660"/>
              <a:gd name="connsiteX3-79" fmla="*/ 101387 w 1320185"/>
              <a:gd name="connsiteY3-80" fmla="*/ 1032660 h 1032660"/>
              <a:gd name="connsiteX4-81" fmla="*/ 0 w 1320185"/>
              <a:gd name="connsiteY4-82" fmla="*/ 931273 h 1032660"/>
              <a:gd name="connsiteX5-83" fmla="*/ 0 w 1320185"/>
              <a:gd name="connsiteY5-84" fmla="*/ 305565 h 1032660"/>
              <a:gd name="connsiteX6-85" fmla="*/ 554030 w 1320185"/>
              <a:gd name="connsiteY6-86" fmla="*/ 697905 h 1032660"/>
              <a:gd name="connsiteX7-87" fmla="*/ 761199 w 1320185"/>
              <a:gd name="connsiteY7-88" fmla="*/ 697905 h 1032660"/>
              <a:gd name="connsiteX8-89" fmla="*/ 1320185 w 1320185"/>
              <a:gd name="connsiteY8-90" fmla="*/ 293173 h 1032660"/>
              <a:gd name="connsiteX9-91" fmla="*/ 101387 w 1320185"/>
              <a:gd name="connsiteY9-92" fmla="*/ 0 h 1032660"/>
              <a:gd name="connsiteX10-93" fmla="*/ 1218798 w 1320185"/>
              <a:gd name="connsiteY10-94" fmla="*/ 0 h 1032660"/>
              <a:gd name="connsiteX11-95" fmla="*/ 1320185 w 1320185"/>
              <a:gd name="connsiteY11-96" fmla="*/ 101387 h 1032660"/>
              <a:gd name="connsiteX12-97" fmla="*/ 1320185 w 1320185"/>
              <a:gd name="connsiteY12-98" fmla="*/ 214265 h 1032660"/>
              <a:gd name="connsiteX13-99" fmla="*/ 756436 w 1320185"/>
              <a:gd name="connsiteY13-100" fmla="*/ 616942 h 1032660"/>
              <a:gd name="connsiteX14-101" fmla="*/ 561174 w 1320185"/>
              <a:gd name="connsiteY14-102" fmla="*/ 616942 h 1032660"/>
              <a:gd name="connsiteX15-103" fmla="*/ 0 w 1320185"/>
              <a:gd name="connsiteY15-104" fmla="*/ 212707 h 1032660"/>
              <a:gd name="connsiteX16-105" fmla="*/ 0 w 1320185"/>
              <a:gd name="connsiteY16-106" fmla="*/ 101387 h 1032660"/>
              <a:gd name="connsiteX17-107" fmla="*/ 101387 w 1320185"/>
              <a:gd name="connsiteY17-108" fmla="*/ 0 h 1032660"/>
              <a:gd name="connsiteX0-109" fmla="*/ 1320185 w 1320185"/>
              <a:gd name="connsiteY0-110" fmla="*/ 293173 h 1032660"/>
              <a:gd name="connsiteX1-111" fmla="*/ 1320185 w 1320185"/>
              <a:gd name="connsiteY1-112" fmla="*/ 931273 h 1032660"/>
              <a:gd name="connsiteX2-113" fmla="*/ 1218798 w 1320185"/>
              <a:gd name="connsiteY2-114" fmla="*/ 1032660 h 1032660"/>
              <a:gd name="connsiteX3-115" fmla="*/ 101387 w 1320185"/>
              <a:gd name="connsiteY3-116" fmla="*/ 1032660 h 1032660"/>
              <a:gd name="connsiteX4-117" fmla="*/ 0 w 1320185"/>
              <a:gd name="connsiteY4-118" fmla="*/ 931273 h 1032660"/>
              <a:gd name="connsiteX5-119" fmla="*/ 0 w 1320185"/>
              <a:gd name="connsiteY5-120" fmla="*/ 305565 h 1032660"/>
              <a:gd name="connsiteX6-121" fmla="*/ 554030 w 1320185"/>
              <a:gd name="connsiteY6-122" fmla="*/ 697905 h 1032660"/>
              <a:gd name="connsiteX7-123" fmla="*/ 761199 w 1320185"/>
              <a:gd name="connsiteY7-124" fmla="*/ 697905 h 1032660"/>
              <a:gd name="connsiteX8-125" fmla="*/ 1320185 w 1320185"/>
              <a:gd name="connsiteY8-126" fmla="*/ 293173 h 1032660"/>
              <a:gd name="connsiteX9-127" fmla="*/ 101387 w 1320185"/>
              <a:gd name="connsiteY9-128" fmla="*/ 0 h 1032660"/>
              <a:gd name="connsiteX10-129" fmla="*/ 1218798 w 1320185"/>
              <a:gd name="connsiteY10-130" fmla="*/ 0 h 1032660"/>
              <a:gd name="connsiteX11-131" fmla="*/ 1320185 w 1320185"/>
              <a:gd name="connsiteY11-132" fmla="*/ 101387 h 1032660"/>
              <a:gd name="connsiteX12-133" fmla="*/ 1320185 w 1320185"/>
              <a:gd name="connsiteY12-134" fmla="*/ 214265 h 1032660"/>
              <a:gd name="connsiteX13-135" fmla="*/ 756436 w 1320185"/>
              <a:gd name="connsiteY13-136" fmla="*/ 616942 h 1032660"/>
              <a:gd name="connsiteX14-137" fmla="*/ 561174 w 1320185"/>
              <a:gd name="connsiteY14-138" fmla="*/ 616942 h 1032660"/>
              <a:gd name="connsiteX15-139" fmla="*/ 0 w 1320185"/>
              <a:gd name="connsiteY15-140" fmla="*/ 212707 h 1032660"/>
              <a:gd name="connsiteX16-141" fmla="*/ 0 w 1320185"/>
              <a:gd name="connsiteY16-142" fmla="*/ 101387 h 1032660"/>
              <a:gd name="connsiteX17-143" fmla="*/ 101387 w 1320185"/>
              <a:gd name="connsiteY17-144" fmla="*/ 0 h 1032660"/>
              <a:gd name="connsiteX0-145" fmla="*/ 1320185 w 1320185"/>
              <a:gd name="connsiteY0-146" fmla="*/ 293173 h 1032660"/>
              <a:gd name="connsiteX1-147" fmla="*/ 1320185 w 1320185"/>
              <a:gd name="connsiteY1-148" fmla="*/ 931273 h 1032660"/>
              <a:gd name="connsiteX2-149" fmla="*/ 1218798 w 1320185"/>
              <a:gd name="connsiteY2-150" fmla="*/ 1032660 h 1032660"/>
              <a:gd name="connsiteX3-151" fmla="*/ 101387 w 1320185"/>
              <a:gd name="connsiteY3-152" fmla="*/ 1032660 h 1032660"/>
              <a:gd name="connsiteX4-153" fmla="*/ 0 w 1320185"/>
              <a:gd name="connsiteY4-154" fmla="*/ 931273 h 1032660"/>
              <a:gd name="connsiteX5-155" fmla="*/ 0 w 1320185"/>
              <a:gd name="connsiteY5-156" fmla="*/ 305565 h 1032660"/>
              <a:gd name="connsiteX6-157" fmla="*/ 554030 w 1320185"/>
              <a:gd name="connsiteY6-158" fmla="*/ 697905 h 1032660"/>
              <a:gd name="connsiteX7-159" fmla="*/ 761199 w 1320185"/>
              <a:gd name="connsiteY7-160" fmla="*/ 697905 h 1032660"/>
              <a:gd name="connsiteX8-161" fmla="*/ 1320185 w 1320185"/>
              <a:gd name="connsiteY8-162" fmla="*/ 293173 h 1032660"/>
              <a:gd name="connsiteX9-163" fmla="*/ 101387 w 1320185"/>
              <a:gd name="connsiteY9-164" fmla="*/ 0 h 1032660"/>
              <a:gd name="connsiteX10-165" fmla="*/ 1218798 w 1320185"/>
              <a:gd name="connsiteY10-166" fmla="*/ 0 h 1032660"/>
              <a:gd name="connsiteX11-167" fmla="*/ 1320185 w 1320185"/>
              <a:gd name="connsiteY11-168" fmla="*/ 101387 h 1032660"/>
              <a:gd name="connsiteX12-169" fmla="*/ 1320185 w 1320185"/>
              <a:gd name="connsiteY12-170" fmla="*/ 214265 h 1032660"/>
              <a:gd name="connsiteX13-171" fmla="*/ 756436 w 1320185"/>
              <a:gd name="connsiteY13-172" fmla="*/ 616942 h 1032660"/>
              <a:gd name="connsiteX14-173" fmla="*/ 561174 w 1320185"/>
              <a:gd name="connsiteY14-174" fmla="*/ 616942 h 1032660"/>
              <a:gd name="connsiteX15-175" fmla="*/ 0 w 1320185"/>
              <a:gd name="connsiteY15-176" fmla="*/ 212707 h 1032660"/>
              <a:gd name="connsiteX16-177" fmla="*/ 0 w 1320185"/>
              <a:gd name="connsiteY16-178" fmla="*/ 101387 h 1032660"/>
              <a:gd name="connsiteX17-179" fmla="*/ 101387 w 1320185"/>
              <a:gd name="connsiteY17-180" fmla="*/ 0 h 1032660"/>
              <a:gd name="connsiteX0-181" fmla="*/ 1320185 w 1320185"/>
              <a:gd name="connsiteY0-182" fmla="*/ 293173 h 1032660"/>
              <a:gd name="connsiteX1-183" fmla="*/ 1320185 w 1320185"/>
              <a:gd name="connsiteY1-184" fmla="*/ 931273 h 1032660"/>
              <a:gd name="connsiteX2-185" fmla="*/ 1218798 w 1320185"/>
              <a:gd name="connsiteY2-186" fmla="*/ 1032660 h 1032660"/>
              <a:gd name="connsiteX3-187" fmla="*/ 101387 w 1320185"/>
              <a:gd name="connsiteY3-188" fmla="*/ 1032660 h 1032660"/>
              <a:gd name="connsiteX4-189" fmla="*/ 0 w 1320185"/>
              <a:gd name="connsiteY4-190" fmla="*/ 931273 h 1032660"/>
              <a:gd name="connsiteX5-191" fmla="*/ 0 w 1320185"/>
              <a:gd name="connsiteY5-192" fmla="*/ 305565 h 1032660"/>
              <a:gd name="connsiteX6-193" fmla="*/ 554030 w 1320185"/>
              <a:gd name="connsiteY6-194" fmla="*/ 697905 h 1032660"/>
              <a:gd name="connsiteX7-195" fmla="*/ 761199 w 1320185"/>
              <a:gd name="connsiteY7-196" fmla="*/ 697905 h 1032660"/>
              <a:gd name="connsiteX8-197" fmla="*/ 1320185 w 1320185"/>
              <a:gd name="connsiteY8-198" fmla="*/ 293173 h 1032660"/>
              <a:gd name="connsiteX9-199" fmla="*/ 101387 w 1320185"/>
              <a:gd name="connsiteY9-200" fmla="*/ 0 h 1032660"/>
              <a:gd name="connsiteX10-201" fmla="*/ 1218798 w 1320185"/>
              <a:gd name="connsiteY10-202" fmla="*/ 0 h 1032660"/>
              <a:gd name="connsiteX11-203" fmla="*/ 1320185 w 1320185"/>
              <a:gd name="connsiteY11-204" fmla="*/ 101387 h 1032660"/>
              <a:gd name="connsiteX12-205" fmla="*/ 1320185 w 1320185"/>
              <a:gd name="connsiteY12-206" fmla="*/ 214265 h 1032660"/>
              <a:gd name="connsiteX13-207" fmla="*/ 756436 w 1320185"/>
              <a:gd name="connsiteY13-208" fmla="*/ 616942 h 1032660"/>
              <a:gd name="connsiteX14-209" fmla="*/ 561174 w 1320185"/>
              <a:gd name="connsiteY14-210" fmla="*/ 616942 h 1032660"/>
              <a:gd name="connsiteX15-211" fmla="*/ 0 w 1320185"/>
              <a:gd name="connsiteY15-212" fmla="*/ 212707 h 1032660"/>
              <a:gd name="connsiteX16-213" fmla="*/ 0 w 1320185"/>
              <a:gd name="connsiteY16-214" fmla="*/ 101387 h 1032660"/>
              <a:gd name="connsiteX17-215" fmla="*/ 101387 w 1320185"/>
              <a:gd name="connsiteY17-216" fmla="*/ 0 h 1032660"/>
              <a:gd name="connsiteX0-217" fmla="*/ 1320185 w 1320185"/>
              <a:gd name="connsiteY0-218" fmla="*/ 293173 h 1032660"/>
              <a:gd name="connsiteX1-219" fmla="*/ 1320185 w 1320185"/>
              <a:gd name="connsiteY1-220" fmla="*/ 931273 h 1032660"/>
              <a:gd name="connsiteX2-221" fmla="*/ 1218798 w 1320185"/>
              <a:gd name="connsiteY2-222" fmla="*/ 1032660 h 1032660"/>
              <a:gd name="connsiteX3-223" fmla="*/ 101387 w 1320185"/>
              <a:gd name="connsiteY3-224" fmla="*/ 1032660 h 1032660"/>
              <a:gd name="connsiteX4-225" fmla="*/ 0 w 1320185"/>
              <a:gd name="connsiteY4-226" fmla="*/ 931273 h 1032660"/>
              <a:gd name="connsiteX5-227" fmla="*/ 0 w 1320185"/>
              <a:gd name="connsiteY5-228" fmla="*/ 305565 h 1032660"/>
              <a:gd name="connsiteX6-229" fmla="*/ 554030 w 1320185"/>
              <a:gd name="connsiteY6-230" fmla="*/ 697905 h 1032660"/>
              <a:gd name="connsiteX7-231" fmla="*/ 761199 w 1320185"/>
              <a:gd name="connsiteY7-232" fmla="*/ 697905 h 1032660"/>
              <a:gd name="connsiteX8-233" fmla="*/ 1320185 w 1320185"/>
              <a:gd name="connsiteY8-234" fmla="*/ 293173 h 1032660"/>
              <a:gd name="connsiteX9-235" fmla="*/ 101387 w 1320185"/>
              <a:gd name="connsiteY9-236" fmla="*/ 0 h 1032660"/>
              <a:gd name="connsiteX10-237" fmla="*/ 1218798 w 1320185"/>
              <a:gd name="connsiteY10-238" fmla="*/ 0 h 1032660"/>
              <a:gd name="connsiteX11-239" fmla="*/ 1320185 w 1320185"/>
              <a:gd name="connsiteY11-240" fmla="*/ 101387 h 1032660"/>
              <a:gd name="connsiteX12-241" fmla="*/ 1320185 w 1320185"/>
              <a:gd name="connsiteY12-242" fmla="*/ 214265 h 1032660"/>
              <a:gd name="connsiteX13-243" fmla="*/ 756436 w 1320185"/>
              <a:gd name="connsiteY13-244" fmla="*/ 616942 h 1032660"/>
              <a:gd name="connsiteX14-245" fmla="*/ 561174 w 1320185"/>
              <a:gd name="connsiteY14-246" fmla="*/ 616942 h 1032660"/>
              <a:gd name="connsiteX15-247" fmla="*/ 0 w 1320185"/>
              <a:gd name="connsiteY15-248" fmla="*/ 212707 h 1032660"/>
              <a:gd name="connsiteX16-249" fmla="*/ 0 w 1320185"/>
              <a:gd name="connsiteY16-250" fmla="*/ 101387 h 1032660"/>
              <a:gd name="connsiteX17-251" fmla="*/ 101387 w 1320185"/>
              <a:gd name="connsiteY17-252" fmla="*/ 0 h 1032660"/>
              <a:gd name="connsiteX0-253" fmla="*/ 1320185 w 1320185"/>
              <a:gd name="connsiteY0-254" fmla="*/ 293173 h 1032660"/>
              <a:gd name="connsiteX1-255" fmla="*/ 1320185 w 1320185"/>
              <a:gd name="connsiteY1-256" fmla="*/ 931273 h 1032660"/>
              <a:gd name="connsiteX2-257" fmla="*/ 1218798 w 1320185"/>
              <a:gd name="connsiteY2-258" fmla="*/ 1032660 h 1032660"/>
              <a:gd name="connsiteX3-259" fmla="*/ 101387 w 1320185"/>
              <a:gd name="connsiteY3-260" fmla="*/ 1032660 h 1032660"/>
              <a:gd name="connsiteX4-261" fmla="*/ 0 w 1320185"/>
              <a:gd name="connsiteY4-262" fmla="*/ 931273 h 1032660"/>
              <a:gd name="connsiteX5-263" fmla="*/ 0 w 1320185"/>
              <a:gd name="connsiteY5-264" fmla="*/ 305565 h 1032660"/>
              <a:gd name="connsiteX6-265" fmla="*/ 554030 w 1320185"/>
              <a:gd name="connsiteY6-266" fmla="*/ 697905 h 1032660"/>
              <a:gd name="connsiteX7-267" fmla="*/ 761199 w 1320185"/>
              <a:gd name="connsiteY7-268" fmla="*/ 697905 h 1032660"/>
              <a:gd name="connsiteX8-269" fmla="*/ 1320185 w 1320185"/>
              <a:gd name="connsiteY8-270" fmla="*/ 293173 h 1032660"/>
              <a:gd name="connsiteX9-271" fmla="*/ 101387 w 1320185"/>
              <a:gd name="connsiteY9-272" fmla="*/ 0 h 1032660"/>
              <a:gd name="connsiteX10-273" fmla="*/ 1218798 w 1320185"/>
              <a:gd name="connsiteY10-274" fmla="*/ 0 h 1032660"/>
              <a:gd name="connsiteX11-275" fmla="*/ 1320185 w 1320185"/>
              <a:gd name="connsiteY11-276" fmla="*/ 101387 h 1032660"/>
              <a:gd name="connsiteX12-277" fmla="*/ 1320185 w 1320185"/>
              <a:gd name="connsiteY12-278" fmla="*/ 214265 h 1032660"/>
              <a:gd name="connsiteX13-279" fmla="*/ 756436 w 1320185"/>
              <a:gd name="connsiteY13-280" fmla="*/ 616942 h 1032660"/>
              <a:gd name="connsiteX14-281" fmla="*/ 561174 w 1320185"/>
              <a:gd name="connsiteY14-282" fmla="*/ 616942 h 1032660"/>
              <a:gd name="connsiteX15-283" fmla="*/ 0 w 1320185"/>
              <a:gd name="connsiteY15-284" fmla="*/ 212707 h 1032660"/>
              <a:gd name="connsiteX16-285" fmla="*/ 0 w 1320185"/>
              <a:gd name="connsiteY16-286" fmla="*/ 101387 h 1032660"/>
              <a:gd name="connsiteX17-287" fmla="*/ 101387 w 1320185"/>
              <a:gd name="connsiteY17-288" fmla="*/ 0 h 1032660"/>
              <a:gd name="connsiteX0-289" fmla="*/ 1320185 w 1320185"/>
              <a:gd name="connsiteY0-290" fmla="*/ 293173 h 1032660"/>
              <a:gd name="connsiteX1-291" fmla="*/ 1320185 w 1320185"/>
              <a:gd name="connsiteY1-292" fmla="*/ 931273 h 1032660"/>
              <a:gd name="connsiteX2-293" fmla="*/ 1218798 w 1320185"/>
              <a:gd name="connsiteY2-294" fmla="*/ 1032660 h 1032660"/>
              <a:gd name="connsiteX3-295" fmla="*/ 101387 w 1320185"/>
              <a:gd name="connsiteY3-296" fmla="*/ 1032660 h 1032660"/>
              <a:gd name="connsiteX4-297" fmla="*/ 0 w 1320185"/>
              <a:gd name="connsiteY4-298" fmla="*/ 931273 h 1032660"/>
              <a:gd name="connsiteX5-299" fmla="*/ 0 w 1320185"/>
              <a:gd name="connsiteY5-300" fmla="*/ 305565 h 1032660"/>
              <a:gd name="connsiteX6-301" fmla="*/ 554030 w 1320185"/>
              <a:gd name="connsiteY6-302" fmla="*/ 697905 h 1032660"/>
              <a:gd name="connsiteX7-303" fmla="*/ 761199 w 1320185"/>
              <a:gd name="connsiteY7-304" fmla="*/ 697905 h 1032660"/>
              <a:gd name="connsiteX8-305" fmla="*/ 1320185 w 1320185"/>
              <a:gd name="connsiteY8-306" fmla="*/ 293173 h 1032660"/>
              <a:gd name="connsiteX9-307" fmla="*/ 101387 w 1320185"/>
              <a:gd name="connsiteY9-308" fmla="*/ 0 h 1032660"/>
              <a:gd name="connsiteX10-309" fmla="*/ 1218798 w 1320185"/>
              <a:gd name="connsiteY10-310" fmla="*/ 0 h 1032660"/>
              <a:gd name="connsiteX11-311" fmla="*/ 1320185 w 1320185"/>
              <a:gd name="connsiteY11-312" fmla="*/ 101387 h 1032660"/>
              <a:gd name="connsiteX12-313" fmla="*/ 1320185 w 1320185"/>
              <a:gd name="connsiteY12-314" fmla="*/ 214265 h 1032660"/>
              <a:gd name="connsiteX13-315" fmla="*/ 756436 w 1320185"/>
              <a:gd name="connsiteY13-316" fmla="*/ 616942 h 1032660"/>
              <a:gd name="connsiteX14-317" fmla="*/ 554030 w 1320185"/>
              <a:gd name="connsiteY14-318" fmla="*/ 612180 h 1032660"/>
              <a:gd name="connsiteX15-319" fmla="*/ 0 w 1320185"/>
              <a:gd name="connsiteY15-320" fmla="*/ 212707 h 1032660"/>
              <a:gd name="connsiteX16-321" fmla="*/ 0 w 1320185"/>
              <a:gd name="connsiteY16-322" fmla="*/ 101387 h 1032660"/>
              <a:gd name="connsiteX17-323" fmla="*/ 101387 w 1320185"/>
              <a:gd name="connsiteY17-324" fmla="*/ 0 h 1032660"/>
              <a:gd name="connsiteX0-325" fmla="*/ 1320185 w 1320185"/>
              <a:gd name="connsiteY0-326" fmla="*/ 293173 h 1032660"/>
              <a:gd name="connsiteX1-327" fmla="*/ 1320185 w 1320185"/>
              <a:gd name="connsiteY1-328" fmla="*/ 931273 h 1032660"/>
              <a:gd name="connsiteX2-329" fmla="*/ 1218798 w 1320185"/>
              <a:gd name="connsiteY2-330" fmla="*/ 1032660 h 1032660"/>
              <a:gd name="connsiteX3-331" fmla="*/ 101387 w 1320185"/>
              <a:gd name="connsiteY3-332" fmla="*/ 1032660 h 1032660"/>
              <a:gd name="connsiteX4-333" fmla="*/ 0 w 1320185"/>
              <a:gd name="connsiteY4-334" fmla="*/ 931273 h 1032660"/>
              <a:gd name="connsiteX5-335" fmla="*/ 0 w 1320185"/>
              <a:gd name="connsiteY5-336" fmla="*/ 305565 h 1032660"/>
              <a:gd name="connsiteX6-337" fmla="*/ 554030 w 1320185"/>
              <a:gd name="connsiteY6-338" fmla="*/ 697905 h 1032660"/>
              <a:gd name="connsiteX7-339" fmla="*/ 761199 w 1320185"/>
              <a:gd name="connsiteY7-340" fmla="*/ 697905 h 1032660"/>
              <a:gd name="connsiteX8-341" fmla="*/ 1320185 w 1320185"/>
              <a:gd name="connsiteY8-342" fmla="*/ 293173 h 1032660"/>
              <a:gd name="connsiteX9-343" fmla="*/ 101387 w 1320185"/>
              <a:gd name="connsiteY9-344" fmla="*/ 0 h 1032660"/>
              <a:gd name="connsiteX10-345" fmla="*/ 1218798 w 1320185"/>
              <a:gd name="connsiteY10-346" fmla="*/ 0 h 1032660"/>
              <a:gd name="connsiteX11-347" fmla="*/ 1320185 w 1320185"/>
              <a:gd name="connsiteY11-348" fmla="*/ 101387 h 1032660"/>
              <a:gd name="connsiteX12-349" fmla="*/ 1320185 w 1320185"/>
              <a:gd name="connsiteY12-350" fmla="*/ 214265 h 1032660"/>
              <a:gd name="connsiteX13-351" fmla="*/ 756436 w 1320185"/>
              <a:gd name="connsiteY13-352" fmla="*/ 616942 h 1032660"/>
              <a:gd name="connsiteX14-353" fmla="*/ 554030 w 1320185"/>
              <a:gd name="connsiteY14-354" fmla="*/ 612180 h 1032660"/>
              <a:gd name="connsiteX15-355" fmla="*/ 0 w 1320185"/>
              <a:gd name="connsiteY15-356" fmla="*/ 212707 h 1032660"/>
              <a:gd name="connsiteX16-357" fmla="*/ 0 w 1320185"/>
              <a:gd name="connsiteY16-358" fmla="*/ 101387 h 1032660"/>
              <a:gd name="connsiteX17-359" fmla="*/ 101387 w 1320185"/>
              <a:gd name="connsiteY17-360" fmla="*/ 0 h 1032660"/>
              <a:gd name="connsiteX0-361" fmla="*/ 1320185 w 1320185"/>
              <a:gd name="connsiteY0-362" fmla="*/ 293173 h 1032660"/>
              <a:gd name="connsiteX1-363" fmla="*/ 1320185 w 1320185"/>
              <a:gd name="connsiteY1-364" fmla="*/ 931273 h 1032660"/>
              <a:gd name="connsiteX2-365" fmla="*/ 1218798 w 1320185"/>
              <a:gd name="connsiteY2-366" fmla="*/ 1032660 h 1032660"/>
              <a:gd name="connsiteX3-367" fmla="*/ 101387 w 1320185"/>
              <a:gd name="connsiteY3-368" fmla="*/ 1032660 h 1032660"/>
              <a:gd name="connsiteX4-369" fmla="*/ 0 w 1320185"/>
              <a:gd name="connsiteY4-370" fmla="*/ 931273 h 1032660"/>
              <a:gd name="connsiteX5-371" fmla="*/ 0 w 1320185"/>
              <a:gd name="connsiteY5-372" fmla="*/ 305565 h 1032660"/>
              <a:gd name="connsiteX6-373" fmla="*/ 554030 w 1320185"/>
              <a:gd name="connsiteY6-374" fmla="*/ 697905 h 1032660"/>
              <a:gd name="connsiteX7-375" fmla="*/ 761199 w 1320185"/>
              <a:gd name="connsiteY7-376" fmla="*/ 697905 h 1032660"/>
              <a:gd name="connsiteX8-377" fmla="*/ 1320185 w 1320185"/>
              <a:gd name="connsiteY8-378" fmla="*/ 293173 h 1032660"/>
              <a:gd name="connsiteX9-379" fmla="*/ 101387 w 1320185"/>
              <a:gd name="connsiteY9-380" fmla="*/ 0 h 1032660"/>
              <a:gd name="connsiteX10-381" fmla="*/ 1218798 w 1320185"/>
              <a:gd name="connsiteY10-382" fmla="*/ 0 h 1032660"/>
              <a:gd name="connsiteX11-383" fmla="*/ 1320185 w 1320185"/>
              <a:gd name="connsiteY11-384" fmla="*/ 101387 h 1032660"/>
              <a:gd name="connsiteX12-385" fmla="*/ 1320185 w 1320185"/>
              <a:gd name="connsiteY12-386" fmla="*/ 214265 h 1032660"/>
              <a:gd name="connsiteX13-387" fmla="*/ 763579 w 1320185"/>
              <a:gd name="connsiteY13-388" fmla="*/ 609798 h 1032660"/>
              <a:gd name="connsiteX14-389" fmla="*/ 554030 w 1320185"/>
              <a:gd name="connsiteY14-390" fmla="*/ 612180 h 1032660"/>
              <a:gd name="connsiteX15-391" fmla="*/ 0 w 1320185"/>
              <a:gd name="connsiteY15-392" fmla="*/ 212707 h 1032660"/>
              <a:gd name="connsiteX16-393" fmla="*/ 0 w 1320185"/>
              <a:gd name="connsiteY16-394" fmla="*/ 101387 h 1032660"/>
              <a:gd name="connsiteX17-395" fmla="*/ 101387 w 1320185"/>
              <a:gd name="connsiteY17-396" fmla="*/ 0 h 1032660"/>
              <a:gd name="connsiteX0-397" fmla="*/ 1320185 w 1320185"/>
              <a:gd name="connsiteY0-398" fmla="*/ 293173 h 1032660"/>
              <a:gd name="connsiteX1-399" fmla="*/ 1320185 w 1320185"/>
              <a:gd name="connsiteY1-400" fmla="*/ 931273 h 1032660"/>
              <a:gd name="connsiteX2-401" fmla="*/ 1218798 w 1320185"/>
              <a:gd name="connsiteY2-402" fmla="*/ 1032660 h 1032660"/>
              <a:gd name="connsiteX3-403" fmla="*/ 101387 w 1320185"/>
              <a:gd name="connsiteY3-404" fmla="*/ 1032660 h 1032660"/>
              <a:gd name="connsiteX4-405" fmla="*/ 0 w 1320185"/>
              <a:gd name="connsiteY4-406" fmla="*/ 931273 h 1032660"/>
              <a:gd name="connsiteX5-407" fmla="*/ 0 w 1320185"/>
              <a:gd name="connsiteY5-408" fmla="*/ 305565 h 1032660"/>
              <a:gd name="connsiteX6-409" fmla="*/ 554030 w 1320185"/>
              <a:gd name="connsiteY6-410" fmla="*/ 697905 h 1032660"/>
              <a:gd name="connsiteX7-411" fmla="*/ 761199 w 1320185"/>
              <a:gd name="connsiteY7-412" fmla="*/ 697905 h 1032660"/>
              <a:gd name="connsiteX8-413" fmla="*/ 1320185 w 1320185"/>
              <a:gd name="connsiteY8-414" fmla="*/ 293173 h 1032660"/>
              <a:gd name="connsiteX9-415" fmla="*/ 101387 w 1320185"/>
              <a:gd name="connsiteY9-416" fmla="*/ 0 h 1032660"/>
              <a:gd name="connsiteX10-417" fmla="*/ 1218798 w 1320185"/>
              <a:gd name="connsiteY10-418" fmla="*/ 0 h 1032660"/>
              <a:gd name="connsiteX11-419" fmla="*/ 1320185 w 1320185"/>
              <a:gd name="connsiteY11-420" fmla="*/ 101387 h 1032660"/>
              <a:gd name="connsiteX12-421" fmla="*/ 1320185 w 1320185"/>
              <a:gd name="connsiteY12-422" fmla="*/ 214265 h 1032660"/>
              <a:gd name="connsiteX13-423" fmla="*/ 763579 w 1320185"/>
              <a:gd name="connsiteY13-424" fmla="*/ 609798 h 1032660"/>
              <a:gd name="connsiteX14-425" fmla="*/ 554030 w 1320185"/>
              <a:gd name="connsiteY14-426" fmla="*/ 612180 h 1032660"/>
              <a:gd name="connsiteX15-427" fmla="*/ 0 w 1320185"/>
              <a:gd name="connsiteY15-428" fmla="*/ 212707 h 1032660"/>
              <a:gd name="connsiteX16-429" fmla="*/ 0 w 1320185"/>
              <a:gd name="connsiteY16-430" fmla="*/ 101387 h 1032660"/>
              <a:gd name="connsiteX17-431" fmla="*/ 101387 w 1320185"/>
              <a:gd name="connsiteY17-432" fmla="*/ 0 h 1032660"/>
              <a:gd name="connsiteX0-433" fmla="*/ 1320185 w 1320185"/>
              <a:gd name="connsiteY0-434" fmla="*/ 293173 h 1032660"/>
              <a:gd name="connsiteX1-435" fmla="*/ 1320185 w 1320185"/>
              <a:gd name="connsiteY1-436" fmla="*/ 931273 h 1032660"/>
              <a:gd name="connsiteX2-437" fmla="*/ 1218798 w 1320185"/>
              <a:gd name="connsiteY2-438" fmla="*/ 1032660 h 1032660"/>
              <a:gd name="connsiteX3-439" fmla="*/ 101387 w 1320185"/>
              <a:gd name="connsiteY3-440" fmla="*/ 1032660 h 1032660"/>
              <a:gd name="connsiteX4-441" fmla="*/ 0 w 1320185"/>
              <a:gd name="connsiteY4-442" fmla="*/ 931273 h 1032660"/>
              <a:gd name="connsiteX5-443" fmla="*/ 0 w 1320185"/>
              <a:gd name="connsiteY5-444" fmla="*/ 305565 h 1032660"/>
              <a:gd name="connsiteX6-445" fmla="*/ 554030 w 1320185"/>
              <a:gd name="connsiteY6-446" fmla="*/ 697905 h 1032660"/>
              <a:gd name="connsiteX7-447" fmla="*/ 761199 w 1320185"/>
              <a:gd name="connsiteY7-448" fmla="*/ 697905 h 1032660"/>
              <a:gd name="connsiteX8-449" fmla="*/ 1320185 w 1320185"/>
              <a:gd name="connsiteY8-450" fmla="*/ 293173 h 1032660"/>
              <a:gd name="connsiteX9-451" fmla="*/ 101387 w 1320185"/>
              <a:gd name="connsiteY9-452" fmla="*/ 0 h 1032660"/>
              <a:gd name="connsiteX10-453" fmla="*/ 1218798 w 1320185"/>
              <a:gd name="connsiteY10-454" fmla="*/ 0 h 1032660"/>
              <a:gd name="connsiteX11-455" fmla="*/ 1320185 w 1320185"/>
              <a:gd name="connsiteY11-456" fmla="*/ 101387 h 1032660"/>
              <a:gd name="connsiteX12-457" fmla="*/ 1320185 w 1320185"/>
              <a:gd name="connsiteY12-458" fmla="*/ 214265 h 1032660"/>
              <a:gd name="connsiteX13-459" fmla="*/ 763579 w 1320185"/>
              <a:gd name="connsiteY13-460" fmla="*/ 609798 h 1032660"/>
              <a:gd name="connsiteX14-461" fmla="*/ 554030 w 1320185"/>
              <a:gd name="connsiteY14-462" fmla="*/ 612180 h 1032660"/>
              <a:gd name="connsiteX15-463" fmla="*/ 0 w 1320185"/>
              <a:gd name="connsiteY15-464" fmla="*/ 212707 h 1032660"/>
              <a:gd name="connsiteX16-465" fmla="*/ 0 w 1320185"/>
              <a:gd name="connsiteY16-466" fmla="*/ 101387 h 1032660"/>
              <a:gd name="connsiteX17-467" fmla="*/ 101387 w 1320185"/>
              <a:gd name="connsiteY17-468" fmla="*/ 0 h 1032660"/>
              <a:gd name="connsiteX0-469" fmla="*/ 1320185 w 1320185"/>
              <a:gd name="connsiteY0-470" fmla="*/ 293173 h 1032660"/>
              <a:gd name="connsiteX1-471" fmla="*/ 1320185 w 1320185"/>
              <a:gd name="connsiteY1-472" fmla="*/ 931273 h 1032660"/>
              <a:gd name="connsiteX2-473" fmla="*/ 1218798 w 1320185"/>
              <a:gd name="connsiteY2-474" fmla="*/ 1032660 h 1032660"/>
              <a:gd name="connsiteX3-475" fmla="*/ 101387 w 1320185"/>
              <a:gd name="connsiteY3-476" fmla="*/ 1032660 h 1032660"/>
              <a:gd name="connsiteX4-477" fmla="*/ 0 w 1320185"/>
              <a:gd name="connsiteY4-478" fmla="*/ 931273 h 1032660"/>
              <a:gd name="connsiteX5-479" fmla="*/ 0 w 1320185"/>
              <a:gd name="connsiteY5-480" fmla="*/ 305565 h 1032660"/>
              <a:gd name="connsiteX6-481" fmla="*/ 554030 w 1320185"/>
              <a:gd name="connsiteY6-482" fmla="*/ 697905 h 1032660"/>
              <a:gd name="connsiteX7-483" fmla="*/ 761199 w 1320185"/>
              <a:gd name="connsiteY7-484" fmla="*/ 697905 h 1032660"/>
              <a:gd name="connsiteX8-485" fmla="*/ 1320185 w 1320185"/>
              <a:gd name="connsiteY8-486" fmla="*/ 293173 h 1032660"/>
              <a:gd name="connsiteX9-487" fmla="*/ 101387 w 1320185"/>
              <a:gd name="connsiteY9-488" fmla="*/ 0 h 1032660"/>
              <a:gd name="connsiteX10-489" fmla="*/ 1218798 w 1320185"/>
              <a:gd name="connsiteY10-490" fmla="*/ 0 h 1032660"/>
              <a:gd name="connsiteX11-491" fmla="*/ 1320185 w 1320185"/>
              <a:gd name="connsiteY11-492" fmla="*/ 101387 h 1032660"/>
              <a:gd name="connsiteX12-493" fmla="*/ 1320185 w 1320185"/>
              <a:gd name="connsiteY12-494" fmla="*/ 214265 h 1032660"/>
              <a:gd name="connsiteX13-495" fmla="*/ 763579 w 1320185"/>
              <a:gd name="connsiteY13-496" fmla="*/ 609798 h 1032660"/>
              <a:gd name="connsiteX14-497" fmla="*/ 561173 w 1320185"/>
              <a:gd name="connsiteY14-498" fmla="*/ 614562 h 1032660"/>
              <a:gd name="connsiteX15-499" fmla="*/ 0 w 1320185"/>
              <a:gd name="connsiteY15-500" fmla="*/ 212707 h 1032660"/>
              <a:gd name="connsiteX16-501" fmla="*/ 0 w 1320185"/>
              <a:gd name="connsiteY16-502" fmla="*/ 101387 h 1032660"/>
              <a:gd name="connsiteX17-503" fmla="*/ 101387 w 1320185"/>
              <a:gd name="connsiteY17-504" fmla="*/ 0 h 1032660"/>
              <a:gd name="connsiteX0-505" fmla="*/ 1320185 w 1320185"/>
              <a:gd name="connsiteY0-506" fmla="*/ 293173 h 1032660"/>
              <a:gd name="connsiteX1-507" fmla="*/ 1320185 w 1320185"/>
              <a:gd name="connsiteY1-508" fmla="*/ 931273 h 1032660"/>
              <a:gd name="connsiteX2-509" fmla="*/ 1218798 w 1320185"/>
              <a:gd name="connsiteY2-510" fmla="*/ 1032660 h 1032660"/>
              <a:gd name="connsiteX3-511" fmla="*/ 101387 w 1320185"/>
              <a:gd name="connsiteY3-512" fmla="*/ 1032660 h 1032660"/>
              <a:gd name="connsiteX4-513" fmla="*/ 0 w 1320185"/>
              <a:gd name="connsiteY4-514" fmla="*/ 931273 h 1032660"/>
              <a:gd name="connsiteX5-515" fmla="*/ 0 w 1320185"/>
              <a:gd name="connsiteY5-516" fmla="*/ 305565 h 1032660"/>
              <a:gd name="connsiteX6-517" fmla="*/ 554030 w 1320185"/>
              <a:gd name="connsiteY6-518" fmla="*/ 697905 h 1032660"/>
              <a:gd name="connsiteX7-519" fmla="*/ 761199 w 1320185"/>
              <a:gd name="connsiteY7-520" fmla="*/ 697905 h 1032660"/>
              <a:gd name="connsiteX8-521" fmla="*/ 1320185 w 1320185"/>
              <a:gd name="connsiteY8-522" fmla="*/ 293173 h 1032660"/>
              <a:gd name="connsiteX9-523" fmla="*/ 101387 w 1320185"/>
              <a:gd name="connsiteY9-524" fmla="*/ 0 h 1032660"/>
              <a:gd name="connsiteX10-525" fmla="*/ 1218798 w 1320185"/>
              <a:gd name="connsiteY10-526" fmla="*/ 0 h 1032660"/>
              <a:gd name="connsiteX11-527" fmla="*/ 1320185 w 1320185"/>
              <a:gd name="connsiteY11-528" fmla="*/ 101387 h 1032660"/>
              <a:gd name="connsiteX12-529" fmla="*/ 1320185 w 1320185"/>
              <a:gd name="connsiteY12-530" fmla="*/ 214265 h 1032660"/>
              <a:gd name="connsiteX13-531" fmla="*/ 763579 w 1320185"/>
              <a:gd name="connsiteY13-532" fmla="*/ 609798 h 1032660"/>
              <a:gd name="connsiteX14-533" fmla="*/ 556411 w 1320185"/>
              <a:gd name="connsiteY14-534" fmla="*/ 607418 h 1032660"/>
              <a:gd name="connsiteX15-535" fmla="*/ 0 w 1320185"/>
              <a:gd name="connsiteY15-536" fmla="*/ 212707 h 1032660"/>
              <a:gd name="connsiteX16-537" fmla="*/ 0 w 1320185"/>
              <a:gd name="connsiteY16-538" fmla="*/ 101387 h 1032660"/>
              <a:gd name="connsiteX17-539" fmla="*/ 101387 w 1320185"/>
              <a:gd name="connsiteY17-540" fmla="*/ 0 h 103266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</a:cxnLst>
            <a:rect l="l" t="t" r="r" b="b"/>
            <a:pathLst>
              <a:path w="1320185" h="1032660">
                <a:moveTo>
                  <a:pt x="1320185" y="293173"/>
                </a:moveTo>
                <a:lnTo>
                  <a:pt x="1320185" y="931273"/>
                </a:lnTo>
                <a:cubicBezTo>
                  <a:pt x="1320185" y="987267"/>
                  <a:pt x="1274792" y="1032660"/>
                  <a:pt x="1218798" y="1032660"/>
                </a:cubicBezTo>
                <a:lnTo>
                  <a:pt x="101387" y="1032660"/>
                </a:lnTo>
                <a:cubicBezTo>
                  <a:pt x="45393" y="1032660"/>
                  <a:pt x="0" y="987267"/>
                  <a:pt x="0" y="931273"/>
                </a:cubicBezTo>
                <a:lnTo>
                  <a:pt x="0" y="305565"/>
                </a:lnTo>
                <a:lnTo>
                  <a:pt x="554030" y="697905"/>
                </a:lnTo>
                <a:cubicBezTo>
                  <a:pt x="620706" y="736007"/>
                  <a:pt x="701666" y="736005"/>
                  <a:pt x="761199" y="697905"/>
                </a:cubicBezTo>
                <a:cubicBezTo>
                  <a:pt x="890464" y="610576"/>
                  <a:pt x="1222984" y="376757"/>
                  <a:pt x="1320185" y="293173"/>
                </a:cubicBezTo>
                <a:close/>
                <a:moveTo>
                  <a:pt x="101387" y="0"/>
                </a:moveTo>
                <a:lnTo>
                  <a:pt x="1218798" y="0"/>
                </a:lnTo>
                <a:cubicBezTo>
                  <a:pt x="1274792" y="0"/>
                  <a:pt x="1320185" y="45393"/>
                  <a:pt x="1320185" y="101387"/>
                </a:cubicBezTo>
                <a:lnTo>
                  <a:pt x="1320185" y="214265"/>
                </a:lnTo>
                <a:lnTo>
                  <a:pt x="763579" y="609798"/>
                </a:lnTo>
                <a:cubicBezTo>
                  <a:pt x="705634" y="650279"/>
                  <a:pt x="626262" y="659805"/>
                  <a:pt x="556411" y="607418"/>
                </a:cubicBezTo>
                <a:lnTo>
                  <a:pt x="0" y="212707"/>
                </a:lnTo>
                <a:lnTo>
                  <a:pt x="0" y="101387"/>
                </a:lnTo>
                <a:cubicBezTo>
                  <a:pt x="0" y="45393"/>
                  <a:pt x="45393" y="0"/>
                  <a:pt x="101387" y="0"/>
                </a:cubicBez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27" tIns="45713" rIns="45713" bIns="91427" anchor="b"/>
          <a:lstStyle/>
          <a:p>
            <a:pPr algn="ctr" defTabSz="913130" eaLnBrk="1" hangingPunct="1">
              <a:defRPr/>
            </a:pPr>
            <a:endParaRPr lang="en-US" kern="0" spc="-50" dirty="0" err="1">
              <a:ln>
                <a:solidFill>
                  <a:prstClr val="black">
                    <a:alpha val="0"/>
                  </a:prstClr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ounded Rectangular Callout 81"/>
          <p:cNvSpPr/>
          <p:nvPr/>
        </p:nvSpPr>
        <p:spPr bwMode="auto">
          <a:xfrm>
            <a:off x="4267200" y="1895475"/>
            <a:ext cx="161925" cy="166688"/>
          </a:xfrm>
          <a:custGeom>
            <a:avLst/>
            <a:gdLst/>
            <a:ahLst/>
            <a:cxnLst/>
            <a:rect l="l" t="t" r="r" b="b"/>
            <a:pathLst>
              <a:path w="783771" h="806947">
                <a:moveTo>
                  <a:pt x="235709" y="335970"/>
                </a:moveTo>
                <a:cubicBezTo>
                  <a:pt x="211492" y="335970"/>
                  <a:pt x="191860" y="355602"/>
                  <a:pt x="191860" y="379819"/>
                </a:cubicBezTo>
                <a:cubicBezTo>
                  <a:pt x="191860" y="379819"/>
                  <a:pt x="191860" y="379818"/>
                  <a:pt x="191860" y="379818"/>
                </a:cubicBezTo>
                <a:lnTo>
                  <a:pt x="191860" y="379819"/>
                </a:lnTo>
                <a:lnTo>
                  <a:pt x="191860" y="379819"/>
                </a:lnTo>
                <a:cubicBezTo>
                  <a:pt x="191860" y="404036"/>
                  <a:pt x="211492" y="423667"/>
                  <a:pt x="235709" y="423667"/>
                </a:cubicBezTo>
                <a:lnTo>
                  <a:pt x="548063" y="423668"/>
                </a:lnTo>
                <a:cubicBezTo>
                  <a:pt x="572280" y="423668"/>
                  <a:pt x="591912" y="404036"/>
                  <a:pt x="591912" y="379819"/>
                </a:cubicBezTo>
                <a:lnTo>
                  <a:pt x="591913" y="379819"/>
                </a:lnTo>
                <a:cubicBezTo>
                  <a:pt x="591913" y="355602"/>
                  <a:pt x="572281" y="335970"/>
                  <a:pt x="548064" y="335970"/>
                </a:cubicBezTo>
                <a:close/>
                <a:moveTo>
                  <a:pt x="183186" y="177697"/>
                </a:moveTo>
                <a:cubicBezTo>
                  <a:pt x="158969" y="177697"/>
                  <a:pt x="139337" y="197329"/>
                  <a:pt x="139337" y="221546"/>
                </a:cubicBezTo>
                <a:cubicBezTo>
                  <a:pt x="139337" y="245763"/>
                  <a:pt x="158969" y="265394"/>
                  <a:pt x="183186" y="265394"/>
                </a:cubicBezTo>
                <a:lnTo>
                  <a:pt x="600585" y="265395"/>
                </a:lnTo>
                <a:cubicBezTo>
                  <a:pt x="624802" y="265395"/>
                  <a:pt x="644434" y="245763"/>
                  <a:pt x="644434" y="221546"/>
                </a:cubicBezTo>
                <a:lnTo>
                  <a:pt x="644435" y="221546"/>
                </a:lnTo>
                <a:cubicBezTo>
                  <a:pt x="644435" y="197329"/>
                  <a:pt x="624803" y="177697"/>
                  <a:pt x="600586" y="177697"/>
                </a:cubicBezTo>
                <a:close/>
                <a:moveTo>
                  <a:pt x="100197" y="0"/>
                </a:moveTo>
                <a:lnTo>
                  <a:pt x="130629" y="0"/>
                </a:lnTo>
                <a:lnTo>
                  <a:pt x="326571" y="0"/>
                </a:lnTo>
                <a:lnTo>
                  <a:pt x="683574" y="0"/>
                </a:lnTo>
                <a:cubicBezTo>
                  <a:pt x="738911" y="0"/>
                  <a:pt x="783771" y="44860"/>
                  <a:pt x="783771" y="100197"/>
                </a:cubicBezTo>
                <a:lnTo>
                  <a:pt x="783771" y="350684"/>
                </a:lnTo>
                <a:lnTo>
                  <a:pt x="783771" y="500975"/>
                </a:lnTo>
                <a:cubicBezTo>
                  <a:pt x="783771" y="556312"/>
                  <a:pt x="738911" y="601172"/>
                  <a:pt x="683574" y="601172"/>
                </a:cubicBezTo>
                <a:lnTo>
                  <a:pt x="326571" y="601172"/>
                </a:lnTo>
                <a:lnTo>
                  <a:pt x="54433" y="806947"/>
                </a:lnTo>
                <a:lnTo>
                  <a:pt x="130629" y="601172"/>
                </a:lnTo>
                <a:lnTo>
                  <a:pt x="100197" y="601172"/>
                </a:lnTo>
                <a:cubicBezTo>
                  <a:pt x="44860" y="601172"/>
                  <a:pt x="0" y="556312"/>
                  <a:pt x="0" y="500975"/>
                </a:cubicBezTo>
                <a:lnTo>
                  <a:pt x="0" y="350684"/>
                </a:lnTo>
                <a:lnTo>
                  <a:pt x="0" y="100197"/>
                </a:lnTo>
                <a:cubicBezTo>
                  <a:pt x="0" y="44860"/>
                  <a:pt x="44860" y="0"/>
                  <a:pt x="100197" y="0"/>
                </a:cubicBez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27" tIns="45713" rIns="45713" bIns="91427" anchor="b"/>
          <a:lstStyle/>
          <a:p>
            <a:pPr algn="ctr" defTabSz="913130" eaLnBrk="1" hangingPunct="1">
              <a:defRPr/>
            </a:pPr>
            <a:endParaRPr lang="en-US" kern="0" spc="-50" dirty="0" err="1">
              <a:ln>
                <a:solidFill>
                  <a:prstClr val="black">
                    <a:alpha val="0"/>
                  </a:prstClr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8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2840038" y="941388"/>
            <a:ext cx="11064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6988175" y="3862388"/>
            <a:ext cx="1023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 bwMode="auto">
          <a:xfrm>
            <a:off x="2495550" y="1201738"/>
            <a:ext cx="5516563" cy="3254375"/>
            <a:chOff x="2439985" y="1651344"/>
            <a:chExt cx="5516924" cy="3253391"/>
          </a:xfrm>
        </p:grpSpPr>
        <p:sp>
          <p:nvSpPr>
            <p:cNvPr id="17454" name="Rectangle 71"/>
            <p:cNvSpPr>
              <a:spLocks noChangeArrowheads="1"/>
            </p:cNvSpPr>
            <p:nvPr/>
          </p:nvSpPr>
          <p:spPr bwMode="auto">
            <a:xfrm>
              <a:off x="3012081" y="1663410"/>
              <a:ext cx="21443" cy="2929104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455" name="Rectangle 72"/>
            <p:cNvSpPr>
              <a:spLocks noChangeArrowheads="1"/>
            </p:cNvSpPr>
            <p:nvPr/>
          </p:nvSpPr>
          <p:spPr bwMode="auto">
            <a:xfrm>
              <a:off x="3022802" y="4581790"/>
              <a:ext cx="4734941" cy="10724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456" name="Rectangle 97"/>
            <p:cNvSpPr>
              <a:spLocks noChangeArrowheads="1"/>
            </p:cNvSpPr>
            <p:nvPr/>
          </p:nvSpPr>
          <p:spPr bwMode="auto">
            <a:xfrm>
              <a:off x="2942390" y="4581790"/>
              <a:ext cx="80412" cy="10724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457" name="Rectangle 98"/>
            <p:cNvSpPr>
              <a:spLocks noChangeArrowheads="1"/>
            </p:cNvSpPr>
            <p:nvPr/>
          </p:nvSpPr>
          <p:spPr bwMode="auto">
            <a:xfrm>
              <a:off x="2942390" y="4117959"/>
              <a:ext cx="80412" cy="9383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458" name="Rectangle 100"/>
            <p:cNvSpPr>
              <a:spLocks noChangeArrowheads="1"/>
            </p:cNvSpPr>
            <p:nvPr/>
          </p:nvSpPr>
          <p:spPr bwMode="auto">
            <a:xfrm>
              <a:off x="2942390" y="3181718"/>
              <a:ext cx="80412" cy="9383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459" name="Rectangle 103"/>
            <p:cNvSpPr>
              <a:spLocks noChangeArrowheads="1"/>
            </p:cNvSpPr>
            <p:nvPr/>
          </p:nvSpPr>
          <p:spPr bwMode="auto">
            <a:xfrm>
              <a:off x="2942390" y="1774675"/>
              <a:ext cx="80412" cy="9383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460" name="Rectangle 104"/>
            <p:cNvSpPr>
              <a:spLocks noChangeArrowheads="1"/>
            </p:cNvSpPr>
            <p:nvPr/>
          </p:nvSpPr>
          <p:spPr bwMode="auto">
            <a:xfrm>
              <a:off x="3184967" y="4587327"/>
              <a:ext cx="9382" cy="49600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461" name="TextBox 70"/>
            <p:cNvSpPr txBox="1">
              <a:spLocks noChangeArrowheads="1"/>
            </p:cNvSpPr>
            <p:nvPr/>
          </p:nvSpPr>
          <p:spPr bwMode="auto">
            <a:xfrm>
              <a:off x="3012081" y="4616106"/>
              <a:ext cx="372226" cy="277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62" name="TextBox 71"/>
            <p:cNvSpPr txBox="1">
              <a:spLocks noChangeArrowheads="1"/>
            </p:cNvSpPr>
            <p:nvPr/>
          </p:nvSpPr>
          <p:spPr bwMode="auto">
            <a:xfrm>
              <a:off x="2463800" y="3524434"/>
              <a:ext cx="517187" cy="277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</a:t>
              </a:r>
              <a:endParaRPr lang="en-US" altLang="zh-CN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63" name="TextBox 72"/>
            <p:cNvSpPr txBox="1">
              <a:spLocks noChangeArrowheads="1"/>
            </p:cNvSpPr>
            <p:nvPr/>
          </p:nvSpPr>
          <p:spPr bwMode="auto">
            <a:xfrm>
              <a:off x="2463800" y="3056169"/>
              <a:ext cx="517187" cy="277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300</a:t>
              </a:r>
              <a:endParaRPr lang="en-US" altLang="zh-CN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64" name="TextBox 73"/>
            <p:cNvSpPr txBox="1">
              <a:spLocks noChangeArrowheads="1"/>
            </p:cNvSpPr>
            <p:nvPr/>
          </p:nvSpPr>
          <p:spPr bwMode="auto">
            <a:xfrm>
              <a:off x="2463800" y="2587894"/>
              <a:ext cx="559002" cy="277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400</a:t>
              </a:r>
              <a:endParaRPr lang="en-US" altLang="zh-CN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65" name="TextBox 74"/>
            <p:cNvSpPr txBox="1">
              <a:spLocks noChangeArrowheads="1"/>
            </p:cNvSpPr>
            <p:nvPr/>
          </p:nvSpPr>
          <p:spPr bwMode="auto">
            <a:xfrm>
              <a:off x="2439985" y="2119619"/>
              <a:ext cx="599206" cy="277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500</a:t>
              </a:r>
              <a:endParaRPr lang="en-US" altLang="zh-CN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66" name="TextBox 75"/>
            <p:cNvSpPr txBox="1">
              <a:spLocks noChangeArrowheads="1"/>
            </p:cNvSpPr>
            <p:nvPr/>
          </p:nvSpPr>
          <p:spPr bwMode="auto">
            <a:xfrm>
              <a:off x="2463801" y="1651344"/>
              <a:ext cx="521102" cy="277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600</a:t>
              </a:r>
              <a:endParaRPr lang="en-US" altLang="zh-CN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67" name="TextBox 76"/>
            <p:cNvSpPr txBox="1">
              <a:spLocks noChangeArrowheads="1"/>
            </p:cNvSpPr>
            <p:nvPr/>
          </p:nvSpPr>
          <p:spPr bwMode="auto">
            <a:xfrm>
              <a:off x="3384307" y="4619676"/>
              <a:ext cx="328937" cy="277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en-US" altLang="zh-CN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68" name="TextBox 77"/>
            <p:cNvSpPr txBox="1">
              <a:spLocks noChangeArrowheads="1"/>
            </p:cNvSpPr>
            <p:nvPr/>
          </p:nvSpPr>
          <p:spPr bwMode="auto">
            <a:xfrm>
              <a:off x="3645373" y="4624141"/>
              <a:ext cx="475882" cy="277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en-US" altLang="zh-CN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69" name="TextBox 78"/>
            <p:cNvSpPr txBox="1">
              <a:spLocks noChangeArrowheads="1"/>
            </p:cNvSpPr>
            <p:nvPr/>
          </p:nvSpPr>
          <p:spPr bwMode="auto">
            <a:xfrm>
              <a:off x="4038695" y="4623246"/>
              <a:ext cx="418101" cy="277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endParaRPr lang="en-US" altLang="zh-CN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70" name="TextBox 79"/>
            <p:cNvSpPr txBox="1">
              <a:spLocks noChangeArrowheads="1"/>
            </p:cNvSpPr>
            <p:nvPr/>
          </p:nvSpPr>
          <p:spPr bwMode="auto">
            <a:xfrm>
              <a:off x="4351860" y="4622351"/>
              <a:ext cx="452137" cy="277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endParaRPr lang="en-US" altLang="zh-CN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71" name="TextBox 80"/>
            <p:cNvSpPr txBox="1">
              <a:spLocks noChangeArrowheads="1"/>
            </p:cNvSpPr>
            <p:nvPr/>
          </p:nvSpPr>
          <p:spPr bwMode="auto">
            <a:xfrm>
              <a:off x="4697562" y="4621456"/>
              <a:ext cx="457627" cy="277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</a:t>
              </a:r>
              <a:endParaRPr lang="en-US" altLang="zh-CN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72" name="TextBox 81"/>
            <p:cNvSpPr txBox="1">
              <a:spLocks noChangeArrowheads="1"/>
            </p:cNvSpPr>
            <p:nvPr/>
          </p:nvSpPr>
          <p:spPr bwMode="auto">
            <a:xfrm>
              <a:off x="5085239" y="4626826"/>
              <a:ext cx="411694" cy="277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</a:t>
              </a:r>
              <a:endParaRPr lang="en-US" altLang="zh-CN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73" name="TextBox 82"/>
            <p:cNvSpPr txBox="1">
              <a:spLocks noChangeArrowheads="1"/>
            </p:cNvSpPr>
            <p:nvPr/>
          </p:nvSpPr>
          <p:spPr bwMode="auto">
            <a:xfrm>
              <a:off x="5400498" y="4625036"/>
              <a:ext cx="473869" cy="277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35</a:t>
              </a:r>
              <a:endParaRPr lang="en-US" altLang="zh-CN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74" name="TextBox 83"/>
            <p:cNvSpPr txBox="1">
              <a:spLocks noChangeArrowheads="1"/>
            </p:cNvSpPr>
            <p:nvPr/>
          </p:nvSpPr>
          <p:spPr bwMode="auto">
            <a:xfrm>
              <a:off x="5799040" y="4617886"/>
              <a:ext cx="373401" cy="277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40</a:t>
              </a:r>
              <a:endParaRPr lang="en-US" altLang="zh-CN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75" name="TextBox 84"/>
            <p:cNvSpPr txBox="1">
              <a:spLocks noChangeArrowheads="1"/>
            </p:cNvSpPr>
            <p:nvPr/>
          </p:nvSpPr>
          <p:spPr bwMode="auto">
            <a:xfrm>
              <a:off x="6139400" y="4620561"/>
              <a:ext cx="395021" cy="277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45</a:t>
              </a:r>
              <a:endParaRPr lang="en-US" altLang="zh-CN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76" name="TextBox 85"/>
            <p:cNvSpPr txBox="1">
              <a:spLocks noChangeArrowheads="1"/>
            </p:cNvSpPr>
            <p:nvPr/>
          </p:nvSpPr>
          <p:spPr bwMode="auto">
            <a:xfrm>
              <a:off x="6470286" y="4625931"/>
              <a:ext cx="432856" cy="277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</a:t>
              </a:r>
              <a:endParaRPr lang="en-US" altLang="zh-CN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77" name="TextBox 86"/>
            <p:cNvSpPr txBox="1">
              <a:spLocks noChangeArrowheads="1"/>
            </p:cNvSpPr>
            <p:nvPr/>
          </p:nvSpPr>
          <p:spPr bwMode="auto">
            <a:xfrm>
              <a:off x="6784065" y="4618781"/>
              <a:ext cx="483490" cy="277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55</a:t>
              </a:r>
              <a:endParaRPr lang="en-US" altLang="zh-CN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78" name="TextBox 87"/>
            <p:cNvSpPr txBox="1">
              <a:spLocks noChangeArrowheads="1"/>
            </p:cNvSpPr>
            <p:nvPr/>
          </p:nvSpPr>
          <p:spPr bwMode="auto">
            <a:xfrm>
              <a:off x="7165094" y="4627726"/>
              <a:ext cx="423890" cy="277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60</a:t>
              </a:r>
              <a:endParaRPr lang="en-US" altLang="zh-CN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79" name="TextBox 88"/>
            <p:cNvSpPr txBox="1">
              <a:spLocks noChangeArrowheads="1"/>
            </p:cNvSpPr>
            <p:nvPr/>
          </p:nvSpPr>
          <p:spPr bwMode="auto">
            <a:xfrm>
              <a:off x="7496618" y="4616991"/>
              <a:ext cx="460291" cy="277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65</a:t>
              </a:r>
              <a:endParaRPr lang="en-US" altLang="zh-CN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80" name="TextBox 89"/>
            <p:cNvSpPr txBox="1">
              <a:spLocks noChangeArrowheads="1"/>
            </p:cNvSpPr>
            <p:nvPr/>
          </p:nvSpPr>
          <p:spPr bwMode="auto">
            <a:xfrm>
              <a:off x="2463800" y="3992700"/>
              <a:ext cx="517187" cy="277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</a:t>
              </a:r>
              <a:endParaRPr lang="en-US" altLang="zh-CN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81" name="Rectangle 100"/>
            <p:cNvSpPr>
              <a:spLocks noChangeArrowheads="1"/>
            </p:cNvSpPr>
            <p:nvPr/>
          </p:nvSpPr>
          <p:spPr bwMode="auto">
            <a:xfrm>
              <a:off x="2937151" y="3649838"/>
              <a:ext cx="80412" cy="9383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482" name="Rectangle 104"/>
            <p:cNvSpPr>
              <a:spLocks noChangeArrowheads="1"/>
            </p:cNvSpPr>
            <p:nvPr/>
          </p:nvSpPr>
          <p:spPr bwMode="auto">
            <a:xfrm>
              <a:off x="3533886" y="4587327"/>
              <a:ext cx="9382" cy="49600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483" name="Rectangle 104"/>
            <p:cNvSpPr>
              <a:spLocks noChangeArrowheads="1"/>
            </p:cNvSpPr>
            <p:nvPr/>
          </p:nvSpPr>
          <p:spPr bwMode="auto">
            <a:xfrm>
              <a:off x="3882805" y="4587327"/>
              <a:ext cx="9382" cy="49600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484" name="Rectangle 104"/>
            <p:cNvSpPr>
              <a:spLocks noChangeArrowheads="1"/>
            </p:cNvSpPr>
            <p:nvPr/>
          </p:nvSpPr>
          <p:spPr bwMode="auto">
            <a:xfrm>
              <a:off x="4231724" y="4587327"/>
              <a:ext cx="9382" cy="49600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485" name="Rectangle 104"/>
            <p:cNvSpPr>
              <a:spLocks noChangeArrowheads="1"/>
            </p:cNvSpPr>
            <p:nvPr/>
          </p:nvSpPr>
          <p:spPr bwMode="auto">
            <a:xfrm>
              <a:off x="4580642" y="4587327"/>
              <a:ext cx="9382" cy="49600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486" name="Rectangle 104"/>
            <p:cNvSpPr>
              <a:spLocks noChangeArrowheads="1"/>
            </p:cNvSpPr>
            <p:nvPr/>
          </p:nvSpPr>
          <p:spPr bwMode="auto">
            <a:xfrm>
              <a:off x="4929561" y="4587327"/>
              <a:ext cx="9382" cy="49600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487" name="Rectangle 104"/>
            <p:cNvSpPr>
              <a:spLocks noChangeArrowheads="1"/>
            </p:cNvSpPr>
            <p:nvPr/>
          </p:nvSpPr>
          <p:spPr bwMode="auto">
            <a:xfrm>
              <a:off x="7023074" y="4587327"/>
              <a:ext cx="9382" cy="49600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488" name="Rectangle 104"/>
            <p:cNvSpPr>
              <a:spLocks noChangeArrowheads="1"/>
            </p:cNvSpPr>
            <p:nvPr/>
          </p:nvSpPr>
          <p:spPr bwMode="auto">
            <a:xfrm>
              <a:off x="7371993" y="4587327"/>
              <a:ext cx="9382" cy="49600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489" name="Rectangle 104"/>
            <p:cNvSpPr>
              <a:spLocks noChangeArrowheads="1"/>
            </p:cNvSpPr>
            <p:nvPr/>
          </p:nvSpPr>
          <p:spPr bwMode="auto">
            <a:xfrm>
              <a:off x="7720917" y="4587327"/>
              <a:ext cx="9382" cy="49600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490" name="Rectangle 103"/>
            <p:cNvSpPr>
              <a:spLocks noChangeArrowheads="1"/>
            </p:cNvSpPr>
            <p:nvPr/>
          </p:nvSpPr>
          <p:spPr bwMode="auto">
            <a:xfrm>
              <a:off x="2932905" y="2244136"/>
              <a:ext cx="80412" cy="9383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491" name="Rectangle 103"/>
            <p:cNvSpPr>
              <a:spLocks noChangeArrowheads="1"/>
            </p:cNvSpPr>
            <p:nvPr/>
          </p:nvSpPr>
          <p:spPr bwMode="auto">
            <a:xfrm>
              <a:off x="2933111" y="2711707"/>
              <a:ext cx="80412" cy="9383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492" name="Rectangle 104"/>
            <p:cNvSpPr>
              <a:spLocks noChangeArrowheads="1"/>
            </p:cNvSpPr>
            <p:nvPr/>
          </p:nvSpPr>
          <p:spPr bwMode="auto">
            <a:xfrm>
              <a:off x="6674878" y="4587327"/>
              <a:ext cx="9382" cy="54560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493" name="Rectangle 104"/>
            <p:cNvSpPr>
              <a:spLocks noChangeArrowheads="1"/>
            </p:cNvSpPr>
            <p:nvPr/>
          </p:nvSpPr>
          <p:spPr bwMode="auto">
            <a:xfrm>
              <a:off x="6334901" y="4587327"/>
              <a:ext cx="9382" cy="54560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494" name="Rectangle 104"/>
            <p:cNvSpPr>
              <a:spLocks noChangeArrowheads="1"/>
            </p:cNvSpPr>
            <p:nvPr/>
          </p:nvSpPr>
          <p:spPr bwMode="auto">
            <a:xfrm>
              <a:off x="5624420" y="4587327"/>
              <a:ext cx="9382" cy="54560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495" name="Rectangle 104"/>
            <p:cNvSpPr>
              <a:spLocks noChangeArrowheads="1"/>
            </p:cNvSpPr>
            <p:nvPr/>
          </p:nvSpPr>
          <p:spPr bwMode="auto">
            <a:xfrm>
              <a:off x="5277034" y="4587327"/>
              <a:ext cx="9382" cy="54560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496" name="Rectangle 104"/>
            <p:cNvSpPr>
              <a:spLocks noChangeArrowheads="1"/>
            </p:cNvSpPr>
            <p:nvPr/>
          </p:nvSpPr>
          <p:spPr bwMode="auto">
            <a:xfrm>
              <a:off x="5981009" y="4587327"/>
              <a:ext cx="9382" cy="54560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497" name="Oval 96"/>
            <p:cNvSpPr>
              <a:spLocks noChangeArrowheads="1"/>
            </p:cNvSpPr>
            <p:nvPr/>
          </p:nvSpPr>
          <p:spPr bwMode="auto">
            <a:xfrm>
              <a:off x="3022802" y="4550957"/>
              <a:ext cx="40206" cy="41557"/>
            </a:xfrm>
            <a:prstGeom prst="ellipse">
              <a:avLst/>
            </a:prstGeom>
            <a:solidFill>
              <a:srgbClr val="B5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63" name="组合 62"/>
          <p:cNvGrpSpPr/>
          <p:nvPr/>
        </p:nvGrpSpPr>
        <p:grpSpPr bwMode="auto">
          <a:xfrm>
            <a:off x="1116013" y="3181350"/>
            <a:ext cx="1109662" cy="1055688"/>
            <a:chOff x="1060624" y="3631853"/>
            <a:chExt cx="1109490" cy="1055495"/>
          </a:xfrm>
        </p:grpSpPr>
        <p:sp>
          <p:nvSpPr>
            <p:cNvPr id="17446" name="TextBox 5"/>
            <p:cNvSpPr txBox="1">
              <a:spLocks noChangeArrowheads="1"/>
            </p:cNvSpPr>
            <p:nvPr/>
          </p:nvSpPr>
          <p:spPr bwMode="auto">
            <a:xfrm>
              <a:off x="1090613" y="3631853"/>
              <a:ext cx="1079500" cy="307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47" name="TextBox 6"/>
            <p:cNvSpPr txBox="1">
              <a:spLocks noChangeArrowheads="1"/>
            </p:cNvSpPr>
            <p:nvPr/>
          </p:nvSpPr>
          <p:spPr bwMode="auto">
            <a:xfrm>
              <a:off x="1090613" y="3906490"/>
              <a:ext cx="1079500" cy="307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矩形 95"/>
            <p:cNvSpPr>
              <a:spLocks noChangeArrowheads="1"/>
            </p:cNvSpPr>
            <p:nvPr/>
          </p:nvSpPr>
          <p:spPr bwMode="auto">
            <a:xfrm>
              <a:off x="1060624" y="3741371"/>
              <a:ext cx="126980" cy="12697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1060624" y="3973104"/>
              <a:ext cx="126980" cy="125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1060624" y="4258801"/>
              <a:ext cx="126980" cy="12697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451" name="TextBox 93"/>
            <p:cNvSpPr txBox="1">
              <a:spLocks noChangeArrowheads="1"/>
            </p:cNvSpPr>
            <p:nvPr/>
          </p:nvSpPr>
          <p:spPr bwMode="auto">
            <a:xfrm>
              <a:off x="1097986" y="4155926"/>
              <a:ext cx="1072128" cy="307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52" name="TextBox 5"/>
            <p:cNvSpPr txBox="1">
              <a:spLocks noChangeArrowheads="1"/>
            </p:cNvSpPr>
            <p:nvPr/>
          </p:nvSpPr>
          <p:spPr bwMode="auto">
            <a:xfrm>
              <a:off x="1085756" y="4379570"/>
              <a:ext cx="1079500" cy="307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1060624" y="4490534"/>
              <a:ext cx="126980" cy="1269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2" name="组合 71"/>
          <p:cNvGrpSpPr/>
          <p:nvPr/>
        </p:nvGrpSpPr>
        <p:grpSpPr bwMode="auto">
          <a:xfrm>
            <a:off x="3095625" y="1327150"/>
            <a:ext cx="4632325" cy="2770188"/>
            <a:chOff x="3097500" y="1400162"/>
            <a:chExt cx="4630858" cy="2769215"/>
          </a:xfrm>
        </p:grpSpPr>
        <p:grpSp>
          <p:nvGrpSpPr>
            <p:cNvPr id="17440" name="组合 143"/>
            <p:cNvGrpSpPr/>
            <p:nvPr/>
          </p:nvGrpSpPr>
          <p:grpSpPr bwMode="auto">
            <a:xfrm>
              <a:off x="3097500" y="1400162"/>
              <a:ext cx="4630858" cy="2769215"/>
              <a:chOff x="3097500" y="1400162"/>
              <a:chExt cx="4630858" cy="2769215"/>
            </a:xfrm>
          </p:grpSpPr>
          <p:cxnSp>
            <p:nvCxnSpPr>
              <p:cNvPr id="76" name="直接连接符 75"/>
              <p:cNvCxnSpPr/>
              <p:nvPr/>
            </p:nvCxnSpPr>
            <p:spPr>
              <a:xfrm flipV="1">
                <a:off x="3097500" y="2263459"/>
                <a:ext cx="1104550" cy="1905918"/>
              </a:xfrm>
              <a:prstGeom prst="line">
                <a:avLst/>
              </a:prstGeom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>
                <a:endCxn id="75" idx="6"/>
              </p:cNvCxnSpPr>
              <p:nvPr/>
            </p:nvCxnSpPr>
            <p:spPr>
              <a:xfrm flipV="1">
                <a:off x="4195702" y="1711203"/>
                <a:ext cx="1682217" cy="552256"/>
              </a:xfrm>
              <a:prstGeom prst="line">
                <a:avLst/>
              </a:prstGeom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 flipV="1">
                <a:off x="5812853" y="1400162"/>
                <a:ext cx="1915505" cy="309454"/>
              </a:xfrm>
              <a:prstGeom prst="line">
                <a:avLst/>
              </a:prstGeom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椭圆 73"/>
            <p:cNvSpPr/>
            <p:nvPr/>
          </p:nvSpPr>
          <p:spPr>
            <a:xfrm>
              <a:off x="4170310" y="2236481"/>
              <a:ext cx="61893" cy="6347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5816027" y="1676290"/>
              <a:ext cx="61892" cy="68239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9" name="组合 78"/>
          <p:cNvGrpSpPr/>
          <p:nvPr/>
        </p:nvGrpSpPr>
        <p:grpSpPr bwMode="auto">
          <a:xfrm>
            <a:off x="3095625" y="2016125"/>
            <a:ext cx="4600575" cy="2093913"/>
            <a:chOff x="3097500" y="2089773"/>
            <a:chExt cx="4598637" cy="2092304"/>
          </a:xfrm>
        </p:grpSpPr>
        <p:grpSp>
          <p:nvGrpSpPr>
            <p:cNvPr id="17432" name="组合 145"/>
            <p:cNvGrpSpPr/>
            <p:nvPr/>
          </p:nvGrpSpPr>
          <p:grpSpPr bwMode="auto">
            <a:xfrm>
              <a:off x="3097500" y="2104059"/>
              <a:ext cx="4598637" cy="2078018"/>
              <a:chOff x="3097500" y="2104059"/>
              <a:chExt cx="4598637" cy="2078018"/>
            </a:xfrm>
          </p:grpSpPr>
          <p:cxnSp>
            <p:nvCxnSpPr>
              <p:cNvPr id="84" name="直接连接符 83"/>
              <p:cNvCxnSpPr/>
              <p:nvPr/>
            </p:nvCxnSpPr>
            <p:spPr>
              <a:xfrm flipV="1">
                <a:off x="3097500" y="3109752"/>
                <a:ext cx="917188" cy="1072325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/>
              <p:nvPr/>
            </p:nvCxnSpPr>
            <p:spPr>
              <a:xfrm flipV="1">
                <a:off x="4014688" y="3052646"/>
                <a:ext cx="1315484" cy="4758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/>
              <p:nvPr/>
            </p:nvCxnSpPr>
            <p:spPr>
              <a:xfrm flipV="1">
                <a:off x="5330172" y="2116740"/>
                <a:ext cx="894973" cy="935905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 flipV="1">
                <a:off x="6225145" y="2104050"/>
                <a:ext cx="1470992" cy="1269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椭圆 80"/>
            <p:cNvSpPr/>
            <p:nvPr/>
          </p:nvSpPr>
          <p:spPr>
            <a:xfrm>
              <a:off x="3976605" y="3076439"/>
              <a:ext cx="61887" cy="6186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5301609" y="3003470"/>
              <a:ext cx="63473" cy="6186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6214037" y="2089773"/>
              <a:ext cx="63473" cy="6186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5" name="组合 94"/>
          <p:cNvGrpSpPr/>
          <p:nvPr/>
        </p:nvGrpSpPr>
        <p:grpSpPr bwMode="auto">
          <a:xfrm>
            <a:off x="3089275" y="2643188"/>
            <a:ext cx="4684713" cy="1455737"/>
            <a:chOff x="3091150" y="2715766"/>
            <a:chExt cx="4683220" cy="1455424"/>
          </a:xfrm>
        </p:grpSpPr>
        <p:grpSp>
          <p:nvGrpSpPr>
            <p:cNvPr id="17426" name="组合 147"/>
            <p:cNvGrpSpPr/>
            <p:nvPr/>
          </p:nvGrpSpPr>
          <p:grpSpPr bwMode="auto">
            <a:xfrm>
              <a:off x="3091150" y="2726883"/>
              <a:ext cx="4683220" cy="1444307"/>
              <a:chOff x="3091150" y="2726883"/>
              <a:chExt cx="4683220" cy="1444307"/>
            </a:xfrm>
          </p:grpSpPr>
          <p:cxnSp>
            <p:nvCxnSpPr>
              <p:cNvPr id="99" name="直接连接符 98"/>
              <p:cNvCxnSpPr/>
              <p:nvPr/>
            </p:nvCxnSpPr>
            <p:spPr>
              <a:xfrm flipV="1">
                <a:off x="3091150" y="3871218"/>
                <a:ext cx="1715541" cy="299972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/>
              <p:cNvCxnSpPr/>
              <p:nvPr/>
            </p:nvCxnSpPr>
            <p:spPr>
              <a:xfrm flipV="1">
                <a:off x="4814626" y="2747510"/>
                <a:ext cx="1390207" cy="1126882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/>
              <p:cNvCxnSpPr/>
              <p:nvPr/>
            </p:nvCxnSpPr>
            <p:spPr>
              <a:xfrm>
                <a:off x="6211180" y="2726876"/>
                <a:ext cx="1563190" cy="433295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椭圆 96"/>
            <p:cNvSpPr/>
            <p:nvPr/>
          </p:nvSpPr>
          <p:spPr>
            <a:xfrm>
              <a:off x="4786060" y="3829951"/>
              <a:ext cx="61893" cy="634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6201658" y="2715766"/>
              <a:ext cx="63480" cy="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8" name="组合 87"/>
          <p:cNvGrpSpPr/>
          <p:nvPr/>
        </p:nvGrpSpPr>
        <p:grpSpPr bwMode="auto">
          <a:xfrm>
            <a:off x="3121025" y="2536825"/>
            <a:ext cx="3844925" cy="1539875"/>
            <a:chOff x="3121183" y="2610507"/>
            <a:chExt cx="3844493" cy="1539563"/>
          </a:xfrm>
        </p:grpSpPr>
        <p:grpSp>
          <p:nvGrpSpPr>
            <p:cNvPr id="17420" name="组合 146"/>
            <p:cNvGrpSpPr/>
            <p:nvPr/>
          </p:nvGrpSpPr>
          <p:grpSpPr bwMode="auto">
            <a:xfrm>
              <a:off x="3121183" y="2610507"/>
              <a:ext cx="3844493" cy="1539563"/>
              <a:chOff x="3121183" y="2610507"/>
              <a:chExt cx="3844493" cy="1539563"/>
            </a:xfrm>
          </p:grpSpPr>
          <p:cxnSp>
            <p:nvCxnSpPr>
              <p:cNvPr id="92" name="直接连接符 91"/>
              <p:cNvCxnSpPr/>
              <p:nvPr/>
            </p:nvCxnSpPr>
            <p:spPr>
              <a:xfrm flipV="1">
                <a:off x="3121183" y="3558053"/>
                <a:ext cx="1382558" cy="592017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/>
              <p:nvPr/>
            </p:nvCxnSpPr>
            <p:spPr>
              <a:xfrm>
                <a:off x="4506915" y="3556465"/>
                <a:ext cx="1592083" cy="126974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/>
              <p:nvPr/>
            </p:nvCxnSpPr>
            <p:spPr>
              <a:xfrm flipV="1">
                <a:off x="6098998" y="2610507"/>
                <a:ext cx="866678" cy="1072933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椭圆 89"/>
            <p:cNvSpPr/>
            <p:nvPr/>
          </p:nvSpPr>
          <p:spPr>
            <a:xfrm>
              <a:off x="4500566" y="3516786"/>
              <a:ext cx="61905" cy="6348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6072014" y="3640586"/>
              <a:ext cx="63493" cy="6189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217488" y="87313"/>
            <a:ext cx="20510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"/>
          <p:cNvSpPr>
            <a:spLocks noChangeArrowheads="1"/>
          </p:cNvSpPr>
          <p:nvPr/>
        </p:nvSpPr>
        <p:spPr bwMode="auto">
          <a:xfrm>
            <a:off x="1965325" y="252413"/>
            <a:ext cx="1055688" cy="2159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spc="3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Click to add title</a:t>
            </a:r>
            <a:endParaRPr lang="zh-CN" altLang="en-US" sz="800" spc="3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8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1268413" y="1327150"/>
            <a:ext cx="2305050" cy="288925"/>
            <a:chOff x="1331640" y="1159470"/>
            <a:chExt cx="2304256" cy="288032"/>
          </a:xfrm>
        </p:grpSpPr>
        <p:sp>
          <p:nvSpPr>
            <p:cNvPr id="3" name="矩形 2"/>
            <p:cNvSpPr>
              <a:spLocks noChangeArrowheads="1"/>
            </p:cNvSpPr>
            <p:nvPr/>
          </p:nvSpPr>
          <p:spPr bwMode="auto">
            <a:xfrm>
              <a:off x="1331640" y="1159470"/>
              <a:ext cx="683976" cy="2880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2074334" y="1159470"/>
              <a:ext cx="0" cy="28803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2074334" y="1303486"/>
              <a:ext cx="147586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椭圆 5"/>
            <p:cNvSpPr/>
            <p:nvPr/>
          </p:nvSpPr>
          <p:spPr>
            <a:xfrm>
              <a:off x="3553374" y="1262339"/>
              <a:ext cx="82522" cy="8229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 bwMode="auto">
          <a:xfrm>
            <a:off x="1268413" y="1831975"/>
            <a:ext cx="3278187" cy="287338"/>
            <a:chOff x="1331640" y="1663526"/>
            <a:chExt cx="3278463" cy="288032"/>
          </a:xfrm>
        </p:grpSpPr>
        <p:sp>
          <p:nvSpPr>
            <p:cNvPr id="8" name="矩形 7"/>
            <p:cNvSpPr>
              <a:spLocks noChangeArrowheads="1"/>
            </p:cNvSpPr>
            <p:nvPr/>
          </p:nvSpPr>
          <p:spPr bwMode="auto">
            <a:xfrm>
              <a:off x="1331640" y="1663526"/>
              <a:ext cx="863673" cy="2880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2260405" y="1663526"/>
              <a:ext cx="0" cy="28803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2260405" y="1813111"/>
              <a:ext cx="22703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4527546" y="1771737"/>
              <a:ext cx="82557" cy="82749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 bwMode="auto">
          <a:xfrm>
            <a:off x="1268413" y="2354263"/>
            <a:ext cx="3960812" cy="287337"/>
            <a:chOff x="1331640" y="2185338"/>
            <a:chExt cx="3960440" cy="288032"/>
          </a:xfrm>
        </p:grpSpPr>
        <p:sp>
          <p:nvSpPr>
            <p:cNvPr id="13" name="矩形 12"/>
            <p:cNvSpPr/>
            <p:nvPr/>
          </p:nvSpPr>
          <p:spPr>
            <a:xfrm>
              <a:off x="1331640" y="2185338"/>
              <a:ext cx="1152417" cy="2880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2547551" y="2185338"/>
              <a:ext cx="0" cy="28803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endCxn id="16" idx="2"/>
            </p:cNvCxnSpPr>
            <p:nvPr/>
          </p:nvCxnSpPr>
          <p:spPr>
            <a:xfrm>
              <a:off x="2547551" y="2330149"/>
              <a:ext cx="266198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5209538" y="2288775"/>
              <a:ext cx="82542" cy="81159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09121" y="1083859"/>
            <a:ext cx="209551" cy="531936"/>
            <a:chOff x="836613" y="974726"/>
            <a:chExt cx="288925" cy="733424"/>
          </a:xfrm>
          <a:solidFill>
            <a:schemeClr val="bg1">
              <a:lumMod val="75000"/>
            </a:schemeClr>
          </a:solidFill>
        </p:grpSpPr>
        <p:sp>
          <p:nvSpPr>
            <p:cNvPr id="18" name="Freeform 5"/>
            <p:cNvSpPr/>
            <p:nvPr/>
          </p:nvSpPr>
          <p:spPr bwMode="auto">
            <a:xfrm>
              <a:off x="836613" y="1119188"/>
              <a:ext cx="288925" cy="588962"/>
            </a:xfrm>
            <a:custGeom>
              <a:avLst/>
              <a:gdLst>
                <a:gd name="T0" fmla="*/ 154 w 155"/>
                <a:gd name="T1" fmla="*/ 140 h 314"/>
                <a:gd name="T2" fmla="*/ 141 w 155"/>
                <a:gd name="T3" fmla="*/ 17 h 314"/>
                <a:gd name="T4" fmla="*/ 127 w 155"/>
                <a:gd name="T5" fmla="*/ 0 h 314"/>
                <a:gd name="T6" fmla="*/ 127 w 155"/>
                <a:gd name="T7" fmla="*/ 0 h 314"/>
                <a:gd name="T8" fmla="*/ 28 w 155"/>
                <a:gd name="T9" fmla="*/ 0 h 314"/>
                <a:gd name="T10" fmla="*/ 28 w 155"/>
                <a:gd name="T11" fmla="*/ 0 h 314"/>
                <a:gd name="T12" fmla="*/ 14 w 155"/>
                <a:gd name="T13" fmla="*/ 17 h 314"/>
                <a:gd name="T14" fmla="*/ 1 w 155"/>
                <a:gd name="T15" fmla="*/ 140 h 314"/>
                <a:gd name="T16" fmla="*/ 13 w 155"/>
                <a:gd name="T17" fmla="*/ 159 h 314"/>
                <a:gd name="T18" fmla="*/ 28 w 155"/>
                <a:gd name="T19" fmla="*/ 142 h 314"/>
                <a:gd name="T20" fmla="*/ 33 w 155"/>
                <a:gd name="T21" fmla="*/ 93 h 314"/>
                <a:gd name="T22" fmla="*/ 36 w 155"/>
                <a:gd name="T23" fmla="*/ 152 h 314"/>
                <a:gd name="T24" fmla="*/ 36 w 155"/>
                <a:gd name="T25" fmla="*/ 298 h 314"/>
                <a:gd name="T26" fmla="*/ 54 w 155"/>
                <a:gd name="T27" fmla="*/ 314 h 314"/>
                <a:gd name="T28" fmla="*/ 73 w 155"/>
                <a:gd name="T29" fmla="*/ 298 h 314"/>
                <a:gd name="T30" fmla="*/ 73 w 155"/>
                <a:gd name="T31" fmla="*/ 152 h 314"/>
                <a:gd name="T32" fmla="*/ 84 w 155"/>
                <a:gd name="T33" fmla="*/ 152 h 314"/>
                <a:gd name="T34" fmla="*/ 84 w 155"/>
                <a:gd name="T35" fmla="*/ 298 h 314"/>
                <a:gd name="T36" fmla="*/ 102 w 155"/>
                <a:gd name="T37" fmla="*/ 314 h 314"/>
                <a:gd name="T38" fmla="*/ 120 w 155"/>
                <a:gd name="T39" fmla="*/ 298 h 314"/>
                <a:gd name="T40" fmla="*/ 120 w 155"/>
                <a:gd name="T41" fmla="*/ 150 h 314"/>
                <a:gd name="T42" fmla="*/ 120 w 155"/>
                <a:gd name="T43" fmla="*/ 147 h 314"/>
                <a:gd name="T44" fmla="*/ 123 w 155"/>
                <a:gd name="T45" fmla="*/ 93 h 314"/>
                <a:gd name="T46" fmla="*/ 128 w 155"/>
                <a:gd name="T47" fmla="*/ 142 h 314"/>
                <a:gd name="T48" fmla="*/ 143 w 155"/>
                <a:gd name="T49" fmla="*/ 159 h 314"/>
                <a:gd name="T50" fmla="*/ 154 w 155"/>
                <a:gd name="T51" fmla="*/ 14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5" h="314">
                  <a:moveTo>
                    <a:pt x="154" y="140"/>
                  </a:moveTo>
                  <a:cubicBezTo>
                    <a:pt x="141" y="17"/>
                    <a:pt x="141" y="17"/>
                    <a:pt x="141" y="17"/>
                  </a:cubicBezTo>
                  <a:cubicBezTo>
                    <a:pt x="140" y="8"/>
                    <a:pt x="134" y="0"/>
                    <a:pt x="127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2" y="0"/>
                    <a:pt x="15" y="8"/>
                    <a:pt x="14" y="17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0" y="150"/>
                    <a:pt x="6" y="158"/>
                    <a:pt x="13" y="159"/>
                  </a:cubicBezTo>
                  <a:cubicBezTo>
                    <a:pt x="20" y="160"/>
                    <a:pt x="27" y="152"/>
                    <a:pt x="28" y="142"/>
                  </a:cubicBezTo>
                  <a:cubicBezTo>
                    <a:pt x="33" y="93"/>
                    <a:pt x="33" y="93"/>
                    <a:pt x="33" y="93"/>
                  </a:cubicBezTo>
                  <a:cubicBezTo>
                    <a:pt x="36" y="152"/>
                    <a:pt x="36" y="152"/>
                    <a:pt x="36" y="152"/>
                  </a:cubicBezTo>
                  <a:cubicBezTo>
                    <a:pt x="36" y="298"/>
                    <a:pt x="36" y="298"/>
                    <a:pt x="36" y="298"/>
                  </a:cubicBezTo>
                  <a:cubicBezTo>
                    <a:pt x="36" y="306"/>
                    <a:pt x="44" y="314"/>
                    <a:pt x="54" y="314"/>
                  </a:cubicBezTo>
                  <a:cubicBezTo>
                    <a:pt x="64" y="314"/>
                    <a:pt x="73" y="306"/>
                    <a:pt x="73" y="298"/>
                  </a:cubicBezTo>
                  <a:cubicBezTo>
                    <a:pt x="73" y="152"/>
                    <a:pt x="73" y="152"/>
                    <a:pt x="73" y="152"/>
                  </a:cubicBezTo>
                  <a:cubicBezTo>
                    <a:pt x="84" y="152"/>
                    <a:pt x="84" y="152"/>
                    <a:pt x="84" y="152"/>
                  </a:cubicBezTo>
                  <a:cubicBezTo>
                    <a:pt x="84" y="298"/>
                    <a:pt x="84" y="298"/>
                    <a:pt x="84" y="298"/>
                  </a:cubicBezTo>
                  <a:cubicBezTo>
                    <a:pt x="84" y="306"/>
                    <a:pt x="92" y="314"/>
                    <a:pt x="102" y="314"/>
                  </a:cubicBezTo>
                  <a:cubicBezTo>
                    <a:pt x="112" y="314"/>
                    <a:pt x="120" y="306"/>
                    <a:pt x="120" y="298"/>
                  </a:cubicBezTo>
                  <a:cubicBezTo>
                    <a:pt x="120" y="150"/>
                    <a:pt x="120" y="150"/>
                    <a:pt x="120" y="150"/>
                  </a:cubicBezTo>
                  <a:cubicBezTo>
                    <a:pt x="120" y="149"/>
                    <a:pt x="120" y="148"/>
                    <a:pt x="120" y="147"/>
                  </a:cubicBezTo>
                  <a:cubicBezTo>
                    <a:pt x="123" y="93"/>
                    <a:pt x="123" y="93"/>
                    <a:pt x="123" y="93"/>
                  </a:cubicBezTo>
                  <a:cubicBezTo>
                    <a:pt x="128" y="142"/>
                    <a:pt x="128" y="142"/>
                    <a:pt x="128" y="142"/>
                  </a:cubicBezTo>
                  <a:cubicBezTo>
                    <a:pt x="129" y="152"/>
                    <a:pt x="136" y="160"/>
                    <a:pt x="143" y="159"/>
                  </a:cubicBezTo>
                  <a:cubicBezTo>
                    <a:pt x="150" y="158"/>
                    <a:pt x="155" y="150"/>
                    <a:pt x="154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9" name="Oval 6"/>
            <p:cNvSpPr>
              <a:spLocks noChangeArrowheads="1"/>
            </p:cNvSpPr>
            <p:nvPr/>
          </p:nvSpPr>
          <p:spPr bwMode="auto">
            <a:xfrm>
              <a:off x="920751" y="974726"/>
              <a:ext cx="125413" cy="1238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910847" y="1659923"/>
            <a:ext cx="209551" cy="531936"/>
            <a:chOff x="836613" y="974726"/>
            <a:chExt cx="288925" cy="733424"/>
          </a:xfrm>
          <a:solidFill>
            <a:schemeClr val="bg1">
              <a:lumMod val="65000"/>
            </a:schemeClr>
          </a:solidFill>
          <a:effectLst/>
        </p:grpSpPr>
        <p:sp>
          <p:nvSpPr>
            <p:cNvPr id="21" name="Freeform 5"/>
            <p:cNvSpPr/>
            <p:nvPr/>
          </p:nvSpPr>
          <p:spPr bwMode="auto">
            <a:xfrm>
              <a:off x="836613" y="1119188"/>
              <a:ext cx="288925" cy="588962"/>
            </a:xfrm>
            <a:custGeom>
              <a:avLst/>
              <a:gdLst>
                <a:gd name="T0" fmla="*/ 154 w 155"/>
                <a:gd name="T1" fmla="*/ 140 h 314"/>
                <a:gd name="T2" fmla="*/ 141 w 155"/>
                <a:gd name="T3" fmla="*/ 17 h 314"/>
                <a:gd name="T4" fmla="*/ 127 w 155"/>
                <a:gd name="T5" fmla="*/ 0 h 314"/>
                <a:gd name="T6" fmla="*/ 127 w 155"/>
                <a:gd name="T7" fmla="*/ 0 h 314"/>
                <a:gd name="T8" fmla="*/ 28 w 155"/>
                <a:gd name="T9" fmla="*/ 0 h 314"/>
                <a:gd name="T10" fmla="*/ 28 w 155"/>
                <a:gd name="T11" fmla="*/ 0 h 314"/>
                <a:gd name="T12" fmla="*/ 14 w 155"/>
                <a:gd name="T13" fmla="*/ 17 h 314"/>
                <a:gd name="T14" fmla="*/ 1 w 155"/>
                <a:gd name="T15" fmla="*/ 140 h 314"/>
                <a:gd name="T16" fmla="*/ 13 w 155"/>
                <a:gd name="T17" fmla="*/ 159 h 314"/>
                <a:gd name="T18" fmla="*/ 28 w 155"/>
                <a:gd name="T19" fmla="*/ 142 h 314"/>
                <a:gd name="T20" fmla="*/ 33 w 155"/>
                <a:gd name="T21" fmla="*/ 93 h 314"/>
                <a:gd name="T22" fmla="*/ 36 w 155"/>
                <a:gd name="T23" fmla="*/ 152 h 314"/>
                <a:gd name="T24" fmla="*/ 36 w 155"/>
                <a:gd name="T25" fmla="*/ 298 h 314"/>
                <a:gd name="T26" fmla="*/ 54 w 155"/>
                <a:gd name="T27" fmla="*/ 314 h 314"/>
                <a:gd name="T28" fmla="*/ 73 w 155"/>
                <a:gd name="T29" fmla="*/ 298 h 314"/>
                <a:gd name="T30" fmla="*/ 73 w 155"/>
                <a:gd name="T31" fmla="*/ 152 h 314"/>
                <a:gd name="T32" fmla="*/ 84 w 155"/>
                <a:gd name="T33" fmla="*/ 152 h 314"/>
                <a:gd name="T34" fmla="*/ 84 w 155"/>
                <a:gd name="T35" fmla="*/ 298 h 314"/>
                <a:gd name="T36" fmla="*/ 102 w 155"/>
                <a:gd name="T37" fmla="*/ 314 h 314"/>
                <a:gd name="T38" fmla="*/ 120 w 155"/>
                <a:gd name="T39" fmla="*/ 298 h 314"/>
                <a:gd name="T40" fmla="*/ 120 w 155"/>
                <a:gd name="T41" fmla="*/ 150 h 314"/>
                <a:gd name="T42" fmla="*/ 120 w 155"/>
                <a:gd name="T43" fmla="*/ 147 h 314"/>
                <a:gd name="T44" fmla="*/ 123 w 155"/>
                <a:gd name="T45" fmla="*/ 93 h 314"/>
                <a:gd name="T46" fmla="*/ 128 w 155"/>
                <a:gd name="T47" fmla="*/ 142 h 314"/>
                <a:gd name="T48" fmla="*/ 143 w 155"/>
                <a:gd name="T49" fmla="*/ 159 h 314"/>
                <a:gd name="T50" fmla="*/ 154 w 155"/>
                <a:gd name="T51" fmla="*/ 14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5" h="314">
                  <a:moveTo>
                    <a:pt x="154" y="140"/>
                  </a:moveTo>
                  <a:cubicBezTo>
                    <a:pt x="141" y="17"/>
                    <a:pt x="141" y="17"/>
                    <a:pt x="141" y="17"/>
                  </a:cubicBezTo>
                  <a:cubicBezTo>
                    <a:pt x="140" y="8"/>
                    <a:pt x="134" y="0"/>
                    <a:pt x="127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2" y="0"/>
                    <a:pt x="15" y="8"/>
                    <a:pt x="14" y="17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0" y="150"/>
                    <a:pt x="6" y="158"/>
                    <a:pt x="13" y="159"/>
                  </a:cubicBezTo>
                  <a:cubicBezTo>
                    <a:pt x="20" y="160"/>
                    <a:pt x="27" y="152"/>
                    <a:pt x="28" y="142"/>
                  </a:cubicBezTo>
                  <a:cubicBezTo>
                    <a:pt x="33" y="93"/>
                    <a:pt x="33" y="93"/>
                    <a:pt x="33" y="93"/>
                  </a:cubicBezTo>
                  <a:cubicBezTo>
                    <a:pt x="36" y="152"/>
                    <a:pt x="36" y="152"/>
                    <a:pt x="36" y="152"/>
                  </a:cubicBezTo>
                  <a:cubicBezTo>
                    <a:pt x="36" y="298"/>
                    <a:pt x="36" y="298"/>
                    <a:pt x="36" y="298"/>
                  </a:cubicBezTo>
                  <a:cubicBezTo>
                    <a:pt x="36" y="306"/>
                    <a:pt x="44" y="314"/>
                    <a:pt x="54" y="314"/>
                  </a:cubicBezTo>
                  <a:cubicBezTo>
                    <a:pt x="64" y="314"/>
                    <a:pt x="73" y="306"/>
                    <a:pt x="73" y="298"/>
                  </a:cubicBezTo>
                  <a:cubicBezTo>
                    <a:pt x="73" y="152"/>
                    <a:pt x="73" y="152"/>
                    <a:pt x="73" y="152"/>
                  </a:cubicBezTo>
                  <a:cubicBezTo>
                    <a:pt x="84" y="152"/>
                    <a:pt x="84" y="152"/>
                    <a:pt x="84" y="152"/>
                  </a:cubicBezTo>
                  <a:cubicBezTo>
                    <a:pt x="84" y="298"/>
                    <a:pt x="84" y="298"/>
                    <a:pt x="84" y="298"/>
                  </a:cubicBezTo>
                  <a:cubicBezTo>
                    <a:pt x="84" y="306"/>
                    <a:pt x="92" y="314"/>
                    <a:pt x="102" y="314"/>
                  </a:cubicBezTo>
                  <a:cubicBezTo>
                    <a:pt x="112" y="314"/>
                    <a:pt x="120" y="306"/>
                    <a:pt x="120" y="298"/>
                  </a:cubicBezTo>
                  <a:cubicBezTo>
                    <a:pt x="120" y="150"/>
                    <a:pt x="120" y="150"/>
                    <a:pt x="120" y="150"/>
                  </a:cubicBezTo>
                  <a:cubicBezTo>
                    <a:pt x="120" y="149"/>
                    <a:pt x="120" y="148"/>
                    <a:pt x="120" y="147"/>
                  </a:cubicBezTo>
                  <a:cubicBezTo>
                    <a:pt x="123" y="93"/>
                    <a:pt x="123" y="93"/>
                    <a:pt x="123" y="93"/>
                  </a:cubicBezTo>
                  <a:cubicBezTo>
                    <a:pt x="128" y="142"/>
                    <a:pt x="128" y="142"/>
                    <a:pt x="128" y="142"/>
                  </a:cubicBezTo>
                  <a:cubicBezTo>
                    <a:pt x="129" y="152"/>
                    <a:pt x="136" y="160"/>
                    <a:pt x="143" y="159"/>
                  </a:cubicBezTo>
                  <a:cubicBezTo>
                    <a:pt x="150" y="158"/>
                    <a:pt x="155" y="150"/>
                    <a:pt x="154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920751" y="974726"/>
              <a:ext cx="125413" cy="1238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910847" y="2259023"/>
            <a:ext cx="209551" cy="531936"/>
            <a:chOff x="836613" y="974726"/>
            <a:chExt cx="288925" cy="733424"/>
          </a:xfrm>
          <a:solidFill>
            <a:schemeClr val="tx1">
              <a:lumMod val="50000"/>
              <a:lumOff val="50000"/>
            </a:schemeClr>
          </a:solidFill>
          <a:effectLst/>
        </p:grpSpPr>
        <p:sp>
          <p:nvSpPr>
            <p:cNvPr id="24" name="Freeform 5"/>
            <p:cNvSpPr/>
            <p:nvPr/>
          </p:nvSpPr>
          <p:spPr bwMode="auto">
            <a:xfrm>
              <a:off x="836613" y="1119188"/>
              <a:ext cx="288925" cy="588962"/>
            </a:xfrm>
            <a:custGeom>
              <a:avLst/>
              <a:gdLst>
                <a:gd name="T0" fmla="*/ 154 w 155"/>
                <a:gd name="T1" fmla="*/ 140 h 314"/>
                <a:gd name="T2" fmla="*/ 141 w 155"/>
                <a:gd name="T3" fmla="*/ 17 h 314"/>
                <a:gd name="T4" fmla="*/ 127 w 155"/>
                <a:gd name="T5" fmla="*/ 0 h 314"/>
                <a:gd name="T6" fmla="*/ 127 w 155"/>
                <a:gd name="T7" fmla="*/ 0 h 314"/>
                <a:gd name="T8" fmla="*/ 28 w 155"/>
                <a:gd name="T9" fmla="*/ 0 h 314"/>
                <a:gd name="T10" fmla="*/ 28 w 155"/>
                <a:gd name="T11" fmla="*/ 0 h 314"/>
                <a:gd name="T12" fmla="*/ 14 w 155"/>
                <a:gd name="T13" fmla="*/ 17 h 314"/>
                <a:gd name="T14" fmla="*/ 1 w 155"/>
                <a:gd name="T15" fmla="*/ 140 h 314"/>
                <a:gd name="T16" fmla="*/ 13 w 155"/>
                <a:gd name="T17" fmla="*/ 159 h 314"/>
                <a:gd name="T18" fmla="*/ 28 w 155"/>
                <a:gd name="T19" fmla="*/ 142 h 314"/>
                <a:gd name="T20" fmla="*/ 33 w 155"/>
                <a:gd name="T21" fmla="*/ 93 h 314"/>
                <a:gd name="T22" fmla="*/ 36 w 155"/>
                <a:gd name="T23" fmla="*/ 152 h 314"/>
                <a:gd name="T24" fmla="*/ 36 w 155"/>
                <a:gd name="T25" fmla="*/ 298 h 314"/>
                <a:gd name="T26" fmla="*/ 54 w 155"/>
                <a:gd name="T27" fmla="*/ 314 h 314"/>
                <a:gd name="T28" fmla="*/ 73 w 155"/>
                <a:gd name="T29" fmla="*/ 298 h 314"/>
                <a:gd name="T30" fmla="*/ 73 w 155"/>
                <a:gd name="T31" fmla="*/ 152 h 314"/>
                <a:gd name="T32" fmla="*/ 84 w 155"/>
                <a:gd name="T33" fmla="*/ 152 h 314"/>
                <a:gd name="T34" fmla="*/ 84 w 155"/>
                <a:gd name="T35" fmla="*/ 298 h 314"/>
                <a:gd name="T36" fmla="*/ 102 w 155"/>
                <a:gd name="T37" fmla="*/ 314 h 314"/>
                <a:gd name="T38" fmla="*/ 120 w 155"/>
                <a:gd name="T39" fmla="*/ 298 h 314"/>
                <a:gd name="T40" fmla="*/ 120 w 155"/>
                <a:gd name="T41" fmla="*/ 150 h 314"/>
                <a:gd name="T42" fmla="*/ 120 w 155"/>
                <a:gd name="T43" fmla="*/ 147 h 314"/>
                <a:gd name="T44" fmla="*/ 123 w 155"/>
                <a:gd name="T45" fmla="*/ 93 h 314"/>
                <a:gd name="T46" fmla="*/ 128 w 155"/>
                <a:gd name="T47" fmla="*/ 142 h 314"/>
                <a:gd name="T48" fmla="*/ 143 w 155"/>
                <a:gd name="T49" fmla="*/ 159 h 314"/>
                <a:gd name="T50" fmla="*/ 154 w 155"/>
                <a:gd name="T51" fmla="*/ 14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5" h="314">
                  <a:moveTo>
                    <a:pt x="154" y="140"/>
                  </a:moveTo>
                  <a:cubicBezTo>
                    <a:pt x="141" y="17"/>
                    <a:pt x="141" y="17"/>
                    <a:pt x="141" y="17"/>
                  </a:cubicBezTo>
                  <a:cubicBezTo>
                    <a:pt x="140" y="8"/>
                    <a:pt x="134" y="0"/>
                    <a:pt x="127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2" y="0"/>
                    <a:pt x="15" y="8"/>
                    <a:pt x="14" y="17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0" y="150"/>
                    <a:pt x="6" y="158"/>
                    <a:pt x="13" y="159"/>
                  </a:cubicBezTo>
                  <a:cubicBezTo>
                    <a:pt x="20" y="160"/>
                    <a:pt x="27" y="152"/>
                    <a:pt x="28" y="142"/>
                  </a:cubicBezTo>
                  <a:cubicBezTo>
                    <a:pt x="33" y="93"/>
                    <a:pt x="33" y="93"/>
                    <a:pt x="33" y="93"/>
                  </a:cubicBezTo>
                  <a:cubicBezTo>
                    <a:pt x="36" y="152"/>
                    <a:pt x="36" y="152"/>
                    <a:pt x="36" y="152"/>
                  </a:cubicBezTo>
                  <a:cubicBezTo>
                    <a:pt x="36" y="298"/>
                    <a:pt x="36" y="298"/>
                    <a:pt x="36" y="298"/>
                  </a:cubicBezTo>
                  <a:cubicBezTo>
                    <a:pt x="36" y="306"/>
                    <a:pt x="44" y="314"/>
                    <a:pt x="54" y="314"/>
                  </a:cubicBezTo>
                  <a:cubicBezTo>
                    <a:pt x="64" y="314"/>
                    <a:pt x="73" y="306"/>
                    <a:pt x="73" y="298"/>
                  </a:cubicBezTo>
                  <a:cubicBezTo>
                    <a:pt x="73" y="152"/>
                    <a:pt x="73" y="152"/>
                    <a:pt x="73" y="152"/>
                  </a:cubicBezTo>
                  <a:cubicBezTo>
                    <a:pt x="84" y="152"/>
                    <a:pt x="84" y="152"/>
                    <a:pt x="84" y="152"/>
                  </a:cubicBezTo>
                  <a:cubicBezTo>
                    <a:pt x="84" y="298"/>
                    <a:pt x="84" y="298"/>
                    <a:pt x="84" y="298"/>
                  </a:cubicBezTo>
                  <a:cubicBezTo>
                    <a:pt x="84" y="306"/>
                    <a:pt x="92" y="314"/>
                    <a:pt x="102" y="314"/>
                  </a:cubicBezTo>
                  <a:cubicBezTo>
                    <a:pt x="112" y="314"/>
                    <a:pt x="120" y="306"/>
                    <a:pt x="120" y="298"/>
                  </a:cubicBezTo>
                  <a:cubicBezTo>
                    <a:pt x="120" y="150"/>
                    <a:pt x="120" y="150"/>
                    <a:pt x="120" y="150"/>
                  </a:cubicBezTo>
                  <a:cubicBezTo>
                    <a:pt x="120" y="149"/>
                    <a:pt x="120" y="148"/>
                    <a:pt x="120" y="147"/>
                  </a:cubicBezTo>
                  <a:cubicBezTo>
                    <a:pt x="123" y="93"/>
                    <a:pt x="123" y="93"/>
                    <a:pt x="123" y="93"/>
                  </a:cubicBezTo>
                  <a:cubicBezTo>
                    <a:pt x="128" y="142"/>
                    <a:pt x="128" y="142"/>
                    <a:pt x="128" y="142"/>
                  </a:cubicBezTo>
                  <a:cubicBezTo>
                    <a:pt x="129" y="152"/>
                    <a:pt x="136" y="160"/>
                    <a:pt x="143" y="159"/>
                  </a:cubicBezTo>
                  <a:cubicBezTo>
                    <a:pt x="150" y="158"/>
                    <a:pt x="155" y="150"/>
                    <a:pt x="154" y="14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Oval 6"/>
            <p:cNvSpPr>
              <a:spLocks noChangeArrowheads="1"/>
            </p:cNvSpPr>
            <p:nvPr/>
          </p:nvSpPr>
          <p:spPr bwMode="auto">
            <a:xfrm>
              <a:off x="920751" y="974726"/>
              <a:ext cx="125413" cy="1238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3557588" y="1300163"/>
            <a:ext cx="6286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12%</a:t>
            </a:r>
            <a:endParaRPr lang="zh-CN" altLang="en-US" sz="1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4522788" y="1817688"/>
            <a:ext cx="6286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25%</a:t>
            </a:r>
            <a:endParaRPr lang="zh-CN" altLang="en-US" sz="1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5208588" y="2328863"/>
            <a:ext cx="6286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32%</a:t>
            </a:r>
            <a:endParaRPr lang="zh-CN" altLang="en-US" sz="1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 bwMode="auto">
          <a:xfrm>
            <a:off x="1268413" y="2924175"/>
            <a:ext cx="4227512" cy="287338"/>
            <a:chOff x="1331640" y="2755719"/>
            <a:chExt cx="4227644" cy="288032"/>
          </a:xfrm>
        </p:grpSpPr>
        <p:sp>
          <p:nvSpPr>
            <p:cNvPr id="30" name="矩形 29"/>
            <p:cNvSpPr/>
            <p:nvPr/>
          </p:nvSpPr>
          <p:spPr>
            <a:xfrm>
              <a:off x="1331640" y="2755719"/>
              <a:ext cx="1368468" cy="2880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2760435" y="2755719"/>
              <a:ext cx="0" cy="28803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endCxn id="33" idx="2"/>
            </p:cNvCxnSpPr>
            <p:nvPr/>
          </p:nvCxnSpPr>
          <p:spPr>
            <a:xfrm>
              <a:off x="2760435" y="2900531"/>
              <a:ext cx="271629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/>
          </p:nvSpPr>
          <p:spPr>
            <a:xfrm>
              <a:off x="5476731" y="2859156"/>
              <a:ext cx="82553" cy="81158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910847" y="2829404"/>
            <a:ext cx="209551" cy="531936"/>
            <a:chOff x="836613" y="974726"/>
            <a:chExt cx="288925" cy="733424"/>
          </a:xfrm>
          <a:solidFill>
            <a:schemeClr val="accent5">
              <a:lumMod val="75000"/>
            </a:schemeClr>
          </a:solidFill>
          <a:effectLst/>
        </p:grpSpPr>
        <p:sp>
          <p:nvSpPr>
            <p:cNvPr id="35" name="Freeform 5"/>
            <p:cNvSpPr/>
            <p:nvPr/>
          </p:nvSpPr>
          <p:spPr bwMode="auto">
            <a:xfrm>
              <a:off x="836613" y="1119188"/>
              <a:ext cx="288925" cy="588962"/>
            </a:xfrm>
            <a:custGeom>
              <a:avLst/>
              <a:gdLst>
                <a:gd name="T0" fmla="*/ 154 w 155"/>
                <a:gd name="T1" fmla="*/ 140 h 314"/>
                <a:gd name="T2" fmla="*/ 141 w 155"/>
                <a:gd name="T3" fmla="*/ 17 h 314"/>
                <a:gd name="T4" fmla="*/ 127 w 155"/>
                <a:gd name="T5" fmla="*/ 0 h 314"/>
                <a:gd name="T6" fmla="*/ 127 w 155"/>
                <a:gd name="T7" fmla="*/ 0 h 314"/>
                <a:gd name="T8" fmla="*/ 28 w 155"/>
                <a:gd name="T9" fmla="*/ 0 h 314"/>
                <a:gd name="T10" fmla="*/ 28 w 155"/>
                <a:gd name="T11" fmla="*/ 0 h 314"/>
                <a:gd name="T12" fmla="*/ 14 w 155"/>
                <a:gd name="T13" fmla="*/ 17 h 314"/>
                <a:gd name="T14" fmla="*/ 1 w 155"/>
                <a:gd name="T15" fmla="*/ 140 h 314"/>
                <a:gd name="T16" fmla="*/ 13 w 155"/>
                <a:gd name="T17" fmla="*/ 159 h 314"/>
                <a:gd name="T18" fmla="*/ 28 w 155"/>
                <a:gd name="T19" fmla="*/ 142 h 314"/>
                <a:gd name="T20" fmla="*/ 33 w 155"/>
                <a:gd name="T21" fmla="*/ 93 h 314"/>
                <a:gd name="T22" fmla="*/ 36 w 155"/>
                <a:gd name="T23" fmla="*/ 152 h 314"/>
                <a:gd name="T24" fmla="*/ 36 w 155"/>
                <a:gd name="T25" fmla="*/ 298 h 314"/>
                <a:gd name="T26" fmla="*/ 54 w 155"/>
                <a:gd name="T27" fmla="*/ 314 h 314"/>
                <a:gd name="T28" fmla="*/ 73 w 155"/>
                <a:gd name="T29" fmla="*/ 298 h 314"/>
                <a:gd name="T30" fmla="*/ 73 w 155"/>
                <a:gd name="T31" fmla="*/ 152 h 314"/>
                <a:gd name="T32" fmla="*/ 84 w 155"/>
                <a:gd name="T33" fmla="*/ 152 h 314"/>
                <a:gd name="T34" fmla="*/ 84 w 155"/>
                <a:gd name="T35" fmla="*/ 298 h 314"/>
                <a:gd name="T36" fmla="*/ 102 w 155"/>
                <a:gd name="T37" fmla="*/ 314 h 314"/>
                <a:gd name="T38" fmla="*/ 120 w 155"/>
                <a:gd name="T39" fmla="*/ 298 h 314"/>
                <a:gd name="T40" fmla="*/ 120 w 155"/>
                <a:gd name="T41" fmla="*/ 150 h 314"/>
                <a:gd name="T42" fmla="*/ 120 w 155"/>
                <a:gd name="T43" fmla="*/ 147 h 314"/>
                <a:gd name="T44" fmla="*/ 123 w 155"/>
                <a:gd name="T45" fmla="*/ 93 h 314"/>
                <a:gd name="T46" fmla="*/ 128 w 155"/>
                <a:gd name="T47" fmla="*/ 142 h 314"/>
                <a:gd name="T48" fmla="*/ 143 w 155"/>
                <a:gd name="T49" fmla="*/ 159 h 314"/>
                <a:gd name="T50" fmla="*/ 154 w 155"/>
                <a:gd name="T51" fmla="*/ 14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5" h="314">
                  <a:moveTo>
                    <a:pt x="154" y="140"/>
                  </a:moveTo>
                  <a:cubicBezTo>
                    <a:pt x="141" y="17"/>
                    <a:pt x="141" y="17"/>
                    <a:pt x="141" y="17"/>
                  </a:cubicBezTo>
                  <a:cubicBezTo>
                    <a:pt x="140" y="8"/>
                    <a:pt x="134" y="0"/>
                    <a:pt x="127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2" y="0"/>
                    <a:pt x="15" y="8"/>
                    <a:pt x="14" y="17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0" y="150"/>
                    <a:pt x="6" y="158"/>
                    <a:pt x="13" y="159"/>
                  </a:cubicBezTo>
                  <a:cubicBezTo>
                    <a:pt x="20" y="160"/>
                    <a:pt x="27" y="152"/>
                    <a:pt x="28" y="142"/>
                  </a:cubicBezTo>
                  <a:cubicBezTo>
                    <a:pt x="33" y="93"/>
                    <a:pt x="33" y="93"/>
                    <a:pt x="33" y="93"/>
                  </a:cubicBezTo>
                  <a:cubicBezTo>
                    <a:pt x="36" y="152"/>
                    <a:pt x="36" y="152"/>
                    <a:pt x="36" y="152"/>
                  </a:cubicBezTo>
                  <a:cubicBezTo>
                    <a:pt x="36" y="298"/>
                    <a:pt x="36" y="298"/>
                    <a:pt x="36" y="298"/>
                  </a:cubicBezTo>
                  <a:cubicBezTo>
                    <a:pt x="36" y="306"/>
                    <a:pt x="44" y="314"/>
                    <a:pt x="54" y="314"/>
                  </a:cubicBezTo>
                  <a:cubicBezTo>
                    <a:pt x="64" y="314"/>
                    <a:pt x="73" y="306"/>
                    <a:pt x="73" y="298"/>
                  </a:cubicBezTo>
                  <a:cubicBezTo>
                    <a:pt x="73" y="152"/>
                    <a:pt x="73" y="152"/>
                    <a:pt x="73" y="152"/>
                  </a:cubicBezTo>
                  <a:cubicBezTo>
                    <a:pt x="84" y="152"/>
                    <a:pt x="84" y="152"/>
                    <a:pt x="84" y="152"/>
                  </a:cubicBezTo>
                  <a:cubicBezTo>
                    <a:pt x="84" y="298"/>
                    <a:pt x="84" y="298"/>
                    <a:pt x="84" y="298"/>
                  </a:cubicBezTo>
                  <a:cubicBezTo>
                    <a:pt x="84" y="306"/>
                    <a:pt x="92" y="314"/>
                    <a:pt x="102" y="314"/>
                  </a:cubicBezTo>
                  <a:cubicBezTo>
                    <a:pt x="112" y="314"/>
                    <a:pt x="120" y="306"/>
                    <a:pt x="120" y="298"/>
                  </a:cubicBezTo>
                  <a:cubicBezTo>
                    <a:pt x="120" y="150"/>
                    <a:pt x="120" y="150"/>
                    <a:pt x="120" y="150"/>
                  </a:cubicBezTo>
                  <a:cubicBezTo>
                    <a:pt x="120" y="149"/>
                    <a:pt x="120" y="148"/>
                    <a:pt x="120" y="147"/>
                  </a:cubicBezTo>
                  <a:cubicBezTo>
                    <a:pt x="123" y="93"/>
                    <a:pt x="123" y="93"/>
                    <a:pt x="123" y="93"/>
                  </a:cubicBezTo>
                  <a:cubicBezTo>
                    <a:pt x="128" y="142"/>
                    <a:pt x="128" y="142"/>
                    <a:pt x="128" y="142"/>
                  </a:cubicBezTo>
                  <a:cubicBezTo>
                    <a:pt x="129" y="152"/>
                    <a:pt x="136" y="160"/>
                    <a:pt x="143" y="159"/>
                  </a:cubicBezTo>
                  <a:cubicBezTo>
                    <a:pt x="150" y="158"/>
                    <a:pt x="155" y="150"/>
                    <a:pt x="154" y="14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36" name="Oval 6"/>
            <p:cNvSpPr>
              <a:spLocks noChangeArrowheads="1"/>
            </p:cNvSpPr>
            <p:nvPr/>
          </p:nvSpPr>
          <p:spPr bwMode="auto">
            <a:xfrm>
              <a:off x="920751" y="974726"/>
              <a:ext cx="125413" cy="123825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</p:grpSp>
      <p:sp>
        <p:nvSpPr>
          <p:cNvPr id="37" name="Rectangle 2"/>
          <p:cNvSpPr>
            <a:spLocks noChangeArrowheads="1"/>
          </p:cNvSpPr>
          <p:nvPr/>
        </p:nvSpPr>
        <p:spPr bwMode="auto">
          <a:xfrm>
            <a:off x="5473700" y="2779713"/>
            <a:ext cx="1073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36%</a:t>
            </a:r>
            <a:endParaRPr lang="zh-CN" altLang="en-US" b="1">
              <a:solidFill>
                <a:srgbClr val="3185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6771995" y="1217811"/>
            <a:ext cx="1576331" cy="3492314"/>
            <a:chOff x="7164388" y="2027238"/>
            <a:chExt cx="574675" cy="127317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9" name="Freeform 6"/>
            <p:cNvSpPr/>
            <p:nvPr/>
          </p:nvSpPr>
          <p:spPr bwMode="auto">
            <a:xfrm>
              <a:off x="7375526" y="2417763"/>
              <a:ext cx="142875" cy="133350"/>
            </a:xfrm>
            <a:custGeom>
              <a:avLst/>
              <a:gdLst>
                <a:gd name="T0" fmla="*/ 176 w 650"/>
                <a:gd name="T1" fmla="*/ 602 h 602"/>
                <a:gd name="T2" fmla="*/ 325 w 650"/>
                <a:gd name="T3" fmla="*/ 554 h 602"/>
                <a:gd name="T4" fmla="*/ 474 w 650"/>
                <a:gd name="T5" fmla="*/ 602 h 602"/>
                <a:gd name="T6" fmla="*/ 549 w 650"/>
                <a:gd name="T7" fmla="*/ 458 h 602"/>
                <a:gd name="T8" fmla="*/ 650 w 650"/>
                <a:gd name="T9" fmla="*/ 0 h 602"/>
                <a:gd name="T10" fmla="*/ 0 w 650"/>
                <a:gd name="T11" fmla="*/ 0 h 602"/>
                <a:gd name="T12" fmla="*/ 176 w 650"/>
                <a:gd name="T13" fmla="*/ 60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0" h="602">
                  <a:moveTo>
                    <a:pt x="176" y="602"/>
                  </a:moveTo>
                  <a:cubicBezTo>
                    <a:pt x="218" y="570"/>
                    <a:pt x="272" y="554"/>
                    <a:pt x="325" y="554"/>
                  </a:cubicBezTo>
                  <a:cubicBezTo>
                    <a:pt x="378" y="554"/>
                    <a:pt x="432" y="570"/>
                    <a:pt x="474" y="602"/>
                  </a:cubicBezTo>
                  <a:cubicBezTo>
                    <a:pt x="501" y="560"/>
                    <a:pt x="528" y="512"/>
                    <a:pt x="549" y="458"/>
                  </a:cubicBezTo>
                  <a:cubicBezTo>
                    <a:pt x="608" y="320"/>
                    <a:pt x="645" y="149"/>
                    <a:pt x="6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208"/>
                    <a:pt x="80" y="464"/>
                    <a:pt x="176" y="602"/>
                  </a:cubicBezTo>
                </a:path>
              </a:pathLst>
            </a:custGeom>
            <a:grpFill/>
            <a:ln w="0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0" name="Freeform 7"/>
            <p:cNvSpPr/>
            <p:nvPr/>
          </p:nvSpPr>
          <p:spPr bwMode="auto">
            <a:xfrm>
              <a:off x="7185026" y="2027238"/>
              <a:ext cx="523875" cy="1273175"/>
            </a:xfrm>
            <a:custGeom>
              <a:avLst/>
              <a:gdLst>
                <a:gd name="T0" fmla="*/ 608 w 2368"/>
                <a:gd name="T1" fmla="*/ 2042 h 5738"/>
                <a:gd name="T2" fmla="*/ 608 w 2368"/>
                <a:gd name="T3" fmla="*/ 5472 h 5738"/>
                <a:gd name="T4" fmla="*/ 869 w 2368"/>
                <a:gd name="T5" fmla="*/ 5738 h 5738"/>
                <a:gd name="T6" fmla="*/ 1136 w 2368"/>
                <a:gd name="T7" fmla="*/ 5472 h 5738"/>
                <a:gd name="T8" fmla="*/ 1136 w 2368"/>
                <a:gd name="T9" fmla="*/ 3546 h 5738"/>
                <a:gd name="T10" fmla="*/ 1232 w 2368"/>
                <a:gd name="T11" fmla="*/ 3546 h 5738"/>
                <a:gd name="T12" fmla="*/ 1232 w 2368"/>
                <a:gd name="T13" fmla="*/ 5472 h 5738"/>
                <a:gd name="T14" fmla="*/ 1499 w 2368"/>
                <a:gd name="T15" fmla="*/ 5738 h 5738"/>
                <a:gd name="T16" fmla="*/ 1760 w 2368"/>
                <a:gd name="T17" fmla="*/ 5472 h 5738"/>
                <a:gd name="T18" fmla="*/ 1760 w 2368"/>
                <a:gd name="T19" fmla="*/ 3066 h 5738"/>
                <a:gd name="T20" fmla="*/ 1563 w 2368"/>
                <a:gd name="T21" fmla="*/ 2965 h 5738"/>
                <a:gd name="T22" fmla="*/ 1525 w 2368"/>
                <a:gd name="T23" fmla="*/ 2965 h 5738"/>
                <a:gd name="T24" fmla="*/ 1525 w 2368"/>
                <a:gd name="T25" fmla="*/ 2922 h 5738"/>
                <a:gd name="T26" fmla="*/ 1525 w 2368"/>
                <a:gd name="T27" fmla="*/ 2906 h 5738"/>
                <a:gd name="T28" fmla="*/ 1525 w 2368"/>
                <a:gd name="T29" fmla="*/ 2869 h 5738"/>
                <a:gd name="T30" fmla="*/ 1563 w 2368"/>
                <a:gd name="T31" fmla="*/ 2864 h 5738"/>
                <a:gd name="T32" fmla="*/ 1760 w 2368"/>
                <a:gd name="T33" fmla="*/ 2762 h 5738"/>
                <a:gd name="T34" fmla="*/ 1760 w 2368"/>
                <a:gd name="T35" fmla="*/ 2042 h 5738"/>
                <a:gd name="T36" fmla="*/ 2043 w 2368"/>
                <a:gd name="T37" fmla="*/ 1738 h 5738"/>
                <a:gd name="T38" fmla="*/ 2368 w 2368"/>
                <a:gd name="T39" fmla="*/ 165 h 5738"/>
                <a:gd name="T40" fmla="*/ 2197 w 2368"/>
                <a:gd name="T41" fmla="*/ 0 h 5738"/>
                <a:gd name="T42" fmla="*/ 2027 w 2368"/>
                <a:gd name="T43" fmla="*/ 165 h 5738"/>
                <a:gd name="T44" fmla="*/ 1755 w 2368"/>
                <a:gd name="T45" fmla="*/ 1562 h 5738"/>
                <a:gd name="T46" fmla="*/ 1595 w 2368"/>
                <a:gd name="T47" fmla="*/ 1744 h 5738"/>
                <a:gd name="T48" fmla="*/ 1573 w 2368"/>
                <a:gd name="T49" fmla="*/ 1754 h 5738"/>
                <a:gd name="T50" fmla="*/ 1381 w 2368"/>
                <a:gd name="T51" fmla="*/ 2405 h 5738"/>
                <a:gd name="T52" fmla="*/ 1445 w 2368"/>
                <a:gd name="T53" fmla="*/ 2576 h 5738"/>
                <a:gd name="T54" fmla="*/ 1184 w 2368"/>
                <a:gd name="T55" fmla="*/ 2837 h 5738"/>
                <a:gd name="T56" fmla="*/ 923 w 2368"/>
                <a:gd name="T57" fmla="*/ 2576 h 5738"/>
                <a:gd name="T58" fmla="*/ 987 w 2368"/>
                <a:gd name="T59" fmla="*/ 2405 h 5738"/>
                <a:gd name="T60" fmla="*/ 901 w 2368"/>
                <a:gd name="T61" fmla="*/ 2245 h 5738"/>
                <a:gd name="T62" fmla="*/ 795 w 2368"/>
                <a:gd name="T63" fmla="*/ 1754 h 5738"/>
                <a:gd name="T64" fmla="*/ 752 w 2368"/>
                <a:gd name="T65" fmla="*/ 1722 h 5738"/>
                <a:gd name="T66" fmla="*/ 501 w 2368"/>
                <a:gd name="T67" fmla="*/ 1322 h 5738"/>
                <a:gd name="T68" fmla="*/ 341 w 2368"/>
                <a:gd name="T69" fmla="*/ 165 h 5738"/>
                <a:gd name="T70" fmla="*/ 171 w 2368"/>
                <a:gd name="T71" fmla="*/ 0 h 5738"/>
                <a:gd name="T72" fmla="*/ 0 w 2368"/>
                <a:gd name="T73" fmla="*/ 165 h 5738"/>
                <a:gd name="T74" fmla="*/ 325 w 2368"/>
                <a:gd name="T75" fmla="*/ 1738 h 5738"/>
                <a:gd name="T76" fmla="*/ 608 w 2368"/>
                <a:gd name="T77" fmla="*/ 2042 h 5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68" h="5738">
                  <a:moveTo>
                    <a:pt x="608" y="2042"/>
                  </a:moveTo>
                  <a:cubicBezTo>
                    <a:pt x="608" y="5472"/>
                    <a:pt x="608" y="5472"/>
                    <a:pt x="608" y="5472"/>
                  </a:cubicBezTo>
                  <a:cubicBezTo>
                    <a:pt x="608" y="5616"/>
                    <a:pt x="725" y="5738"/>
                    <a:pt x="869" y="5738"/>
                  </a:cubicBezTo>
                  <a:cubicBezTo>
                    <a:pt x="1019" y="5738"/>
                    <a:pt x="1136" y="5616"/>
                    <a:pt x="1136" y="5472"/>
                  </a:cubicBezTo>
                  <a:cubicBezTo>
                    <a:pt x="1136" y="3546"/>
                    <a:pt x="1136" y="3546"/>
                    <a:pt x="1136" y="3546"/>
                  </a:cubicBezTo>
                  <a:cubicBezTo>
                    <a:pt x="1232" y="3546"/>
                    <a:pt x="1232" y="3546"/>
                    <a:pt x="1232" y="3546"/>
                  </a:cubicBezTo>
                  <a:cubicBezTo>
                    <a:pt x="1232" y="5472"/>
                    <a:pt x="1232" y="5472"/>
                    <a:pt x="1232" y="5472"/>
                  </a:cubicBezTo>
                  <a:cubicBezTo>
                    <a:pt x="1232" y="5616"/>
                    <a:pt x="1349" y="5738"/>
                    <a:pt x="1499" y="5738"/>
                  </a:cubicBezTo>
                  <a:cubicBezTo>
                    <a:pt x="1643" y="5738"/>
                    <a:pt x="1760" y="5616"/>
                    <a:pt x="1760" y="5472"/>
                  </a:cubicBezTo>
                  <a:cubicBezTo>
                    <a:pt x="1760" y="3066"/>
                    <a:pt x="1760" y="3066"/>
                    <a:pt x="1760" y="3066"/>
                  </a:cubicBezTo>
                  <a:cubicBezTo>
                    <a:pt x="1728" y="3002"/>
                    <a:pt x="1675" y="2981"/>
                    <a:pt x="1563" y="2965"/>
                  </a:cubicBezTo>
                  <a:cubicBezTo>
                    <a:pt x="1525" y="2965"/>
                    <a:pt x="1525" y="2965"/>
                    <a:pt x="1525" y="2965"/>
                  </a:cubicBezTo>
                  <a:cubicBezTo>
                    <a:pt x="1525" y="2922"/>
                    <a:pt x="1525" y="2922"/>
                    <a:pt x="1525" y="2922"/>
                  </a:cubicBezTo>
                  <a:cubicBezTo>
                    <a:pt x="1525" y="2906"/>
                    <a:pt x="1525" y="2906"/>
                    <a:pt x="1525" y="2906"/>
                  </a:cubicBezTo>
                  <a:cubicBezTo>
                    <a:pt x="1525" y="2869"/>
                    <a:pt x="1525" y="2869"/>
                    <a:pt x="1525" y="2869"/>
                  </a:cubicBezTo>
                  <a:cubicBezTo>
                    <a:pt x="1563" y="2864"/>
                    <a:pt x="1563" y="2864"/>
                    <a:pt x="1563" y="2864"/>
                  </a:cubicBezTo>
                  <a:cubicBezTo>
                    <a:pt x="1675" y="2853"/>
                    <a:pt x="1728" y="2826"/>
                    <a:pt x="1760" y="2762"/>
                  </a:cubicBezTo>
                  <a:cubicBezTo>
                    <a:pt x="1760" y="2042"/>
                    <a:pt x="1760" y="2042"/>
                    <a:pt x="1760" y="2042"/>
                  </a:cubicBezTo>
                  <a:cubicBezTo>
                    <a:pt x="1840" y="1989"/>
                    <a:pt x="1947" y="1898"/>
                    <a:pt x="2043" y="1738"/>
                  </a:cubicBezTo>
                  <a:cubicBezTo>
                    <a:pt x="2213" y="1461"/>
                    <a:pt x="2368" y="986"/>
                    <a:pt x="2368" y="165"/>
                  </a:cubicBezTo>
                  <a:cubicBezTo>
                    <a:pt x="2368" y="74"/>
                    <a:pt x="2288" y="0"/>
                    <a:pt x="2197" y="0"/>
                  </a:cubicBezTo>
                  <a:cubicBezTo>
                    <a:pt x="2101" y="0"/>
                    <a:pt x="2027" y="74"/>
                    <a:pt x="2027" y="165"/>
                  </a:cubicBezTo>
                  <a:cubicBezTo>
                    <a:pt x="2027" y="949"/>
                    <a:pt x="1877" y="1354"/>
                    <a:pt x="1755" y="1562"/>
                  </a:cubicBezTo>
                  <a:cubicBezTo>
                    <a:pt x="1691" y="1664"/>
                    <a:pt x="1632" y="1717"/>
                    <a:pt x="1595" y="1744"/>
                  </a:cubicBezTo>
                  <a:cubicBezTo>
                    <a:pt x="1584" y="1749"/>
                    <a:pt x="1579" y="1754"/>
                    <a:pt x="1573" y="1754"/>
                  </a:cubicBezTo>
                  <a:cubicBezTo>
                    <a:pt x="1563" y="1978"/>
                    <a:pt x="1493" y="2245"/>
                    <a:pt x="1381" y="2405"/>
                  </a:cubicBezTo>
                  <a:cubicBezTo>
                    <a:pt x="1419" y="2448"/>
                    <a:pt x="1445" y="2512"/>
                    <a:pt x="1445" y="2576"/>
                  </a:cubicBezTo>
                  <a:cubicBezTo>
                    <a:pt x="1445" y="2720"/>
                    <a:pt x="1328" y="2837"/>
                    <a:pt x="1184" y="2837"/>
                  </a:cubicBezTo>
                  <a:cubicBezTo>
                    <a:pt x="1040" y="2837"/>
                    <a:pt x="923" y="2720"/>
                    <a:pt x="923" y="2576"/>
                  </a:cubicBezTo>
                  <a:cubicBezTo>
                    <a:pt x="923" y="2512"/>
                    <a:pt x="949" y="2453"/>
                    <a:pt x="987" y="2405"/>
                  </a:cubicBezTo>
                  <a:cubicBezTo>
                    <a:pt x="955" y="2357"/>
                    <a:pt x="928" y="2304"/>
                    <a:pt x="901" y="2245"/>
                  </a:cubicBezTo>
                  <a:cubicBezTo>
                    <a:pt x="837" y="2096"/>
                    <a:pt x="800" y="1914"/>
                    <a:pt x="795" y="1754"/>
                  </a:cubicBezTo>
                  <a:cubicBezTo>
                    <a:pt x="784" y="1749"/>
                    <a:pt x="768" y="1738"/>
                    <a:pt x="752" y="1722"/>
                  </a:cubicBezTo>
                  <a:cubicBezTo>
                    <a:pt x="688" y="1669"/>
                    <a:pt x="587" y="1557"/>
                    <a:pt x="501" y="1322"/>
                  </a:cubicBezTo>
                  <a:cubicBezTo>
                    <a:pt x="416" y="1082"/>
                    <a:pt x="341" y="714"/>
                    <a:pt x="341" y="165"/>
                  </a:cubicBezTo>
                  <a:cubicBezTo>
                    <a:pt x="341" y="74"/>
                    <a:pt x="267" y="0"/>
                    <a:pt x="171" y="0"/>
                  </a:cubicBezTo>
                  <a:cubicBezTo>
                    <a:pt x="80" y="0"/>
                    <a:pt x="0" y="74"/>
                    <a:pt x="0" y="165"/>
                  </a:cubicBezTo>
                  <a:cubicBezTo>
                    <a:pt x="0" y="986"/>
                    <a:pt x="155" y="1461"/>
                    <a:pt x="325" y="1738"/>
                  </a:cubicBezTo>
                  <a:cubicBezTo>
                    <a:pt x="421" y="1898"/>
                    <a:pt x="528" y="1989"/>
                    <a:pt x="608" y="2042"/>
                  </a:cubicBezTo>
                </a:path>
              </a:pathLst>
            </a:custGeom>
            <a:grpFill/>
            <a:ln w="0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Freeform 8"/>
            <p:cNvSpPr/>
            <p:nvPr/>
          </p:nvSpPr>
          <p:spPr bwMode="auto">
            <a:xfrm>
              <a:off x="7340601" y="2173288"/>
              <a:ext cx="212725" cy="212725"/>
            </a:xfrm>
            <a:custGeom>
              <a:avLst/>
              <a:gdLst>
                <a:gd name="T0" fmla="*/ 187 w 960"/>
                <a:gd name="T1" fmla="*/ 858 h 960"/>
                <a:gd name="T2" fmla="*/ 480 w 960"/>
                <a:gd name="T3" fmla="*/ 960 h 960"/>
                <a:gd name="T4" fmla="*/ 773 w 960"/>
                <a:gd name="T5" fmla="*/ 858 h 960"/>
                <a:gd name="T6" fmla="*/ 827 w 960"/>
                <a:gd name="T7" fmla="*/ 810 h 960"/>
                <a:gd name="T8" fmla="*/ 960 w 960"/>
                <a:gd name="T9" fmla="*/ 480 h 960"/>
                <a:gd name="T10" fmla="*/ 480 w 960"/>
                <a:gd name="T11" fmla="*/ 0 h 960"/>
                <a:gd name="T12" fmla="*/ 0 w 960"/>
                <a:gd name="T13" fmla="*/ 480 h 960"/>
                <a:gd name="T14" fmla="*/ 133 w 960"/>
                <a:gd name="T15" fmla="*/ 810 h 960"/>
                <a:gd name="T16" fmla="*/ 187 w 960"/>
                <a:gd name="T17" fmla="*/ 858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0" h="960">
                  <a:moveTo>
                    <a:pt x="187" y="858"/>
                  </a:moveTo>
                  <a:cubicBezTo>
                    <a:pt x="267" y="922"/>
                    <a:pt x="368" y="960"/>
                    <a:pt x="480" y="960"/>
                  </a:cubicBezTo>
                  <a:cubicBezTo>
                    <a:pt x="592" y="960"/>
                    <a:pt x="693" y="922"/>
                    <a:pt x="773" y="858"/>
                  </a:cubicBezTo>
                  <a:cubicBezTo>
                    <a:pt x="795" y="842"/>
                    <a:pt x="811" y="826"/>
                    <a:pt x="827" y="810"/>
                  </a:cubicBezTo>
                  <a:cubicBezTo>
                    <a:pt x="907" y="725"/>
                    <a:pt x="960" y="608"/>
                    <a:pt x="960" y="480"/>
                  </a:cubicBezTo>
                  <a:cubicBezTo>
                    <a:pt x="960" y="213"/>
                    <a:pt x="747" y="0"/>
                    <a:pt x="480" y="0"/>
                  </a:cubicBezTo>
                  <a:cubicBezTo>
                    <a:pt x="213" y="0"/>
                    <a:pt x="0" y="213"/>
                    <a:pt x="0" y="480"/>
                  </a:cubicBezTo>
                  <a:cubicBezTo>
                    <a:pt x="0" y="608"/>
                    <a:pt x="53" y="725"/>
                    <a:pt x="133" y="810"/>
                  </a:cubicBezTo>
                  <a:cubicBezTo>
                    <a:pt x="149" y="826"/>
                    <a:pt x="165" y="842"/>
                    <a:pt x="187" y="858"/>
                  </a:cubicBezTo>
                </a:path>
              </a:pathLst>
            </a:custGeom>
            <a:grpFill/>
            <a:ln w="0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Freeform 9"/>
            <p:cNvSpPr>
              <a:spLocks noEditPoints="1"/>
            </p:cNvSpPr>
            <p:nvPr/>
          </p:nvSpPr>
          <p:spPr bwMode="auto">
            <a:xfrm>
              <a:off x="7397751" y="2549525"/>
              <a:ext cx="98425" cy="96838"/>
            </a:xfrm>
            <a:custGeom>
              <a:avLst/>
              <a:gdLst>
                <a:gd name="T0" fmla="*/ 0 w 438"/>
                <a:gd name="T1" fmla="*/ 219 h 437"/>
                <a:gd name="T2" fmla="*/ 219 w 438"/>
                <a:gd name="T3" fmla="*/ 437 h 437"/>
                <a:gd name="T4" fmla="*/ 438 w 438"/>
                <a:gd name="T5" fmla="*/ 219 h 437"/>
                <a:gd name="T6" fmla="*/ 219 w 438"/>
                <a:gd name="T7" fmla="*/ 0 h 437"/>
                <a:gd name="T8" fmla="*/ 0 w 438"/>
                <a:gd name="T9" fmla="*/ 219 h 437"/>
                <a:gd name="T10" fmla="*/ 331 w 438"/>
                <a:gd name="T11" fmla="*/ 219 h 437"/>
                <a:gd name="T12" fmla="*/ 219 w 438"/>
                <a:gd name="T13" fmla="*/ 331 h 437"/>
                <a:gd name="T14" fmla="*/ 107 w 438"/>
                <a:gd name="T15" fmla="*/ 219 h 437"/>
                <a:gd name="T16" fmla="*/ 219 w 438"/>
                <a:gd name="T17" fmla="*/ 107 h 437"/>
                <a:gd name="T18" fmla="*/ 331 w 438"/>
                <a:gd name="T19" fmla="*/ 219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8" h="437">
                  <a:moveTo>
                    <a:pt x="0" y="219"/>
                  </a:moveTo>
                  <a:cubicBezTo>
                    <a:pt x="0" y="341"/>
                    <a:pt x="96" y="437"/>
                    <a:pt x="219" y="437"/>
                  </a:cubicBezTo>
                  <a:cubicBezTo>
                    <a:pt x="342" y="437"/>
                    <a:pt x="438" y="341"/>
                    <a:pt x="438" y="219"/>
                  </a:cubicBezTo>
                  <a:cubicBezTo>
                    <a:pt x="438" y="101"/>
                    <a:pt x="342" y="0"/>
                    <a:pt x="219" y="0"/>
                  </a:cubicBezTo>
                  <a:cubicBezTo>
                    <a:pt x="96" y="0"/>
                    <a:pt x="0" y="101"/>
                    <a:pt x="0" y="219"/>
                  </a:cubicBezTo>
                  <a:close/>
                  <a:moveTo>
                    <a:pt x="331" y="219"/>
                  </a:moveTo>
                  <a:cubicBezTo>
                    <a:pt x="331" y="283"/>
                    <a:pt x="283" y="331"/>
                    <a:pt x="219" y="331"/>
                  </a:cubicBezTo>
                  <a:cubicBezTo>
                    <a:pt x="155" y="331"/>
                    <a:pt x="107" y="283"/>
                    <a:pt x="107" y="219"/>
                  </a:cubicBezTo>
                  <a:cubicBezTo>
                    <a:pt x="107" y="160"/>
                    <a:pt x="155" y="107"/>
                    <a:pt x="219" y="107"/>
                  </a:cubicBezTo>
                  <a:cubicBezTo>
                    <a:pt x="283" y="107"/>
                    <a:pt x="331" y="160"/>
                    <a:pt x="331" y="219"/>
                  </a:cubicBezTo>
                  <a:close/>
                </a:path>
              </a:pathLst>
            </a:custGeom>
            <a:grpFill/>
            <a:ln w="0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3" name="Freeform 10"/>
            <p:cNvSpPr/>
            <p:nvPr/>
          </p:nvSpPr>
          <p:spPr bwMode="auto">
            <a:xfrm>
              <a:off x="7618413" y="2457450"/>
              <a:ext cx="120650" cy="120650"/>
            </a:xfrm>
            <a:custGeom>
              <a:avLst/>
              <a:gdLst>
                <a:gd name="T0" fmla="*/ 278 w 544"/>
                <a:gd name="T1" fmla="*/ 0 h 544"/>
                <a:gd name="T2" fmla="*/ 262 w 544"/>
                <a:gd name="T3" fmla="*/ 0 h 544"/>
                <a:gd name="T4" fmla="*/ 0 w 544"/>
                <a:gd name="T5" fmla="*/ 261 h 544"/>
                <a:gd name="T6" fmla="*/ 0 w 544"/>
                <a:gd name="T7" fmla="*/ 283 h 544"/>
                <a:gd name="T8" fmla="*/ 262 w 544"/>
                <a:gd name="T9" fmla="*/ 544 h 544"/>
                <a:gd name="T10" fmla="*/ 278 w 544"/>
                <a:gd name="T11" fmla="*/ 544 h 544"/>
                <a:gd name="T12" fmla="*/ 544 w 544"/>
                <a:gd name="T13" fmla="*/ 283 h 544"/>
                <a:gd name="T14" fmla="*/ 544 w 544"/>
                <a:gd name="T15" fmla="*/ 261 h 544"/>
                <a:gd name="T16" fmla="*/ 278 w 544"/>
                <a:gd name="T17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4" h="544">
                  <a:moveTo>
                    <a:pt x="278" y="0"/>
                  </a:moveTo>
                  <a:cubicBezTo>
                    <a:pt x="262" y="0"/>
                    <a:pt x="262" y="0"/>
                    <a:pt x="262" y="0"/>
                  </a:cubicBezTo>
                  <a:cubicBezTo>
                    <a:pt x="240" y="181"/>
                    <a:pt x="182" y="245"/>
                    <a:pt x="0" y="261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182" y="304"/>
                    <a:pt x="240" y="363"/>
                    <a:pt x="262" y="544"/>
                  </a:cubicBezTo>
                  <a:cubicBezTo>
                    <a:pt x="278" y="544"/>
                    <a:pt x="278" y="544"/>
                    <a:pt x="278" y="544"/>
                  </a:cubicBezTo>
                  <a:cubicBezTo>
                    <a:pt x="299" y="363"/>
                    <a:pt x="358" y="304"/>
                    <a:pt x="544" y="283"/>
                  </a:cubicBezTo>
                  <a:cubicBezTo>
                    <a:pt x="544" y="261"/>
                    <a:pt x="544" y="261"/>
                    <a:pt x="544" y="261"/>
                  </a:cubicBezTo>
                  <a:cubicBezTo>
                    <a:pt x="358" y="245"/>
                    <a:pt x="299" y="181"/>
                    <a:pt x="278" y="0"/>
                  </a:cubicBezTo>
                </a:path>
              </a:pathLst>
            </a:custGeom>
            <a:grpFill/>
            <a:ln w="0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4" name="Freeform 11"/>
            <p:cNvSpPr/>
            <p:nvPr/>
          </p:nvSpPr>
          <p:spPr bwMode="auto">
            <a:xfrm>
              <a:off x="7164388" y="2525713"/>
              <a:ext cx="120650" cy="120650"/>
            </a:xfrm>
            <a:custGeom>
              <a:avLst/>
              <a:gdLst>
                <a:gd name="T0" fmla="*/ 262 w 544"/>
                <a:gd name="T1" fmla="*/ 544 h 544"/>
                <a:gd name="T2" fmla="*/ 283 w 544"/>
                <a:gd name="T3" fmla="*/ 544 h 544"/>
                <a:gd name="T4" fmla="*/ 544 w 544"/>
                <a:gd name="T5" fmla="*/ 283 h 544"/>
                <a:gd name="T6" fmla="*/ 544 w 544"/>
                <a:gd name="T7" fmla="*/ 261 h 544"/>
                <a:gd name="T8" fmla="*/ 283 w 544"/>
                <a:gd name="T9" fmla="*/ 0 h 544"/>
                <a:gd name="T10" fmla="*/ 262 w 544"/>
                <a:gd name="T11" fmla="*/ 0 h 544"/>
                <a:gd name="T12" fmla="*/ 0 w 544"/>
                <a:gd name="T13" fmla="*/ 261 h 544"/>
                <a:gd name="T14" fmla="*/ 0 w 544"/>
                <a:gd name="T15" fmla="*/ 283 h 544"/>
                <a:gd name="T16" fmla="*/ 262 w 544"/>
                <a:gd name="T17" fmla="*/ 544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4" h="544">
                  <a:moveTo>
                    <a:pt x="262" y="544"/>
                  </a:moveTo>
                  <a:cubicBezTo>
                    <a:pt x="283" y="544"/>
                    <a:pt x="283" y="544"/>
                    <a:pt x="283" y="544"/>
                  </a:cubicBezTo>
                  <a:cubicBezTo>
                    <a:pt x="304" y="363"/>
                    <a:pt x="363" y="299"/>
                    <a:pt x="544" y="283"/>
                  </a:cubicBezTo>
                  <a:cubicBezTo>
                    <a:pt x="544" y="261"/>
                    <a:pt x="544" y="261"/>
                    <a:pt x="544" y="261"/>
                  </a:cubicBezTo>
                  <a:cubicBezTo>
                    <a:pt x="363" y="240"/>
                    <a:pt x="304" y="181"/>
                    <a:pt x="283" y="0"/>
                  </a:cubicBezTo>
                  <a:cubicBezTo>
                    <a:pt x="262" y="0"/>
                    <a:pt x="262" y="0"/>
                    <a:pt x="262" y="0"/>
                  </a:cubicBezTo>
                  <a:cubicBezTo>
                    <a:pt x="246" y="181"/>
                    <a:pt x="182" y="240"/>
                    <a:pt x="0" y="261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182" y="299"/>
                    <a:pt x="246" y="363"/>
                    <a:pt x="262" y="544"/>
                  </a:cubicBezTo>
                </a:path>
              </a:pathLst>
            </a:custGeom>
            <a:grpFill/>
            <a:ln w="0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5" name="Freeform 12"/>
            <p:cNvSpPr/>
            <p:nvPr/>
          </p:nvSpPr>
          <p:spPr bwMode="auto">
            <a:xfrm>
              <a:off x="7532688" y="2614613"/>
              <a:ext cx="120650" cy="120650"/>
            </a:xfrm>
            <a:custGeom>
              <a:avLst/>
              <a:gdLst>
                <a:gd name="T0" fmla="*/ 0 w 544"/>
                <a:gd name="T1" fmla="*/ 261 h 544"/>
                <a:gd name="T2" fmla="*/ 0 w 544"/>
                <a:gd name="T3" fmla="*/ 277 h 544"/>
                <a:gd name="T4" fmla="*/ 267 w 544"/>
                <a:gd name="T5" fmla="*/ 544 h 544"/>
                <a:gd name="T6" fmla="*/ 283 w 544"/>
                <a:gd name="T7" fmla="*/ 544 h 544"/>
                <a:gd name="T8" fmla="*/ 544 w 544"/>
                <a:gd name="T9" fmla="*/ 277 h 544"/>
                <a:gd name="T10" fmla="*/ 544 w 544"/>
                <a:gd name="T11" fmla="*/ 261 h 544"/>
                <a:gd name="T12" fmla="*/ 283 w 544"/>
                <a:gd name="T13" fmla="*/ 0 h 544"/>
                <a:gd name="T14" fmla="*/ 267 w 544"/>
                <a:gd name="T15" fmla="*/ 0 h 544"/>
                <a:gd name="T16" fmla="*/ 0 w 544"/>
                <a:gd name="T17" fmla="*/ 261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4" h="544">
                  <a:moveTo>
                    <a:pt x="0" y="261"/>
                  </a:moveTo>
                  <a:cubicBezTo>
                    <a:pt x="0" y="277"/>
                    <a:pt x="0" y="277"/>
                    <a:pt x="0" y="277"/>
                  </a:cubicBezTo>
                  <a:cubicBezTo>
                    <a:pt x="187" y="299"/>
                    <a:pt x="245" y="357"/>
                    <a:pt x="267" y="544"/>
                  </a:cubicBezTo>
                  <a:cubicBezTo>
                    <a:pt x="283" y="544"/>
                    <a:pt x="283" y="544"/>
                    <a:pt x="283" y="544"/>
                  </a:cubicBezTo>
                  <a:cubicBezTo>
                    <a:pt x="304" y="357"/>
                    <a:pt x="363" y="299"/>
                    <a:pt x="544" y="277"/>
                  </a:cubicBezTo>
                  <a:cubicBezTo>
                    <a:pt x="544" y="261"/>
                    <a:pt x="544" y="261"/>
                    <a:pt x="544" y="261"/>
                  </a:cubicBezTo>
                  <a:cubicBezTo>
                    <a:pt x="363" y="240"/>
                    <a:pt x="304" y="181"/>
                    <a:pt x="283" y="0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45" y="181"/>
                    <a:pt x="187" y="240"/>
                    <a:pt x="0" y="261"/>
                  </a:cubicBezTo>
                </a:path>
              </a:pathLst>
            </a:custGeom>
            <a:grpFill/>
            <a:ln w="0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46" name="矩形 45"/>
          <p:cNvSpPr>
            <a:spLocks noChangeArrowheads="1"/>
          </p:cNvSpPr>
          <p:nvPr/>
        </p:nvSpPr>
        <p:spPr bwMode="auto">
          <a:xfrm>
            <a:off x="1022350" y="3560763"/>
            <a:ext cx="5524500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7488" y="87313"/>
            <a:ext cx="20510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9" name="组合 48"/>
          <p:cNvGrpSpPr/>
          <p:nvPr/>
        </p:nvGrpSpPr>
        <p:grpSpPr bwMode="auto">
          <a:xfrm>
            <a:off x="906463" y="3651250"/>
            <a:ext cx="115887" cy="115888"/>
            <a:chOff x="5267572" y="2953165"/>
            <a:chExt cx="115585" cy="115585"/>
          </a:xfrm>
        </p:grpSpPr>
        <p:sp>
          <p:nvSpPr>
            <p:cNvPr id="50" name="虚尾箭头 49"/>
            <p:cNvSpPr/>
            <p:nvPr/>
          </p:nvSpPr>
          <p:spPr>
            <a:xfrm>
              <a:off x="5294489" y="2975332"/>
              <a:ext cx="61752" cy="71251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51" name="椭圆 286"/>
            <p:cNvSpPr>
              <a:spLocks noChangeArrowheads="1"/>
            </p:cNvSpPr>
            <p:nvPr/>
          </p:nvSpPr>
          <p:spPr bwMode="auto">
            <a:xfrm>
              <a:off x="5267572" y="2953165"/>
              <a:ext cx="115585" cy="11558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52" name="虚尾箭头 51"/>
            <p:cNvSpPr/>
            <p:nvPr/>
          </p:nvSpPr>
          <p:spPr>
            <a:xfrm>
              <a:off x="5294489" y="2973749"/>
              <a:ext cx="60168" cy="72834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53" name="矩形 1"/>
          <p:cNvSpPr>
            <a:spLocks noChangeArrowheads="1"/>
          </p:cNvSpPr>
          <p:nvPr/>
        </p:nvSpPr>
        <p:spPr bwMode="auto">
          <a:xfrm>
            <a:off x="1965325" y="252413"/>
            <a:ext cx="1055688" cy="2159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spc="3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Click to add title</a:t>
            </a:r>
            <a:endParaRPr lang="zh-CN" altLang="en-US" sz="800" spc="3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8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37" grpId="0"/>
      <p:bldP spid="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1192213" y="1789113"/>
            <a:ext cx="3514725" cy="1385887"/>
            <a:chOff x="1058541" y="1937943"/>
            <a:chExt cx="3913657" cy="1541624"/>
          </a:xfrm>
        </p:grpSpPr>
        <p:sp>
          <p:nvSpPr>
            <p:cNvPr id="3" name="Freeform 36"/>
            <p:cNvSpPr>
              <a:spLocks noEditPoints="1"/>
            </p:cNvSpPr>
            <p:nvPr/>
          </p:nvSpPr>
          <p:spPr bwMode="auto">
            <a:xfrm>
              <a:off x="1313088" y="2176338"/>
              <a:ext cx="3478806" cy="1303229"/>
            </a:xfrm>
            <a:custGeom>
              <a:avLst/>
              <a:gdLst>
                <a:gd name="T0" fmla="*/ 2147483647 w 741"/>
                <a:gd name="T1" fmla="*/ 2147483647 h 253"/>
                <a:gd name="T2" fmla="*/ 2147483647 w 741"/>
                <a:gd name="T3" fmla="*/ 2147483647 h 253"/>
                <a:gd name="T4" fmla="*/ 2147483647 w 741"/>
                <a:gd name="T5" fmla="*/ 2147483647 h 253"/>
                <a:gd name="T6" fmla="*/ 2147483647 w 741"/>
                <a:gd name="T7" fmla="*/ 2147483647 h 253"/>
                <a:gd name="T8" fmla="*/ 2147483647 w 741"/>
                <a:gd name="T9" fmla="*/ 2147483647 h 253"/>
                <a:gd name="T10" fmla="*/ 2147483647 w 741"/>
                <a:gd name="T11" fmla="*/ 2147483647 h 253"/>
                <a:gd name="T12" fmla="*/ 2147483647 w 741"/>
                <a:gd name="T13" fmla="*/ 2147483647 h 253"/>
                <a:gd name="T14" fmla="*/ 2147483647 w 741"/>
                <a:gd name="T15" fmla="*/ 2147483647 h 253"/>
                <a:gd name="T16" fmla="*/ 2147483647 w 741"/>
                <a:gd name="T17" fmla="*/ 2147483647 h 253"/>
                <a:gd name="T18" fmla="*/ 2147483647 w 741"/>
                <a:gd name="T19" fmla="*/ 2147483647 h 253"/>
                <a:gd name="T20" fmla="*/ 2147483647 w 741"/>
                <a:gd name="T21" fmla="*/ 2147483647 h 253"/>
                <a:gd name="T22" fmla="*/ 2147483647 w 741"/>
                <a:gd name="T23" fmla="*/ 2147483647 h 253"/>
                <a:gd name="T24" fmla="*/ 2147483647 w 741"/>
                <a:gd name="T25" fmla="*/ 2147483647 h 253"/>
                <a:gd name="T26" fmla="*/ 2147483647 w 741"/>
                <a:gd name="T27" fmla="*/ 2147483647 h 253"/>
                <a:gd name="T28" fmla="*/ 2147483647 w 741"/>
                <a:gd name="T29" fmla="*/ 2147483647 h 253"/>
                <a:gd name="T30" fmla="*/ 2147483647 w 741"/>
                <a:gd name="T31" fmla="*/ 2147483647 h 253"/>
                <a:gd name="T32" fmla="*/ 2147483647 w 741"/>
                <a:gd name="T33" fmla="*/ 2147483647 h 253"/>
                <a:gd name="T34" fmla="*/ 2147483647 w 741"/>
                <a:gd name="T35" fmla="*/ 2147483647 h 253"/>
                <a:gd name="T36" fmla="*/ 0 w 741"/>
                <a:gd name="T37" fmla="*/ 2147483647 h 253"/>
                <a:gd name="T38" fmla="*/ 2147483647 w 741"/>
                <a:gd name="T39" fmla="*/ 2147483647 h 253"/>
                <a:gd name="T40" fmla="*/ 2147483647 w 741"/>
                <a:gd name="T41" fmla="*/ 2147483647 h 253"/>
                <a:gd name="T42" fmla="*/ 2147483647 w 741"/>
                <a:gd name="T43" fmla="*/ 2147483647 h 253"/>
                <a:gd name="T44" fmla="*/ 2147483647 w 741"/>
                <a:gd name="T45" fmla="*/ 2147483647 h 253"/>
                <a:gd name="T46" fmla="*/ 2147483647 w 741"/>
                <a:gd name="T47" fmla="*/ 2147483647 h 253"/>
                <a:gd name="T48" fmla="*/ 2147483647 w 741"/>
                <a:gd name="T49" fmla="*/ 2147483647 h 253"/>
                <a:gd name="T50" fmla="*/ 2147483647 w 741"/>
                <a:gd name="T51" fmla="*/ 2147483647 h 253"/>
                <a:gd name="T52" fmla="*/ 2147483647 w 741"/>
                <a:gd name="T53" fmla="*/ 2147483647 h 253"/>
                <a:gd name="T54" fmla="*/ 2147483647 w 741"/>
                <a:gd name="T55" fmla="*/ 2147483647 h 253"/>
                <a:gd name="T56" fmla="*/ 2147483647 w 741"/>
                <a:gd name="T57" fmla="*/ 2147483647 h 253"/>
                <a:gd name="T58" fmla="*/ 2147483647 w 741"/>
                <a:gd name="T59" fmla="*/ 2147483647 h 253"/>
                <a:gd name="T60" fmla="*/ 2147483647 w 741"/>
                <a:gd name="T61" fmla="*/ 2147483647 h 253"/>
                <a:gd name="T62" fmla="*/ 2147483647 w 741"/>
                <a:gd name="T63" fmla="*/ 2147483647 h 253"/>
                <a:gd name="T64" fmla="*/ 2147483647 w 741"/>
                <a:gd name="T65" fmla="*/ 2147483647 h 253"/>
                <a:gd name="T66" fmla="*/ 2147483647 w 741"/>
                <a:gd name="T67" fmla="*/ 2147483647 h 253"/>
                <a:gd name="T68" fmla="*/ 2147483647 w 741"/>
                <a:gd name="T69" fmla="*/ 2147483647 h 253"/>
                <a:gd name="T70" fmla="*/ 2147483647 w 741"/>
                <a:gd name="T71" fmla="*/ 2147483647 h 253"/>
                <a:gd name="T72" fmla="*/ 2147483647 w 741"/>
                <a:gd name="T73" fmla="*/ 2147483647 h 253"/>
                <a:gd name="T74" fmla="*/ 2147483647 w 741"/>
                <a:gd name="T75" fmla="*/ 2147483647 h 253"/>
                <a:gd name="T76" fmla="*/ 2147483647 w 741"/>
                <a:gd name="T77" fmla="*/ 2147483647 h 253"/>
                <a:gd name="T78" fmla="*/ 2147483647 w 741"/>
                <a:gd name="T79" fmla="*/ 2147483647 h 253"/>
                <a:gd name="T80" fmla="*/ 2147483647 w 741"/>
                <a:gd name="T81" fmla="*/ 2147483647 h 253"/>
                <a:gd name="T82" fmla="*/ 2147483647 w 741"/>
                <a:gd name="T83" fmla="*/ 2147483647 h 253"/>
                <a:gd name="T84" fmla="*/ 2147483647 w 741"/>
                <a:gd name="T85" fmla="*/ 2147483647 h 253"/>
                <a:gd name="T86" fmla="*/ 2147483647 w 741"/>
                <a:gd name="T87" fmla="*/ 2147483647 h 25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741" h="253">
                  <a:moveTo>
                    <a:pt x="741" y="197"/>
                  </a:moveTo>
                  <a:cubicBezTo>
                    <a:pt x="674" y="189"/>
                    <a:pt x="622" y="171"/>
                    <a:pt x="585" y="153"/>
                  </a:cubicBezTo>
                  <a:cubicBezTo>
                    <a:pt x="624" y="127"/>
                    <a:pt x="679" y="53"/>
                    <a:pt x="696" y="28"/>
                  </a:cubicBezTo>
                  <a:cubicBezTo>
                    <a:pt x="696" y="46"/>
                    <a:pt x="696" y="46"/>
                    <a:pt x="696" y="46"/>
                  </a:cubicBezTo>
                  <a:cubicBezTo>
                    <a:pt x="702" y="46"/>
                    <a:pt x="702" y="46"/>
                    <a:pt x="702" y="46"/>
                  </a:cubicBezTo>
                  <a:cubicBezTo>
                    <a:pt x="702" y="3"/>
                    <a:pt x="702" y="3"/>
                    <a:pt x="702" y="3"/>
                  </a:cubicBezTo>
                  <a:cubicBezTo>
                    <a:pt x="702" y="1"/>
                    <a:pt x="700" y="0"/>
                    <a:pt x="699" y="0"/>
                  </a:cubicBezTo>
                  <a:cubicBezTo>
                    <a:pt x="697" y="0"/>
                    <a:pt x="696" y="1"/>
                    <a:pt x="696" y="3"/>
                  </a:cubicBezTo>
                  <a:cubicBezTo>
                    <a:pt x="696" y="17"/>
                    <a:pt x="696" y="17"/>
                    <a:pt x="696" y="17"/>
                  </a:cubicBezTo>
                  <a:cubicBezTo>
                    <a:pt x="696" y="17"/>
                    <a:pt x="696" y="17"/>
                    <a:pt x="696" y="18"/>
                  </a:cubicBezTo>
                  <a:cubicBezTo>
                    <a:pt x="687" y="34"/>
                    <a:pt x="620" y="125"/>
                    <a:pt x="579" y="150"/>
                  </a:cubicBezTo>
                  <a:cubicBezTo>
                    <a:pt x="572" y="147"/>
                    <a:pt x="566" y="143"/>
                    <a:pt x="561" y="140"/>
                  </a:cubicBezTo>
                  <a:cubicBezTo>
                    <a:pt x="561" y="140"/>
                    <a:pt x="560" y="140"/>
                    <a:pt x="560" y="140"/>
                  </a:cubicBezTo>
                  <a:cubicBezTo>
                    <a:pt x="560" y="130"/>
                    <a:pt x="560" y="130"/>
                    <a:pt x="560" y="130"/>
                  </a:cubicBezTo>
                  <a:cubicBezTo>
                    <a:pt x="560" y="128"/>
                    <a:pt x="559" y="127"/>
                    <a:pt x="557" y="127"/>
                  </a:cubicBezTo>
                  <a:cubicBezTo>
                    <a:pt x="555" y="127"/>
                    <a:pt x="554" y="128"/>
                    <a:pt x="554" y="130"/>
                  </a:cubicBezTo>
                  <a:cubicBezTo>
                    <a:pt x="554" y="144"/>
                    <a:pt x="554" y="144"/>
                    <a:pt x="554" y="144"/>
                  </a:cubicBezTo>
                  <a:cubicBezTo>
                    <a:pt x="535" y="158"/>
                    <a:pt x="475" y="197"/>
                    <a:pt x="438" y="198"/>
                  </a:cubicBezTo>
                  <a:cubicBezTo>
                    <a:pt x="438" y="185"/>
                    <a:pt x="438" y="185"/>
                    <a:pt x="438" y="185"/>
                  </a:cubicBezTo>
                  <a:cubicBezTo>
                    <a:pt x="438" y="184"/>
                    <a:pt x="437" y="182"/>
                    <a:pt x="435" y="182"/>
                  </a:cubicBezTo>
                  <a:cubicBezTo>
                    <a:pt x="433" y="182"/>
                    <a:pt x="432" y="184"/>
                    <a:pt x="432" y="185"/>
                  </a:cubicBezTo>
                  <a:cubicBezTo>
                    <a:pt x="432" y="209"/>
                    <a:pt x="432" y="209"/>
                    <a:pt x="432" y="209"/>
                  </a:cubicBezTo>
                  <a:cubicBezTo>
                    <a:pt x="400" y="206"/>
                    <a:pt x="321" y="147"/>
                    <a:pt x="311" y="130"/>
                  </a:cubicBezTo>
                  <a:cubicBezTo>
                    <a:pt x="311" y="110"/>
                    <a:pt x="311" y="110"/>
                    <a:pt x="311" y="110"/>
                  </a:cubicBezTo>
                  <a:cubicBezTo>
                    <a:pt x="311" y="108"/>
                    <a:pt x="310" y="107"/>
                    <a:pt x="308" y="107"/>
                  </a:cubicBezTo>
                  <a:cubicBezTo>
                    <a:pt x="306" y="107"/>
                    <a:pt x="305" y="108"/>
                    <a:pt x="305" y="110"/>
                  </a:cubicBezTo>
                  <a:cubicBezTo>
                    <a:pt x="305" y="117"/>
                    <a:pt x="305" y="117"/>
                    <a:pt x="305" y="117"/>
                  </a:cubicBezTo>
                  <a:cubicBezTo>
                    <a:pt x="305" y="117"/>
                    <a:pt x="305" y="118"/>
                    <a:pt x="305" y="118"/>
                  </a:cubicBezTo>
                  <a:cubicBezTo>
                    <a:pt x="300" y="123"/>
                    <a:pt x="241" y="165"/>
                    <a:pt x="170" y="166"/>
                  </a:cubicBezTo>
                  <a:cubicBezTo>
                    <a:pt x="170" y="160"/>
                    <a:pt x="170" y="160"/>
                    <a:pt x="170" y="160"/>
                  </a:cubicBezTo>
                  <a:cubicBezTo>
                    <a:pt x="170" y="159"/>
                    <a:pt x="169" y="157"/>
                    <a:pt x="167" y="157"/>
                  </a:cubicBezTo>
                  <a:cubicBezTo>
                    <a:pt x="166" y="157"/>
                    <a:pt x="165" y="159"/>
                    <a:pt x="165" y="160"/>
                  </a:cubicBezTo>
                  <a:cubicBezTo>
                    <a:pt x="165" y="166"/>
                    <a:pt x="165" y="166"/>
                    <a:pt x="165" y="166"/>
                  </a:cubicBezTo>
                  <a:cubicBezTo>
                    <a:pt x="144" y="189"/>
                    <a:pt x="50" y="221"/>
                    <a:pt x="6" y="221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16"/>
                    <a:pt x="6" y="216"/>
                    <a:pt x="6" y="216"/>
                  </a:cubicBezTo>
                  <a:cubicBezTo>
                    <a:pt x="6" y="214"/>
                    <a:pt x="4" y="213"/>
                    <a:pt x="3" y="213"/>
                  </a:cubicBezTo>
                  <a:cubicBezTo>
                    <a:pt x="1" y="213"/>
                    <a:pt x="0" y="214"/>
                    <a:pt x="0" y="216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6" y="253"/>
                    <a:pt x="6" y="253"/>
                    <a:pt x="6" y="253"/>
                  </a:cubicBezTo>
                  <a:cubicBezTo>
                    <a:pt x="6" y="248"/>
                    <a:pt x="6" y="248"/>
                    <a:pt x="6" y="248"/>
                  </a:cubicBezTo>
                  <a:cubicBezTo>
                    <a:pt x="6" y="248"/>
                    <a:pt x="6" y="248"/>
                    <a:pt x="6" y="248"/>
                  </a:cubicBezTo>
                  <a:cubicBezTo>
                    <a:pt x="49" y="248"/>
                    <a:pt x="137" y="219"/>
                    <a:pt x="165" y="196"/>
                  </a:cubicBezTo>
                  <a:cubicBezTo>
                    <a:pt x="165" y="209"/>
                    <a:pt x="165" y="209"/>
                    <a:pt x="165" y="209"/>
                  </a:cubicBezTo>
                  <a:cubicBezTo>
                    <a:pt x="170" y="209"/>
                    <a:pt x="170" y="209"/>
                    <a:pt x="170" y="209"/>
                  </a:cubicBezTo>
                  <a:cubicBezTo>
                    <a:pt x="170" y="194"/>
                    <a:pt x="170" y="194"/>
                    <a:pt x="170" y="194"/>
                  </a:cubicBezTo>
                  <a:cubicBezTo>
                    <a:pt x="234" y="193"/>
                    <a:pt x="289" y="159"/>
                    <a:pt x="305" y="146"/>
                  </a:cubicBezTo>
                  <a:cubicBezTo>
                    <a:pt x="305" y="161"/>
                    <a:pt x="305" y="161"/>
                    <a:pt x="305" y="161"/>
                  </a:cubicBezTo>
                  <a:cubicBezTo>
                    <a:pt x="311" y="161"/>
                    <a:pt x="311" y="161"/>
                    <a:pt x="311" y="161"/>
                  </a:cubicBezTo>
                  <a:cubicBezTo>
                    <a:pt x="311" y="139"/>
                    <a:pt x="311" y="139"/>
                    <a:pt x="311" y="139"/>
                  </a:cubicBezTo>
                  <a:cubicBezTo>
                    <a:pt x="332" y="163"/>
                    <a:pt x="401" y="212"/>
                    <a:pt x="432" y="214"/>
                  </a:cubicBezTo>
                  <a:cubicBezTo>
                    <a:pt x="432" y="229"/>
                    <a:pt x="432" y="229"/>
                    <a:pt x="432" y="229"/>
                  </a:cubicBezTo>
                  <a:cubicBezTo>
                    <a:pt x="438" y="229"/>
                    <a:pt x="438" y="229"/>
                    <a:pt x="438" y="229"/>
                  </a:cubicBezTo>
                  <a:cubicBezTo>
                    <a:pt x="438" y="204"/>
                    <a:pt x="438" y="204"/>
                    <a:pt x="438" y="204"/>
                  </a:cubicBezTo>
                  <a:cubicBezTo>
                    <a:pt x="475" y="203"/>
                    <a:pt x="531" y="168"/>
                    <a:pt x="554" y="151"/>
                  </a:cubicBezTo>
                  <a:cubicBezTo>
                    <a:pt x="554" y="178"/>
                    <a:pt x="554" y="178"/>
                    <a:pt x="554" y="178"/>
                  </a:cubicBezTo>
                  <a:cubicBezTo>
                    <a:pt x="560" y="178"/>
                    <a:pt x="560" y="178"/>
                    <a:pt x="560" y="178"/>
                  </a:cubicBezTo>
                  <a:cubicBezTo>
                    <a:pt x="560" y="162"/>
                    <a:pt x="560" y="162"/>
                    <a:pt x="560" y="162"/>
                  </a:cubicBezTo>
                  <a:cubicBezTo>
                    <a:pt x="560" y="162"/>
                    <a:pt x="560" y="162"/>
                    <a:pt x="561" y="162"/>
                  </a:cubicBezTo>
                  <a:cubicBezTo>
                    <a:pt x="566" y="162"/>
                    <a:pt x="572" y="160"/>
                    <a:pt x="579" y="156"/>
                  </a:cubicBezTo>
                  <a:cubicBezTo>
                    <a:pt x="617" y="175"/>
                    <a:pt x="671" y="194"/>
                    <a:pt x="741" y="203"/>
                  </a:cubicBezTo>
                  <a:lnTo>
                    <a:pt x="741" y="197"/>
                  </a:lnTo>
                  <a:close/>
                  <a:moveTo>
                    <a:pt x="165" y="188"/>
                  </a:moveTo>
                  <a:cubicBezTo>
                    <a:pt x="144" y="211"/>
                    <a:pt x="50" y="243"/>
                    <a:pt x="6" y="243"/>
                  </a:cubicBezTo>
                  <a:cubicBezTo>
                    <a:pt x="6" y="243"/>
                    <a:pt x="6" y="243"/>
                    <a:pt x="6" y="243"/>
                  </a:cubicBezTo>
                  <a:cubicBezTo>
                    <a:pt x="6" y="237"/>
                    <a:pt x="6" y="237"/>
                    <a:pt x="6" y="237"/>
                  </a:cubicBezTo>
                  <a:cubicBezTo>
                    <a:pt x="6" y="237"/>
                    <a:pt x="6" y="237"/>
                    <a:pt x="6" y="237"/>
                  </a:cubicBezTo>
                  <a:cubicBezTo>
                    <a:pt x="49" y="237"/>
                    <a:pt x="137" y="207"/>
                    <a:pt x="165" y="184"/>
                  </a:cubicBezTo>
                  <a:lnTo>
                    <a:pt x="165" y="188"/>
                  </a:lnTo>
                  <a:close/>
                  <a:moveTo>
                    <a:pt x="165" y="177"/>
                  </a:moveTo>
                  <a:cubicBezTo>
                    <a:pt x="144" y="199"/>
                    <a:pt x="50" y="231"/>
                    <a:pt x="6" y="231"/>
                  </a:cubicBezTo>
                  <a:cubicBezTo>
                    <a:pt x="6" y="231"/>
                    <a:pt x="6" y="231"/>
                    <a:pt x="6" y="231"/>
                  </a:cubicBezTo>
                  <a:cubicBezTo>
                    <a:pt x="6" y="226"/>
                    <a:pt x="6" y="226"/>
                    <a:pt x="6" y="226"/>
                  </a:cubicBezTo>
                  <a:cubicBezTo>
                    <a:pt x="6" y="226"/>
                    <a:pt x="6" y="226"/>
                    <a:pt x="6" y="226"/>
                  </a:cubicBezTo>
                  <a:cubicBezTo>
                    <a:pt x="49" y="226"/>
                    <a:pt x="137" y="197"/>
                    <a:pt x="165" y="174"/>
                  </a:cubicBezTo>
                  <a:lnTo>
                    <a:pt x="165" y="177"/>
                  </a:lnTo>
                  <a:close/>
                  <a:moveTo>
                    <a:pt x="305" y="129"/>
                  </a:moveTo>
                  <a:cubicBezTo>
                    <a:pt x="305" y="130"/>
                    <a:pt x="305" y="130"/>
                    <a:pt x="305" y="131"/>
                  </a:cubicBezTo>
                  <a:cubicBezTo>
                    <a:pt x="305" y="139"/>
                    <a:pt x="305" y="139"/>
                    <a:pt x="305" y="139"/>
                  </a:cubicBezTo>
                  <a:cubicBezTo>
                    <a:pt x="305" y="139"/>
                    <a:pt x="305" y="139"/>
                    <a:pt x="305" y="139"/>
                  </a:cubicBezTo>
                  <a:cubicBezTo>
                    <a:pt x="303" y="141"/>
                    <a:pt x="244" y="187"/>
                    <a:pt x="170" y="188"/>
                  </a:cubicBezTo>
                  <a:cubicBezTo>
                    <a:pt x="170" y="172"/>
                    <a:pt x="170" y="172"/>
                    <a:pt x="170" y="172"/>
                  </a:cubicBezTo>
                  <a:cubicBezTo>
                    <a:pt x="234" y="171"/>
                    <a:pt x="289" y="138"/>
                    <a:pt x="305" y="125"/>
                  </a:cubicBezTo>
                  <a:lnTo>
                    <a:pt x="305" y="129"/>
                  </a:lnTo>
                  <a:close/>
                  <a:moveTo>
                    <a:pt x="561" y="157"/>
                  </a:moveTo>
                  <a:cubicBezTo>
                    <a:pt x="560" y="157"/>
                    <a:pt x="560" y="157"/>
                    <a:pt x="560" y="157"/>
                  </a:cubicBezTo>
                  <a:cubicBezTo>
                    <a:pt x="560" y="146"/>
                    <a:pt x="560" y="146"/>
                    <a:pt x="560" y="146"/>
                  </a:cubicBezTo>
                  <a:cubicBezTo>
                    <a:pt x="563" y="148"/>
                    <a:pt x="568" y="151"/>
                    <a:pt x="573" y="153"/>
                  </a:cubicBezTo>
                  <a:cubicBezTo>
                    <a:pt x="568" y="156"/>
                    <a:pt x="564" y="157"/>
                    <a:pt x="561" y="157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9582" name="TextBox 71"/>
            <p:cNvSpPr txBox="1">
              <a:spLocks noChangeArrowheads="1"/>
            </p:cNvSpPr>
            <p:nvPr/>
          </p:nvSpPr>
          <p:spPr bwMode="auto">
            <a:xfrm>
              <a:off x="1058541" y="3018374"/>
              <a:ext cx="702653" cy="342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40%</a:t>
              </a:r>
              <a:endPara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83" name="TextBox 71"/>
            <p:cNvSpPr txBox="1">
              <a:spLocks noChangeArrowheads="1"/>
            </p:cNvSpPr>
            <p:nvPr/>
          </p:nvSpPr>
          <p:spPr bwMode="auto">
            <a:xfrm>
              <a:off x="1773299" y="2729832"/>
              <a:ext cx="702653" cy="342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52%</a:t>
              </a:r>
              <a:endPara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84" name="TextBox 71"/>
            <p:cNvSpPr txBox="1">
              <a:spLocks noChangeArrowheads="1"/>
            </p:cNvSpPr>
            <p:nvPr/>
          </p:nvSpPr>
          <p:spPr bwMode="auto">
            <a:xfrm>
              <a:off x="2455358" y="2449964"/>
              <a:ext cx="702653" cy="342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63%</a:t>
              </a:r>
              <a:endPara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85" name="TextBox 71"/>
            <p:cNvSpPr txBox="1">
              <a:spLocks noChangeArrowheads="1"/>
            </p:cNvSpPr>
            <p:nvPr/>
          </p:nvSpPr>
          <p:spPr bwMode="auto">
            <a:xfrm>
              <a:off x="3016745" y="2844487"/>
              <a:ext cx="702653" cy="342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48%</a:t>
              </a:r>
              <a:endPara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86" name="TextBox 71"/>
            <p:cNvSpPr txBox="1">
              <a:spLocks noChangeArrowheads="1"/>
            </p:cNvSpPr>
            <p:nvPr/>
          </p:nvSpPr>
          <p:spPr bwMode="auto">
            <a:xfrm>
              <a:off x="3618222" y="2536710"/>
              <a:ext cx="702653" cy="342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60%</a:t>
              </a:r>
              <a:endPara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87" name="TextBox 71"/>
            <p:cNvSpPr txBox="1">
              <a:spLocks noChangeArrowheads="1"/>
            </p:cNvSpPr>
            <p:nvPr/>
          </p:nvSpPr>
          <p:spPr bwMode="auto">
            <a:xfrm>
              <a:off x="4269545" y="1937943"/>
              <a:ext cx="702653" cy="342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84%</a:t>
              </a:r>
              <a:endPara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459" name="AutoShape 25"/>
          <p:cNvSpPr>
            <a:spLocks noChangeAspect="1" noChangeArrowheads="1" noTextEdit="1"/>
          </p:cNvSpPr>
          <p:nvPr/>
        </p:nvSpPr>
        <p:spPr bwMode="auto">
          <a:xfrm>
            <a:off x="954088" y="1735138"/>
            <a:ext cx="3616325" cy="219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 bwMode="auto">
          <a:xfrm>
            <a:off x="1104900" y="1435100"/>
            <a:ext cx="1879600" cy="1365250"/>
            <a:chOff x="1104847" y="1335956"/>
            <a:chExt cx="1879266" cy="1366269"/>
          </a:xfrm>
        </p:grpSpPr>
        <p:sp>
          <p:nvSpPr>
            <p:cNvPr id="12" name="Freeform 31"/>
            <p:cNvSpPr/>
            <p:nvPr/>
          </p:nvSpPr>
          <p:spPr bwMode="auto">
            <a:xfrm>
              <a:off x="1104847" y="2325707"/>
              <a:ext cx="404741" cy="376518"/>
            </a:xfrm>
            <a:custGeom>
              <a:avLst/>
              <a:gdLst>
                <a:gd name="T0" fmla="*/ 8 w 96"/>
                <a:gd name="T1" fmla="*/ 76 h 81"/>
                <a:gd name="T2" fmla="*/ 26 w 96"/>
                <a:gd name="T3" fmla="*/ 75 h 81"/>
                <a:gd name="T4" fmla="*/ 29 w 96"/>
                <a:gd name="T5" fmla="*/ 70 h 81"/>
                <a:gd name="T6" fmla="*/ 29 w 96"/>
                <a:gd name="T7" fmla="*/ 70 h 81"/>
                <a:gd name="T8" fmla="*/ 51 w 96"/>
                <a:gd name="T9" fmla="*/ 69 h 81"/>
                <a:gd name="T10" fmla="*/ 53 w 96"/>
                <a:gd name="T11" fmla="*/ 65 h 81"/>
                <a:gd name="T12" fmla="*/ 69 w 96"/>
                <a:gd name="T13" fmla="*/ 62 h 81"/>
                <a:gd name="T14" fmla="*/ 71 w 96"/>
                <a:gd name="T15" fmla="*/ 59 h 81"/>
                <a:gd name="T16" fmla="*/ 90 w 96"/>
                <a:gd name="T17" fmla="*/ 57 h 81"/>
                <a:gd name="T18" fmla="*/ 90 w 96"/>
                <a:gd name="T19" fmla="*/ 36 h 81"/>
                <a:gd name="T20" fmla="*/ 88 w 96"/>
                <a:gd name="T21" fmla="*/ 35 h 81"/>
                <a:gd name="T22" fmla="*/ 84 w 96"/>
                <a:gd name="T23" fmla="*/ 9 h 81"/>
                <a:gd name="T24" fmla="*/ 52 w 96"/>
                <a:gd name="T25" fmla="*/ 9 h 81"/>
                <a:gd name="T26" fmla="*/ 50 w 96"/>
                <a:gd name="T27" fmla="*/ 11 h 81"/>
                <a:gd name="T28" fmla="*/ 48 w 96"/>
                <a:gd name="T29" fmla="*/ 9 h 81"/>
                <a:gd name="T30" fmla="*/ 27 w 96"/>
                <a:gd name="T31" fmla="*/ 10 h 81"/>
                <a:gd name="T32" fmla="*/ 24 w 96"/>
                <a:gd name="T33" fmla="*/ 16 h 81"/>
                <a:gd name="T34" fmla="*/ 11 w 96"/>
                <a:gd name="T35" fmla="*/ 21 h 81"/>
                <a:gd name="T36" fmla="*/ 10 w 96"/>
                <a:gd name="T37" fmla="*/ 40 h 81"/>
                <a:gd name="T38" fmla="*/ 5 w 96"/>
                <a:gd name="T39" fmla="*/ 43 h 81"/>
                <a:gd name="T40" fmla="*/ 5 w 96"/>
                <a:gd name="T41" fmla="*/ 61 h 81"/>
                <a:gd name="T42" fmla="*/ 8 w 96"/>
                <a:gd name="T43" fmla="*/ 7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6" h="81">
                  <a:moveTo>
                    <a:pt x="8" y="76"/>
                  </a:moveTo>
                  <a:cubicBezTo>
                    <a:pt x="13" y="81"/>
                    <a:pt x="21" y="80"/>
                    <a:pt x="26" y="75"/>
                  </a:cubicBezTo>
                  <a:cubicBezTo>
                    <a:pt x="28" y="74"/>
                    <a:pt x="29" y="72"/>
                    <a:pt x="29" y="70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35" y="76"/>
                    <a:pt x="45" y="75"/>
                    <a:pt x="51" y="69"/>
                  </a:cubicBezTo>
                  <a:cubicBezTo>
                    <a:pt x="52" y="68"/>
                    <a:pt x="53" y="67"/>
                    <a:pt x="53" y="65"/>
                  </a:cubicBezTo>
                  <a:cubicBezTo>
                    <a:pt x="59" y="67"/>
                    <a:pt x="65" y="66"/>
                    <a:pt x="69" y="62"/>
                  </a:cubicBezTo>
                  <a:cubicBezTo>
                    <a:pt x="70" y="61"/>
                    <a:pt x="71" y="60"/>
                    <a:pt x="71" y="59"/>
                  </a:cubicBezTo>
                  <a:cubicBezTo>
                    <a:pt x="77" y="64"/>
                    <a:pt x="85" y="63"/>
                    <a:pt x="90" y="57"/>
                  </a:cubicBezTo>
                  <a:cubicBezTo>
                    <a:pt x="96" y="51"/>
                    <a:pt x="96" y="42"/>
                    <a:pt x="90" y="36"/>
                  </a:cubicBezTo>
                  <a:cubicBezTo>
                    <a:pt x="89" y="36"/>
                    <a:pt x="89" y="36"/>
                    <a:pt x="88" y="35"/>
                  </a:cubicBezTo>
                  <a:cubicBezTo>
                    <a:pt x="93" y="26"/>
                    <a:pt x="91" y="16"/>
                    <a:pt x="84" y="9"/>
                  </a:cubicBezTo>
                  <a:cubicBezTo>
                    <a:pt x="75" y="0"/>
                    <a:pt x="60" y="0"/>
                    <a:pt x="52" y="9"/>
                  </a:cubicBezTo>
                  <a:cubicBezTo>
                    <a:pt x="51" y="10"/>
                    <a:pt x="51" y="11"/>
                    <a:pt x="50" y="11"/>
                  </a:cubicBezTo>
                  <a:cubicBezTo>
                    <a:pt x="50" y="11"/>
                    <a:pt x="49" y="10"/>
                    <a:pt x="48" y="9"/>
                  </a:cubicBezTo>
                  <a:cubicBezTo>
                    <a:pt x="43" y="4"/>
                    <a:pt x="33" y="4"/>
                    <a:pt x="27" y="10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19" y="16"/>
                    <a:pt x="15" y="17"/>
                    <a:pt x="11" y="21"/>
                  </a:cubicBezTo>
                  <a:cubicBezTo>
                    <a:pt x="6" y="26"/>
                    <a:pt x="6" y="34"/>
                    <a:pt x="10" y="40"/>
                  </a:cubicBezTo>
                  <a:cubicBezTo>
                    <a:pt x="8" y="40"/>
                    <a:pt x="6" y="41"/>
                    <a:pt x="5" y="43"/>
                  </a:cubicBezTo>
                  <a:cubicBezTo>
                    <a:pt x="0" y="48"/>
                    <a:pt x="0" y="56"/>
                    <a:pt x="5" y="61"/>
                  </a:cubicBezTo>
                  <a:cubicBezTo>
                    <a:pt x="3" y="66"/>
                    <a:pt x="4" y="72"/>
                    <a:pt x="8" y="76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Freeform 32"/>
            <p:cNvSpPr/>
            <p:nvPr/>
          </p:nvSpPr>
          <p:spPr bwMode="auto">
            <a:xfrm>
              <a:off x="1506414" y="1698176"/>
              <a:ext cx="644410" cy="675192"/>
            </a:xfrm>
            <a:custGeom>
              <a:avLst/>
              <a:gdLst>
                <a:gd name="T0" fmla="*/ 21 w 153"/>
                <a:gd name="T1" fmla="*/ 140 h 146"/>
                <a:gd name="T2" fmla="*/ 50 w 153"/>
                <a:gd name="T3" fmla="*/ 134 h 146"/>
                <a:gd name="T4" fmla="*/ 53 w 153"/>
                <a:gd name="T5" fmla="*/ 124 h 146"/>
                <a:gd name="T6" fmla="*/ 53 w 153"/>
                <a:gd name="T7" fmla="*/ 124 h 146"/>
                <a:gd name="T8" fmla="*/ 87 w 153"/>
                <a:gd name="T9" fmla="*/ 117 h 146"/>
                <a:gd name="T10" fmla="*/ 90 w 153"/>
                <a:gd name="T11" fmla="*/ 110 h 146"/>
                <a:gd name="T12" fmla="*/ 114 w 153"/>
                <a:gd name="T13" fmla="*/ 99 h 146"/>
                <a:gd name="T14" fmla="*/ 116 w 153"/>
                <a:gd name="T15" fmla="*/ 95 h 146"/>
                <a:gd name="T16" fmla="*/ 146 w 153"/>
                <a:gd name="T17" fmla="*/ 86 h 146"/>
                <a:gd name="T18" fmla="*/ 139 w 153"/>
                <a:gd name="T19" fmla="*/ 53 h 146"/>
                <a:gd name="T20" fmla="*/ 136 w 153"/>
                <a:gd name="T21" fmla="*/ 51 h 146"/>
                <a:gd name="T22" fmla="*/ 120 w 153"/>
                <a:gd name="T23" fmla="*/ 11 h 146"/>
                <a:gd name="T24" fmla="*/ 70 w 153"/>
                <a:gd name="T25" fmla="*/ 22 h 146"/>
                <a:gd name="T26" fmla="*/ 68 w 153"/>
                <a:gd name="T27" fmla="*/ 25 h 146"/>
                <a:gd name="T28" fmla="*/ 65 w 153"/>
                <a:gd name="T29" fmla="*/ 23 h 146"/>
                <a:gd name="T30" fmla="*/ 32 w 153"/>
                <a:gd name="T31" fmla="*/ 30 h 146"/>
                <a:gd name="T32" fmla="*/ 29 w 153"/>
                <a:gd name="T33" fmla="*/ 41 h 146"/>
                <a:gd name="T34" fmla="*/ 10 w 153"/>
                <a:gd name="T35" fmla="*/ 52 h 146"/>
                <a:gd name="T36" fmla="*/ 14 w 153"/>
                <a:gd name="T37" fmla="*/ 82 h 146"/>
                <a:gd name="T38" fmla="*/ 6 w 153"/>
                <a:gd name="T39" fmla="*/ 90 h 146"/>
                <a:gd name="T40" fmla="*/ 12 w 153"/>
                <a:gd name="T41" fmla="*/ 118 h 146"/>
                <a:gd name="T42" fmla="*/ 21 w 153"/>
                <a:gd name="T43" fmla="*/ 14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3" h="146">
                  <a:moveTo>
                    <a:pt x="21" y="140"/>
                  </a:moveTo>
                  <a:cubicBezTo>
                    <a:pt x="31" y="146"/>
                    <a:pt x="44" y="143"/>
                    <a:pt x="50" y="134"/>
                  </a:cubicBezTo>
                  <a:cubicBezTo>
                    <a:pt x="52" y="131"/>
                    <a:pt x="53" y="127"/>
                    <a:pt x="53" y="124"/>
                  </a:cubicBezTo>
                  <a:cubicBezTo>
                    <a:pt x="53" y="124"/>
                    <a:pt x="53" y="124"/>
                    <a:pt x="53" y="124"/>
                  </a:cubicBezTo>
                  <a:cubicBezTo>
                    <a:pt x="65" y="132"/>
                    <a:pt x="80" y="128"/>
                    <a:pt x="87" y="117"/>
                  </a:cubicBezTo>
                  <a:cubicBezTo>
                    <a:pt x="88" y="115"/>
                    <a:pt x="89" y="112"/>
                    <a:pt x="90" y="110"/>
                  </a:cubicBezTo>
                  <a:cubicBezTo>
                    <a:pt x="99" y="112"/>
                    <a:pt x="109" y="108"/>
                    <a:pt x="114" y="99"/>
                  </a:cubicBezTo>
                  <a:cubicBezTo>
                    <a:pt x="115" y="98"/>
                    <a:pt x="116" y="96"/>
                    <a:pt x="116" y="95"/>
                  </a:cubicBezTo>
                  <a:cubicBezTo>
                    <a:pt x="127" y="100"/>
                    <a:pt x="140" y="96"/>
                    <a:pt x="146" y="86"/>
                  </a:cubicBezTo>
                  <a:cubicBezTo>
                    <a:pt x="153" y="75"/>
                    <a:pt x="150" y="60"/>
                    <a:pt x="139" y="53"/>
                  </a:cubicBezTo>
                  <a:cubicBezTo>
                    <a:pt x="138" y="52"/>
                    <a:pt x="137" y="52"/>
                    <a:pt x="136" y="51"/>
                  </a:cubicBezTo>
                  <a:cubicBezTo>
                    <a:pt x="140" y="36"/>
                    <a:pt x="134" y="20"/>
                    <a:pt x="120" y="11"/>
                  </a:cubicBezTo>
                  <a:cubicBezTo>
                    <a:pt x="103" y="0"/>
                    <a:pt x="81" y="5"/>
                    <a:pt x="70" y="22"/>
                  </a:cubicBezTo>
                  <a:cubicBezTo>
                    <a:pt x="69" y="23"/>
                    <a:pt x="69" y="24"/>
                    <a:pt x="68" y="25"/>
                  </a:cubicBezTo>
                  <a:cubicBezTo>
                    <a:pt x="67" y="24"/>
                    <a:pt x="66" y="24"/>
                    <a:pt x="65" y="23"/>
                  </a:cubicBezTo>
                  <a:cubicBezTo>
                    <a:pt x="54" y="16"/>
                    <a:pt x="39" y="19"/>
                    <a:pt x="32" y="30"/>
                  </a:cubicBezTo>
                  <a:cubicBezTo>
                    <a:pt x="30" y="34"/>
                    <a:pt x="29" y="37"/>
                    <a:pt x="29" y="41"/>
                  </a:cubicBezTo>
                  <a:cubicBezTo>
                    <a:pt x="21" y="42"/>
                    <a:pt x="14" y="46"/>
                    <a:pt x="10" y="52"/>
                  </a:cubicBezTo>
                  <a:cubicBezTo>
                    <a:pt x="4" y="62"/>
                    <a:pt x="6" y="75"/>
                    <a:pt x="14" y="82"/>
                  </a:cubicBezTo>
                  <a:cubicBezTo>
                    <a:pt x="11" y="84"/>
                    <a:pt x="8" y="86"/>
                    <a:pt x="6" y="90"/>
                  </a:cubicBezTo>
                  <a:cubicBezTo>
                    <a:pt x="0" y="99"/>
                    <a:pt x="3" y="112"/>
                    <a:pt x="12" y="118"/>
                  </a:cubicBezTo>
                  <a:cubicBezTo>
                    <a:pt x="10" y="126"/>
                    <a:pt x="13" y="135"/>
                    <a:pt x="21" y="14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Freeform 33"/>
            <p:cNvSpPr/>
            <p:nvPr/>
          </p:nvSpPr>
          <p:spPr bwMode="auto">
            <a:xfrm>
              <a:off x="2238121" y="1335956"/>
              <a:ext cx="745992" cy="600523"/>
            </a:xfrm>
            <a:custGeom>
              <a:avLst/>
              <a:gdLst>
                <a:gd name="T0" fmla="*/ 7 w 177"/>
                <a:gd name="T1" fmla="*/ 116 h 130"/>
                <a:gd name="T2" fmla="*/ 39 w 177"/>
                <a:gd name="T3" fmla="*/ 123 h 130"/>
                <a:gd name="T4" fmla="*/ 47 w 177"/>
                <a:gd name="T5" fmla="*/ 114 h 130"/>
                <a:gd name="T6" fmla="*/ 47 w 177"/>
                <a:gd name="T7" fmla="*/ 115 h 130"/>
                <a:gd name="T8" fmla="*/ 85 w 177"/>
                <a:gd name="T9" fmla="*/ 122 h 130"/>
                <a:gd name="T10" fmla="*/ 91 w 177"/>
                <a:gd name="T11" fmla="*/ 116 h 130"/>
                <a:gd name="T12" fmla="*/ 121 w 177"/>
                <a:gd name="T13" fmla="*/ 116 h 130"/>
                <a:gd name="T14" fmla="*/ 125 w 177"/>
                <a:gd name="T15" fmla="*/ 112 h 130"/>
                <a:gd name="T16" fmla="*/ 159 w 177"/>
                <a:gd name="T17" fmla="*/ 116 h 130"/>
                <a:gd name="T18" fmla="*/ 166 w 177"/>
                <a:gd name="T19" fmla="*/ 79 h 130"/>
                <a:gd name="T20" fmla="*/ 164 w 177"/>
                <a:gd name="T21" fmla="*/ 76 h 130"/>
                <a:gd name="T22" fmla="*/ 166 w 177"/>
                <a:gd name="T23" fmla="*/ 28 h 130"/>
                <a:gd name="T24" fmla="*/ 110 w 177"/>
                <a:gd name="T25" fmla="*/ 17 h 130"/>
                <a:gd name="T26" fmla="*/ 106 w 177"/>
                <a:gd name="T27" fmla="*/ 19 h 130"/>
                <a:gd name="T28" fmla="*/ 104 w 177"/>
                <a:gd name="T29" fmla="*/ 16 h 130"/>
                <a:gd name="T30" fmla="*/ 67 w 177"/>
                <a:gd name="T31" fmla="*/ 8 h 130"/>
                <a:gd name="T32" fmla="*/ 58 w 177"/>
                <a:gd name="T33" fmla="*/ 18 h 130"/>
                <a:gd name="T34" fmla="*/ 35 w 177"/>
                <a:gd name="T35" fmla="*/ 21 h 130"/>
                <a:gd name="T36" fmla="*/ 25 w 177"/>
                <a:gd name="T37" fmla="*/ 54 h 130"/>
                <a:gd name="T38" fmla="*/ 14 w 177"/>
                <a:gd name="T39" fmla="*/ 58 h 130"/>
                <a:gd name="T40" fmla="*/ 7 w 177"/>
                <a:gd name="T41" fmla="*/ 90 h 130"/>
                <a:gd name="T42" fmla="*/ 7 w 177"/>
                <a:gd name="T43" fmla="*/ 11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7" h="130">
                  <a:moveTo>
                    <a:pt x="7" y="116"/>
                  </a:moveTo>
                  <a:cubicBezTo>
                    <a:pt x="14" y="127"/>
                    <a:pt x="29" y="130"/>
                    <a:pt x="39" y="123"/>
                  </a:cubicBezTo>
                  <a:cubicBezTo>
                    <a:pt x="43" y="120"/>
                    <a:pt x="45" y="117"/>
                    <a:pt x="47" y="114"/>
                  </a:cubicBezTo>
                  <a:cubicBezTo>
                    <a:pt x="47" y="114"/>
                    <a:pt x="47" y="114"/>
                    <a:pt x="47" y="115"/>
                  </a:cubicBezTo>
                  <a:cubicBezTo>
                    <a:pt x="56" y="127"/>
                    <a:pt x="72" y="130"/>
                    <a:pt x="85" y="122"/>
                  </a:cubicBezTo>
                  <a:cubicBezTo>
                    <a:pt x="87" y="120"/>
                    <a:pt x="89" y="118"/>
                    <a:pt x="91" y="116"/>
                  </a:cubicBezTo>
                  <a:cubicBezTo>
                    <a:pt x="100" y="122"/>
                    <a:pt x="111" y="122"/>
                    <a:pt x="121" y="116"/>
                  </a:cubicBezTo>
                  <a:cubicBezTo>
                    <a:pt x="122" y="115"/>
                    <a:pt x="123" y="114"/>
                    <a:pt x="125" y="112"/>
                  </a:cubicBezTo>
                  <a:cubicBezTo>
                    <a:pt x="134" y="122"/>
                    <a:pt x="148" y="124"/>
                    <a:pt x="159" y="116"/>
                  </a:cubicBezTo>
                  <a:cubicBezTo>
                    <a:pt x="172" y="108"/>
                    <a:pt x="175" y="91"/>
                    <a:pt x="166" y="79"/>
                  </a:cubicBezTo>
                  <a:cubicBezTo>
                    <a:pt x="166" y="78"/>
                    <a:pt x="165" y="77"/>
                    <a:pt x="164" y="76"/>
                  </a:cubicBezTo>
                  <a:cubicBezTo>
                    <a:pt x="175" y="63"/>
                    <a:pt x="177" y="43"/>
                    <a:pt x="166" y="28"/>
                  </a:cubicBezTo>
                  <a:cubicBezTo>
                    <a:pt x="154" y="9"/>
                    <a:pt x="128" y="4"/>
                    <a:pt x="110" y="17"/>
                  </a:cubicBezTo>
                  <a:cubicBezTo>
                    <a:pt x="108" y="18"/>
                    <a:pt x="107" y="18"/>
                    <a:pt x="106" y="19"/>
                  </a:cubicBezTo>
                  <a:cubicBezTo>
                    <a:pt x="105" y="18"/>
                    <a:pt x="105" y="17"/>
                    <a:pt x="104" y="16"/>
                  </a:cubicBezTo>
                  <a:cubicBezTo>
                    <a:pt x="96" y="3"/>
                    <a:pt x="79" y="0"/>
                    <a:pt x="67" y="8"/>
                  </a:cubicBezTo>
                  <a:cubicBezTo>
                    <a:pt x="63" y="11"/>
                    <a:pt x="60" y="14"/>
                    <a:pt x="58" y="18"/>
                  </a:cubicBezTo>
                  <a:cubicBezTo>
                    <a:pt x="51" y="15"/>
                    <a:pt x="42" y="16"/>
                    <a:pt x="35" y="21"/>
                  </a:cubicBezTo>
                  <a:cubicBezTo>
                    <a:pt x="24" y="29"/>
                    <a:pt x="20" y="42"/>
                    <a:pt x="25" y="54"/>
                  </a:cubicBezTo>
                  <a:cubicBezTo>
                    <a:pt x="21" y="54"/>
                    <a:pt x="17" y="56"/>
                    <a:pt x="14" y="58"/>
                  </a:cubicBezTo>
                  <a:cubicBezTo>
                    <a:pt x="3" y="65"/>
                    <a:pt x="0" y="79"/>
                    <a:pt x="7" y="90"/>
                  </a:cubicBezTo>
                  <a:cubicBezTo>
                    <a:pt x="2" y="97"/>
                    <a:pt x="1" y="108"/>
                    <a:pt x="7" y="116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 bwMode="auto">
          <a:xfrm>
            <a:off x="431800" y="1312863"/>
            <a:ext cx="4692650" cy="2943225"/>
            <a:chOff x="431362" y="1214076"/>
            <a:chExt cx="4692828" cy="2943978"/>
          </a:xfrm>
        </p:grpSpPr>
        <p:sp>
          <p:nvSpPr>
            <p:cNvPr id="16" name="Freeform 27"/>
            <p:cNvSpPr>
              <a:spLocks noEditPoints="1"/>
            </p:cNvSpPr>
            <p:nvPr/>
          </p:nvSpPr>
          <p:spPr bwMode="auto">
            <a:xfrm>
              <a:off x="3061950" y="3027465"/>
              <a:ext cx="430228" cy="801892"/>
            </a:xfrm>
            <a:custGeom>
              <a:avLst/>
              <a:gdLst>
                <a:gd name="T0" fmla="*/ 0 w 102"/>
                <a:gd name="T1" fmla="*/ 2147483647 h 173"/>
                <a:gd name="T2" fmla="*/ 0 w 102"/>
                <a:gd name="T3" fmla="*/ 2147483647 h 173"/>
                <a:gd name="T4" fmla="*/ 2147483647 w 102"/>
                <a:gd name="T5" fmla="*/ 2147483647 h 173"/>
                <a:gd name="T6" fmla="*/ 2147483647 w 102"/>
                <a:gd name="T7" fmla="*/ 2147483647 h 173"/>
                <a:gd name="T8" fmla="*/ 2147483647 w 102"/>
                <a:gd name="T9" fmla="*/ 0 h 173"/>
                <a:gd name="T10" fmla="*/ 2147483647 w 102"/>
                <a:gd name="T11" fmla="*/ 0 h 173"/>
                <a:gd name="T12" fmla="*/ 0 w 102"/>
                <a:gd name="T13" fmla="*/ 2147483647 h 173"/>
                <a:gd name="T14" fmla="*/ 2147483647 w 102"/>
                <a:gd name="T15" fmla="*/ 2147483647 h 173"/>
                <a:gd name="T16" fmla="*/ 2147483647 w 102"/>
                <a:gd name="T17" fmla="*/ 2147483647 h 173"/>
                <a:gd name="T18" fmla="*/ 2147483647 w 102"/>
                <a:gd name="T19" fmla="*/ 2147483647 h 173"/>
                <a:gd name="T20" fmla="*/ 2147483647 w 102"/>
                <a:gd name="T21" fmla="*/ 2147483647 h 173"/>
                <a:gd name="T22" fmla="*/ 2147483647 w 102"/>
                <a:gd name="T23" fmla="*/ 2147483647 h 173"/>
                <a:gd name="T24" fmla="*/ 2147483647 w 102"/>
                <a:gd name="T25" fmla="*/ 2147483647 h 173"/>
                <a:gd name="T26" fmla="*/ 2147483647 w 102"/>
                <a:gd name="T27" fmla="*/ 2147483647 h 173"/>
                <a:gd name="T28" fmla="*/ 2147483647 w 102"/>
                <a:gd name="T29" fmla="*/ 2147483647 h 173"/>
                <a:gd name="T30" fmla="*/ 2147483647 w 102"/>
                <a:gd name="T31" fmla="*/ 2147483647 h 173"/>
                <a:gd name="T32" fmla="*/ 2147483647 w 102"/>
                <a:gd name="T33" fmla="*/ 2147483647 h 173"/>
                <a:gd name="T34" fmla="*/ 2147483647 w 102"/>
                <a:gd name="T35" fmla="*/ 2147483647 h 173"/>
                <a:gd name="T36" fmla="*/ 2147483647 w 102"/>
                <a:gd name="T37" fmla="*/ 2147483647 h 173"/>
                <a:gd name="T38" fmla="*/ 2147483647 w 102"/>
                <a:gd name="T39" fmla="*/ 2147483647 h 173"/>
                <a:gd name="T40" fmla="*/ 2147483647 w 102"/>
                <a:gd name="T41" fmla="*/ 2147483647 h 173"/>
                <a:gd name="T42" fmla="*/ 2147483647 w 102"/>
                <a:gd name="T43" fmla="*/ 2147483647 h 173"/>
                <a:gd name="T44" fmla="*/ 2147483647 w 102"/>
                <a:gd name="T45" fmla="*/ 2147483647 h 173"/>
                <a:gd name="T46" fmla="*/ 2147483647 w 102"/>
                <a:gd name="T47" fmla="*/ 2147483647 h 173"/>
                <a:gd name="T48" fmla="*/ 2147483647 w 102"/>
                <a:gd name="T49" fmla="*/ 2147483647 h 173"/>
                <a:gd name="T50" fmla="*/ 2147483647 w 102"/>
                <a:gd name="T51" fmla="*/ 2147483647 h 173"/>
                <a:gd name="T52" fmla="*/ 2147483647 w 102"/>
                <a:gd name="T53" fmla="*/ 2147483647 h 173"/>
                <a:gd name="T54" fmla="*/ 2147483647 w 102"/>
                <a:gd name="T55" fmla="*/ 2147483647 h 173"/>
                <a:gd name="T56" fmla="*/ 2147483647 w 102"/>
                <a:gd name="T57" fmla="*/ 2147483647 h 173"/>
                <a:gd name="T58" fmla="*/ 2147483647 w 102"/>
                <a:gd name="T59" fmla="*/ 2147483647 h 173"/>
                <a:gd name="T60" fmla="*/ 2147483647 w 102"/>
                <a:gd name="T61" fmla="*/ 2147483647 h 173"/>
                <a:gd name="T62" fmla="*/ 2147483647 w 102"/>
                <a:gd name="T63" fmla="*/ 2147483647 h 173"/>
                <a:gd name="T64" fmla="*/ 2147483647 w 102"/>
                <a:gd name="T65" fmla="*/ 2147483647 h 173"/>
                <a:gd name="T66" fmla="*/ 2147483647 w 102"/>
                <a:gd name="T67" fmla="*/ 2147483647 h 173"/>
                <a:gd name="T68" fmla="*/ 2147483647 w 102"/>
                <a:gd name="T69" fmla="*/ 2147483647 h 173"/>
                <a:gd name="T70" fmla="*/ 2147483647 w 102"/>
                <a:gd name="T71" fmla="*/ 2147483647 h 173"/>
                <a:gd name="T72" fmla="*/ 2147483647 w 102"/>
                <a:gd name="T73" fmla="*/ 2147483647 h 173"/>
                <a:gd name="T74" fmla="*/ 2147483647 w 102"/>
                <a:gd name="T75" fmla="*/ 2147483647 h 173"/>
                <a:gd name="T76" fmla="*/ 2147483647 w 102"/>
                <a:gd name="T77" fmla="*/ 2147483647 h 173"/>
                <a:gd name="T78" fmla="*/ 2147483647 w 102"/>
                <a:gd name="T79" fmla="*/ 2147483647 h 173"/>
                <a:gd name="T80" fmla="*/ 2147483647 w 102"/>
                <a:gd name="T81" fmla="*/ 2147483647 h 173"/>
                <a:gd name="T82" fmla="*/ 2147483647 w 102"/>
                <a:gd name="T83" fmla="*/ 2147483647 h 173"/>
                <a:gd name="T84" fmla="*/ 2147483647 w 102"/>
                <a:gd name="T85" fmla="*/ 2147483647 h 17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02" h="173">
                  <a:moveTo>
                    <a:pt x="0" y="10"/>
                  </a:moveTo>
                  <a:cubicBezTo>
                    <a:pt x="0" y="173"/>
                    <a:pt x="0" y="173"/>
                    <a:pt x="0" y="173"/>
                  </a:cubicBezTo>
                  <a:cubicBezTo>
                    <a:pt x="102" y="173"/>
                    <a:pt x="102" y="173"/>
                    <a:pt x="102" y="173"/>
                  </a:cubicBezTo>
                  <a:cubicBezTo>
                    <a:pt x="102" y="10"/>
                    <a:pt x="102" y="10"/>
                    <a:pt x="102" y="10"/>
                  </a:cubicBezTo>
                  <a:cubicBezTo>
                    <a:pt x="102" y="5"/>
                    <a:pt x="98" y="0"/>
                    <a:pt x="9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lose/>
                  <a:moveTo>
                    <a:pt x="79" y="56"/>
                  </a:moveTo>
                  <a:cubicBezTo>
                    <a:pt x="82" y="56"/>
                    <a:pt x="85" y="59"/>
                    <a:pt x="85" y="62"/>
                  </a:cubicBezTo>
                  <a:cubicBezTo>
                    <a:pt x="85" y="78"/>
                    <a:pt x="85" y="78"/>
                    <a:pt x="85" y="78"/>
                  </a:cubicBezTo>
                  <a:cubicBezTo>
                    <a:pt x="85" y="81"/>
                    <a:pt x="82" y="84"/>
                    <a:pt x="79" y="84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60" y="84"/>
                    <a:pt x="57" y="81"/>
                    <a:pt x="57" y="78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57" y="59"/>
                    <a:pt x="60" y="56"/>
                    <a:pt x="63" y="56"/>
                  </a:cubicBezTo>
                  <a:lnTo>
                    <a:pt x="79" y="56"/>
                  </a:lnTo>
                  <a:close/>
                  <a:moveTo>
                    <a:pt x="40" y="56"/>
                  </a:moveTo>
                  <a:cubicBezTo>
                    <a:pt x="44" y="56"/>
                    <a:pt x="46" y="59"/>
                    <a:pt x="46" y="62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6" y="81"/>
                    <a:pt x="44" y="84"/>
                    <a:pt x="40" y="84"/>
                  </a:cubicBezTo>
                  <a:cubicBezTo>
                    <a:pt x="25" y="84"/>
                    <a:pt x="25" y="84"/>
                    <a:pt x="25" y="84"/>
                  </a:cubicBezTo>
                  <a:cubicBezTo>
                    <a:pt x="21" y="84"/>
                    <a:pt x="18" y="81"/>
                    <a:pt x="18" y="78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59"/>
                    <a:pt x="21" y="56"/>
                    <a:pt x="25" y="56"/>
                  </a:cubicBezTo>
                  <a:lnTo>
                    <a:pt x="40" y="56"/>
                  </a:lnTo>
                  <a:close/>
                  <a:moveTo>
                    <a:pt x="79" y="14"/>
                  </a:moveTo>
                  <a:cubicBezTo>
                    <a:pt x="82" y="14"/>
                    <a:pt x="85" y="17"/>
                    <a:pt x="85" y="21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40"/>
                    <a:pt x="82" y="43"/>
                    <a:pt x="79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57" y="40"/>
                    <a:pt x="57" y="36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57" y="17"/>
                    <a:pt x="60" y="14"/>
                    <a:pt x="63" y="14"/>
                  </a:cubicBezTo>
                  <a:lnTo>
                    <a:pt x="79" y="14"/>
                  </a:lnTo>
                  <a:close/>
                  <a:moveTo>
                    <a:pt x="40" y="14"/>
                  </a:moveTo>
                  <a:cubicBezTo>
                    <a:pt x="44" y="14"/>
                    <a:pt x="46" y="17"/>
                    <a:pt x="46" y="21"/>
                  </a:cubicBezTo>
                  <a:cubicBezTo>
                    <a:pt x="46" y="36"/>
                    <a:pt x="46" y="36"/>
                    <a:pt x="46" y="36"/>
                  </a:cubicBezTo>
                  <a:cubicBezTo>
                    <a:pt x="46" y="40"/>
                    <a:pt x="44" y="43"/>
                    <a:pt x="40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1" y="43"/>
                    <a:pt x="18" y="40"/>
                    <a:pt x="18" y="36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17"/>
                    <a:pt x="21" y="14"/>
                    <a:pt x="25" y="14"/>
                  </a:cubicBezTo>
                  <a:lnTo>
                    <a:pt x="40" y="1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" name="Freeform 28"/>
            <p:cNvSpPr>
              <a:spLocks noEditPoints="1"/>
            </p:cNvSpPr>
            <p:nvPr/>
          </p:nvSpPr>
          <p:spPr bwMode="auto">
            <a:xfrm>
              <a:off x="4144666" y="2182699"/>
              <a:ext cx="430228" cy="1646658"/>
            </a:xfrm>
            <a:custGeom>
              <a:avLst/>
              <a:gdLst>
                <a:gd name="T0" fmla="*/ 0 w 102"/>
                <a:gd name="T1" fmla="*/ 2147483647 h 356"/>
                <a:gd name="T2" fmla="*/ 0 w 102"/>
                <a:gd name="T3" fmla="*/ 2147483647 h 356"/>
                <a:gd name="T4" fmla="*/ 2147483647 w 102"/>
                <a:gd name="T5" fmla="*/ 2147483647 h 356"/>
                <a:gd name="T6" fmla="*/ 2147483647 w 102"/>
                <a:gd name="T7" fmla="*/ 2147483647 h 356"/>
                <a:gd name="T8" fmla="*/ 2147483647 w 102"/>
                <a:gd name="T9" fmla="*/ 0 h 356"/>
                <a:gd name="T10" fmla="*/ 2147483647 w 102"/>
                <a:gd name="T11" fmla="*/ 0 h 356"/>
                <a:gd name="T12" fmla="*/ 0 w 102"/>
                <a:gd name="T13" fmla="*/ 2147483647 h 356"/>
                <a:gd name="T14" fmla="*/ 2147483647 w 102"/>
                <a:gd name="T15" fmla="*/ 2147483647 h 356"/>
                <a:gd name="T16" fmla="*/ 2147483647 w 102"/>
                <a:gd name="T17" fmla="*/ 2147483647 h 356"/>
                <a:gd name="T18" fmla="*/ 2147483647 w 102"/>
                <a:gd name="T19" fmla="*/ 2147483647 h 356"/>
                <a:gd name="T20" fmla="*/ 2147483647 w 102"/>
                <a:gd name="T21" fmla="*/ 2147483647 h 356"/>
                <a:gd name="T22" fmla="*/ 2147483647 w 102"/>
                <a:gd name="T23" fmla="*/ 2147483647 h 356"/>
                <a:gd name="T24" fmla="*/ 2147483647 w 102"/>
                <a:gd name="T25" fmla="*/ 2147483647 h 356"/>
                <a:gd name="T26" fmla="*/ 2147483647 w 102"/>
                <a:gd name="T27" fmla="*/ 2147483647 h 356"/>
                <a:gd name="T28" fmla="*/ 2147483647 w 102"/>
                <a:gd name="T29" fmla="*/ 2147483647 h 356"/>
                <a:gd name="T30" fmla="*/ 2147483647 w 102"/>
                <a:gd name="T31" fmla="*/ 2147483647 h 356"/>
                <a:gd name="T32" fmla="*/ 2147483647 w 102"/>
                <a:gd name="T33" fmla="*/ 2147483647 h 356"/>
                <a:gd name="T34" fmla="*/ 2147483647 w 102"/>
                <a:gd name="T35" fmla="*/ 2147483647 h 356"/>
                <a:gd name="T36" fmla="*/ 2147483647 w 102"/>
                <a:gd name="T37" fmla="*/ 2147483647 h 356"/>
                <a:gd name="T38" fmla="*/ 2147483647 w 102"/>
                <a:gd name="T39" fmla="*/ 2147483647 h 356"/>
                <a:gd name="T40" fmla="*/ 2147483647 w 102"/>
                <a:gd name="T41" fmla="*/ 2147483647 h 356"/>
                <a:gd name="T42" fmla="*/ 2147483647 w 102"/>
                <a:gd name="T43" fmla="*/ 2147483647 h 356"/>
                <a:gd name="T44" fmla="*/ 2147483647 w 102"/>
                <a:gd name="T45" fmla="*/ 2147483647 h 356"/>
                <a:gd name="T46" fmla="*/ 2147483647 w 102"/>
                <a:gd name="T47" fmla="*/ 2147483647 h 356"/>
                <a:gd name="T48" fmla="*/ 2147483647 w 102"/>
                <a:gd name="T49" fmla="*/ 2147483647 h 356"/>
                <a:gd name="T50" fmla="*/ 2147483647 w 102"/>
                <a:gd name="T51" fmla="*/ 2147483647 h 356"/>
                <a:gd name="T52" fmla="*/ 2147483647 w 102"/>
                <a:gd name="T53" fmla="*/ 2147483647 h 356"/>
                <a:gd name="T54" fmla="*/ 2147483647 w 102"/>
                <a:gd name="T55" fmla="*/ 2147483647 h 356"/>
                <a:gd name="T56" fmla="*/ 2147483647 w 102"/>
                <a:gd name="T57" fmla="*/ 2147483647 h 356"/>
                <a:gd name="T58" fmla="*/ 2147483647 w 102"/>
                <a:gd name="T59" fmla="*/ 2147483647 h 356"/>
                <a:gd name="T60" fmla="*/ 2147483647 w 102"/>
                <a:gd name="T61" fmla="*/ 2147483647 h 356"/>
                <a:gd name="T62" fmla="*/ 2147483647 w 102"/>
                <a:gd name="T63" fmla="*/ 2147483647 h 356"/>
                <a:gd name="T64" fmla="*/ 2147483647 w 102"/>
                <a:gd name="T65" fmla="*/ 2147483647 h 356"/>
                <a:gd name="T66" fmla="*/ 2147483647 w 102"/>
                <a:gd name="T67" fmla="*/ 2147483647 h 356"/>
                <a:gd name="T68" fmla="*/ 2147483647 w 102"/>
                <a:gd name="T69" fmla="*/ 2147483647 h 356"/>
                <a:gd name="T70" fmla="*/ 2147483647 w 102"/>
                <a:gd name="T71" fmla="*/ 2147483647 h 356"/>
                <a:gd name="T72" fmla="*/ 2147483647 w 102"/>
                <a:gd name="T73" fmla="*/ 2147483647 h 356"/>
                <a:gd name="T74" fmla="*/ 2147483647 w 102"/>
                <a:gd name="T75" fmla="*/ 2147483647 h 356"/>
                <a:gd name="T76" fmla="*/ 2147483647 w 102"/>
                <a:gd name="T77" fmla="*/ 2147483647 h 356"/>
                <a:gd name="T78" fmla="*/ 2147483647 w 102"/>
                <a:gd name="T79" fmla="*/ 2147483647 h 356"/>
                <a:gd name="T80" fmla="*/ 2147483647 w 102"/>
                <a:gd name="T81" fmla="*/ 2147483647 h 356"/>
                <a:gd name="T82" fmla="*/ 2147483647 w 102"/>
                <a:gd name="T83" fmla="*/ 2147483647 h 356"/>
                <a:gd name="T84" fmla="*/ 2147483647 w 102"/>
                <a:gd name="T85" fmla="*/ 2147483647 h 35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02" h="356">
                  <a:moveTo>
                    <a:pt x="0" y="9"/>
                  </a:moveTo>
                  <a:cubicBezTo>
                    <a:pt x="0" y="356"/>
                    <a:pt x="0" y="356"/>
                    <a:pt x="0" y="356"/>
                  </a:cubicBezTo>
                  <a:cubicBezTo>
                    <a:pt x="102" y="356"/>
                    <a:pt x="102" y="356"/>
                    <a:pt x="102" y="356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02" y="4"/>
                    <a:pt x="98" y="0"/>
                    <a:pt x="9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lose/>
                  <a:moveTo>
                    <a:pt x="79" y="55"/>
                  </a:moveTo>
                  <a:cubicBezTo>
                    <a:pt x="83" y="55"/>
                    <a:pt x="85" y="58"/>
                    <a:pt x="85" y="62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81"/>
                    <a:pt x="83" y="84"/>
                    <a:pt x="79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0" y="84"/>
                    <a:pt x="57" y="81"/>
                    <a:pt x="57" y="77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57" y="58"/>
                    <a:pt x="60" y="55"/>
                    <a:pt x="64" y="55"/>
                  </a:cubicBezTo>
                  <a:lnTo>
                    <a:pt x="79" y="55"/>
                  </a:lnTo>
                  <a:close/>
                  <a:moveTo>
                    <a:pt x="40" y="55"/>
                  </a:moveTo>
                  <a:cubicBezTo>
                    <a:pt x="44" y="55"/>
                    <a:pt x="47" y="58"/>
                    <a:pt x="47" y="62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81"/>
                    <a:pt x="44" y="84"/>
                    <a:pt x="40" y="84"/>
                  </a:cubicBezTo>
                  <a:cubicBezTo>
                    <a:pt x="25" y="84"/>
                    <a:pt x="25" y="84"/>
                    <a:pt x="25" y="84"/>
                  </a:cubicBezTo>
                  <a:cubicBezTo>
                    <a:pt x="21" y="84"/>
                    <a:pt x="19" y="81"/>
                    <a:pt x="19" y="77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58"/>
                    <a:pt x="21" y="55"/>
                    <a:pt x="25" y="55"/>
                  </a:cubicBezTo>
                  <a:lnTo>
                    <a:pt x="40" y="55"/>
                  </a:lnTo>
                  <a:close/>
                  <a:moveTo>
                    <a:pt x="79" y="14"/>
                  </a:moveTo>
                  <a:cubicBezTo>
                    <a:pt x="83" y="14"/>
                    <a:pt x="85" y="17"/>
                    <a:pt x="85" y="20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39"/>
                    <a:pt x="83" y="42"/>
                    <a:pt x="79" y="42"/>
                  </a:cubicBezTo>
                  <a:cubicBezTo>
                    <a:pt x="64" y="42"/>
                    <a:pt x="64" y="42"/>
                    <a:pt x="64" y="42"/>
                  </a:cubicBezTo>
                  <a:cubicBezTo>
                    <a:pt x="60" y="42"/>
                    <a:pt x="57" y="39"/>
                    <a:pt x="57" y="36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57" y="17"/>
                    <a:pt x="60" y="14"/>
                    <a:pt x="64" y="14"/>
                  </a:cubicBezTo>
                  <a:lnTo>
                    <a:pt x="79" y="14"/>
                  </a:lnTo>
                  <a:close/>
                  <a:moveTo>
                    <a:pt x="40" y="14"/>
                  </a:moveTo>
                  <a:cubicBezTo>
                    <a:pt x="44" y="14"/>
                    <a:pt x="47" y="17"/>
                    <a:pt x="47" y="20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7" y="39"/>
                    <a:pt x="44" y="42"/>
                    <a:pt x="40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1" y="42"/>
                    <a:pt x="19" y="39"/>
                    <a:pt x="19" y="36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7"/>
                    <a:pt x="21" y="14"/>
                    <a:pt x="25" y="14"/>
                  </a:cubicBezTo>
                  <a:lnTo>
                    <a:pt x="40" y="1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8" name="Freeform 29"/>
            <p:cNvSpPr>
              <a:spLocks noEditPoints="1"/>
            </p:cNvSpPr>
            <p:nvPr/>
          </p:nvSpPr>
          <p:spPr bwMode="auto">
            <a:xfrm>
              <a:off x="3538218" y="2792455"/>
              <a:ext cx="565171" cy="1036902"/>
            </a:xfrm>
            <a:custGeom>
              <a:avLst/>
              <a:gdLst>
                <a:gd name="T0" fmla="*/ 0 w 134"/>
                <a:gd name="T1" fmla="*/ 2147483647 h 224"/>
                <a:gd name="T2" fmla="*/ 2147483647 w 134"/>
                <a:gd name="T3" fmla="*/ 2147483647 h 224"/>
                <a:gd name="T4" fmla="*/ 2147483647 w 134"/>
                <a:gd name="T5" fmla="*/ 0 h 224"/>
                <a:gd name="T6" fmla="*/ 2147483647 w 134"/>
                <a:gd name="T7" fmla="*/ 2147483647 h 224"/>
                <a:gd name="T8" fmla="*/ 2147483647 w 134"/>
                <a:gd name="T9" fmla="*/ 2147483647 h 224"/>
                <a:gd name="T10" fmla="*/ 2147483647 w 134"/>
                <a:gd name="T11" fmla="*/ 2147483647 h 224"/>
                <a:gd name="T12" fmla="*/ 2147483647 w 134"/>
                <a:gd name="T13" fmla="*/ 2147483647 h 224"/>
                <a:gd name="T14" fmla="*/ 2147483647 w 134"/>
                <a:gd name="T15" fmla="*/ 2147483647 h 224"/>
                <a:gd name="T16" fmla="*/ 2147483647 w 134"/>
                <a:gd name="T17" fmla="*/ 2147483647 h 224"/>
                <a:gd name="T18" fmla="*/ 2147483647 w 134"/>
                <a:gd name="T19" fmla="*/ 2147483647 h 224"/>
                <a:gd name="T20" fmla="*/ 2147483647 w 134"/>
                <a:gd name="T21" fmla="*/ 2147483647 h 224"/>
                <a:gd name="T22" fmla="*/ 2147483647 w 134"/>
                <a:gd name="T23" fmla="*/ 2147483647 h 224"/>
                <a:gd name="T24" fmla="*/ 2147483647 w 134"/>
                <a:gd name="T25" fmla="*/ 2147483647 h 224"/>
                <a:gd name="T26" fmla="*/ 2147483647 w 134"/>
                <a:gd name="T27" fmla="*/ 2147483647 h 224"/>
                <a:gd name="T28" fmla="*/ 2147483647 w 134"/>
                <a:gd name="T29" fmla="*/ 2147483647 h 224"/>
                <a:gd name="T30" fmla="*/ 2147483647 w 134"/>
                <a:gd name="T31" fmla="*/ 2147483647 h 224"/>
                <a:gd name="T32" fmla="*/ 2147483647 w 134"/>
                <a:gd name="T33" fmla="*/ 2147483647 h 224"/>
                <a:gd name="T34" fmla="*/ 2147483647 w 134"/>
                <a:gd name="T35" fmla="*/ 2147483647 h 224"/>
                <a:gd name="T36" fmla="*/ 2147483647 w 134"/>
                <a:gd name="T37" fmla="*/ 2147483647 h 224"/>
                <a:gd name="T38" fmla="*/ 2147483647 w 134"/>
                <a:gd name="T39" fmla="*/ 2147483647 h 224"/>
                <a:gd name="T40" fmla="*/ 2147483647 w 134"/>
                <a:gd name="T41" fmla="*/ 2147483647 h 224"/>
                <a:gd name="T42" fmla="*/ 2147483647 w 134"/>
                <a:gd name="T43" fmla="*/ 2147483647 h 224"/>
                <a:gd name="T44" fmla="*/ 2147483647 w 134"/>
                <a:gd name="T45" fmla="*/ 2147483647 h 224"/>
                <a:gd name="T46" fmla="*/ 2147483647 w 134"/>
                <a:gd name="T47" fmla="*/ 2147483647 h 224"/>
                <a:gd name="T48" fmla="*/ 2147483647 w 134"/>
                <a:gd name="T49" fmla="*/ 2147483647 h 224"/>
                <a:gd name="T50" fmla="*/ 2147483647 w 134"/>
                <a:gd name="T51" fmla="*/ 2147483647 h 224"/>
                <a:gd name="T52" fmla="*/ 2147483647 w 134"/>
                <a:gd name="T53" fmla="*/ 2147483647 h 224"/>
                <a:gd name="T54" fmla="*/ 2147483647 w 134"/>
                <a:gd name="T55" fmla="*/ 2147483647 h 224"/>
                <a:gd name="T56" fmla="*/ 2147483647 w 134"/>
                <a:gd name="T57" fmla="*/ 2147483647 h 224"/>
                <a:gd name="T58" fmla="*/ 2147483647 w 134"/>
                <a:gd name="T59" fmla="*/ 2147483647 h 224"/>
                <a:gd name="T60" fmla="*/ 2147483647 w 134"/>
                <a:gd name="T61" fmla="*/ 2147483647 h 224"/>
                <a:gd name="T62" fmla="*/ 2147483647 w 134"/>
                <a:gd name="T63" fmla="*/ 2147483647 h 224"/>
                <a:gd name="T64" fmla="*/ 2147483647 w 134"/>
                <a:gd name="T65" fmla="*/ 2147483647 h 224"/>
                <a:gd name="T66" fmla="*/ 2147483647 w 134"/>
                <a:gd name="T67" fmla="*/ 2147483647 h 224"/>
                <a:gd name="T68" fmla="*/ 2147483647 w 134"/>
                <a:gd name="T69" fmla="*/ 2147483647 h 224"/>
                <a:gd name="T70" fmla="*/ 2147483647 w 134"/>
                <a:gd name="T71" fmla="*/ 2147483647 h 224"/>
                <a:gd name="T72" fmla="*/ 2147483647 w 134"/>
                <a:gd name="T73" fmla="*/ 2147483647 h 224"/>
                <a:gd name="T74" fmla="*/ 2147483647 w 134"/>
                <a:gd name="T75" fmla="*/ 2147483647 h 224"/>
                <a:gd name="T76" fmla="*/ 2147483647 w 134"/>
                <a:gd name="T77" fmla="*/ 2147483647 h 224"/>
                <a:gd name="T78" fmla="*/ 2147483647 w 134"/>
                <a:gd name="T79" fmla="*/ 2147483647 h 224"/>
                <a:gd name="T80" fmla="*/ 2147483647 w 134"/>
                <a:gd name="T81" fmla="*/ 2147483647 h 224"/>
                <a:gd name="T82" fmla="*/ 2147483647 w 134"/>
                <a:gd name="T83" fmla="*/ 2147483647 h 224"/>
                <a:gd name="T84" fmla="*/ 2147483647 w 134"/>
                <a:gd name="T85" fmla="*/ 2147483647 h 224"/>
                <a:gd name="T86" fmla="*/ 2147483647 w 134"/>
                <a:gd name="T87" fmla="*/ 2147483647 h 22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34" h="224">
                  <a:moveTo>
                    <a:pt x="0" y="13"/>
                  </a:moveTo>
                  <a:cubicBezTo>
                    <a:pt x="0" y="224"/>
                    <a:pt x="0" y="224"/>
                    <a:pt x="0" y="224"/>
                  </a:cubicBezTo>
                  <a:cubicBezTo>
                    <a:pt x="134" y="224"/>
                    <a:pt x="134" y="224"/>
                    <a:pt x="134" y="224"/>
                  </a:cubicBezTo>
                  <a:cubicBezTo>
                    <a:pt x="134" y="13"/>
                    <a:pt x="134" y="13"/>
                    <a:pt x="134" y="13"/>
                  </a:cubicBezTo>
                  <a:cubicBezTo>
                    <a:pt x="134" y="6"/>
                    <a:pt x="128" y="0"/>
                    <a:pt x="12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lose/>
                  <a:moveTo>
                    <a:pt x="113" y="96"/>
                  </a:moveTo>
                  <a:cubicBezTo>
                    <a:pt x="117" y="96"/>
                    <a:pt x="119" y="99"/>
                    <a:pt x="119" y="103"/>
                  </a:cubicBezTo>
                  <a:cubicBezTo>
                    <a:pt x="119" y="118"/>
                    <a:pt x="119" y="118"/>
                    <a:pt x="119" y="118"/>
                  </a:cubicBezTo>
                  <a:cubicBezTo>
                    <a:pt x="119" y="122"/>
                    <a:pt x="117" y="125"/>
                    <a:pt x="113" y="125"/>
                  </a:cubicBezTo>
                  <a:cubicBezTo>
                    <a:pt x="98" y="125"/>
                    <a:pt x="98" y="125"/>
                    <a:pt x="98" y="125"/>
                  </a:cubicBezTo>
                  <a:cubicBezTo>
                    <a:pt x="94" y="125"/>
                    <a:pt x="91" y="122"/>
                    <a:pt x="91" y="118"/>
                  </a:cubicBezTo>
                  <a:cubicBezTo>
                    <a:pt x="91" y="103"/>
                    <a:pt x="91" y="103"/>
                    <a:pt x="91" y="103"/>
                  </a:cubicBezTo>
                  <a:cubicBezTo>
                    <a:pt x="91" y="99"/>
                    <a:pt x="94" y="96"/>
                    <a:pt x="98" y="96"/>
                  </a:cubicBezTo>
                  <a:lnTo>
                    <a:pt x="113" y="96"/>
                  </a:lnTo>
                  <a:close/>
                  <a:moveTo>
                    <a:pt x="74" y="96"/>
                  </a:moveTo>
                  <a:cubicBezTo>
                    <a:pt x="78" y="96"/>
                    <a:pt x="81" y="99"/>
                    <a:pt x="81" y="103"/>
                  </a:cubicBezTo>
                  <a:cubicBezTo>
                    <a:pt x="81" y="118"/>
                    <a:pt x="81" y="118"/>
                    <a:pt x="81" y="118"/>
                  </a:cubicBezTo>
                  <a:cubicBezTo>
                    <a:pt x="81" y="122"/>
                    <a:pt x="78" y="125"/>
                    <a:pt x="74" y="125"/>
                  </a:cubicBezTo>
                  <a:cubicBezTo>
                    <a:pt x="59" y="125"/>
                    <a:pt x="59" y="125"/>
                    <a:pt x="59" y="125"/>
                  </a:cubicBezTo>
                  <a:cubicBezTo>
                    <a:pt x="55" y="125"/>
                    <a:pt x="52" y="122"/>
                    <a:pt x="52" y="118"/>
                  </a:cubicBezTo>
                  <a:cubicBezTo>
                    <a:pt x="52" y="103"/>
                    <a:pt x="52" y="103"/>
                    <a:pt x="52" y="103"/>
                  </a:cubicBezTo>
                  <a:cubicBezTo>
                    <a:pt x="52" y="99"/>
                    <a:pt x="55" y="96"/>
                    <a:pt x="59" y="96"/>
                  </a:cubicBezTo>
                  <a:lnTo>
                    <a:pt x="74" y="96"/>
                  </a:lnTo>
                  <a:close/>
                  <a:moveTo>
                    <a:pt x="35" y="96"/>
                  </a:moveTo>
                  <a:cubicBezTo>
                    <a:pt x="39" y="96"/>
                    <a:pt x="42" y="99"/>
                    <a:pt x="42" y="103"/>
                  </a:cubicBezTo>
                  <a:cubicBezTo>
                    <a:pt x="42" y="118"/>
                    <a:pt x="42" y="118"/>
                    <a:pt x="42" y="118"/>
                  </a:cubicBezTo>
                  <a:cubicBezTo>
                    <a:pt x="42" y="122"/>
                    <a:pt x="39" y="125"/>
                    <a:pt x="35" y="125"/>
                  </a:cubicBezTo>
                  <a:cubicBezTo>
                    <a:pt x="20" y="125"/>
                    <a:pt x="20" y="125"/>
                    <a:pt x="20" y="125"/>
                  </a:cubicBezTo>
                  <a:cubicBezTo>
                    <a:pt x="16" y="125"/>
                    <a:pt x="14" y="122"/>
                    <a:pt x="14" y="118"/>
                  </a:cubicBezTo>
                  <a:cubicBezTo>
                    <a:pt x="14" y="103"/>
                    <a:pt x="14" y="103"/>
                    <a:pt x="14" y="103"/>
                  </a:cubicBezTo>
                  <a:cubicBezTo>
                    <a:pt x="14" y="99"/>
                    <a:pt x="16" y="96"/>
                    <a:pt x="20" y="96"/>
                  </a:cubicBezTo>
                  <a:lnTo>
                    <a:pt x="35" y="96"/>
                  </a:lnTo>
                  <a:close/>
                  <a:moveTo>
                    <a:pt x="113" y="58"/>
                  </a:moveTo>
                  <a:cubicBezTo>
                    <a:pt x="117" y="58"/>
                    <a:pt x="119" y="61"/>
                    <a:pt x="119" y="64"/>
                  </a:cubicBezTo>
                  <a:cubicBezTo>
                    <a:pt x="119" y="80"/>
                    <a:pt x="119" y="80"/>
                    <a:pt x="119" y="80"/>
                  </a:cubicBezTo>
                  <a:cubicBezTo>
                    <a:pt x="119" y="83"/>
                    <a:pt x="117" y="86"/>
                    <a:pt x="113" y="86"/>
                  </a:cubicBezTo>
                  <a:cubicBezTo>
                    <a:pt x="98" y="86"/>
                    <a:pt x="98" y="86"/>
                    <a:pt x="98" y="86"/>
                  </a:cubicBezTo>
                  <a:cubicBezTo>
                    <a:pt x="94" y="86"/>
                    <a:pt x="91" y="83"/>
                    <a:pt x="91" y="80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1" y="61"/>
                    <a:pt x="94" y="58"/>
                    <a:pt x="98" y="58"/>
                  </a:cubicBezTo>
                  <a:lnTo>
                    <a:pt x="113" y="58"/>
                  </a:lnTo>
                  <a:close/>
                  <a:moveTo>
                    <a:pt x="74" y="58"/>
                  </a:moveTo>
                  <a:cubicBezTo>
                    <a:pt x="78" y="58"/>
                    <a:pt x="81" y="61"/>
                    <a:pt x="81" y="64"/>
                  </a:cubicBezTo>
                  <a:cubicBezTo>
                    <a:pt x="81" y="80"/>
                    <a:pt x="81" y="80"/>
                    <a:pt x="81" y="80"/>
                  </a:cubicBezTo>
                  <a:cubicBezTo>
                    <a:pt x="81" y="83"/>
                    <a:pt x="78" y="86"/>
                    <a:pt x="74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5" y="86"/>
                    <a:pt x="52" y="83"/>
                    <a:pt x="52" y="80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52" y="61"/>
                    <a:pt x="55" y="58"/>
                    <a:pt x="59" y="58"/>
                  </a:cubicBezTo>
                  <a:lnTo>
                    <a:pt x="74" y="58"/>
                  </a:lnTo>
                  <a:close/>
                  <a:moveTo>
                    <a:pt x="35" y="58"/>
                  </a:moveTo>
                  <a:cubicBezTo>
                    <a:pt x="39" y="58"/>
                    <a:pt x="42" y="61"/>
                    <a:pt x="42" y="64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3"/>
                    <a:pt x="39" y="86"/>
                    <a:pt x="35" y="86"/>
                  </a:cubicBezTo>
                  <a:cubicBezTo>
                    <a:pt x="20" y="86"/>
                    <a:pt x="20" y="86"/>
                    <a:pt x="20" y="86"/>
                  </a:cubicBezTo>
                  <a:cubicBezTo>
                    <a:pt x="16" y="86"/>
                    <a:pt x="14" y="83"/>
                    <a:pt x="14" y="80"/>
                  </a:cubicBezTo>
                  <a:cubicBezTo>
                    <a:pt x="14" y="64"/>
                    <a:pt x="14" y="64"/>
                    <a:pt x="14" y="64"/>
                  </a:cubicBezTo>
                  <a:cubicBezTo>
                    <a:pt x="14" y="61"/>
                    <a:pt x="16" y="58"/>
                    <a:pt x="20" y="58"/>
                  </a:cubicBezTo>
                  <a:lnTo>
                    <a:pt x="35" y="58"/>
                  </a:lnTo>
                  <a:close/>
                  <a:moveTo>
                    <a:pt x="113" y="17"/>
                  </a:moveTo>
                  <a:cubicBezTo>
                    <a:pt x="117" y="17"/>
                    <a:pt x="119" y="19"/>
                    <a:pt x="119" y="23"/>
                  </a:cubicBezTo>
                  <a:cubicBezTo>
                    <a:pt x="119" y="38"/>
                    <a:pt x="119" y="38"/>
                    <a:pt x="119" y="38"/>
                  </a:cubicBezTo>
                  <a:cubicBezTo>
                    <a:pt x="119" y="42"/>
                    <a:pt x="117" y="45"/>
                    <a:pt x="113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4" y="45"/>
                    <a:pt x="91" y="42"/>
                    <a:pt x="91" y="38"/>
                  </a:cubicBezTo>
                  <a:cubicBezTo>
                    <a:pt x="91" y="23"/>
                    <a:pt x="91" y="23"/>
                    <a:pt x="91" y="23"/>
                  </a:cubicBezTo>
                  <a:cubicBezTo>
                    <a:pt x="91" y="19"/>
                    <a:pt x="94" y="17"/>
                    <a:pt x="98" y="17"/>
                  </a:cubicBezTo>
                  <a:lnTo>
                    <a:pt x="113" y="17"/>
                  </a:lnTo>
                  <a:close/>
                  <a:moveTo>
                    <a:pt x="74" y="17"/>
                  </a:moveTo>
                  <a:cubicBezTo>
                    <a:pt x="78" y="17"/>
                    <a:pt x="81" y="19"/>
                    <a:pt x="81" y="23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1" y="42"/>
                    <a:pt x="78" y="45"/>
                    <a:pt x="74" y="45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55" y="45"/>
                    <a:pt x="52" y="42"/>
                    <a:pt x="52" y="38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19"/>
                    <a:pt x="55" y="17"/>
                    <a:pt x="59" y="17"/>
                  </a:cubicBezTo>
                  <a:lnTo>
                    <a:pt x="74" y="17"/>
                  </a:lnTo>
                  <a:close/>
                  <a:moveTo>
                    <a:pt x="35" y="17"/>
                  </a:moveTo>
                  <a:cubicBezTo>
                    <a:pt x="39" y="17"/>
                    <a:pt x="42" y="19"/>
                    <a:pt x="42" y="23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42"/>
                    <a:pt x="39" y="45"/>
                    <a:pt x="35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6" y="45"/>
                    <a:pt x="14" y="42"/>
                    <a:pt x="14" y="38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19"/>
                    <a:pt x="16" y="17"/>
                    <a:pt x="20" y="17"/>
                  </a:cubicBezTo>
                  <a:lnTo>
                    <a:pt x="35" y="17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9" name="Freeform 30"/>
            <p:cNvSpPr>
              <a:spLocks noEditPoints="1"/>
            </p:cNvSpPr>
            <p:nvPr/>
          </p:nvSpPr>
          <p:spPr bwMode="auto">
            <a:xfrm>
              <a:off x="1058449" y="2895668"/>
              <a:ext cx="776316" cy="933689"/>
            </a:xfrm>
            <a:custGeom>
              <a:avLst/>
              <a:gdLst>
                <a:gd name="T0" fmla="*/ 2147483647 w 184"/>
                <a:gd name="T1" fmla="*/ 2147483647 h 202"/>
                <a:gd name="T2" fmla="*/ 2147483647 w 184"/>
                <a:gd name="T3" fmla="*/ 2147483647 h 202"/>
                <a:gd name="T4" fmla="*/ 2147483647 w 184"/>
                <a:gd name="T5" fmla="*/ 2147483647 h 202"/>
                <a:gd name="T6" fmla="*/ 2147483647 w 184"/>
                <a:gd name="T7" fmla="*/ 2147483647 h 202"/>
                <a:gd name="T8" fmla="*/ 2147483647 w 184"/>
                <a:gd name="T9" fmla="*/ 2147483647 h 202"/>
                <a:gd name="T10" fmla="*/ 2147483647 w 184"/>
                <a:gd name="T11" fmla="*/ 2147483647 h 202"/>
                <a:gd name="T12" fmla="*/ 2147483647 w 184"/>
                <a:gd name="T13" fmla="*/ 2147483647 h 202"/>
                <a:gd name="T14" fmla="*/ 2147483647 w 184"/>
                <a:gd name="T15" fmla="*/ 2147483647 h 202"/>
                <a:gd name="T16" fmla="*/ 2147483647 w 184"/>
                <a:gd name="T17" fmla="*/ 0 h 202"/>
                <a:gd name="T18" fmla="*/ 2147483647 w 184"/>
                <a:gd name="T19" fmla="*/ 2147483647 h 202"/>
                <a:gd name="T20" fmla="*/ 2147483647 w 184"/>
                <a:gd name="T21" fmla="*/ 2147483647 h 202"/>
                <a:gd name="T22" fmla="*/ 2147483647 w 184"/>
                <a:gd name="T23" fmla="*/ 2147483647 h 202"/>
                <a:gd name="T24" fmla="*/ 2147483647 w 184"/>
                <a:gd name="T25" fmla="*/ 2147483647 h 202"/>
                <a:gd name="T26" fmla="*/ 2147483647 w 184"/>
                <a:gd name="T27" fmla="*/ 2147483647 h 202"/>
                <a:gd name="T28" fmla="*/ 2147483647 w 184"/>
                <a:gd name="T29" fmla="*/ 2147483647 h 202"/>
                <a:gd name="T30" fmla="*/ 2147483647 w 184"/>
                <a:gd name="T31" fmla="*/ 2147483647 h 202"/>
                <a:gd name="T32" fmla="*/ 2147483647 w 184"/>
                <a:gd name="T33" fmla="*/ 2147483647 h 202"/>
                <a:gd name="T34" fmla="*/ 2147483647 w 184"/>
                <a:gd name="T35" fmla="*/ 2147483647 h 202"/>
                <a:gd name="T36" fmla="*/ 2147483647 w 184"/>
                <a:gd name="T37" fmla="*/ 2147483647 h 202"/>
                <a:gd name="T38" fmla="*/ 2147483647 w 184"/>
                <a:gd name="T39" fmla="*/ 2147483647 h 202"/>
                <a:gd name="T40" fmla="*/ 2147483647 w 184"/>
                <a:gd name="T41" fmla="*/ 2147483647 h 202"/>
                <a:gd name="T42" fmla="*/ 2147483647 w 184"/>
                <a:gd name="T43" fmla="*/ 2147483647 h 202"/>
                <a:gd name="T44" fmla="*/ 2147483647 w 184"/>
                <a:gd name="T45" fmla="*/ 2147483647 h 202"/>
                <a:gd name="T46" fmla="*/ 2147483647 w 184"/>
                <a:gd name="T47" fmla="*/ 2147483647 h 202"/>
                <a:gd name="T48" fmla="*/ 2147483647 w 184"/>
                <a:gd name="T49" fmla="*/ 2147483647 h 202"/>
                <a:gd name="T50" fmla="*/ 2147483647 w 184"/>
                <a:gd name="T51" fmla="*/ 2147483647 h 202"/>
                <a:gd name="T52" fmla="*/ 2147483647 w 184"/>
                <a:gd name="T53" fmla="*/ 2147483647 h 202"/>
                <a:gd name="T54" fmla="*/ 2147483647 w 184"/>
                <a:gd name="T55" fmla="*/ 2147483647 h 202"/>
                <a:gd name="T56" fmla="*/ 2147483647 w 184"/>
                <a:gd name="T57" fmla="*/ 2147483647 h 202"/>
                <a:gd name="T58" fmla="*/ 2147483647 w 184"/>
                <a:gd name="T59" fmla="*/ 2147483647 h 202"/>
                <a:gd name="T60" fmla="*/ 2147483647 w 184"/>
                <a:gd name="T61" fmla="*/ 2147483647 h 202"/>
                <a:gd name="T62" fmla="*/ 2147483647 w 184"/>
                <a:gd name="T63" fmla="*/ 2147483647 h 202"/>
                <a:gd name="T64" fmla="*/ 2147483647 w 184"/>
                <a:gd name="T65" fmla="*/ 2147483647 h 202"/>
                <a:gd name="T66" fmla="*/ 2147483647 w 184"/>
                <a:gd name="T67" fmla="*/ 2147483647 h 202"/>
                <a:gd name="T68" fmla="*/ 2147483647 w 184"/>
                <a:gd name="T69" fmla="*/ 2147483647 h 20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84" h="202">
                  <a:moveTo>
                    <a:pt x="183" y="76"/>
                  </a:moveTo>
                  <a:cubicBezTo>
                    <a:pt x="184" y="76"/>
                    <a:pt x="184" y="76"/>
                    <a:pt x="184" y="76"/>
                  </a:cubicBezTo>
                  <a:cubicBezTo>
                    <a:pt x="184" y="74"/>
                    <a:pt x="183" y="72"/>
                    <a:pt x="181" y="71"/>
                  </a:cubicBezTo>
                  <a:cubicBezTo>
                    <a:pt x="164" y="54"/>
                    <a:pt x="164" y="54"/>
                    <a:pt x="164" y="54"/>
                  </a:cubicBezTo>
                  <a:cubicBezTo>
                    <a:pt x="161" y="50"/>
                    <a:pt x="155" y="50"/>
                    <a:pt x="151" y="54"/>
                  </a:cubicBezTo>
                  <a:cubicBezTo>
                    <a:pt x="136" y="69"/>
                    <a:pt x="136" y="69"/>
                    <a:pt x="136" y="69"/>
                  </a:cubicBezTo>
                  <a:cubicBezTo>
                    <a:pt x="135" y="69"/>
                    <a:pt x="135" y="69"/>
                    <a:pt x="135" y="69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6" y="50"/>
                    <a:pt x="110" y="50"/>
                    <a:pt x="106" y="54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1" y="50"/>
                    <a:pt x="65" y="50"/>
                    <a:pt x="62" y="54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4" y="72"/>
                    <a:pt x="43" y="74"/>
                    <a:pt x="42" y="75"/>
                  </a:cubicBezTo>
                  <a:cubicBezTo>
                    <a:pt x="42" y="75"/>
                    <a:pt x="42" y="76"/>
                    <a:pt x="42" y="7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6" y="5"/>
                    <a:pt x="34" y="0"/>
                    <a:pt x="2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0"/>
                    <a:pt x="5" y="5"/>
                    <a:pt x="5" y="29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41" y="202"/>
                    <a:pt x="41" y="202"/>
                    <a:pt x="41" y="202"/>
                  </a:cubicBezTo>
                  <a:cubicBezTo>
                    <a:pt x="49" y="202"/>
                    <a:pt x="49" y="202"/>
                    <a:pt x="49" y="202"/>
                  </a:cubicBezTo>
                  <a:cubicBezTo>
                    <a:pt x="184" y="202"/>
                    <a:pt x="184" y="202"/>
                    <a:pt x="184" y="202"/>
                  </a:cubicBezTo>
                  <a:cubicBezTo>
                    <a:pt x="184" y="80"/>
                    <a:pt x="184" y="80"/>
                    <a:pt x="184" y="80"/>
                  </a:cubicBezTo>
                  <a:cubicBezTo>
                    <a:pt x="184" y="79"/>
                    <a:pt x="184" y="78"/>
                    <a:pt x="183" y="76"/>
                  </a:cubicBezTo>
                  <a:close/>
                  <a:moveTo>
                    <a:pt x="85" y="103"/>
                  </a:moveTo>
                  <a:cubicBezTo>
                    <a:pt x="85" y="107"/>
                    <a:pt x="82" y="110"/>
                    <a:pt x="79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59" y="110"/>
                    <a:pt x="56" y="107"/>
                    <a:pt x="56" y="103"/>
                  </a:cubicBezTo>
                  <a:cubicBezTo>
                    <a:pt x="56" y="87"/>
                    <a:pt x="56" y="87"/>
                    <a:pt x="56" y="87"/>
                  </a:cubicBezTo>
                  <a:cubicBezTo>
                    <a:pt x="56" y="84"/>
                    <a:pt x="59" y="81"/>
                    <a:pt x="62" y="81"/>
                  </a:cubicBezTo>
                  <a:cubicBezTo>
                    <a:pt x="79" y="81"/>
                    <a:pt x="79" y="81"/>
                    <a:pt x="79" y="81"/>
                  </a:cubicBezTo>
                  <a:cubicBezTo>
                    <a:pt x="82" y="81"/>
                    <a:pt x="85" y="84"/>
                    <a:pt x="85" y="87"/>
                  </a:cubicBezTo>
                  <a:lnTo>
                    <a:pt x="85" y="103"/>
                  </a:lnTo>
                  <a:close/>
                  <a:moveTo>
                    <a:pt x="126" y="146"/>
                  </a:moveTo>
                  <a:cubicBezTo>
                    <a:pt x="126" y="150"/>
                    <a:pt x="124" y="153"/>
                    <a:pt x="120" y="153"/>
                  </a:cubicBezTo>
                  <a:cubicBezTo>
                    <a:pt x="104" y="153"/>
                    <a:pt x="104" y="153"/>
                    <a:pt x="104" y="153"/>
                  </a:cubicBezTo>
                  <a:cubicBezTo>
                    <a:pt x="100" y="153"/>
                    <a:pt x="97" y="150"/>
                    <a:pt x="97" y="146"/>
                  </a:cubicBezTo>
                  <a:cubicBezTo>
                    <a:pt x="97" y="130"/>
                    <a:pt x="97" y="130"/>
                    <a:pt x="97" y="130"/>
                  </a:cubicBezTo>
                  <a:cubicBezTo>
                    <a:pt x="97" y="127"/>
                    <a:pt x="100" y="124"/>
                    <a:pt x="104" y="124"/>
                  </a:cubicBezTo>
                  <a:cubicBezTo>
                    <a:pt x="120" y="124"/>
                    <a:pt x="120" y="124"/>
                    <a:pt x="120" y="124"/>
                  </a:cubicBezTo>
                  <a:cubicBezTo>
                    <a:pt x="124" y="124"/>
                    <a:pt x="126" y="127"/>
                    <a:pt x="126" y="130"/>
                  </a:cubicBezTo>
                  <a:lnTo>
                    <a:pt x="126" y="146"/>
                  </a:lnTo>
                  <a:close/>
                  <a:moveTo>
                    <a:pt x="126" y="103"/>
                  </a:moveTo>
                  <a:cubicBezTo>
                    <a:pt x="126" y="107"/>
                    <a:pt x="124" y="110"/>
                    <a:pt x="120" y="110"/>
                  </a:cubicBezTo>
                  <a:cubicBezTo>
                    <a:pt x="104" y="110"/>
                    <a:pt x="104" y="110"/>
                    <a:pt x="104" y="110"/>
                  </a:cubicBezTo>
                  <a:cubicBezTo>
                    <a:pt x="100" y="110"/>
                    <a:pt x="97" y="107"/>
                    <a:pt x="97" y="103"/>
                  </a:cubicBezTo>
                  <a:cubicBezTo>
                    <a:pt x="97" y="87"/>
                    <a:pt x="97" y="87"/>
                    <a:pt x="97" y="87"/>
                  </a:cubicBezTo>
                  <a:cubicBezTo>
                    <a:pt x="97" y="84"/>
                    <a:pt x="100" y="81"/>
                    <a:pt x="104" y="81"/>
                  </a:cubicBezTo>
                  <a:cubicBezTo>
                    <a:pt x="120" y="81"/>
                    <a:pt x="120" y="81"/>
                    <a:pt x="120" y="81"/>
                  </a:cubicBezTo>
                  <a:cubicBezTo>
                    <a:pt x="124" y="81"/>
                    <a:pt x="126" y="84"/>
                    <a:pt x="126" y="87"/>
                  </a:cubicBezTo>
                  <a:lnTo>
                    <a:pt x="126" y="103"/>
                  </a:lnTo>
                  <a:close/>
                  <a:moveTo>
                    <a:pt x="169" y="146"/>
                  </a:moveTo>
                  <a:cubicBezTo>
                    <a:pt x="169" y="150"/>
                    <a:pt x="166" y="153"/>
                    <a:pt x="162" y="153"/>
                  </a:cubicBezTo>
                  <a:cubicBezTo>
                    <a:pt x="146" y="153"/>
                    <a:pt x="146" y="153"/>
                    <a:pt x="146" y="153"/>
                  </a:cubicBezTo>
                  <a:cubicBezTo>
                    <a:pt x="143" y="153"/>
                    <a:pt x="140" y="150"/>
                    <a:pt x="140" y="146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40" y="127"/>
                    <a:pt x="143" y="124"/>
                    <a:pt x="146" y="124"/>
                  </a:cubicBezTo>
                  <a:cubicBezTo>
                    <a:pt x="162" y="124"/>
                    <a:pt x="162" y="124"/>
                    <a:pt x="162" y="124"/>
                  </a:cubicBezTo>
                  <a:cubicBezTo>
                    <a:pt x="166" y="124"/>
                    <a:pt x="169" y="127"/>
                    <a:pt x="169" y="130"/>
                  </a:cubicBezTo>
                  <a:lnTo>
                    <a:pt x="169" y="146"/>
                  </a:lnTo>
                  <a:close/>
                  <a:moveTo>
                    <a:pt x="169" y="103"/>
                  </a:moveTo>
                  <a:cubicBezTo>
                    <a:pt x="169" y="107"/>
                    <a:pt x="166" y="110"/>
                    <a:pt x="162" y="110"/>
                  </a:cubicBezTo>
                  <a:cubicBezTo>
                    <a:pt x="146" y="110"/>
                    <a:pt x="146" y="110"/>
                    <a:pt x="146" y="110"/>
                  </a:cubicBezTo>
                  <a:cubicBezTo>
                    <a:pt x="143" y="110"/>
                    <a:pt x="140" y="107"/>
                    <a:pt x="140" y="103"/>
                  </a:cubicBezTo>
                  <a:cubicBezTo>
                    <a:pt x="140" y="87"/>
                    <a:pt x="140" y="87"/>
                    <a:pt x="140" y="87"/>
                  </a:cubicBezTo>
                  <a:cubicBezTo>
                    <a:pt x="140" y="84"/>
                    <a:pt x="143" y="81"/>
                    <a:pt x="146" y="81"/>
                  </a:cubicBezTo>
                  <a:cubicBezTo>
                    <a:pt x="162" y="81"/>
                    <a:pt x="162" y="81"/>
                    <a:pt x="162" y="81"/>
                  </a:cubicBezTo>
                  <a:cubicBezTo>
                    <a:pt x="166" y="81"/>
                    <a:pt x="169" y="84"/>
                    <a:pt x="169" y="87"/>
                  </a:cubicBezTo>
                  <a:lnTo>
                    <a:pt x="169" y="103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Freeform 34"/>
            <p:cNvSpPr>
              <a:spLocks noEditPoints="1"/>
            </p:cNvSpPr>
            <p:nvPr/>
          </p:nvSpPr>
          <p:spPr bwMode="auto">
            <a:xfrm>
              <a:off x="1910968" y="2932190"/>
              <a:ext cx="450867" cy="897166"/>
            </a:xfrm>
            <a:custGeom>
              <a:avLst/>
              <a:gdLst>
                <a:gd name="T0" fmla="*/ 2147483647 w 107"/>
                <a:gd name="T1" fmla="*/ 2147483647 h 194"/>
                <a:gd name="T2" fmla="*/ 2147483647 w 107"/>
                <a:gd name="T3" fmla="*/ 2147483647 h 194"/>
                <a:gd name="T4" fmla="*/ 2147483647 w 107"/>
                <a:gd name="T5" fmla="*/ 0 h 194"/>
                <a:gd name="T6" fmla="*/ 2147483647 w 107"/>
                <a:gd name="T7" fmla="*/ 0 h 194"/>
                <a:gd name="T8" fmla="*/ 0 w 107"/>
                <a:gd name="T9" fmla="*/ 2147483647 h 194"/>
                <a:gd name="T10" fmla="*/ 0 w 107"/>
                <a:gd name="T11" fmla="*/ 2147483647 h 194"/>
                <a:gd name="T12" fmla="*/ 2147483647 w 107"/>
                <a:gd name="T13" fmla="*/ 2147483647 h 194"/>
                <a:gd name="T14" fmla="*/ 2147483647 w 107"/>
                <a:gd name="T15" fmla="*/ 2147483647 h 194"/>
                <a:gd name="T16" fmla="*/ 2147483647 w 107"/>
                <a:gd name="T17" fmla="*/ 2147483647 h 194"/>
                <a:gd name="T18" fmla="*/ 2147483647 w 107"/>
                <a:gd name="T19" fmla="*/ 2147483647 h 194"/>
                <a:gd name="T20" fmla="*/ 2147483647 w 107"/>
                <a:gd name="T21" fmla="*/ 2147483647 h 194"/>
                <a:gd name="T22" fmla="*/ 2147483647 w 107"/>
                <a:gd name="T23" fmla="*/ 2147483647 h 194"/>
                <a:gd name="T24" fmla="*/ 2147483647 w 107"/>
                <a:gd name="T25" fmla="*/ 2147483647 h 194"/>
                <a:gd name="T26" fmla="*/ 2147483647 w 107"/>
                <a:gd name="T27" fmla="*/ 2147483647 h 194"/>
                <a:gd name="T28" fmla="*/ 2147483647 w 107"/>
                <a:gd name="T29" fmla="*/ 2147483647 h 194"/>
                <a:gd name="T30" fmla="*/ 2147483647 w 107"/>
                <a:gd name="T31" fmla="*/ 2147483647 h 194"/>
                <a:gd name="T32" fmla="*/ 2147483647 w 107"/>
                <a:gd name="T33" fmla="*/ 2147483647 h 194"/>
                <a:gd name="T34" fmla="*/ 2147483647 w 107"/>
                <a:gd name="T35" fmla="*/ 2147483647 h 194"/>
                <a:gd name="T36" fmla="*/ 2147483647 w 107"/>
                <a:gd name="T37" fmla="*/ 2147483647 h 194"/>
                <a:gd name="T38" fmla="*/ 2147483647 w 107"/>
                <a:gd name="T39" fmla="*/ 2147483647 h 194"/>
                <a:gd name="T40" fmla="*/ 2147483647 w 107"/>
                <a:gd name="T41" fmla="*/ 2147483647 h 194"/>
                <a:gd name="T42" fmla="*/ 2147483647 w 107"/>
                <a:gd name="T43" fmla="*/ 2147483647 h 194"/>
                <a:gd name="T44" fmla="*/ 2147483647 w 107"/>
                <a:gd name="T45" fmla="*/ 2147483647 h 194"/>
                <a:gd name="T46" fmla="*/ 2147483647 w 107"/>
                <a:gd name="T47" fmla="*/ 2147483647 h 194"/>
                <a:gd name="T48" fmla="*/ 2147483647 w 107"/>
                <a:gd name="T49" fmla="*/ 2147483647 h 194"/>
                <a:gd name="T50" fmla="*/ 2147483647 w 107"/>
                <a:gd name="T51" fmla="*/ 2147483647 h 194"/>
                <a:gd name="T52" fmla="*/ 2147483647 w 107"/>
                <a:gd name="T53" fmla="*/ 2147483647 h 194"/>
                <a:gd name="T54" fmla="*/ 2147483647 w 107"/>
                <a:gd name="T55" fmla="*/ 2147483647 h 194"/>
                <a:gd name="T56" fmla="*/ 2147483647 w 107"/>
                <a:gd name="T57" fmla="*/ 2147483647 h 194"/>
                <a:gd name="T58" fmla="*/ 2147483647 w 107"/>
                <a:gd name="T59" fmla="*/ 2147483647 h 194"/>
                <a:gd name="T60" fmla="*/ 2147483647 w 107"/>
                <a:gd name="T61" fmla="*/ 2147483647 h 194"/>
                <a:gd name="T62" fmla="*/ 2147483647 w 107"/>
                <a:gd name="T63" fmla="*/ 2147483647 h 194"/>
                <a:gd name="T64" fmla="*/ 2147483647 w 107"/>
                <a:gd name="T65" fmla="*/ 2147483647 h 194"/>
                <a:gd name="T66" fmla="*/ 2147483647 w 107"/>
                <a:gd name="T67" fmla="*/ 2147483647 h 194"/>
                <a:gd name="T68" fmla="*/ 2147483647 w 107"/>
                <a:gd name="T69" fmla="*/ 2147483647 h 194"/>
                <a:gd name="T70" fmla="*/ 2147483647 w 107"/>
                <a:gd name="T71" fmla="*/ 2147483647 h 194"/>
                <a:gd name="T72" fmla="*/ 2147483647 w 107"/>
                <a:gd name="T73" fmla="*/ 2147483647 h 194"/>
                <a:gd name="T74" fmla="*/ 2147483647 w 107"/>
                <a:gd name="T75" fmla="*/ 2147483647 h 194"/>
                <a:gd name="T76" fmla="*/ 2147483647 w 107"/>
                <a:gd name="T77" fmla="*/ 2147483647 h 194"/>
                <a:gd name="T78" fmla="*/ 2147483647 w 107"/>
                <a:gd name="T79" fmla="*/ 2147483647 h 194"/>
                <a:gd name="T80" fmla="*/ 2147483647 w 107"/>
                <a:gd name="T81" fmla="*/ 2147483647 h 194"/>
                <a:gd name="T82" fmla="*/ 2147483647 w 107"/>
                <a:gd name="T83" fmla="*/ 2147483647 h 194"/>
                <a:gd name="T84" fmla="*/ 2147483647 w 107"/>
                <a:gd name="T85" fmla="*/ 2147483647 h 19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07" h="194">
                  <a:moveTo>
                    <a:pt x="107" y="194"/>
                  </a:moveTo>
                  <a:cubicBezTo>
                    <a:pt x="107" y="11"/>
                    <a:pt x="107" y="11"/>
                    <a:pt x="107" y="11"/>
                  </a:cubicBezTo>
                  <a:cubicBezTo>
                    <a:pt x="107" y="5"/>
                    <a:pt x="103" y="0"/>
                    <a:pt x="9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94"/>
                    <a:pt x="0" y="194"/>
                    <a:pt x="0" y="194"/>
                  </a:cubicBezTo>
                  <a:lnTo>
                    <a:pt x="107" y="194"/>
                  </a:lnTo>
                  <a:close/>
                  <a:moveTo>
                    <a:pt x="60" y="22"/>
                  </a:moveTo>
                  <a:cubicBezTo>
                    <a:pt x="60" y="18"/>
                    <a:pt x="63" y="15"/>
                    <a:pt x="67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7" y="15"/>
                    <a:pt x="90" y="18"/>
                    <a:pt x="90" y="22"/>
                  </a:cubicBezTo>
                  <a:cubicBezTo>
                    <a:pt x="90" y="38"/>
                    <a:pt x="90" y="38"/>
                    <a:pt x="90" y="38"/>
                  </a:cubicBezTo>
                  <a:cubicBezTo>
                    <a:pt x="90" y="42"/>
                    <a:pt x="87" y="45"/>
                    <a:pt x="83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3" y="45"/>
                    <a:pt x="60" y="42"/>
                    <a:pt x="60" y="38"/>
                  </a:cubicBezTo>
                  <a:lnTo>
                    <a:pt x="60" y="22"/>
                  </a:lnTo>
                  <a:close/>
                  <a:moveTo>
                    <a:pt x="60" y="66"/>
                  </a:moveTo>
                  <a:cubicBezTo>
                    <a:pt x="60" y="62"/>
                    <a:pt x="63" y="59"/>
                    <a:pt x="67" y="59"/>
                  </a:cubicBezTo>
                  <a:cubicBezTo>
                    <a:pt x="83" y="59"/>
                    <a:pt x="83" y="59"/>
                    <a:pt x="83" y="59"/>
                  </a:cubicBezTo>
                  <a:cubicBezTo>
                    <a:pt x="87" y="59"/>
                    <a:pt x="90" y="62"/>
                    <a:pt x="90" y="66"/>
                  </a:cubicBezTo>
                  <a:cubicBezTo>
                    <a:pt x="90" y="82"/>
                    <a:pt x="90" y="82"/>
                    <a:pt x="90" y="82"/>
                  </a:cubicBezTo>
                  <a:cubicBezTo>
                    <a:pt x="90" y="86"/>
                    <a:pt x="87" y="89"/>
                    <a:pt x="83" y="89"/>
                  </a:cubicBezTo>
                  <a:cubicBezTo>
                    <a:pt x="67" y="89"/>
                    <a:pt x="67" y="89"/>
                    <a:pt x="67" y="89"/>
                  </a:cubicBezTo>
                  <a:cubicBezTo>
                    <a:pt x="63" y="89"/>
                    <a:pt x="60" y="86"/>
                    <a:pt x="60" y="82"/>
                  </a:cubicBezTo>
                  <a:lnTo>
                    <a:pt x="60" y="66"/>
                  </a:lnTo>
                  <a:close/>
                  <a:moveTo>
                    <a:pt x="19" y="22"/>
                  </a:moveTo>
                  <a:cubicBezTo>
                    <a:pt x="19" y="18"/>
                    <a:pt x="22" y="15"/>
                    <a:pt x="26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6" y="15"/>
                    <a:pt x="49" y="18"/>
                    <a:pt x="49" y="22"/>
                  </a:cubicBezTo>
                  <a:cubicBezTo>
                    <a:pt x="49" y="38"/>
                    <a:pt x="49" y="38"/>
                    <a:pt x="49" y="38"/>
                  </a:cubicBezTo>
                  <a:cubicBezTo>
                    <a:pt x="49" y="42"/>
                    <a:pt x="46" y="45"/>
                    <a:pt x="42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2" y="45"/>
                    <a:pt x="19" y="42"/>
                    <a:pt x="19" y="38"/>
                  </a:cubicBezTo>
                  <a:lnTo>
                    <a:pt x="19" y="22"/>
                  </a:lnTo>
                  <a:close/>
                  <a:moveTo>
                    <a:pt x="19" y="66"/>
                  </a:moveTo>
                  <a:cubicBezTo>
                    <a:pt x="19" y="62"/>
                    <a:pt x="22" y="59"/>
                    <a:pt x="26" y="59"/>
                  </a:cubicBezTo>
                  <a:cubicBezTo>
                    <a:pt x="42" y="59"/>
                    <a:pt x="42" y="59"/>
                    <a:pt x="42" y="59"/>
                  </a:cubicBezTo>
                  <a:cubicBezTo>
                    <a:pt x="46" y="59"/>
                    <a:pt x="49" y="62"/>
                    <a:pt x="49" y="66"/>
                  </a:cubicBezTo>
                  <a:cubicBezTo>
                    <a:pt x="49" y="82"/>
                    <a:pt x="49" y="82"/>
                    <a:pt x="49" y="82"/>
                  </a:cubicBezTo>
                  <a:cubicBezTo>
                    <a:pt x="49" y="86"/>
                    <a:pt x="46" y="89"/>
                    <a:pt x="42" y="89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2" y="89"/>
                    <a:pt x="19" y="86"/>
                    <a:pt x="19" y="82"/>
                  </a:cubicBezTo>
                  <a:lnTo>
                    <a:pt x="19" y="6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Freeform 35"/>
            <p:cNvSpPr>
              <a:spLocks noEditPoints="1"/>
            </p:cNvSpPr>
            <p:nvPr/>
          </p:nvSpPr>
          <p:spPr bwMode="auto">
            <a:xfrm>
              <a:off x="2412637" y="2708295"/>
              <a:ext cx="590572" cy="1121062"/>
            </a:xfrm>
            <a:custGeom>
              <a:avLst/>
              <a:gdLst>
                <a:gd name="T0" fmla="*/ 2147483647 w 140"/>
                <a:gd name="T1" fmla="*/ 2147483647 h 242"/>
                <a:gd name="T2" fmla="*/ 2147483647 w 140"/>
                <a:gd name="T3" fmla="*/ 0 h 242"/>
                <a:gd name="T4" fmla="*/ 0 w 140"/>
                <a:gd name="T5" fmla="*/ 2147483647 h 242"/>
                <a:gd name="T6" fmla="*/ 2147483647 w 140"/>
                <a:gd name="T7" fmla="*/ 2147483647 h 242"/>
                <a:gd name="T8" fmla="*/ 2147483647 w 140"/>
                <a:gd name="T9" fmla="*/ 2147483647 h 242"/>
                <a:gd name="T10" fmla="*/ 2147483647 w 140"/>
                <a:gd name="T11" fmla="*/ 2147483647 h 242"/>
                <a:gd name="T12" fmla="*/ 2147483647 w 140"/>
                <a:gd name="T13" fmla="*/ 2147483647 h 242"/>
                <a:gd name="T14" fmla="*/ 2147483647 w 140"/>
                <a:gd name="T15" fmla="*/ 2147483647 h 242"/>
                <a:gd name="T16" fmla="*/ 2147483647 w 140"/>
                <a:gd name="T17" fmla="*/ 2147483647 h 242"/>
                <a:gd name="T18" fmla="*/ 2147483647 w 140"/>
                <a:gd name="T19" fmla="*/ 2147483647 h 242"/>
                <a:gd name="T20" fmla="*/ 2147483647 w 140"/>
                <a:gd name="T21" fmla="*/ 2147483647 h 242"/>
                <a:gd name="T22" fmla="*/ 2147483647 w 140"/>
                <a:gd name="T23" fmla="*/ 2147483647 h 242"/>
                <a:gd name="T24" fmla="*/ 2147483647 w 140"/>
                <a:gd name="T25" fmla="*/ 2147483647 h 242"/>
                <a:gd name="T26" fmla="*/ 2147483647 w 140"/>
                <a:gd name="T27" fmla="*/ 2147483647 h 242"/>
                <a:gd name="T28" fmla="*/ 2147483647 w 140"/>
                <a:gd name="T29" fmla="*/ 2147483647 h 242"/>
                <a:gd name="T30" fmla="*/ 2147483647 w 140"/>
                <a:gd name="T31" fmla="*/ 2147483647 h 242"/>
                <a:gd name="T32" fmla="*/ 2147483647 w 140"/>
                <a:gd name="T33" fmla="*/ 2147483647 h 242"/>
                <a:gd name="T34" fmla="*/ 2147483647 w 140"/>
                <a:gd name="T35" fmla="*/ 2147483647 h 242"/>
                <a:gd name="T36" fmla="*/ 2147483647 w 140"/>
                <a:gd name="T37" fmla="*/ 2147483647 h 242"/>
                <a:gd name="T38" fmla="*/ 2147483647 w 140"/>
                <a:gd name="T39" fmla="*/ 2147483647 h 242"/>
                <a:gd name="T40" fmla="*/ 2147483647 w 140"/>
                <a:gd name="T41" fmla="*/ 2147483647 h 242"/>
                <a:gd name="T42" fmla="*/ 2147483647 w 140"/>
                <a:gd name="T43" fmla="*/ 2147483647 h 242"/>
                <a:gd name="T44" fmla="*/ 2147483647 w 140"/>
                <a:gd name="T45" fmla="*/ 2147483647 h 242"/>
                <a:gd name="T46" fmla="*/ 2147483647 w 140"/>
                <a:gd name="T47" fmla="*/ 2147483647 h 242"/>
                <a:gd name="T48" fmla="*/ 2147483647 w 140"/>
                <a:gd name="T49" fmla="*/ 2147483647 h 242"/>
                <a:gd name="T50" fmla="*/ 2147483647 w 140"/>
                <a:gd name="T51" fmla="*/ 2147483647 h 242"/>
                <a:gd name="T52" fmla="*/ 2147483647 w 140"/>
                <a:gd name="T53" fmla="*/ 2147483647 h 242"/>
                <a:gd name="T54" fmla="*/ 2147483647 w 140"/>
                <a:gd name="T55" fmla="*/ 2147483647 h 242"/>
                <a:gd name="T56" fmla="*/ 2147483647 w 140"/>
                <a:gd name="T57" fmla="*/ 2147483647 h 242"/>
                <a:gd name="T58" fmla="*/ 2147483647 w 140"/>
                <a:gd name="T59" fmla="*/ 2147483647 h 242"/>
                <a:gd name="T60" fmla="*/ 2147483647 w 140"/>
                <a:gd name="T61" fmla="*/ 2147483647 h 242"/>
                <a:gd name="T62" fmla="*/ 2147483647 w 140"/>
                <a:gd name="T63" fmla="*/ 2147483647 h 242"/>
                <a:gd name="T64" fmla="*/ 2147483647 w 140"/>
                <a:gd name="T65" fmla="*/ 2147483647 h 242"/>
                <a:gd name="T66" fmla="*/ 2147483647 w 140"/>
                <a:gd name="T67" fmla="*/ 2147483647 h 242"/>
                <a:gd name="T68" fmla="*/ 2147483647 w 140"/>
                <a:gd name="T69" fmla="*/ 2147483647 h 242"/>
                <a:gd name="T70" fmla="*/ 2147483647 w 140"/>
                <a:gd name="T71" fmla="*/ 2147483647 h 242"/>
                <a:gd name="T72" fmla="*/ 2147483647 w 140"/>
                <a:gd name="T73" fmla="*/ 2147483647 h 242"/>
                <a:gd name="T74" fmla="*/ 2147483647 w 140"/>
                <a:gd name="T75" fmla="*/ 2147483647 h 242"/>
                <a:gd name="T76" fmla="*/ 2147483647 w 140"/>
                <a:gd name="T77" fmla="*/ 2147483647 h 242"/>
                <a:gd name="T78" fmla="*/ 2147483647 w 140"/>
                <a:gd name="T79" fmla="*/ 2147483647 h 242"/>
                <a:gd name="T80" fmla="*/ 2147483647 w 140"/>
                <a:gd name="T81" fmla="*/ 2147483647 h 242"/>
                <a:gd name="T82" fmla="*/ 2147483647 w 140"/>
                <a:gd name="T83" fmla="*/ 2147483647 h 242"/>
                <a:gd name="T84" fmla="*/ 2147483647 w 140"/>
                <a:gd name="T85" fmla="*/ 2147483647 h 242"/>
                <a:gd name="T86" fmla="*/ 2147483647 w 140"/>
                <a:gd name="T87" fmla="*/ 2147483647 h 24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40" h="242">
                  <a:moveTo>
                    <a:pt x="140" y="242"/>
                  </a:moveTo>
                  <a:cubicBezTo>
                    <a:pt x="140" y="13"/>
                    <a:pt x="140" y="13"/>
                    <a:pt x="140" y="13"/>
                  </a:cubicBezTo>
                  <a:cubicBezTo>
                    <a:pt x="140" y="6"/>
                    <a:pt x="134" y="0"/>
                    <a:pt x="127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2"/>
                    <a:pt x="0" y="242"/>
                    <a:pt x="0" y="242"/>
                  </a:cubicBezTo>
                  <a:lnTo>
                    <a:pt x="140" y="242"/>
                  </a:lnTo>
                  <a:close/>
                  <a:moveTo>
                    <a:pt x="96" y="24"/>
                  </a:moveTo>
                  <a:cubicBezTo>
                    <a:pt x="96" y="20"/>
                    <a:pt x="99" y="17"/>
                    <a:pt x="103" y="17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3" y="17"/>
                    <a:pt x="126" y="20"/>
                    <a:pt x="126" y="24"/>
                  </a:cubicBezTo>
                  <a:cubicBezTo>
                    <a:pt x="126" y="40"/>
                    <a:pt x="126" y="40"/>
                    <a:pt x="126" y="40"/>
                  </a:cubicBezTo>
                  <a:cubicBezTo>
                    <a:pt x="126" y="44"/>
                    <a:pt x="123" y="47"/>
                    <a:pt x="119" y="47"/>
                  </a:cubicBezTo>
                  <a:cubicBezTo>
                    <a:pt x="103" y="47"/>
                    <a:pt x="103" y="47"/>
                    <a:pt x="103" y="47"/>
                  </a:cubicBezTo>
                  <a:cubicBezTo>
                    <a:pt x="99" y="47"/>
                    <a:pt x="96" y="44"/>
                    <a:pt x="96" y="40"/>
                  </a:cubicBezTo>
                  <a:lnTo>
                    <a:pt x="96" y="24"/>
                  </a:lnTo>
                  <a:close/>
                  <a:moveTo>
                    <a:pt x="96" y="68"/>
                  </a:moveTo>
                  <a:cubicBezTo>
                    <a:pt x="96" y="64"/>
                    <a:pt x="99" y="61"/>
                    <a:pt x="103" y="61"/>
                  </a:cubicBezTo>
                  <a:cubicBezTo>
                    <a:pt x="119" y="61"/>
                    <a:pt x="119" y="61"/>
                    <a:pt x="119" y="61"/>
                  </a:cubicBezTo>
                  <a:cubicBezTo>
                    <a:pt x="123" y="61"/>
                    <a:pt x="126" y="64"/>
                    <a:pt x="126" y="68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6" y="88"/>
                    <a:pt x="123" y="91"/>
                    <a:pt x="119" y="91"/>
                  </a:cubicBezTo>
                  <a:cubicBezTo>
                    <a:pt x="103" y="91"/>
                    <a:pt x="103" y="91"/>
                    <a:pt x="103" y="91"/>
                  </a:cubicBezTo>
                  <a:cubicBezTo>
                    <a:pt x="99" y="91"/>
                    <a:pt x="96" y="88"/>
                    <a:pt x="96" y="84"/>
                  </a:cubicBezTo>
                  <a:lnTo>
                    <a:pt x="96" y="68"/>
                  </a:lnTo>
                  <a:close/>
                  <a:moveTo>
                    <a:pt x="96" y="108"/>
                  </a:moveTo>
                  <a:cubicBezTo>
                    <a:pt x="96" y="105"/>
                    <a:pt x="99" y="102"/>
                    <a:pt x="103" y="102"/>
                  </a:cubicBezTo>
                  <a:cubicBezTo>
                    <a:pt x="119" y="102"/>
                    <a:pt x="119" y="102"/>
                    <a:pt x="119" y="102"/>
                  </a:cubicBezTo>
                  <a:cubicBezTo>
                    <a:pt x="123" y="102"/>
                    <a:pt x="126" y="105"/>
                    <a:pt x="126" y="108"/>
                  </a:cubicBezTo>
                  <a:cubicBezTo>
                    <a:pt x="126" y="125"/>
                    <a:pt x="126" y="125"/>
                    <a:pt x="126" y="125"/>
                  </a:cubicBezTo>
                  <a:cubicBezTo>
                    <a:pt x="126" y="128"/>
                    <a:pt x="123" y="131"/>
                    <a:pt x="119" y="131"/>
                  </a:cubicBezTo>
                  <a:cubicBezTo>
                    <a:pt x="103" y="131"/>
                    <a:pt x="103" y="131"/>
                    <a:pt x="103" y="131"/>
                  </a:cubicBezTo>
                  <a:cubicBezTo>
                    <a:pt x="99" y="131"/>
                    <a:pt x="96" y="128"/>
                    <a:pt x="96" y="125"/>
                  </a:cubicBezTo>
                  <a:lnTo>
                    <a:pt x="96" y="108"/>
                  </a:lnTo>
                  <a:close/>
                  <a:moveTo>
                    <a:pt x="55" y="24"/>
                  </a:moveTo>
                  <a:cubicBezTo>
                    <a:pt x="55" y="20"/>
                    <a:pt x="58" y="17"/>
                    <a:pt x="62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82" y="17"/>
                    <a:pt x="85" y="20"/>
                    <a:pt x="85" y="24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5" y="44"/>
                    <a:pt x="82" y="47"/>
                    <a:pt x="78" y="47"/>
                  </a:cubicBezTo>
                  <a:cubicBezTo>
                    <a:pt x="62" y="47"/>
                    <a:pt x="62" y="47"/>
                    <a:pt x="62" y="47"/>
                  </a:cubicBezTo>
                  <a:cubicBezTo>
                    <a:pt x="58" y="47"/>
                    <a:pt x="55" y="44"/>
                    <a:pt x="55" y="40"/>
                  </a:cubicBezTo>
                  <a:lnTo>
                    <a:pt x="55" y="24"/>
                  </a:lnTo>
                  <a:close/>
                  <a:moveTo>
                    <a:pt x="55" y="68"/>
                  </a:moveTo>
                  <a:cubicBezTo>
                    <a:pt x="55" y="64"/>
                    <a:pt x="58" y="61"/>
                    <a:pt x="62" y="61"/>
                  </a:cubicBezTo>
                  <a:cubicBezTo>
                    <a:pt x="78" y="61"/>
                    <a:pt x="78" y="61"/>
                    <a:pt x="78" y="61"/>
                  </a:cubicBezTo>
                  <a:cubicBezTo>
                    <a:pt x="82" y="61"/>
                    <a:pt x="85" y="64"/>
                    <a:pt x="85" y="68"/>
                  </a:cubicBezTo>
                  <a:cubicBezTo>
                    <a:pt x="85" y="84"/>
                    <a:pt x="85" y="84"/>
                    <a:pt x="85" y="84"/>
                  </a:cubicBezTo>
                  <a:cubicBezTo>
                    <a:pt x="85" y="88"/>
                    <a:pt x="82" y="91"/>
                    <a:pt x="78" y="91"/>
                  </a:cubicBezTo>
                  <a:cubicBezTo>
                    <a:pt x="62" y="91"/>
                    <a:pt x="62" y="91"/>
                    <a:pt x="62" y="91"/>
                  </a:cubicBezTo>
                  <a:cubicBezTo>
                    <a:pt x="58" y="91"/>
                    <a:pt x="55" y="88"/>
                    <a:pt x="55" y="84"/>
                  </a:cubicBezTo>
                  <a:lnTo>
                    <a:pt x="55" y="68"/>
                  </a:lnTo>
                  <a:close/>
                  <a:moveTo>
                    <a:pt x="55" y="108"/>
                  </a:moveTo>
                  <a:cubicBezTo>
                    <a:pt x="55" y="105"/>
                    <a:pt x="58" y="102"/>
                    <a:pt x="62" y="102"/>
                  </a:cubicBezTo>
                  <a:cubicBezTo>
                    <a:pt x="78" y="102"/>
                    <a:pt x="78" y="102"/>
                    <a:pt x="78" y="102"/>
                  </a:cubicBezTo>
                  <a:cubicBezTo>
                    <a:pt x="82" y="102"/>
                    <a:pt x="85" y="105"/>
                    <a:pt x="85" y="108"/>
                  </a:cubicBezTo>
                  <a:cubicBezTo>
                    <a:pt x="85" y="125"/>
                    <a:pt x="85" y="125"/>
                    <a:pt x="85" y="125"/>
                  </a:cubicBezTo>
                  <a:cubicBezTo>
                    <a:pt x="85" y="128"/>
                    <a:pt x="82" y="131"/>
                    <a:pt x="78" y="131"/>
                  </a:cubicBezTo>
                  <a:cubicBezTo>
                    <a:pt x="62" y="131"/>
                    <a:pt x="62" y="131"/>
                    <a:pt x="62" y="131"/>
                  </a:cubicBezTo>
                  <a:cubicBezTo>
                    <a:pt x="58" y="131"/>
                    <a:pt x="55" y="128"/>
                    <a:pt x="55" y="125"/>
                  </a:cubicBezTo>
                  <a:lnTo>
                    <a:pt x="55" y="108"/>
                  </a:lnTo>
                  <a:close/>
                  <a:moveTo>
                    <a:pt x="14" y="24"/>
                  </a:moveTo>
                  <a:cubicBezTo>
                    <a:pt x="14" y="20"/>
                    <a:pt x="17" y="17"/>
                    <a:pt x="21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1" y="17"/>
                    <a:pt x="44" y="20"/>
                    <a:pt x="44" y="24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4"/>
                    <a:pt x="41" y="47"/>
                    <a:pt x="37" y="47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17" y="47"/>
                    <a:pt x="14" y="44"/>
                    <a:pt x="14" y="40"/>
                  </a:cubicBezTo>
                  <a:lnTo>
                    <a:pt x="14" y="24"/>
                  </a:lnTo>
                  <a:close/>
                  <a:moveTo>
                    <a:pt x="14" y="68"/>
                  </a:moveTo>
                  <a:cubicBezTo>
                    <a:pt x="14" y="64"/>
                    <a:pt x="17" y="61"/>
                    <a:pt x="21" y="61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41" y="61"/>
                    <a:pt x="44" y="64"/>
                    <a:pt x="44" y="68"/>
                  </a:cubicBezTo>
                  <a:cubicBezTo>
                    <a:pt x="44" y="84"/>
                    <a:pt x="44" y="84"/>
                    <a:pt x="44" y="84"/>
                  </a:cubicBezTo>
                  <a:cubicBezTo>
                    <a:pt x="44" y="88"/>
                    <a:pt x="41" y="91"/>
                    <a:pt x="37" y="91"/>
                  </a:cubicBezTo>
                  <a:cubicBezTo>
                    <a:pt x="21" y="91"/>
                    <a:pt x="21" y="91"/>
                    <a:pt x="21" y="91"/>
                  </a:cubicBezTo>
                  <a:cubicBezTo>
                    <a:pt x="17" y="91"/>
                    <a:pt x="14" y="88"/>
                    <a:pt x="14" y="84"/>
                  </a:cubicBezTo>
                  <a:lnTo>
                    <a:pt x="14" y="68"/>
                  </a:lnTo>
                  <a:close/>
                  <a:moveTo>
                    <a:pt x="14" y="108"/>
                  </a:moveTo>
                  <a:cubicBezTo>
                    <a:pt x="14" y="105"/>
                    <a:pt x="17" y="102"/>
                    <a:pt x="21" y="102"/>
                  </a:cubicBezTo>
                  <a:cubicBezTo>
                    <a:pt x="37" y="102"/>
                    <a:pt x="37" y="102"/>
                    <a:pt x="37" y="102"/>
                  </a:cubicBezTo>
                  <a:cubicBezTo>
                    <a:pt x="41" y="102"/>
                    <a:pt x="44" y="105"/>
                    <a:pt x="44" y="108"/>
                  </a:cubicBezTo>
                  <a:cubicBezTo>
                    <a:pt x="44" y="125"/>
                    <a:pt x="44" y="125"/>
                    <a:pt x="44" y="125"/>
                  </a:cubicBezTo>
                  <a:cubicBezTo>
                    <a:pt x="44" y="128"/>
                    <a:pt x="41" y="131"/>
                    <a:pt x="37" y="131"/>
                  </a:cubicBezTo>
                  <a:cubicBezTo>
                    <a:pt x="21" y="131"/>
                    <a:pt x="21" y="131"/>
                    <a:pt x="21" y="131"/>
                  </a:cubicBezTo>
                  <a:cubicBezTo>
                    <a:pt x="17" y="131"/>
                    <a:pt x="14" y="128"/>
                    <a:pt x="14" y="125"/>
                  </a:cubicBezTo>
                  <a:lnTo>
                    <a:pt x="14" y="10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1080675" y="1214076"/>
              <a:ext cx="0" cy="26009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080675" y="3811890"/>
              <a:ext cx="404351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60" name="Rectangle 98"/>
            <p:cNvSpPr>
              <a:spLocks noChangeArrowheads="1"/>
            </p:cNvSpPr>
            <p:nvPr/>
          </p:nvSpPr>
          <p:spPr bwMode="auto">
            <a:xfrm>
              <a:off x="1027387" y="3798245"/>
              <a:ext cx="72213" cy="8426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9561" name="Rectangle 99"/>
            <p:cNvSpPr>
              <a:spLocks noChangeArrowheads="1"/>
            </p:cNvSpPr>
            <p:nvPr/>
          </p:nvSpPr>
          <p:spPr bwMode="auto">
            <a:xfrm>
              <a:off x="1027387" y="3353768"/>
              <a:ext cx="72213" cy="9631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9562" name="Rectangle 100"/>
            <p:cNvSpPr>
              <a:spLocks noChangeArrowheads="1"/>
            </p:cNvSpPr>
            <p:nvPr/>
          </p:nvSpPr>
          <p:spPr bwMode="auto">
            <a:xfrm>
              <a:off x="1027387" y="2937232"/>
              <a:ext cx="72213" cy="8426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9563" name="Rectangle 101"/>
            <p:cNvSpPr>
              <a:spLocks noChangeArrowheads="1"/>
            </p:cNvSpPr>
            <p:nvPr/>
          </p:nvSpPr>
          <p:spPr bwMode="auto">
            <a:xfrm>
              <a:off x="1027387" y="2519492"/>
              <a:ext cx="72213" cy="9631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9564" name="Rectangle 102"/>
            <p:cNvSpPr>
              <a:spLocks noChangeArrowheads="1"/>
            </p:cNvSpPr>
            <p:nvPr/>
          </p:nvSpPr>
          <p:spPr bwMode="auto">
            <a:xfrm>
              <a:off x="1027387" y="2093326"/>
              <a:ext cx="72213" cy="9631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9565" name="Rectangle 103"/>
            <p:cNvSpPr>
              <a:spLocks noChangeArrowheads="1"/>
            </p:cNvSpPr>
            <p:nvPr/>
          </p:nvSpPr>
          <p:spPr bwMode="auto">
            <a:xfrm>
              <a:off x="1027387" y="1676790"/>
              <a:ext cx="72213" cy="8426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9566" name="TextBox 71"/>
            <p:cNvSpPr txBox="1">
              <a:spLocks noChangeArrowheads="1"/>
            </p:cNvSpPr>
            <p:nvPr/>
          </p:nvSpPr>
          <p:spPr bwMode="auto">
            <a:xfrm>
              <a:off x="529167" y="3251445"/>
              <a:ext cx="631006" cy="307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20%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67" name="TextBox 89"/>
            <p:cNvSpPr txBox="1">
              <a:spLocks noChangeArrowheads="1"/>
            </p:cNvSpPr>
            <p:nvPr/>
          </p:nvSpPr>
          <p:spPr bwMode="auto">
            <a:xfrm>
              <a:off x="597597" y="3651543"/>
              <a:ext cx="464451" cy="307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68" name="TextBox 71"/>
            <p:cNvSpPr txBox="1">
              <a:spLocks noChangeArrowheads="1"/>
            </p:cNvSpPr>
            <p:nvPr/>
          </p:nvSpPr>
          <p:spPr bwMode="auto">
            <a:xfrm>
              <a:off x="514319" y="2816015"/>
              <a:ext cx="631006" cy="307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40%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69" name="TextBox 71"/>
            <p:cNvSpPr txBox="1">
              <a:spLocks noChangeArrowheads="1"/>
            </p:cNvSpPr>
            <p:nvPr/>
          </p:nvSpPr>
          <p:spPr bwMode="auto">
            <a:xfrm>
              <a:off x="514319" y="2394664"/>
              <a:ext cx="631006" cy="307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60%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70" name="TextBox 71"/>
            <p:cNvSpPr txBox="1">
              <a:spLocks noChangeArrowheads="1"/>
            </p:cNvSpPr>
            <p:nvPr/>
          </p:nvSpPr>
          <p:spPr bwMode="auto">
            <a:xfrm>
              <a:off x="494647" y="1967770"/>
              <a:ext cx="631006" cy="307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80%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71" name="TextBox 71"/>
            <p:cNvSpPr txBox="1">
              <a:spLocks noChangeArrowheads="1"/>
            </p:cNvSpPr>
            <p:nvPr/>
          </p:nvSpPr>
          <p:spPr bwMode="auto">
            <a:xfrm>
              <a:off x="431362" y="1575643"/>
              <a:ext cx="694291" cy="307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72" name="TextBox 1276"/>
            <p:cNvSpPr txBox="1">
              <a:spLocks noChangeArrowheads="1"/>
            </p:cNvSpPr>
            <p:nvPr/>
          </p:nvSpPr>
          <p:spPr bwMode="auto">
            <a:xfrm>
              <a:off x="1118686" y="3855299"/>
              <a:ext cx="601584" cy="277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季度</a:t>
              </a:r>
              <a:endPara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73" name="TextBox 462"/>
            <p:cNvSpPr txBox="1">
              <a:spLocks noChangeArrowheads="1"/>
            </p:cNvSpPr>
            <p:nvPr/>
          </p:nvSpPr>
          <p:spPr bwMode="auto">
            <a:xfrm>
              <a:off x="1812974" y="3863853"/>
              <a:ext cx="601584" cy="277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季度</a:t>
              </a:r>
              <a:endPara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74" name="TextBox 463"/>
            <p:cNvSpPr txBox="1">
              <a:spLocks noChangeArrowheads="1"/>
            </p:cNvSpPr>
            <p:nvPr/>
          </p:nvSpPr>
          <p:spPr bwMode="auto">
            <a:xfrm>
              <a:off x="2395216" y="3880961"/>
              <a:ext cx="601584" cy="277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季度</a:t>
              </a:r>
              <a:endPara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75" name="TextBox 464"/>
            <p:cNvSpPr txBox="1">
              <a:spLocks noChangeArrowheads="1"/>
            </p:cNvSpPr>
            <p:nvPr/>
          </p:nvSpPr>
          <p:spPr bwMode="auto">
            <a:xfrm>
              <a:off x="2984113" y="3880961"/>
              <a:ext cx="601584" cy="277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季度</a:t>
              </a:r>
              <a:endPara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76" name="TextBox 465"/>
            <p:cNvSpPr txBox="1">
              <a:spLocks noChangeArrowheads="1"/>
            </p:cNvSpPr>
            <p:nvPr/>
          </p:nvSpPr>
          <p:spPr bwMode="auto">
            <a:xfrm>
              <a:off x="3543057" y="3879985"/>
              <a:ext cx="601584" cy="277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季度</a:t>
              </a:r>
              <a:endPara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77" name="TextBox 466"/>
            <p:cNvSpPr txBox="1">
              <a:spLocks noChangeArrowheads="1"/>
            </p:cNvSpPr>
            <p:nvPr/>
          </p:nvSpPr>
          <p:spPr bwMode="auto">
            <a:xfrm>
              <a:off x="4050549" y="3872407"/>
              <a:ext cx="601584" cy="277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r>
                <a: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季度</a:t>
              </a:r>
              <a:endPara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 bwMode="auto">
          <a:xfrm>
            <a:off x="5521325" y="1089025"/>
            <a:ext cx="2579688" cy="1725613"/>
            <a:chOff x="5533153" y="1059681"/>
            <a:chExt cx="2569149" cy="1728093"/>
          </a:xfrm>
        </p:grpSpPr>
        <p:sp>
          <p:nvSpPr>
            <p:cNvPr id="19471" name="AutoShape 39"/>
            <p:cNvSpPr>
              <a:spLocks noChangeAspect="1" noChangeArrowheads="1" noTextEdit="1"/>
            </p:cNvSpPr>
            <p:nvPr/>
          </p:nvSpPr>
          <p:spPr bwMode="auto">
            <a:xfrm>
              <a:off x="5554227" y="1059681"/>
              <a:ext cx="2548075" cy="1720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5533153" y="1598034"/>
              <a:ext cx="1854539" cy="1161003"/>
              <a:chOff x="5171203" y="1598034"/>
              <a:chExt cx="1854539" cy="1161003"/>
            </a:xfrm>
            <a:solidFill>
              <a:schemeClr val="bg1">
                <a:lumMod val="65000"/>
              </a:schemeClr>
            </a:solidFill>
          </p:grpSpPr>
          <p:grpSp>
            <p:nvGrpSpPr>
              <p:cNvPr id="124" name="组合 123"/>
              <p:cNvGrpSpPr/>
              <p:nvPr/>
            </p:nvGrpSpPr>
            <p:grpSpPr>
              <a:xfrm>
                <a:off x="5171203" y="1598034"/>
                <a:ext cx="1854539" cy="367842"/>
                <a:chOff x="6284187" y="843029"/>
                <a:chExt cx="1854539" cy="367842"/>
              </a:xfrm>
              <a:grpFill/>
            </p:grpSpPr>
            <p:sp>
              <p:nvSpPr>
                <p:cNvPr id="221" name="Freeform 113"/>
                <p:cNvSpPr/>
                <p:nvPr/>
              </p:nvSpPr>
              <p:spPr bwMode="auto">
                <a:xfrm>
                  <a:off x="7224867" y="927326"/>
                  <a:ext cx="42149" cy="155184"/>
                </a:xfrm>
                <a:custGeom>
                  <a:avLst/>
                  <a:gdLst>
                    <a:gd name="T0" fmla="*/ 4 w 6"/>
                    <a:gd name="T1" fmla="*/ 20 h 22"/>
                    <a:gd name="T2" fmla="*/ 2 w 6"/>
                    <a:gd name="T3" fmla="*/ 22 h 22"/>
                    <a:gd name="T4" fmla="*/ 0 w 6"/>
                    <a:gd name="T5" fmla="*/ 20 h 22"/>
                    <a:gd name="T6" fmla="*/ 2 w 6"/>
                    <a:gd name="T7" fmla="*/ 2 h 22"/>
                    <a:gd name="T8" fmla="*/ 4 w 6"/>
                    <a:gd name="T9" fmla="*/ 0 h 22"/>
                    <a:gd name="T10" fmla="*/ 6 w 6"/>
                    <a:gd name="T11" fmla="*/ 2 h 22"/>
                    <a:gd name="T12" fmla="*/ 4 w 6"/>
                    <a:gd name="T13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22">
                      <a:moveTo>
                        <a:pt x="4" y="20"/>
                      </a:moveTo>
                      <a:cubicBezTo>
                        <a:pt x="4" y="21"/>
                        <a:pt x="3" y="22"/>
                        <a:pt x="2" y="22"/>
                      </a:cubicBezTo>
                      <a:cubicBezTo>
                        <a:pt x="1" y="22"/>
                        <a:pt x="0" y="21"/>
                        <a:pt x="0" y="20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1"/>
                        <a:pt x="3" y="0"/>
                        <a:pt x="4" y="0"/>
                      </a:cubicBezTo>
                      <a:cubicBezTo>
                        <a:pt x="5" y="0"/>
                        <a:pt x="6" y="1"/>
                        <a:pt x="6" y="2"/>
                      </a:cubicBezTo>
                      <a:lnTo>
                        <a:pt x="4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22" name="Freeform 114"/>
                <p:cNvSpPr/>
                <p:nvPr/>
              </p:nvSpPr>
              <p:spPr bwMode="auto">
                <a:xfrm>
                  <a:off x="7345566" y="927326"/>
                  <a:ext cx="34485" cy="155184"/>
                </a:xfrm>
                <a:custGeom>
                  <a:avLst/>
                  <a:gdLst>
                    <a:gd name="T0" fmla="*/ 5 w 5"/>
                    <a:gd name="T1" fmla="*/ 20 h 22"/>
                    <a:gd name="T2" fmla="*/ 4 w 5"/>
                    <a:gd name="T3" fmla="*/ 22 h 22"/>
                    <a:gd name="T4" fmla="*/ 2 w 5"/>
                    <a:gd name="T5" fmla="*/ 20 h 22"/>
                    <a:gd name="T6" fmla="*/ 0 w 5"/>
                    <a:gd name="T7" fmla="*/ 2 h 22"/>
                    <a:gd name="T8" fmla="*/ 1 w 5"/>
                    <a:gd name="T9" fmla="*/ 0 h 22"/>
                    <a:gd name="T10" fmla="*/ 3 w 5"/>
                    <a:gd name="T11" fmla="*/ 2 h 22"/>
                    <a:gd name="T12" fmla="*/ 5 w 5"/>
                    <a:gd name="T13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2">
                      <a:moveTo>
                        <a:pt x="5" y="20"/>
                      </a:moveTo>
                      <a:cubicBezTo>
                        <a:pt x="5" y="21"/>
                        <a:pt x="5" y="22"/>
                        <a:pt x="4" y="22"/>
                      </a:cubicBezTo>
                      <a:cubicBezTo>
                        <a:pt x="3" y="22"/>
                        <a:pt x="2" y="21"/>
                        <a:pt x="2" y="2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0" y="0"/>
                        <a:pt x="1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5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23" name="Oval 115"/>
                <p:cNvSpPr>
                  <a:spLocks noChangeArrowheads="1"/>
                </p:cNvSpPr>
                <p:nvPr/>
              </p:nvSpPr>
              <p:spPr bwMode="auto">
                <a:xfrm>
                  <a:off x="7267016" y="843029"/>
                  <a:ext cx="70886" cy="7663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24" name="Freeform 116"/>
                <p:cNvSpPr/>
                <p:nvPr/>
              </p:nvSpPr>
              <p:spPr bwMode="auto">
                <a:xfrm>
                  <a:off x="7261268" y="1040361"/>
                  <a:ext cx="34485" cy="170510"/>
                </a:xfrm>
                <a:custGeom>
                  <a:avLst/>
                  <a:gdLst>
                    <a:gd name="T0" fmla="*/ 5 w 5"/>
                    <a:gd name="T1" fmla="*/ 21 h 24"/>
                    <a:gd name="T2" fmla="*/ 3 w 5"/>
                    <a:gd name="T3" fmla="*/ 24 h 24"/>
                    <a:gd name="T4" fmla="*/ 0 w 5"/>
                    <a:gd name="T5" fmla="*/ 21 h 24"/>
                    <a:gd name="T6" fmla="*/ 0 w 5"/>
                    <a:gd name="T7" fmla="*/ 3 h 24"/>
                    <a:gd name="T8" fmla="*/ 3 w 5"/>
                    <a:gd name="T9" fmla="*/ 0 h 24"/>
                    <a:gd name="T10" fmla="*/ 5 w 5"/>
                    <a:gd name="T11" fmla="*/ 3 h 24"/>
                    <a:gd name="T12" fmla="*/ 5 w 5"/>
                    <a:gd name="T1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4">
                      <a:moveTo>
                        <a:pt x="5" y="21"/>
                      </a:moveTo>
                      <a:cubicBezTo>
                        <a:pt x="5" y="23"/>
                        <a:pt x="4" y="24"/>
                        <a:pt x="3" y="24"/>
                      </a:cubicBezTo>
                      <a:cubicBezTo>
                        <a:pt x="1" y="24"/>
                        <a:pt x="0" y="23"/>
                        <a:pt x="0" y="21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3" y="0"/>
                      </a:cubicBezTo>
                      <a:cubicBezTo>
                        <a:pt x="4" y="0"/>
                        <a:pt x="5" y="1"/>
                        <a:pt x="5" y="3"/>
                      </a:cubicBezTo>
                      <a:lnTo>
                        <a:pt x="5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25" name="Freeform 117"/>
                <p:cNvSpPr/>
                <p:nvPr/>
              </p:nvSpPr>
              <p:spPr bwMode="auto">
                <a:xfrm>
                  <a:off x="7311080" y="1040361"/>
                  <a:ext cx="34485" cy="170510"/>
                </a:xfrm>
                <a:custGeom>
                  <a:avLst/>
                  <a:gdLst>
                    <a:gd name="T0" fmla="*/ 5 w 5"/>
                    <a:gd name="T1" fmla="*/ 21 h 24"/>
                    <a:gd name="T2" fmla="*/ 3 w 5"/>
                    <a:gd name="T3" fmla="*/ 24 h 24"/>
                    <a:gd name="T4" fmla="*/ 0 w 5"/>
                    <a:gd name="T5" fmla="*/ 21 h 24"/>
                    <a:gd name="T6" fmla="*/ 0 w 5"/>
                    <a:gd name="T7" fmla="*/ 3 h 24"/>
                    <a:gd name="T8" fmla="*/ 3 w 5"/>
                    <a:gd name="T9" fmla="*/ 0 h 24"/>
                    <a:gd name="T10" fmla="*/ 5 w 5"/>
                    <a:gd name="T11" fmla="*/ 3 h 24"/>
                    <a:gd name="T12" fmla="*/ 5 w 5"/>
                    <a:gd name="T1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4">
                      <a:moveTo>
                        <a:pt x="5" y="21"/>
                      </a:moveTo>
                      <a:cubicBezTo>
                        <a:pt x="5" y="23"/>
                        <a:pt x="4" y="24"/>
                        <a:pt x="3" y="24"/>
                      </a:cubicBezTo>
                      <a:cubicBezTo>
                        <a:pt x="1" y="24"/>
                        <a:pt x="0" y="23"/>
                        <a:pt x="0" y="21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3" y="0"/>
                      </a:cubicBezTo>
                      <a:cubicBezTo>
                        <a:pt x="4" y="0"/>
                        <a:pt x="5" y="1"/>
                        <a:pt x="5" y="3"/>
                      </a:cubicBezTo>
                      <a:lnTo>
                        <a:pt x="5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26" name="Freeform 118"/>
                <p:cNvSpPr/>
                <p:nvPr/>
              </p:nvSpPr>
              <p:spPr bwMode="auto">
                <a:xfrm>
                  <a:off x="7211456" y="919663"/>
                  <a:ext cx="191585" cy="149436"/>
                </a:xfrm>
                <a:custGeom>
                  <a:avLst/>
                  <a:gdLst>
                    <a:gd name="T0" fmla="*/ 19 w 27"/>
                    <a:gd name="T1" fmla="*/ 17 h 21"/>
                    <a:gd name="T2" fmla="*/ 14 w 27"/>
                    <a:gd name="T3" fmla="*/ 21 h 21"/>
                    <a:gd name="T4" fmla="*/ 12 w 27"/>
                    <a:gd name="T5" fmla="*/ 21 h 21"/>
                    <a:gd name="T6" fmla="*/ 7 w 27"/>
                    <a:gd name="T7" fmla="*/ 17 h 21"/>
                    <a:gd name="T8" fmla="*/ 7 w 27"/>
                    <a:gd name="T9" fmla="*/ 5 h 21"/>
                    <a:gd name="T10" fmla="*/ 12 w 27"/>
                    <a:gd name="T11" fmla="*/ 0 h 21"/>
                    <a:gd name="T12" fmla="*/ 14 w 27"/>
                    <a:gd name="T13" fmla="*/ 0 h 21"/>
                    <a:gd name="T14" fmla="*/ 19 w 27"/>
                    <a:gd name="T15" fmla="*/ 5 h 21"/>
                    <a:gd name="T16" fmla="*/ 19 w 27"/>
                    <a:gd name="T17" fmla="*/ 1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" h="21">
                      <a:moveTo>
                        <a:pt x="19" y="17"/>
                      </a:moveTo>
                      <a:cubicBezTo>
                        <a:pt x="19" y="20"/>
                        <a:pt x="17" y="21"/>
                        <a:pt x="14" y="21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9" y="21"/>
                        <a:pt x="7" y="20"/>
                        <a:pt x="7" y="17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0" y="1"/>
                        <a:pt x="9" y="0"/>
                        <a:pt x="12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7" y="0"/>
                        <a:pt x="27" y="2"/>
                        <a:pt x="19" y="5"/>
                      </a:cubicBezTo>
                      <a:lnTo>
                        <a:pt x="19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27" name="Freeform 119"/>
                <p:cNvSpPr/>
                <p:nvPr/>
              </p:nvSpPr>
              <p:spPr bwMode="auto">
                <a:xfrm>
                  <a:off x="7408788" y="927326"/>
                  <a:ext cx="42149" cy="155184"/>
                </a:xfrm>
                <a:custGeom>
                  <a:avLst/>
                  <a:gdLst>
                    <a:gd name="T0" fmla="*/ 4 w 6"/>
                    <a:gd name="T1" fmla="*/ 20 h 22"/>
                    <a:gd name="T2" fmla="*/ 2 w 6"/>
                    <a:gd name="T3" fmla="*/ 22 h 22"/>
                    <a:gd name="T4" fmla="*/ 0 w 6"/>
                    <a:gd name="T5" fmla="*/ 20 h 22"/>
                    <a:gd name="T6" fmla="*/ 2 w 6"/>
                    <a:gd name="T7" fmla="*/ 2 h 22"/>
                    <a:gd name="T8" fmla="*/ 4 w 6"/>
                    <a:gd name="T9" fmla="*/ 0 h 22"/>
                    <a:gd name="T10" fmla="*/ 6 w 6"/>
                    <a:gd name="T11" fmla="*/ 2 h 22"/>
                    <a:gd name="T12" fmla="*/ 4 w 6"/>
                    <a:gd name="T13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22">
                      <a:moveTo>
                        <a:pt x="4" y="20"/>
                      </a:moveTo>
                      <a:cubicBezTo>
                        <a:pt x="4" y="21"/>
                        <a:pt x="3" y="22"/>
                        <a:pt x="2" y="22"/>
                      </a:cubicBezTo>
                      <a:cubicBezTo>
                        <a:pt x="1" y="22"/>
                        <a:pt x="0" y="21"/>
                        <a:pt x="0" y="20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1"/>
                        <a:pt x="3" y="0"/>
                        <a:pt x="4" y="0"/>
                      </a:cubicBezTo>
                      <a:cubicBezTo>
                        <a:pt x="5" y="0"/>
                        <a:pt x="6" y="1"/>
                        <a:pt x="6" y="2"/>
                      </a:cubicBezTo>
                      <a:lnTo>
                        <a:pt x="4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28" name="Freeform 120"/>
                <p:cNvSpPr/>
                <p:nvPr/>
              </p:nvSpPr>
              <p:spPr bwMode="auto">
                <a:xfrm>
                  <a:off x="7529487" y="927326"/>
                  <a:ext cx="36401" cy="155184"/>
                </a:xfrm>
                <a:custGeom>
                  <a:avLst/>
                  <a:gdLst>
                    <a:gd name="T0" fmla="*/ 5 w 5"/>
                    <a:gd name="T1" fmla="*/ 20 h 22"/>
                    <a:gd name="T2" fmla="*/ 4 w 5"/>
                    <a:gd name="T3" fmla="*/ 22 h 22"/>
                    <a:gd name="T4" fmla="*/ 2 w 5"/>
                    <a:gd name="T5" fmla="*/ 20 h 22"/>
                    <a:gd name="T6" fmla="*/ 0 w 5"/>
                    <a:gd name="T7" fmla="*/ 2 h 22"/>
                    <a:gd name="T8" fmla="*/ 2 w 5"/>
                    <a:gd name="T9" fmla="*/ 0 h 22"/>
                    <a:gd name="T10" fmla="*/ 3 w 5"/>
                    <a:gd name="T11" fmla="*/ 2 h 22"/>
                    <a:gd name="T12" fmla="*/ 5 w 5"/>
                    <a:gd name="T13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2">
                      <a:moveTo>
                        <a:pt x="5" y="20"/>
                      </a:moveTo>
                      <a:cubicBezTo>
                        <a:pt x="5" y="21"/>
                        <a:pt x="5" y="22"/>
                        <a:pt x="4" y="22"/>
                      </a:cubicBezTo>
                      <a:cubicBezTo>
                        <a:pt x="3" y="22"/>
                        <a:pt x="2" y="21"/>
                        <a:pt x="2" y="2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3" y="0"/>
                        <a:pt x="3" y="1"/>
                        <a:pt x="3" y="2"/>
                      </a:cubicBezTo>
                      <a:lnTo>
                        <a:pt x="5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29" name="Oval 121"/>
                <p:cNvSpPr>
                  <a:spLocks noChangeArrowheads="1"/>
                </p:cNvSpPr>
                <p:nvPr/>
              </p:nvSpPr>
              <p:spPr bwMode="auto">
                <a:xfrm>
                  <a:off x="7450937" y="843029"/>
                  <a:ext cx="78550" cy="7663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30" name="Freeform 122"/>
                <p:cNvSpPr/>
                <p:nvPr/>
              </p:nvSpPr>
              <p:spPr bwMode="auto">
                <a:xfrm>
                  <a:off x="7445189" y="1040361"/>
                  <a:ext cx="34485" cy="170510"/>
                </a:xfrm>
                <a:custGeom>
                  <a:avLst/>
                  <a:gdLst>
                    <a:gd name="T0" fmla="*/ 5 w 5"/>
                    <a:gd name="T1" fmla="*/ 21 h 24"/>
                    <a:gd name="T2" fmla="*/ 3 w 5"/>
                    <a:gd name="T3" fmla="*/ 24 h 24"/>
                    <a:gd name="T4" fmla="*/ 0 w 5"/>
                    <a:gd name="T5" fmla="*/ 21 h 24"/>
                    <a:gd name="T6" fmla="*/ 0 w 5"/>
                    <a:gd name="T7" fmla="*/ 3 h 24"/>
                    <a:gd name="T8" fmla="*/ 3 w 5"/>
                    <a:gd name="T9" fmla="*/ 0 h 24"/>
                    <a:gd name="T10" fmla="*/ 5 w 5"/>
                    <a:gd name="T11" fmla="*/ 3 h 24"/>
                    <a:gd name="T12" fmla="*/ 5 w 5"/>
                    <a:gd name="T1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4">
                      <a:moveTo>
                        <a:pt x="5" y="21"/>
                      </a:moveTo>
                      <a:cubicBezTo>
                        <a:pt x="5" y="23"/>
                        <a:pt x="4" y="24"/>
                        <a:pt x="3" y="24"/>
                      </a:cubicBezTo>
                      <a:cubicBezTo>
                        <a:pt x="1" y="24"/>
                        <a:pt x="0" y="23"/>
                        <a:pt x="0" y="21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3" y="0"/>
                      </a:cubicBezTo>
                      <a:cubicBezTo>
                        <a:pt x="4" y="0"/>
                        <a:pt x="5" y="1"/>
                        <a:pt x="5" y="3"/>
                      </a:cubicBezTo>
                      <a:lnTo>
                        <a:pt x="5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31" name="Freeform 123"/>
                <p:cNvSpPr/>
                <p:nvPr/>
              </p:nvSpPr>
              <p:spPr bwMode="auto">
                <a:xfrm>
                  <a:off x="7495001" y="1040361"/>
                  <a:ext cx="34485" cy="170510"/>
                </a:xfrm>
                <a:custGeom>
                  <a:avLst/>
                  <a:gdLst>
                    <a:gd name="T0" fmla="*/ 5 w 5"/>
                    <a:gd name="T1" fmla="*/ 21 h 24"/>
                    <a:gd name="T2" fmla="*/ 3 w 5"/>
                    <a:gd name="T3" fmla="*/ 24 h 24"/>
                    <a:gd name="T4" fmla="*/ 0 w 5"/>
                    <a:gd name="T5" fmla="*/ 21 h 24"/>
                    <a:gd name="T6" fmla="*/ 0 w 5"/>
                    <a:gd name="T7" fmla="*/ 3 h 24"/>
                    <a:gd name="T8" fmla="*/ 3 w 5"/>
                    <a:gd name="T9" fmla="*/ 0 h 24"/>
                    <a:gd name="T10" fmla="*/ 5 w 5"/>
                    <a:gd name="T11" fmla="*/ 3 h 24"/>
                    <a:gd name="T12" fmla="*/ 5 w 5"/>
                    <a:gd name="T1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4">
                      <a:moveTo>
                        <a:pt x="5" y="21"/>
                      </a:moveTo>
                      <a:cubicBezTo>
                        <a:pt x="5" y="23"/>
                        <a:pt x="4" y="24"/>
                        <a:pt x="3" y="24"/>
                      </a:cubicBezTo>
                      <a:cubicBezTo>
                        <a:pt x="1" y="24"/>
                        <a:pt x="0" y="23"/>
                        <a:pt x="0" y="21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3" y="0"/>
                      </a:cubicBezTo>
                      <a:cubicBezTo>
                        <a:pt x="4" y="0"/>
                        <a:pt x="5" y="1"/>
                        <a:pt x="5" y="3"/>
                      </a:cubicBezTo>
                      <a:lnTo>
                        <a:pt x="5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32" name="Freeform 124"/>
                <p:cNvSpPr/>
                <p:nvPr/>
              </p:nvSpPr>
              <p:spPr bwMode="auto">
                <a:xfrm>
                  <a:off x="7395378" y="919663"/>
                  <a:ext cx="191585" cy="149436"/>
                </a:xfrm>
                <a:custGeom>
                  <a:avLst/>
                  <a:gdLst>
                    <a:gd name="T0" fmla="*/ 19 w 27"/>
                    <a:gd name="T1" fmla="*/ 17 h 21"/>
                    <a:gd name="T2" fmla="*/ 14 w 27"/>
                    <a:gd name="T3" fmla="*/ 21 h 21"/>
                    <a:gd name="T4" fmla="*/ 12 w 27"/>
                    <a:gd name="T5" fmla="*/ 21 h 21"/>
                    <a:gd name="T6" fmla="*/ 7 w 27"/>
                    <a:gd name="T7" fmla="*/ 17 h 21"/>
                    <a:gd name="T8" fmla="*/ 7 w 27"/>
                    <a:gd name="T9" fmla="*/ 5 h 21"/>
                    <a:gd name="T10" fmla="*/ 12 w 27"/>
                    <a:gd name="T11" fmla="*/ 0 h 21"/>
                    <a:gd name="T12" fmla="*/ 14 w 27"/>
                    <a:gd name="T13" fmla="*/ 0 h 21"/>
                    <a:gd name="T14" fmla="*/ 19 w 27"/>
                    <a:gd name="T15" fmla="*/ 5 h 21"/>
                    <a:gd name="T16" fmla="*/ 19 w 27"/>
                    <a:gd name="T17" fmla="*/ 1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" h="21">
                      <a:moveTo>
                        <a:pt x="19" y="17"/>
                      </a:moveTo>
                      <a:cubicBezTo>
                        <a:pt x="19" y="20"/>
                        <a:pt x="17" y="21"/>
                        <a:pt x="14" y="21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9" y="21"/>
                        <a:pt x="7" y="20"/>
                        <a:pt x="7" y="17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0" y="1"/>
                        <a:pt x="9" y="0"/>
                        <a:pt x="12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7" y="0"/>
                        <a:pt x="27" y="2"/>
                        <a:pt x="19" y="5"/>
                      </a:cubicBezTo>
                      <a:lnTo>
                        <a:pt x="19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33" name="Freeform 125"/>
                <p:cNvSpPr/>
                <p:nvPr/>
              </p:nvSpPr>
              <p:spPr bwMode="auto">
                <a:xfrm>
                  <a:off x="7592710" y="927326"/>
                  <a:ext cx="42149" cy="155184"/>
                </a:xfrm>
                <a:custGeom>
                  <a:avLst/>
                  <a:gdLst>
                    <a:gd name="T0" fmla="*/ 4 w 6"/>
                    <a:gd name="T1" fmla="*/ 20 h 22"/>
                    <a:gd name="T2" fmla="*/ 2 w 6"/>
                    <a:gd name="T3" fmla="*/ 22 h 22"/>
                    <a:gd name="T4" fmla="*/ 0 w 6"/>
                    <a:gd name="T5" fmla="*/ 20 h 22"/>
                    <a:gd name="T6" fmla="*/ 2 w 6"/>
                    <a:gd name="T7" fmla="*/ 2 h 22"/>
                    <a:gd name="T8" fmla="*/ 4 w 6"/>
                    <a:gd name="T9" fmla="*/ 0 h 22"/>
                    <a:gd name="T10" fmla="*/ 6 w 6"/>
                    <a:gd name="T11" fmla="*/ 2 h 22"/>
                    <a:gd name="T12" fmla="*/ 4 w 6"/>
                    <a:gd name="T13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22">
                      <a:moveTo>
                        <a:pt x="4" y="20"/>
                      </a:moveTo>
                      <a:cubicBezTo>
                        <a:pt x="4" y="21"/>
                        <a:pt x="3" y="22"/>
                        <a:pt x="2" y="22"/>
                      </a:cubicBezTo>
                      <a:cubicBezTo>
                        <a:pt x="1" y="22"/>
                        <a:pt x="0" y="21"/>
                        <a:pt x="0" y="20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1"/>
                        <a:pt x="3" y="0"/>
                        <a:pt x="4" y="0"/>
                      </a:cubicBezTo>
                      <a:cubicBezTo>
                        <a:pt x="5" y="0"/>
                        <a:pt x="6" y="1"/>
                        <a:pt x="6" y="2"/>
                      </a:cubicBezTo>
                      <a:lnTo>
                        <a:pt x="4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34" name="Freeform 126"/>
                <p:cNvSpPr/>
                <p:nvPr/>
              </p:nvSpPr>
              <p:spPr bwMode="auto">
                <a:xfrm>
                  <a:off x="7713408" y="927326"/>
                  <a:ext cx="42149" cy="155184"/>
                </a:xfrm>
                <a:custGeom>
                  <a:avLst/>
                  <a:gdLst>
                    <a:gd name="T0" fmla="*/ 6 w 6"/>
                    <a:gd name="T1" fmla="*/ 20 h 22"/>
                    <a:gd name="T2" fmla="*/ 4 w 6"/>
                    <a:gd name="T3" fmla="*/ 22 h 22"/>
                    <a:gd name="T4" fmla="*/ 2 w 6"/>
                    <a:gd name="T5" fmla="*/ 20 h 22"/>
                    <a:gd name="T6" fmla="*/ 0 w 6"/>
                    <a:gd name="T7" fmla="*/ 2 h 22"/>
                    <a:gd name="T8" fmla="*/ 2 w 6"/>
                    <a:gd name="T9" fmla="*/ 0 h 22"/>
                    <a:gd name="T10" fmla="*/ 3 w 6"/>
                    <a:gd name="T11" fmla="*/ 2 h 22"/>
                    <a:gd name="T12" fmla="*/ 6 w 6"/>
                    <a:gd name="T13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22">
                      <a:moveTo>
                        <a:pt x="6" y="20"/>
                      </a:moveTo>
                      <a:cubicBezTo>
                        <a:pt x="6" y="21"/>
                        <a:pt x="5" y="22"/>
                        <a:pt x="4" y="22"/>
                      </a:cubicBezTo>
                      <a:cubicBezTo>
                        <a:pt x="3" y="22"/>
                        <a:pt x="2" y="21"/>
                        <a:pt x="2" y="2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3" y="0"/>
                        <a:pt x="3" y="1"/>
                        <a:pt x="3" y="2"/>
                      </a:cubicBezTo>
                      <a:lnTo>
                        <a:pt x="6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35" name="Oval 127"/>
                <p:cNvSpPr>
                  <a:spLocks noChangeArrowheads="1"/>
                </p:cNvSpPr>
                <p:nvPr/>
              </p:nvSpPr>
              <p:spPr bwMode="auto">
                <a:xfrm>
                  <a:off x="7634858" y="843029"/>
                  <a:ext cx="78550" cy="7663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36" name="Freeform 128"/>
                <p:cNvSpPr/>
                <p:nvPr/>
              </p:nvSpPr>
              <p:spPr bwMode="auto">
                <a:xfrm>
                  <a:off x="7629111" y="1040361"/>
                  <a:ext cx="34485" cy="170510"/>
                </a:xfrm>
                <a:custGeom>
                  <a:avLst/>
                  <a:gdLst>
                    <a:gd name="T0" fmla="*/ 5 w 5"/>
                    <a:gd name="T1" fmla="*/ 21 h 24"/>
                    <a:gd name="T2" fmla="*/ 3 w 5"/>
                    <a:gd name="T3" fmla="*/ 24 h 24"/>
                    <a:gd name="T4" fmla="*/ 0 w 5"/>
                    <a:gd name="T5" fmla="*/ 21 h 24"/>
                    <a:gd name="T6" fmla="*/ 0 w 5"/>
                    <a:gd name="T7" fmla="*/ 3 h 24"/>
                    <a:gd name="T8" fmla="*/ 3 w 5"/>
                    <a:gd name="T9" fmla="*/ 0 h 24"/>
                    <a:gd name="T10" fmla="*/ 5 w 5"/>
                    <a:gd name="T11" fmla="*/ 3 h 24"/>
                    <a:gd name="T12" fmla="*/ 5 w 5"/>
                    <a:gd name="T1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4">
                      <a:moveTo>
                        <a:pt x="5" y="21"/>
                      </a:moveTo>
                      <a:cubicBezTo>
                        <a:pt x="5" y="23"/>
                        <a:pt x="4" y="24"/>
                        <a:pt x="3" y="24"/>
                      </a:cubicBezTo>
                      <a:cubicBezTo>
                        <a:pt x="2" y="24"/>
                        <a:pt x="0" y="23"/>
                        <a:pt x="0" y="21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2" y="0"/>
                        <a:pt x="3" y="0"/>
                      </a:cubicBezTo>
                      <a:cubicBezTo>
                        <a:pt x="4" y="0"/>
                        <a:pt x="5" y="1"/>
                        <a:pt x="5" y="3"/>
                      </a:cubicBezTo>
                      <a:lnTo>
                        <a:pt x="5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37" name="Freeform 129"/>
                <p:cNvSpPr/>
                <p:nvPr/>
              </p:nvSpPr>
              <p:spPr bwMode="auto">
                <a:xfrm>
                  <a:off x="7678923" y="1040361"/>
                  <a:ext cx="34485" cy="170510"/>
                </a:xfrm>
                <a:custGeom>
                  <a:avLst/>
                  <a:gdLst>
                    <a:gd name="T0" fmla="*/ 5 w 5"/>
                    <a:gd name="T1" fmla="*/ 21 h 24"/>
                    <a:gd name="T2" fmla="*/ 3 w 5"/>
                    <a:gd name="T3" fmla="*/ 24 h 24"/>
                    <a:gd name="T4" fmla="*/ 0 w 5"/>
                    <a:gd name="T5" fmla="*/ 21 h 24"/>
                    <a:gd name="T6" fmla="*/ 0 w 5"/>
                    <a:gd name="T7" fmla="*/ 3 h 24"/>
                    <a:gd name="T8" fmla="*/ 3 w 5"/>
                    <a:gd name="T9" fmla="*/ 0 h 24"/>
                    <a:gd name="T10" fmla="*/ 5 w 5"/>
                    <a:gd name="T11" fmla="*/ 3 h 24"/>
                    <a:gd name="T12" fmla="*/ 5 w 5"/>
                    <a:gd name="T1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4">
                      <a:moveTo>
                        <a:pt x="5" y="21"/>
                      </a:moveTo>
                      <a:cubicBezTo>
                        <a:pt x="5" y="23"/>
                        <a:pt x="4" y="24"/>
                        <a:pt x="3" y="24"/>
                      </a:cubicBezTo>
                      <a:cubicBezTo>
                        <a:pt x="1" y="24"/>
                        <a:pt x="0" y="23"/>
                        <a:pt x="0" y="21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3" y="0"/>
                      </a:cubicBezTo>
                      <a:cubicBezTo>
                        <a:pt x="4" y="0"/>
                        <a:pt x="5" y="1"/>
                        <a:pt x="5" y="3"/>
                      </a:cubicBezTo>
                      <a:lnTo>
                        <a:pt x="5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38" name="Freeform 130"/>
                <p:cNvSpPr/>
                <p:nvPr/>
              </p:nvSpPr>
              <p:spPr bwMode="auto">
                <a:xfrm>
                  <a:off x="7579299" y="919663"/>
                  <a:ext cx="191585" cy="149436"/>
                </a:xfrm>
                <a:custGeom>
                  <a:avLst/>
                  <a:gdLst>
                    <a:gd name="T0" fmla="*/ 20 w 27"/>
                    <a:gd name="T1" fmla="*/ 17 h 21"/>
                    <a:gd name="T2" fmla="*/ 14 w 27"/>
                    <a:gd name="T3" fmla="*/ 21 h 21"/>
                    <a:gd name="T4" fmla="*/ 12 w 27"/>
                    <a:gd name="T5" fmla="*/ 21 h 21"/>
                    <a:gd name="T6" fmla="*/ 7 w 27"/>
                    <a:gd name="T7" fmla="*/ 17 h 21"/>
                    <a:gd name="T8" fmla="*/ 7 w 27"/>
                    <a:gd name="T9" fmla="*/ 5 h 21"/>
                    <a:gd name="T10" fmla="*/ 12 w 27"/>
                    <a:gd name="T11" fmla="*/ 0 h 21"/>
                    <a:gd name="T12" fmla="*/ 14 w 27"/>
                    <a:gd name="T13" fmla="*/ 0 h 21"/>
                    <a:gd name="T14" fmla="*/ 20 w 27"/>
                    <a:gd name="T15" fmla="*/ 5 h 21"/>
                    <a:gd name="T16" fmla="*/ 20 w 27"/>
                    <a:gd name="T17" fmla="*/ 1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" h="21">
                      <a:moveTo>
                        <a:pt x="20" y="17"/>
                      </a:moveTo>
                      <a:cubicBezTo>
                        <a:pt x="20" y="20"/>
                        <a:pt x="17" y="21"/>
                        <a:pt x="14" y="21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9" y="21"/>
                        <a:pt x="7" y="20"/>
                        <a:pt x="7" y="17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0" y="1"/>
                        <a:pt x="9" y="0"/>
                        <a:pt x="12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7" y="0"/>
                        <a:pt x="27" y="2"/>
                        <a:pt x="20" y="5"/>
                      </a:cubicBezTo>
                      <a:lnTo>
                        <a:pt x="20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39" name="Freeform 131"/>
                <p:cNvSpPr/>
                <p:nvPr/>
              </p:nvSpPr>
              <p:spPr bwMode="auto">
                <a:xfrm>
                  <a:off x="7776631" y="927326"/>
                  <a:ext cx="44064" cy="155184"/>
                </a:xfrm>
                <a:custGeom>
                  <a:avLst/>
                  <a:gdLst>
                    <a:gd name="T0" fmla="*/ 4 w 6"/>
                    <a:gd name="T1" fmla="*/ 20 h 22"/>
                    <a:gd name="T2" fmla="*/ 2 w 6"/>
                    <a:gd name="T3" fmla="*/ 22 h 22"/>
                    <a:gd name="T4" fmla="*/ 0 w 6"/>
                    <a:gd name="T5" fmla="*/ 20 h 22"/>
                    <a:gd name="T6" fmla="*/ 2 w 6"/>
                    <a:gd name="T7" fmla="*/ 2 h 22"/>
                    <a:gd name="T8" fmla="*/ 4 w 6"/>
                    <a:gd name="T9" fmla="*/ 0 h 22"/>
                    <a:gd name="T10" fmla="*/ 6 w 6"/>
                    <a:gd name="T11" fmla="*/ 2 h 22"/>
                    <a:gd name="T12" fmla="*/ 4 w 6"/>
                    <a:gd name="T13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22">
                      <a:moveTo>
                        <a:pt x="4" y="20"/>
                      </a:moveTo>
                      <a:cubicBezTo>
                        <a:pt x="4" y="21"/>
                        <a:pt x="3" y="22"/>
                        <a:pt x="2" y="22"/>
                      </a:cubicBezTo>
                      <a:cubicBezTo>
                        <a:pt x="1" y="22"/>
                        <a:pt x="0" y="21"/>
                        <a:pt x="0" y="20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1"/>
                        <a:pt x="3" y="0"/>
                        <a:pt x="4" y="0"/>
                      </a:cubicBezTo>
                      <a:cubicBezTo>
                        <a:pt x="5" y="0"/>
                        <a:pt x="6" y="1"/>
                        <a:pt x="6" y="2"/>
                      </a:cubicBezTo>
                      <a:lnTo>
                        <a:pt x="4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40" name="Freeform 132"/>
                <p:cNvSpPr/>
                <p:nvPr/>
              </p:nvSpPr>
              <p:spPr bwMode="auto">
                <a:xfrm>
                  <a:off x="7897329" y="927326"/>
                  <a:ext cx="42149" cy="155184"/>
                </a:xfrm>
                <a:custGeom>
                  <a:avLst/>
                  <a:gdLst>
                    <a:gd name="T0" fmla="*/ 6 w 6"/>
                    <a:gd name="T1" fmla="*/ 20 h 22"/>
                    <a:gd name="T2" fmla="*/ 4 w 6"/>
                    <a:gd name="T3" fmla="*/ 22 h 22"/>
                    <a:gd name="T4" fmla="*/ 2 w 6"/>
                    <a:gd name="T5" fmla="*/ 20 h 22"/>
                    <a:gd name="T6" fmla="*/ 0 w 6"/>
                    <a:gd name="T7" fmla="*/ 2 h 22"/>
                    <a:gd name="T8" fmla="*/ 2 w 6"/>
                    <a:gd name="T9" fmla="*/ 0 h 22"/>
                    <a:gd name="T10" fmla="*/ 4 w 6"/>
                    <a:gd name="T11" fmla="*/ 2 h 22"/>
                    <a:gd name="T12" fmla="*/ 6 w 6"/>
                    <a:gd name="T13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22">
                      <a:moveTo>
                        <a:pt x="6" y="20"/>
                      </a:moveTo>
                      <a:cubicBezTo>
                        <a:pt x="6" y="21"/>
                        <a:pt x="5" y="22"/>
                        <a:pt x="4" y="22"/>
                      </a:cubicBezTo>
                      <a:cubicBezTo>
                        <a:pt x="3" y="22"/>
                        <a:pt x="2" y="21"/>
                        <a:pt x="2" y="2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3" y="0"/>
                        <a:pt x="4" y="1"/>
                        <a:pt x="4" y="2"/>
                      </a:cubicBezTo>
                      <a:lnTo>
                        <a:pt x="6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41" name="Oval 133"/>
                <p:cNvSpPr>
                  <a:spLocks noChangeArrowheads="1"/>
                </p:cNvSpPr>
                <p:nvPr/>
              </p:nvSpPr>
              <p:spPr bwMode="auto">
                <a:xfrm>
                  <a:off x="7820695" y="843029"/>
                  <a:ext cx="76634" cy="7663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42" name="Freeform 134"/>
                <p:cNvSpPr/>
                <p:nvPr/>
              </p:nvSpPr>
              <p:spPr bwMode="auto">
                <a:xfrm>
                  <a:off x="7813032" y="1040361"/>
                  <a:ext cx="42149" cy="170510"/>
                </a:xfrm>
                <a:custGeom>
                  <a:avLst/>
                  <a:gdLst>
                    <a:gd name="T0" fmla="*/ 6 w 6"/>
                    <a:gd name="T1" fmla="*/ 21 h 24"/>
                    <a:gd name="T2" fmla="*/ 3 w 6"/>
                    <a:gd name="T3" fmla="*/ 24 h 24"/>
                    <a:gd name="T4" fmla="*/ 0 w 6"/>
                    <a:gd name="T5" fmla="*/ 21 h 24"/>
                    <a:gd name="T6" fmla="*/ 0 w 6"/>
                    <a:gd name="T7" fmla="*/ 3 h 24"/>
                    <a:gd name="T8" fmla="*/ 3 w 6"/>
                    <a:gd name="T9" fmla="*/ 0 h 24"/>
                    <a:gd name="T10" fmla="*/ 6 w 6"/>
                    <a:gd name="T11" fmla="*/ 3 h 24"/>
                    <a:gd name="T12" fmla="*/ 6 w 6"/>
                    <a:gd name="T1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24">
                      <a:moveTo>
                        <a:pt x="6" y="21"/>
                      </a:moveTo>
                      <a:cubicBezTo>
                        <a:pt x="6" y="23"/>
                        <a:pt x="4" y="24"/>
                        <a:pt x="3" y="24"/>
                      </a:cubicBezTo>
                      <a:cubicBezTo>
                        <a:pt x="2" y="24"/>
                        <a:pt x="0" y="23"/>
                        <a:pt x="0" y="21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6" y="3"/>
                      </a:cubicBezTo>
                      <a:lnTo>
                        <a:pt x="6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43" name="Freeform 135"/>
                <p:cNvSpPr/>
                <p:nvPr/>
              </p:nvSpPr>
              <p:spPr bwMode="auto">
                <a:xfrm>
                  <a:off x="7862844" y="1040361"/>
                  <a:ext cx="34485" cy="170510"/>
                </a:xfrm>
                <a:custGeom>
                  <a:avLst/>
                  <a:gdLst>
                    <a:gd name="T0" fmla="*/ 5 w 5"/>
                    <a:gd name="T1" fmla="*/ 21 h 24"/>
                    <a:gd name="T2" fmla="*/ 3 w 5"/>
                    <a:gd name="T3" fmla="*/ 24 h 24"/>
                    <a:gd name="T4" fmla="*/ 0 w 5"/>
                    <a:gd name="T5" fmla="*/ 21 h 24"/>
                    <a:gd name="T6" fmla="*/ 0 w 5"/>
                    <a:gd name="T7" fmla="*/ 3 h 24"/>
                    <a:gd name="T8" fmla="*/ 3 w 5"/>
                    <a:gd name="T9" fmla="*/ 0 h 24"/>
                    <a:gd name="T10" fmla="*/ 5 w 5"/>
                    <a:gd name="T11" fmla="*/ 3 h 24"/>
                    <a:gd name="T12" fmla="*/ 5 w 5"/>
                    <a:gd name="T1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4">
                      <a:moveTo>
                        <a:pt x="5" y="21"/>
                      </a:moveTo>
                      <a:cubicBezTo>
                        <a:pt x="5" y="23"/>
                        <a:pt x="4" y="24"/>
                        <a:pt x="3" y="24"/>
                      </a:cubicBezTo>
                      <a:cubicBezTo>
                        <a:pt x="2" y="24"/>
                        <a:pt x="0" y="23"/>
                        <a:pt x="0" y="21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2" y="0"/>
                        <a:pt x="3" y="0"/>
                      </a:cubicBezTo>
                      <a:cubicBezTo>
                        <a:pt x="4" y="0"/>
                        <a:pt x="5" y="1"/>
                        <a:pt x="5" y="3"/>
                      </a:cubicBezTo>
                      <a:lnTo>
                        <a:pt x="5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44" name="Freeform 136"/>
                <p:cNvSpPr/>
                <p:nvPr/>
              </p:nvSpPr>
              <p:spPr bwMode="auto">
                <a:xfrm>
                  <a:off x="7763220" y="919663"/>
                  <a:ext cx="191585" cy="149436"/>
                </a:xfrm>
                <a:custGeom>
                  <a:avLst/>
                  <a:gdLst>
                    <a:gd name="T0" fmla="*/ 20 w 27"/>
                    <a:gd name="T1" fmla="*/ 17 h 21"/>
                    <a:gd name="T2" fmla="*/ 15 w 27"/>
                    <a:gd name="T3" fmla="*/ 21 h 21"/>
                    <a:gd name="T4" fmla="*/ 12 w 27"/>
                    <a:gd name="T5" fmla="*/ 21 h 21"/>
                    <a:gd name="T6" fmla="*/ 7 w 27"/>
                    <a:gd name="T7" fmla="*/ 17 h 21"/>
                    <a:gd name="T8" fmla="*/ 7 w 27"/>
                    <a:gd name="T9" fmla="*/ 5 h 21"/>
                    <a:gd name="T10" fmla="*/ 12 w 27"/>
                    <a:gd name="T11" fmla="*/ 0 h 21"/>
                    <a:gd name="T12" fmla="*/ 15 w 27"/>
                    <a:gd name="T13" fmla="*/ 0 h 21"/>
                    <a:gd name="T14" fmla="*/ 20 w 27"/>
                    <a:gd name="T15" fmla="*/ 5 h 21"/>
                    <a:gd name="T16" fmla="*/ 20 w 27"/>
                    <a:gd name="T17" fmla="*/ 1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" h="21">
                      <a:moveTo>
                        <a:pt x="20" y="17"/>
                      </a:moveTo>
                      <a:cubicBezTo>
                        <a:pt x="20" y="20"/>
                        <a:pt x="17" y="21"/>
                        <a:pt x="15" y="21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10" y="21"/>
                        <a:pt x="7" y="20"/>
                        <a:pt x="7" y="17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0" y="1"/>
                        <a:pt x="10" y="0"/>
                        <a:pt x="12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7" y="0"/>
                        <a:pt x="27" y="2"/>
                        <a:pt x="20" y="5"/>
                      </a:cubicBezTo>
                      <a:lnTo>
                        <a:pt x="20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45" name="Freeform 137"/>
                <p:cNvSpPr/>
                <p:nvPr/>
              </p:nvSpPr>
              <p:spPr bwMode="auto">
                <a:xfrm>
                  <a:off x="7960552" y="927326"/>
                  <a:ext cx="44064" cy="155184"/>
                </a:xfrm>
                <a:custGeom>
                  <a:avLst/>
                  <a:gdLst>
                    <a:gd name="T0" fmla="*/ 4 w 6"/>
                    <a:gd name="T1" fmla="*/ 20 h 22"/>
                    <a:gd name="T2" fmla="*/ 2 w 6"/>
                    <a:gd name="T3" fmla="*/ 22 h 22"/>
                    <a:gd name="T4" fmla="*/ 0 w 6"/>
                    <a:gd name="T5" fmla="*/ 20 h 22"/>
                    <a:gd name="T6" fmla="*/ 2 w 6"/>
                    <a:gd name="T7" fmla="*/ 2 h 22"/>
                    <a:gd name="T8" fmla="*/ 4 w 6"/>
                    <a:gd name="T9" fmla="*/ 0 h 22"/>
                    <a:gd name="T10" fmla="*/ 6 w 6"/>
                    <a:gd name="T11" fmla="*/ 2 h 22"/>
                    <a:gd name="T12" fmla="*/ 4 w 6"/>
                    <a:gd name="T13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22">
                      <a:moveTo>
                        <a:pt x="4" y="20"/>
                      </a:moveTo>
                      <a:cubicBezTo>
                        <a:pt x="4" y="21"/>
                        <a:pt x="3" y="22"/>
                        <a:pt x="2" y="22"/>
                      </a:cubicBezTo>
                      <a:cubicBezTo>
                        <a:pt x="1" y="22"/>
                        <a:pt x="0" y="21"/>
                        <a:pt x="0" y="20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1"/>
                        <a:pt x="3" y="0"/>
                        <a:pt x="4" y="0"/>
                      </a:cubicBezTo>
                      <a:cubicBezTo>
                        <a:pt x="5" y="0"/>
                        <a:pt x="6" y="1"/>
                        <a:pt x="6" y="2"/>
                      </a:cubicBezTo>
                      <a:lnTo>
                        <a:pt x="4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46" name="Freeform 138"/>
                <p:cNvSpPr/>
                <p:nvPr/>
              </p:nvSpPr>
              <p:spPr bwMode="auto">
                <a:xfrm>
                  <a:off x="8081250" y="927326"/>
                  <a:ext cx="42149" cy="155184"/>
                </a:xfrm>
                <a:custGeom>
                  <a:avLst/>
                  <a:gdLst>
                    <a:gd name="T0" fmla="*/ 6 w 6"/>
                    <a:gd name="T1" fmla="*/ 20 h 22"/>
                    <a:gd name="T2" fmla="*/ 4 w 6"/>
                    <a:gd name="T3" fmla="*/ 22 h 22"/>
                    <a:gd name="T4" fmla="*/ 2 w 6"/>
                    <a:gd name="T5" fmla="*/ 20 h 22"/>
                    <a:gd name="T6" fmla="*/ 0 w 6"/>
                    <a:gd name="T7" fmla="*/ 2 h 22"/>
                    <a:gd name="T8" fmla="*/ 2 w 6"/>
                    <a:gd name="T9" fmla="*/ 0 h 22"/>
                    <a:gd name="T10" fmla="*/ 4 w 6"/>
                    <a:gd name="T11" fmla="*/ 2 h 22"/>
                    <a:gd name="T12" fmla="*/ 6 w 6"/>
                    <a:gd name="T13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22">
                      <a:moveTo>
                        <a:pt x="6" y="20"/>
                      </a:moveTo>
                      <a:cubicBezTo>
                        <a:pt x="6" y="21"/>
                        <a:pt x="5" y="22"/>
                        <a:pt x="4" y="22"/>
                      </a:cubicBezTo>
                      <a:cubicBezTo>
                        <a:pt x="3" y="22"/>
                        <a:pt x="2" y="21"/>
                        <a:pt x="2" y="2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3" y="0"/>
                        <a:pt x="4" y="1"/>
                        <a:pt x="4" y="2"/>
                      </a:cubicBezTo>
                      <a:lnTo>
                        <a:pt x="6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47" name="Oval 139"/>
                <p:cNvSpPr>
                  <a:spLocks noChangeArrowheads="1"/>
                </p:cNvSpPr>
                <p:nvPr/>
              </p:nvSpPr>
              <p:spPr bwMode="auto">
                <a:xfrm>
                  <a:off x="8004616" y="843029"/>
                  <a:ext cx="76634" cy="7663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48" name="Freeform 140"/>
                <p:cNvSpPr/>
                <p:nvPr/>
              </p:nvSpPr>
              <p:spPr bwMode="auto">
                <a:xfrm>
                  <a:off x="8004616" y="1040361"/>
                  <a:ext cx="34485" cy="170510"/>
                </a:xfrm>
                <a:custGeom>
                  <a:avLst/>
                  <a:gdLst>
                    <a:gd name="T0" fmla="*/ 5 w 5"/>
                    <a:gd name="T1" fmla="*/ 21 h 24"/>
                    <a:gd name="T2" fmla="*/ 2 w 5"/>
                    <a:gd name="T3" fmla="*/ 24 h 24"/>
                    <a:gd name="T4" fmla="*/ 0 w 5"/>
                    <a:gd name="T5" fmla="*/ 21 h 24"/>
                    <a:gd name="T6" fmla="*/ 0 w 5"/>
                    <a:gd name="T7" fmla="*/ 3 h 24"/>
                    <a:gd name="T8" fmla="*/ 2 w 5"/>
                    <a:gd name="T9" fmla="*/ 0 h 24"/>
                    <a:gd name="T10" fmla="*/ 5 w 5"/>
                    <a:gd name="T11" fmla="*/ 3 h 24"/>
                    <a:gd name="T12" fmla="*/ 5 w 5"/>
                    <a:gd name="T1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4">
                      <a:moveTo>
                        <a:pt x="5" y="21"/>
                      </a:moveTo>
                      <a:cubicBezTo>
                        <a:pt x="5" y="23"/>
                        <a:pt x="4" y="24"/>
                        <a:pt x="2" y="24"/>
                      </a:cubicBezTo>
                      <a:cubicBezTo>
                        <a:pt x="1" y="24"/>
                        <a:pt x="0" y="23"/>
                        <a:pt x="0" y="21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4" y="0"/>
                        <a:pt x="5" y="1"/>
                        <a:pt x="5" y="3"/>
                      </a:cubicBezTo>
                      <a:lnTo>
                        <a:pt x="5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49" name="Freeform 141"/>
                <p:cNvSpPr/>
                <p:nvPr/>
              </p:nvSpPr>
              <p:spPr bwMode="auto">
                <a:xfrm>
                  <a:off x="8052513" y="1040361"/>
                  <a:ext cx="36401" cy="170510"/>
                </a:xfrm>
                <a:custGeom>
                  <a:avLst/>
                  <a:gdLst>
                    <a:gd name="T0" fmla="*/ 5 w 5"/>
                    <a:gd name="T1" fmla="*/ 21 h 24"/>
                    <a:gd name="T2" fmla="*/ 2 w 5"/>
                    <a:gd name="T3" fmla="*/ 24 h 24"/>
                    <a:gd name="T4" fmla="*/ 0 w 5"/>
                    <a:gd name="T5" fmla="*/ 21 h 24"/>
                    <a:gd name="T6" fmla="*/ 0 w 5"/>
                    <a:gd name="T7" fmla="*/ 3 h 24"/>
                    <a:gd name="T8" fmla="*/ 2 w 5"/>
                    <a:gd name="T9" fmla="*/ 0 h 24"/>
                    <a:gd name="T10" fmla="*/ 5 w 5"/>
                    <a:gd name="T11" fmla="*/ 3 h 24"/>
                    <a:gd name="T12" fmla="*/ 5 w 5"/>
                    <a:gd name="T1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4">
                      <a:moveTo>
                        <a:pt x="5" y="21"/>
                      </a:moveTo>
                      <a:cubicBezTo>
                        <a:pt x="5" y="23"/>
                        <a:pt x="3" y="24"/>
                        <a:pt x="2" y="24"/>
                      </a:cubicBezTo>
                      <a:cubicBezTo>
                        <a:pt x="1" y="24"/>
                        <a:pt x="0" y="23"/>
                        <a:pt x="0" y="21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3" y="0"/>
                        <a:pt x="5" y="1"/>
                        <a:pt x="5" y="3"/>
                      </a:cubicBezTo>
                      <a:lnTo>
                        <a:pt x="5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50" name="Freeform 142"/>
                <p:cNvSpPr/>
                <p:nvPr/>
              </p:nvSpPr>
              <p:spPr bwMode="auto">
                <a:xfrm>
                  <a:off x="7947141" y="919663"/>
                  <a:ext cx="191585" cy="149436"/>
                </a:xfrm>
                <a:custGeom>
                  <a:avLst/>
                  <a:gdLst>
                    <a:gd name="T0" fmla="*/ 20 w 27"/>
                    <a:gd name="T1" fmla="*/ 17 h 21"/>
                    <a:gd name="T2" fmla="*/ 15 w 27"/>
                    <a:gd name="T3" fmla="*/ 21 h 21"/>
                    <a:gd name="T4" fmla="*/ 12 w 27"/>
                    <a:gd name="T5" fmla="*/ 21 h 21"/>
                    <a:gd name="T6" fmla="*/ 7 w 27"/>
                    <a:gd name="T7" fmla="*/ 17 h 21"/>
                    <a:gd name="T8" fmla="*/ 7 w 27"/>
                    <a:gd name="T9" fmla="*/ 5 h 21"/>
                    <a:gd name="T10" fmla="*/ 12 w 27"/>
                    <a:gd name="T11" fmla="*/ 0 h 21"/>
                    <a:gd name="T12" fmla="*/ 15 w 27"/>
                    <a:gd name="T13" fmla="*/ 0 h 21"/>
                    <a:gd name="T14" fmla="*/ 20 w 27"/>
                    <a:gd name="T15" fmla="*/ 5 h 21"/>
                    <a:gd name="T16" fmla="*/ 20 w 27"/>
                    <a:gd name="T17" fmla="*/ 1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" h="21">
                      <a:moveTo>
                        <a:pt x="20" y="17"/>
                      </a:moveTo>
                      <a:cubicBezTo>
                        <a:pt x="20" y="20"/>
                        <a:pt x="18" y="21"/>
                        <a:pt x="15" y="21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10" y="21"/>
                        <a:pt x="7" y="20"/>
                        <a:pt x="7" y="17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0" y="1"/>
                        <a:pt x="10" y="0"/>
                        <a:pt x="12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8" y="0"/>
                        <a:pt x="27" y="2"/>
                        <a:pt x="20" y="5"/>
                      </a:cubicBezTo>
                      <a:lnTo>
                        <a:pt x="20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51" name="Freeform 143"/>
                <p:cNvSpPr/>
                <p:nvPr/>
              </p:nvSpPr>
              <p:spPr bwMode="auto">
                <a:xfrm>
                  <a:off x="6297598" y="927326"/>
                  <a:ext cx="42149" cy="155184"/>
                </a:xfrm>
                <a:custGeom>
                  <a:avLst/>
                  <a:gdLst>
                    <a:gd name="T0" fmla="*/ 4 w 6"/>
                    <a:gd name="T1" fmla="*/ 20 h 22"/>
                    <a:gd name="T2" fmla="*/ 2 w 6"/>
                    <a:gd name="T3" fmla="*/ 22 h 22"/>
                    <a:gd name="T4" fmla="*/ 0 w 6"/>
                    <a:gd name="T5" fmla="*/ 20 h 22"/>
                    <a:gd name="T6" fmla="*/ 2 w 6"/>
                    <a:gd name="T7" fmla="*/ 2 h 22"/>
                    <a:gd name="T8" fmla="*/ 4 w 6"/>
                    <a:gd name="T9" fmla="*/ 0 h 22"/>
                    <a:gd name="T10" fmla="*/ 6 w 6"/>
                    <a:gd name="T11" fmla="*/ 2 h 22"/>
                    <a:gd name="T12" fmla="*/ 4 w 6"/>
                    <a:gd name="T13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22">
                      <a:moveTo>
                        <a:pt x="4" y="20"/>
                      </a:moveTo>
                      <a:cubicBezTo>
                        <a:pt x="4" y="21"/>
                        <a:pt x="3" y="22"/>
                        <a:pt x="2" y="22"/>
                      </a:cubicBezTo>
                      <a:cubicBezTo>
                        <a:pt x="1" y="22"/>
                        <a:pt x="0" y="21"/>
                        <a:pt x="0" y="20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1"/>
                        <a:pt x="3" y="0"/>
                        <a:pt x="4" y="0"/>
                      </a:cubicBezTo>
                      <a:cubicBezTo>
                        <a:pt x="5" y="0"/>
                        <a:pt x="6" y="1"/>
                        <a:pt x="6" y="2"/>
                      </a:cubicBezTo>
                      <a:lnTo>
                        <a:pt x="4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52" name="Freeform 144"/>
                <p:cNvSpPr/>
                <p:nvPr/>
              </p:nvSpPr>
              <p:spPr bwMode="auto">
                <a:xfrm>
                  <a:off x="6418296" y="927326"/>
                  <a:ext cx="42149" cy="155184"/>
                </a:xfrm>
                <a:custGeom>
                  <a:avLst/>
                  <a:gdLst>
                    <a:gd name="T0" fmla="*/ 6 w 6"/>
                    <a:gd name="T1" fmla="*/ 20 h 22"/>
                    <a:gd name="T2" fmla="*/ 4 w 6"/>
                    <a:gd name="T3" fmla="*/ 22 h 22"/>
                    <a:gd name="T4" fmla="*/ 2 w 6"/>
                    <a:gd name="T5" fmla="*/ 20 h 22"/>
                    <a:gd name="T6" fmla="*/ 0 w 6"/>
                    <a:gd name="T7" fmla="*/ 2 h 22"/>
                    <a:gd name="T8" fmla="*/ 2 w 6"/>
                    <a:gd name="T9" fmla="*/ 0 h 22"/>
                    <a:gd name="T10" fmla="*/ 4 w 6"/>
                    <a:gd name="T11" fmla="*/ 2 h 22"/>
                    <a:gd name="T12" fmla="*/ 6 w 6"/>
                    <a:gd name="T13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22">
                      <a:moveTo>
                        <a:pt x="6" y="20"/>
                      </a:moveTo>
                      <a:cubicBezTo>
                        <a:pt x="6" y="21"/>
                        <a:pt x="5" y="22"/>
                        <a:pt x="4" y="22"/>
                      </a:cubicBezTo>
                      <a:cubicBezTo>
                        <a:pt x="3" y="22"/>
                        <a:pt x="2" y="21"/>
                        <a:pt x="2" y="2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3" y="0"/>
                        <a:pt x="4" y="1"/>
                        <a:pt x="4" y="2"/>
                      </a:cubicBezTo>
                      <a:lnTo>
                        <a:pt x="6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53" name="Oval 145"/>
                <p:cNvSpPr>
                  <a:spLocks noChangeArrowheads="1"/>
                </p:cNvSpPr>
                <p:nvPr/>
              </p:nvSpPr>
              <p:spPr bwMode="auto">
                <a:xfrm>
                  <a:off x="6339747" y="843029"/>
                  <a:ext cx="78550" cy="7663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54" name="Freeform 146"/>
                <p:cNvSpPr/>
                <p:nvPr/>
              </p:nvSpPr>
              <p:spPr bwMode="auto">
                <a:xfrm>
                  <a:off x="6339747" y="1040361"/>
                  <a:ext cx="36401" cy="170510"/>
                </a:xfrm>
                <a:custGeom>
                  <a:avLst/>
                  <a:gdLst>
                    <a:gd name="T0" fmla="*/ 5 w 5"/>
                    <a:gd name="T1" fmla="*/ 21 h 24"/>
                    <a:gd name="T2" fmla="*/ 2 w 5"/>
                    <a:gd name="T3" fmla="*/ 24 h 24"/>
                    <a:gd name="T4" fmla="*/ 0 w 5"/>
                    <a:gd name="T5" fmla="*/ 21 h 24"/>
                    <a:gd name="T6" fmla="*/ 0 w 5"/>
                    <a:gd name="T7" fmla="*/ 3 h 24"/>
                    <a:gd name="T8" fmla="*/ 2 w 5"/>
                    <a:gd name="T9" fmla="*/ 0 h 24"/>
                    <a:gd name="T10" fmla="*/ 5 w 5"/>
                    <a:gd name="T11" fmla="*/ 3 h 24"/>
                    <a:gd name="T12" fmla="*/ 5 w 5"/>
                    <a:gd name="T1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4">
                      <a:moveTo>
                        <a:pt x="5" y="21"/>
                      </a:moveTo>
                      <a:cubicBezTo>
                        <a:pt x="5" y="23"/>
                        <a:pt x="3" y="24"/>
                        <a:pt x="2" y="24"/>
                      </a:cubicBezTo>
                      <a:cubicBezTo>
                        <a:pt x="1" y="24"/>
                        <a:pt x="0" y="23"/>
                        <a:pt x="0" y="21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3" y="0"/>
                        <a:pt x="5" y="1"/>
                        <a:pt x="5" y="3"/>
                      </a:cubicBezTo>
                      <a:lnTo>
                        <a:pt x="5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55" name="Freeform 147"/>
                <p:cNvSpPr/>
                <p:nvPr/>
              </p:nvSpPr>
              <p:spPr bwMode="auto">
                <a:xfrm>
                  <a:off x="6383811" y="1040361"/>
                  <a:ext cx="34485" cy="170510"/>
                </a:xfrm>
                <a:custGeom>
                  <a:avLst/>
                  <a:gdLst>
                    <a:gd name="T0" fmla="*/ 5 w 5"/>
                    <a:gd name="T1" fmla="*/ 21 h 24"/>
                    <a:gd name="T2" fmla="*/ 3 w 5"/>
                    <a:gd name="T3" fmla="*/ 24 h 24"/>
                    <a:gd name="T4" fmla="*/ 0 w 5"/>
                    <a:gd name="T5" fmla="*/ 21 h 24"/>
                    <a:gd name="T6" fmla="*/ 0 w 5"/>
                    <a:gd name="T7" fmla="*/ 3 h 24"/>
                    <a:gd name="T8" fmla="*/ 3 w 5"/>
                    <a:gd name="T9" fmla="*/ 0 h 24"/>
                    <a:gd name="T10" fmla="*/ 5 w 5"/>
                    <a:gd name="T11" fmla="*/ 3 h 24"/>
                    <a:gd name="T12" fmla="*/ 5 w 5"/>
                    <a:gd name="T1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4">
                      <a:moveTo>
                        <a:pt x="5" y="21"/>
                      </a:moveTo>
                      <a:cubicBezTo>
                        <a:pt x="5" y="23"/>
                        <a:pt x="4" y="24"/>
                        <a:pt x="3" y="24"/>
                      </a:cubicBezTo>
                      <a:cubicBezTo>
                        <a:pt x="2" y="24"/>
                        <a:pt x="0" y="23"/>
                        <a:pt x="0" y="21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2" y="0"/>
                        <a:pt x="3" y="0"/>
                      </a:cubicBezTo>
                      <a:cubicBezTo>
                        <a:pt x="4" y="0"/>
                        <a:pt x="5" y="1"/>
                        <a:pt x="5" y="3"/>
                      </a:cubicBezTo>
                      <a:lnTo>
                        <a:pt x="5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56" name="Freeform 148"/>
                <p:cNvSpPr/>
                <p:nvPr/>
              </p:nvSpPr>
              <p:spPr bwMode="auto">
                <a:xfrm>
                  <a:off x="6284187" y="919663"/>
                  <a:ext cx="191585" cy="149436"/>
                </a:xfrm>
                <a:custGeom>
                  <a:avLst/>
                  <a:gdLst>
                    <a:gd name="T0" fmla="*/ 20 w 27"/>
                    <a:gd name="T1" fmla="*/ 17 h 21"/>
                    <a:gd name="T2" fmla="*/ 15 w 27"/>
                    <a:gd name="T3" fmla="*/ 21 h 21"/>
                    <a:gd name="T4" fmla="*/ 12 w 27"/>
                    <a:gd name="T5" fmla="*/ 21 h 21"/>
                    <a:gd name="T6" fmla="*/ 7 w 27"/>
                    <a:gd name="T7" fmla="*/ 17 h 21"/>
                    <a:gd name="T8" fmla="*/ 7 w 27"/>
                    <a:gd name="T9" fmla="*/ 5 h 21"/>
                    <a:gd name="T10" fmla="*/ 12 w 27"/>
                    <a:gd name="T11" fmla="*/ 0 h 21"/>
                    <a:gd name="T12" fmla="*/ 15 w 27"/>
                    <a:gd name="T13" fmla="*/ 0 h 21"/>
                    <a:gd name="T14" fmla="*/ 20 w 27"/>
                    <a:gd name="T15" fmla="*/ 5 h 21"/>
                    <a:gd name="T16" fmla="*/ 20 w 27"/>
                    <a:gd name="T17" fmla="*/ 1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" h="21">
                      <a:moveTo>
                        <a:pt x="20" y="17"/>
                      </a:moveTo>
                      <a:cubicBezTo>
                        <a:pt x="20" y="20"/>
                        <a:pt x="17" y="21"/>
                        <a:pt x="15" y="21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10" y="21"/>
                        <a:pt x="7" y="20"/>
                        <a:pt x="7" y="17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0" y="1"/>
                        <a:pt x="10" y="0"/>
                        <a:pt x="12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7" y="0"/>
                        <a:pt x="27" y="2"/>
                        <a:pt x="20" y="5"/>
                      </a:cubicBezTo>
                      <a:lnTo>
                        <a:pt x="20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57" name="Freeform 149"/>
                <p:cNvSpPr/>
                <p:nvPr/>
              </p:nvSpPr>
              <p:spPr bwMode="auto">
                <a:xfrm>
                  <a:off x="6481519" y="927326"/>
                  <a:ext cx="42149" cy="155184"/>
                </a:xfrm>
                <a:custGeom>
                  <a:avLst/>
                  <a:gdLst>
                    <a:gd name="T0" fmla="*/ 4 w 6"/>
                    <a:gd name="T1" fmla="*/ 20 h 22"/>
                    <a:gd name="T2" fmla="*/ 2 w 6"/>
                    <a:gd name="T3" fmla="*/ 22 h 22"/>
                    <a:gd name="T4" fmla="*/ 0 w 6"/>
                    <a:gd name="T5" fmla="*/ 20 h 22"/>
                    <a:gd name="T6" fmla="*/ 3 w 6"/>
                    <a:gd name="T7" fmla="*/ 2 h 22"/>
                    <a:gd name="T8" fmla="*/ 4 w 6"/>
                    <a:gd name="T9" fmla="*/ 0 h 22"/>
                    <a:gd name="T10" fmla="*/ 6 w 6"/>
                    <a:gd name="T11" fmla="*/ 2 h 22"/>
                    <a:gd name="T12" fmla="*/ 4 w 6"/>
                    <a:gd name="T13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22">
                      <a:moveTo>
                        <a:pt x="4" y="20"/>
                      </a:moveTo>
                      <a:cubicBezTo>
                        <a:pt x="4" y="21"/>
                        <a:pt x="3" y="22"/>
                        <a:pt x="2" y="22"/>
                      </a:cubicBezTo>
                      <a:cubicBezTo>
                        <a:pt x="1" y="22"/>
                        <a:pt x="0" y="21"/>
                        <a:pt x="0" y="20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1"/>
                        <a:pt x="3" y="0"/>
                        <a:pt x="4" y="0"/>
                      </a:cubicBezTo>
                      <a:cubicBezTo>
                        <a:pt x="5" y="0"/>
                        <a:pt x="6" y="1"/>
                        <a:pt x="6" y="2"/>
                      </a:cubicBezTo>
                      <a:lnTo>
                        <a:pt x="4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58" name="Freeform 150"/>
                <p:cNvSpPr/>
                <p:nvPr/>
              </p:nvSpPr>
              <p:spPr bwMode="auto">
                <a:xfrm>
                  <a:off x="6602217" y="927326"/>
                  <a:ext cx="42149" cy="155184"/>
                </a:xfrm>
                <a:custGeom>
                  <a:avLst/>
                  <a:gdLst>
                    <a:gd name="T0" fmla="*/ 6 w 6"/>
                    <a:gd name="T1" fmla="*/ 20 h 22"/>
                    <a:gd name="T2" fmla="*/ 4 w 6"/>
                    <a:gd name="T3" fmla="*/ 22 h 22"/>
                    <a:gd name="T4" fmla="*/ 2 w 6"/>
                    <a:gd name="T5" fmla="*/ 20 h 22"/>
                    <a:gd name="T6" fmla="*/ 0 w 6"/>
                    <a:gd name="T7" fmla="*/ 2 h 22"/>
                    <a:gd name="T8" fmla="*/ 2 w 6"/>
                    <a:gd name="T9" fmla="*/ 0 h 22"/>
                    <a:gd name="T10" fmla="*/ 4 w 6"/>
                    <a:gd name="T11" fmla="*/ 2 h 22"/>
                    <a:gd name="T12" fmla="*/ 6 w 6"/>
                    <a:gd name="T13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22">
                      <a:moveTo>
                        <a:pt x="6" y="20"/>
                      </a:moveTo>
                      <a:cubicBezTo>
                        <a:pt x="6" y="21"/>
                        <a:pt x="5" y="22"/>
                        <a:pt x="4" y="22"/>
                      </a:cubicBezTo>
                      <a:cubicBezTo>
                        <a:pt x="3" y="22"/>
                        <a:pt x="2" y="21"/>
                        <a:pt x="2" y="2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3" y="0"/>
                        <a:pt x="4" y="1"/>
                        <a:pt x="4" y="2"/>
                      </a:cubicBezTo>
                      <a:lnTo>
                        <a:pt x="6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59" name="Oval 151"/>
                <p:cNvSpPr>
                  <a:spLocks noChangeArrowheads="1"/>
                </p:cNvSpPr>
                <p:nvPr/>
              </p:nvSpPr>
              <p:spPr bwMode="auto">
                <a:xfrm>
                  <a:off x="6523668" y="843029"/>
                  <a:ext cx="78550" cy="7663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60" name="Freeform 152"/>
                <p:cNvSpPr/>
                <p:nvPr/>
              </p:nvSpPr>
              <p:spPr bwMode="auto">
                <a:xfrm>
                  <a:off x="6523668" y="1040361"/>
                  <a:ext cx="36401" cy="170510"/>
                </a:xfrm>
                <a:custGeom>
                  <a:avLst/>
                  <a:gdLst>
                    <a:gd name="T0" fmla="*/ 5 w 5"/>
                    <a:gd name="T1" fmla="*/ 21 h 24"/>
                    <a:gd name="T2" fmla="*/ 2 w 5"/>
                    <a:gd name="T3" fmla="*/ 24 h 24"/>
                    <a:gd name="T4" fmla="*/ 0 w 5"/>
                    <a:gd name="T5" fmla="*/ 21 h 24"/>
                    <a:gd name="T6" fmla="*/ 0 w 5"/>
                    <a:gd name="T7" fmla="*/ 3 h 24"/>
                    <a:gd name="T8" fmla="*/ 2 w 5"/>
                    <a:gd name="T9" fmla="*/ 0 h 24"/>
                    <a:gd name="T10" fmla="*/ 5 w 5"/>
                    <a:gd name="T11" fmla="*/ 3 h 24"/>
                    <a:gd name="T12" fmla="*/ 5 w 5"/>
                    <a:gd name="T1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4">
                      <a:moveTo>
                        <a:pt x="5" y="21"/>
                      </a:moveTo>
                      <a:cubicBezTo>
                        <a:pt x="5" y="23"/>
                        <a:pt x="4" y="24"/>
                        <a:pt x="2" y="24"/>
                      </a:cubicBezTo>
                      <a:cubicBezTo>
                        <a:pt x="1" y="24"/>
                        <a:pt x="0" y="23"/>
                        <a:pt x="0" y="21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4" y="0"/>
                        <a:pt x="5" y="1"/>
                        <a:pt x="5" y="3"/>
                      </a:cubicBezTo>
                      <a:lnTo>
                        <a:pt x="5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61" name="Freeform 153"/>
                <p:cNvSpPr/>
                <p:nvPr/>
              </p:nvSpPr>
              <p:spPr bwMode="auto">
                <a:xfrm>
                  <a:off x="6573480" y="1040361"/>
                  <a:ext cx="36401" cy="170510"/>
                </a:xfrm>
                <a:custGeom>
                  <a:avLst/>
                  <a:gdLst>
                    <a:gd name="T0" fmla="*/ 5 w 5"/>
                    <a:gd name="T1" fmla="*/ 21 h 24"/>
                    <a:gd name="T2" fmla="*/ 2 w 5"/>
                    <a:gd name="T3" fmla="*/ 24 h 24"/>
                    <a:gd name="T4" fmla="*/ 0 w 5"/>
                    <a:gd name="T5" fmla="*/ 21 h 24"/>
                    <a:gd name="T6" fmla="*/ 0 w 5"/>
                    <a:gd name="T7" fmla="*/ 3 h 24"/>
                    <a:gd name="T8" fmla="*/ 2 w 5"/>
                    <a:gd name="T9" fmla="*/ 0 h 24"/>
                    <a:gd name="T10" fmla="*/ 5 w 5"/>
                    <a:gd name="T11" fmla="*/ 3 h 24"/>
                    <a:gd name="T12" fmla="*/ 5 w 5"/>
                    <a:gd name="T1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4">
                      <a:moveTo>
                        <a:pt x="5" y="21"/>
                      </a:moveTo>
                      <a:cubicBezTo>
                        <a:pt x="5" y="23"/>
                        <a:pt x="3" y="24"/>
                        <a:pt x="2" y="24"/>
                      </a:cubicBezTo>
                      <a:cubicBezTo>
                        <a:pt x="1" y="24"/>
                        <a:pt x="0" y="23"/>
                        <a:pt x="0" y="21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3" y="0"/>
                        <a:pt x="5" y="1"/>
                        <a:pt x="5" y="3"/>
                      </a:cubicBezTo>
                      <a:lnTo>
                        <a:pt x="5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62" name="Freeform 154"/>
                <p:cNvSpPr/>
                <p:nvPr/>
              </p:nvSpPr>
              <p:spPr bwMode="auto">
                <a:xfrm>
                  <a:off x="6468108" y="919663"/>
                  <a:ext cx="191585" cy="149436"/>
                </a:xfrm>
                <a:custGeom>
                  <a:avLst/>
                  <a:gdLst>
                    <a:gd name="T0" fmla="*/ 20 w 27"/>
                    <a:gd name="T1" fmla="*/ 17 h 21"/>
                    <a:gd name="T2" fmla="*/ 15 w 27"/>
                    <a:gd name="T3" fmla="*/ 21 h 21"/>
                    <a:gd name="T4" fmla="*/ 13 w 27"/>
                    <a:gd name="T5" fmla="*/ 21 h 21"/>
                    <a:gd name="T6" fmla="*/ 7 w 27"/>
                    <a:gd name="T7" fmla="*/ 17 h 21"/>
                    <a:gd name="T8" fmla="*/ 7 w 27"/>
                    <a:gd name="T9" fmla="*/ 5 h 21"/>
                    <a:gd name="T10" fmla="*/ 13 w 27"/>
                    <a:gd name="T11" fmla="*/ 0 h 21"/>
                    <a:gd name="T12" fmla="*/ 15 w 27"/>
                    <a:gd name="T13" fmla="*/ 0 h 21"/>
                    <a:gd name="T14" fmla="*/ 20 w 27"/>
                    <a:gd name="T15" fmla="*/ 5 h 21"/>
                    <a:gd name="T16" fmla="*/ 20 w 27"/>
                    <a:gd name="T17" fmla="*/ 1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" h="21">
                      <a:moveTo>
                        <a:pt x="20" y="17"/>
                      </a:moveTo>
                      <a:cubicBezTo>
                        <a:pt x="20" y="20"/>
                        <a:pt x="18" y="21"/>
                        <a:pt x="15" y="21"/>
                      </a:cubicBezTo>
                      <a:cubicBezTo>
                        <a:pt x="13" y="21"/>
                        <a:pt x="13" y="21"/>
                        <a:pt x="13" y="21"/>
                      </a:cubicBezTo>
                      <a:cubicBezTo>
                        <a:pt x="10" y="21"/>
                        <a:pt x="7" y="20"/>
                        <a:pt x="7" y="17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0" y="1"/>
                        <a:pt x="10" y="0"/>
                        <a:pt x="13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8" y="0"/>
                        <a:pt x="27" y="2"/>
                        <a:pt x="20" y="5"/>
                      </a:cubicBezTo>
                      <a:lnTo>
                        <a:pt x="20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63" name="Freeform 155"/>
                <p:cNvSpPr/>
                <p:nvPr/>
              </p:nvSpPr>
              <p:spPr bwMode="auto">
                <a:xfrm>
                  <a:off x="6673104" y="927326"/>
                  <a:ext cx="34485" cy="155184"/>
                </a:xfrm>
                <a:custGeom>
                  <a:avLst/>
                  <a:gdLst>
                    <a:gd name="T0" fmla="*/ 3 w 5"/>
                    <a:gd name="T1" fmla="*/ 20 h 22"/>
                    <a:gd name="T2" fmla="*/ 1 w 5"/>
                    <a:gd name="T3" fmla="*/ 22 h 22"/>
                    <a:gd name="T4" fmla="*/ 0 w 5"/>
                    <a:gd name="T5" fmla="*/ 20 h 22"/>
                    <a:gd name="T6" fmla="*/ 2 w 5"/>
                    <a:gd name="T7" fmla="*/ 2 h 22"/>
                    <a:gd name="T8" fmla="*/ 3 w 5"/>
                    <a:gd name="T9" fmla="*/ 0 h 22"/>
                    <a:gd name="T10" fmla="*/ 5 w 5"/>
                    <a:gd name="T11" fmla="*/ 2 h 22"/>
                    <a:gd name="T12" fmla="*/ 3 w 5"/>
                    <a:gd name="T13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2">
                      <a:moveTo>
                        <a:pt x="3" y="20"/>
                      </a:moveTo>
                      <a:cubicBezTo>
                        <a:pt x="3" y="21"/>
                        <a:pt x="2" y="22"/>
                        <a:pt x="1" y="22"/>
                      </a:cubicBezTo>
                      <a:cubicBezTo>
                        <a:pt x="0" y="22"/>
                        <a:pt x="0" y="21"/>
                        <a:pt x="0" y="20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1"/>
                        <a:pt x="2" y="0"/>
                        <a:pt x="3" y="0"/>
                      </a:cubicBezTo>
                      <a:cubicBezTo>
                        <a:pt x="4" y="0"/>
                        <a:pt x="5" y="1"/>
                        <a:pt x="5" y="2"/>
                      </a:cubicBezTo>
                      <a:lnTo>
                        <a:pt x="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64" name="Freeform 156"/>
                <p:cNvSpPr/>
                <p:nvPr/>
              </p:nvSpPr>
              <p:spPr bwMode="auto">
                <a:xfrm>
                  <a:off x="6786139" y="927326"/>
                  <a:ext cx="42149" cy="155184"/>
                </a:xfrm>
                <a:custGeom>
                  <a:avLst/>
                  <a:gdLst>
                    <a:gd name="T0" fmla="*/ 6 w 6"/>
                    <a:gd name="T1" fmla="*/ 20 h 22"/>
                    <a:gd name="T2" fmla="*/ 4 w 6"/>
                    <a:gd name="T3" fmla="*/ 22 h 22"/>
                    <a:gd name="T4" fmla="*/ 2 w 6"/>
                    <a:gd name="T5" fmla="*/ 20 h 22"/>
                    <a:gd name="T6" fmla="*/ 0 w 6"/>
                    <a:gd name="T7" fmla="*/ 2 h 22"/>
                    <a:gd name="T8" fmla="*/ 2 w 6"/>
                    <a:gd name="T9" fmla="*/ 0 h 22"/>
                    <a:gd name="T10" fmla="*/ 4 w 6"/>
                    <a:gd name="T11" fmla="*/ 2 h 22"/>
                    <a:gd name="T12" fmla="*/ 6 w 6"/>
                    <a:gd name="T13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22">
                      <a:moveTo>
                        <a:pt x="6" y="20"/>
                      </a:moveTo>
                      <a:cubicBezTo>
                        <a:pt x="6" y="21"/>
                        <a:pt x="5" y="22"/>
                        <a:pt x="4" y="22"/>
                      </a:cubicBezTo>
                      <a:cubicBezTo>
                        <a:pt x="3" y="22"/>
                        <a:pt x="2" y="21"/>
                        <a:pt x="2" y="2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3" y="0"/>
                        <a:pt x="4" y="1"/>
                        <a:pt x="4" y="2"/>
                      </a:cubicBezTo>
                      <a:lnTo>
                        <a:pt x="6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65" name="Oval 157"/>
                <p:cNvSpPr>
                  <a:spLocks noChangeArrowheads="1"/>
                </p:cNvSpPr>
                <p:nvPr/>
              </p:nvSpPr>
              <p:spPr bwMode="auto">
                <a:xfrm>
                  <a:off x="6707589" y="843029"/>
                  <a:ext cx="78550" cy="7663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66" name="Freeform 158"/>
                <p:cNvSpPr/>
                <p:nvPr/>
              </p:nvSpPr>
              <p:spPr bwMode="auto">
                <a:xfrm>
                  <a:off x="6707589" y="1040361"/>
                  <a:ext cx="36401" cy="170510"/>
                </a:xfrm>
                <a:custGeom>
                  <a:avLst/>
                  <a:gdLst>
                    <a:gd name="T0" fmla="*/ 5 w 5"/>
                    <a:gd name="T1" fmla="*/ 21 h 24"/>
                    <a:gd name="T2" fmla="*/ 2 w 5"/>
                    <a:gd name="T3" fmla="*/ 24 h 24"/>
                    <a:gd name="T4" fmla="*/ 0 w 5"/>
                    <a:gd name="T5" fmla="*/ 21 h 24"/>
                    <a:gd name="T6" fmla="*/ 0 w 5"/>
                    <a:gd name="T7" fmla="*/ 3 h 24"/>
                    <a:gd name="T8" fmla="*/ 2 w 5"/>
                    <a:gd name="T9" fmla="*/ 0 h 24"/>
                    <a:gd name="T10" fmla="*/ 5 w 5"/>
                    <a:gd name="T11" fmla="*/ 3 h 24"/>
                    <a:gd name="T12" fmla="*/ 5 w 5"/>
                    <a:gd name="T1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4">
                      <a:moveTo>
                        <a:pt x="5" y="21"/>
                      </a:moveTo>
                      <a:cubicBezTo>
                        <a:pt x="5" y="23"/>
                        <a:pt x="4" y="24"/>
                        <a:pt x="2" y="24"/>
                      </a:cubicBezTo>
                      <a:cubicBezTo>
                        <a:pt x="1" y="24"/>
                        <a:pt x="0" y="23"/>
                        <a:pt x="0" y="21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4" y="0"/>
                        <a:pt x="5" y="1"/>
                        <a:pt x="5" y="3"/>
                      </a:cubicBezTo>
                      <a:lnTo>
                        <a:pt x="5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67" name="Freeform 159"/>
                <p:cNvSpPr/>
                <p:nvPr/>
              </p:nvSpPr>
              <p:spPr bwMode="auto">
                <a:xfrm>
                  <a:off x="6757401" y="1040361"/>
                  <a:ext cx="36401" cy="170510"/>
                </a:xfrm>
                <a:custGeom>
                  <a:avLst/>
                  <a:gdLst>
                    <a:gd name="T0" fmla="*/ 5 w 5"/>
                    <a:gd name="T1" fmla="*/ 21 h 24"/>
                    <a:gd name="T2" fmla="*/ 2 w 5"/>
                    <a:gd name="T3" fmla="*/ 24 h 24"/>
                    <a:gd name="T4" fmla="*/ 0 w 5"/>
                    <a:gd name="T5" fmla="*/ 21 h 24"/>
                    <a:gd name="T6" fmla="*/ 0 w 5"/>
                    <a:gd name="T7" fmla="*/ 3 h 24"/>
                    <a:gd name="T8" fmla="*/ 2 w 5"/>
                    <a:gd name="T9" fmla="*/ 0 h 24"/>
                    <a:gd name="T10" fmla="*/ 5 w 5"/>
                    <a:gd name="T11" fmla="*/ 3 h 24"/>
                    <a:gd name="T12" fmla="*/ 5 w 5"/>
                    <a:gd name="T1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4">
                      <a:moveTo>
                        <a:pt x="5" y="21"/>
                      </a:moveTo>
                      <a:cubicBezTo>
                        <a:pt x="5" y="23"/>
                        <a:pt x="4" y="24"/>
                        <a:pt x="2" y="24"/>
                      </a:cubicBezTo>
                      <a:cubicBezTo>
                        <a:pt x="1" y="24"/>
                        <a:pt x="0" y="23"/>
                        <a:pt x="0" y="21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4" y="0"/>
                        <a:pt x="5" y="1"/>
                        <a:pt x="5" y="3"/>
                      </a:cubicBezTo>
                      <a:lnTo>
                        <a:pt x="5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68" name="Freeform 160"/>
                <p:cNvSpPr/>
                <p:nvPr/>
              </p:nvSpPr>
              <p:spPr bwMode="auto">
                <a:xfrm>
                  <a:off x="6652029" y="919663"/>
                  <a:ext cx="197332" cy="149436"/>
                </a:xfrm>
                <a:custGeom>
                  <a:avLst/>
                  <a:gdLst>
                    <a:gd name="T0" fmla="*/ 20 w 28"/>
                    <a:gd name="T1" fmla="*/ 17 h 21"/>
                    <a:gd name="T2" fmla="*/ 15 w 28"/>
                    <a:gd name="T3" fmla="*/ 21 h 21"/>
                    <a:gd name="T4" fmla="*/ 13 w 28"/>
                    <a:gd name="T5" fmla="*/ 21 h 21"/>
                    <a:gd name="T6" fmla="*/ 8 w 28"/>
                    <a:gd name="T7" fmla="*/ 17 h 21"/>
                    <a:gd name="T8" fmla="*/ 8 w 28"/>
                    <a:gd name="T9" fmla="*/ 5 h 21"/>
                    <a:gd name="T10" fmla="*/ 13 w 28"/>
                    <a:gd name="T11" fmla="*/ 0 h 21"/>
                    <a:gd name="T12" fmla="*/ 15 w 28"/>
                    <a:gd name="T13" fmla="*/ 0 h 21"/>
                    <a:gd name="T14" fmla="*/ 20 w 28"/>
                    <a:gd name="T15" fmla="*/ 5 h 21"/>
                    <a:gd name="T16" fmla="*/ 20 w 28"/>
                    <a:gd name="T17" fmla="*/ 1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" h="21">
                      <a:moveTo>
                        <a:pt x="20" y="17"/>
                      </a:moveTo>
                      <a:cubicBezTo>
                        <a:pt x="20" y="20"/>
                        <a:pt x="18" y="21"/>
                        <a:pt x="15" y="21"/>
                      </a:cubicBezTo>
                      <a:cubicBezTo>
                        <a:pt x="13" y="21"/>
                        <a:pt x="13" y="21"/>
                        <a:pt x="13" y="21"/>
                      </a:cubicBezTo>
                      <a:cubicBezTo>
                        <a:pt x="10" y="21"/>
                        <a:pt x="8" y="20"/>
                        <a:pt x="8" y="17"/>
                      </a:cubicBez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0" y="1"/>
                        <a:pt x="10" y="0"/>
                        <a:pt x="13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8" y="0"/>
                        <a:pt x="28" y="2"/>
                        <a:pt x="20" y="5"/>
                      </a:cubicBezTo>
                      <a:lnTo>
                        <a:pt x="20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69" name="Freeform 161"/>
                <p:cNvSpPr/>
                <p:nvPr/>
              </p:nvSpPr>
              <p:spPr bwMode="auto">
                <a:xfrm>
                  <a:off x="6857025" y="927326"/>
                  <a:ext cx="36401" cy="155184"/>
                </a:xfrm>
                <a:custGeom>
                  <a:avLst/>
                  <a:gdLst>
                    <a:gd name="T0" fmla="*/ 3 w 5"/>
                    <a:gd name="T1" fmla="*/ 20 h 22"/>
                    <a:gd name="T2" fmla="*/ 1 w 5"/>
                    <a:gd name="T3" fmla="*/ 22 h 22"/>
                    <a:gd name="T4" fmla="*/ 0 w 5"/>
                    <a:gd name="T5" fmla="*/ 20 h 22"/>
                    <a:gd name="T6" fmla="*/ 2 w 5"/>
                    <a:gd name="T7" fmla="*/ 2 h 22"/>
                    <a:gd name="T8" fmla="*/ 4 w 5"/>
                    <a:gd name="T9" fmla="*/ 0 h 22"/>
                    <a:gd name="T10" fmla="*/ 5 w 5"/>
                    <a:gd name="T11" fmla="*/ 2 h 22"/>
                    <a:gd name="T12" fmla="*/ 3 w 5"/>
                    <a:gd name="T13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2">
                      <a:moveTo>
                        <a:pt x="3" y="20"/>
                      </a:moveTo>
                      <a:cubicBezTo>
                        <a:pt x="3" y="21"/>
                        <a:pt x="2" y="22"/>
                        <a:pt x="1" y="22"/>
                      </a:cubicBezTo>
                      <a:cubicBezTo>
                        <a:pt x="0" y="22"/>
                        <a:pt x="0" y="21"/>
                        <a:pt x="0" y="20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1"/>
                        <a:pt x="3" y="0"/>
                        <a:pt x="4" y="0"/>
                      </a:cubicBezTo>
                      <a:cubicBezTo>
                        <a:pt x="5" y="0"/>
                        <a:pt x="5" y="1"/>
                        <a:pt x="5" y="2"/>
                      </a:cubicBezTo>
                      <a:lnTo>
                        <a:pt x="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70" name="Freeform 162"/>
                <p:cNvSpPr/>
                <p:nvPr/>
              </p:nvSpPr>
              <p:spPr bwMode="auto">
                <a:xfrm>
                  <a:off x="6970060" y="927326"/>
                  <a:ext cx="42149" cy="155184"/>
                </a:xfrm>
                <a:custGeom>
                  <a:avLst/>
                  <a:gdLst>
                    <a:gd name="T0" fmla="*/ 6 w 6"/>
                    <a:gd name="T1" fmla="*/ 20 h 22"/>
                    <a:gd name="T2" fmla="*/ 4 w 6"/>
                    <a:gd name="T3" fmla="*/ 22 h 22"/>
                    <a:gd name="T4" fmla="*/ 2 w 6"/>
                    <a:gd name="T5" fmla="*/ 20 h 22"/>
                    <a:gd name="T6" fmla="*/ 0 w 6"/>
                    <a:gd name="T7" fmla="*/ 2 h 22"/>
                    <a:gd name="T8" fmla="*/ 2 w 6"/>
                    <a:gd name="T9" fmla="*/ 0 h 22"/>
                    <a:gd name="T10" fmla="*/ 4 w 6"/>
                    <a:gd name="T11" fmla="*/ 2 h 22"/>
                    <a:gd name="T12" fmla="*/ 6 w 6"/>
                    <a:gd name="T13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22">
                      <a:moveTo>
                        <a:pt x="6" y="20"/>
                      </a:moveTo>
                      <a:cubicBezTo>
                        <a:pt x="6" y="21"/>
                        <a:pt x="5" y="22"/>
                        <a:pt x="4" y="22"/>
                      </a:cubicBezTo>
                      <a:cubicBezTo>
                        <a:pt x="3" y="22"/>
                        <a:pt x="2" y="21"/>
                        <a:pt x="2" y="2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3" y="0"/>
                        <a:pt x="4" y="1"/>
                        <a:pt x="4" y="2"/>
                      </a:cubicBezTo>
                      <a:lnTo>
                        <a:pt x="6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71" name="Oval 163"/>
                <p:cNvSpPr>
                  <a:spLocks noChangeArrowheads="1"/>
                </p:cNvSpPr>
                <p:nvPr/>
              </p:nvSpPr>
              <p:spPr bwMode="auto">
                <a:xfrm>
                  <a:off x="6893426" y="843029"/>
                  <a:ext cx="76634" cy="7663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72" name="Freeform 164"/>
                <p:cNvSpPr/>
                <p:nvPr/>
              </p:nvSpPr>
              <p:spPr bwMode="auto">
                <a:xfrm>
                  <a:off x="6893426" y="1040361"/>
                  <a:ext cx="34485" cy="170510"/>
                </a:xfrm>
                <a:custGeom>
                  <a:avLst/>
                  <a:gdLst>
                    <a:gd name="T0" fmla="*/ 5 w 5"/>
                    <a:gd name="T1" fmla="*/ 21 h 24"/>
                    <a:gd name="T2" fmla="*/ 2 w 5"/>
                    <a:gd name="T3" fmla="*/ 24 h 24"/>
                    <a:gd name="T4" fmla="*/ 0 w 5"/>
                    <a:gd name="T5" fmla="*/ 21 h 24"/>
                    <a:gd name="T6" fmla="*/ 0 w 5"/>
                    <a:gd name="T7" fmla="*/ 3 h 24"/>
                    <a:gd name="T8" fmla="*/ 2 w 5"/>
                    <a:gd name="T9" fmla="*/ 0 h 24"/>
                    <a:gd name="T10" fmla="*/ 5 w 5"/>
                    <a:gd name="T11" fmla="*/ 3 h 24"/>
                    <a:gd name="T12" fmla="*/ 5 w 5"/>
                    <a:gd name="T1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4">
                      <a:moveTo>
                        <a:pt x="5" y="21"/>
                      </a:moveTo>
                      <a:cubicBezTo>
                        <a:pt x="5" y="23"/>
                        <a:pt x="4" y="24"/>
                        <a:pt x="2" y="24"/>
                      </a:cubicBezTo>
                      <a:cubicBezTo>
                        <a:pt x="1" y="24"/>
                        <a:pt x="0" y="23"/>
                        <a:pt x="0" y="21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4" y="0"/>
                        <a:pt x="5" y="1"/>
                        <a:pt x="5" y="3"/>
                      </a:cubicBezTo>
                      <a:lnTo>
                        <a:pt x="5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73" name="Freeform 165"/>
                <p:cNvSpPr/>
                <p:nvPr/>
              </p:nvSpPr>
              <p:spPr bwMode="auto">
                <a:xfrm>
                  <a:off x="6941322" y="1040361"/>
                  <a:ext cx="36401" cy="170510"/>
                </a:xfrm>
                <a:custGeom>
                  <a:avLst/>
                  <a:gdLst>
                    <a:gd name="T0" fmla="*/ 5 w 5"/>
                    <a:gd name="T1" fmla="*/ 21 h 24"/>
                    <a:gd name="T2" fmla="*/ 2 w 5"/>
                    <a:gd name="T3" fmla="*/ 24 h 24"/>
                    <a:gd name="T4" fmla="*/ 0 w 5"/>
                    <a:gd name="T5" fmla="*/ 21 h 24"/>
                    <a:gd name="T6" fmla="*/ 0 w 5"/>
                    <a:gd name="T7" fmla="*/ 3 h 24"/>
                    <a:gd name="T8" fmla="*/ 2 w 5"/>
                    <a:gd name="T9" fmla="*/ 0 h 24"/>
                    <a:gd name="T10" fmla="*/ 5 w 5"/>
                    <a:gd name="T11" fmla="*/ 3 h 24"/>
                    <a:gd name="T12" fmla="*/ 5 w 5"/>
                    <a:gd name="T1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4">
                      <a:moveTo>
                        <a:pt x="5" y="21"/>
                      </a:moveTo>
                      <a:cubicBezTo>
                        <a:pt x="5" y="23"/>
                        <a:pt x="4" y="24"/>
                        <a:pt x="2" y="24"/>
                      </a:cubicBezTo>
                      <a:cubicBezTo>
                        <a:pt x="1" y="24"/>
                        <a:pt x="0" y="23"/>
                        <a:pt x="0" y="21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4" y="0"/>
                        <a:pt x="5" y="1"/>
                        <a:pt x="5" y="3"/>
                      </a:cubicBezTo>
                      <a:lnTo>
                        <a:pt x="5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74" name="Freeform 166"/>
                <p:cNvSpPr/>
                <p:nvPr/>
              </p:nvSpPr>
              <p:spPr bwMode="auto">
                <a:xfrm>
                  <a:off x="6835951" y="919663"/>
                  <a:ext cx="197332" cy="149436"/>
                </a:xfrm>
                <a:custGeom>
                  <a:avLst/>
                  <a:gdLst>
                    <a:gd name="T0" fmla="*/ 20 w 28"/>
                    <a:gd name="T1" fmla="*/ 17 h 21"/>
                    <a:gd name="T2" fmla="*/ 15 w 28"/>
                    <a:gd name="T3" fmla="*/ 21 h 21"/>
                    <a:gd name="T4" fmla="*/ 13 w 28"/>
                    <a:gd name="T5" fmla="*/ 21 h 21"/>
                    <a:gd name="T6" fmla="*/ 8 w 28"/>
                    <a:gd name="T7" fmla="*/ 17 h 21"/>
                    <a:gd name="T8" fmla="*/ 8 w 28"/>
                    <a:gd name="T9" fmla="*/ 5 h 21"/>
                    <a:gd name="T10" fmla="*/ 13 w 28"/>
                    <a:gd name="T11" fmla="*/ 0 h 21"/>
                    <a:gd name="T12" fmla="*/ 15 w 28"/>
                    <a:gd name="T13" fmla="*/ 0 h 21"/>
                    <a:gd name="T14" fmla="*/ 20 w 28"/>
                    <a:gd name="T15" fmla="*/ 5 h 21"/>
                    <a:gd name="T16" fmla="*/ 20 w 28"/>
                    <a:gd name="T17" fmla="*/ 1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" h="21">
                      <a:moveTo>
                        <a:pt x="20" y="17"/>
                      </a:moveTo>
                      <a:cubicBezTo>
                        <a:pt x="20" y="20"/>
                        <a:pt x="18" y="21"/>
                        <a:pt x="15" y="21"/>
                      </a:cubicBezTo>
                      <a:cubicBezTo>
                        <a:pt x="13" y="21"/>
                        <a:pt x="13" y="21"/>
                        <a:pt x="13" y="21"/>
                      </a:cubicBezTo>
                      <a:cubicBezTo>
                        <a:pt x="10" y="21"/>
                        <a:pt x="8" y="20"/>
                        <a:pt x="8" y="17"/>
                      </a:cubicBez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0" y="1"/>
                        <a:pt x="10" y="0"/>
                        <a:pt x="13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8" y="0"/>
                        <a:pt x="28" y="2"/>
                        <a:pt x="20" y="5"/>
                      </a:cubicBezTo>
                      <a:lnTo>
                        <a:pt x="20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75" name="Freeform 167"/>
                <p:cNvSpPr/>
                <p:nvPr/>
              </p:nvSpPr>
              <p:spPr bwMode="auto">
                <a:xfrm>
                  <a:off x="7040946" y="927326"/>
                  <a:ext cx="36401" cy="155184"/>
                </a:xfrm>
                <a:custGeom>
                  <a:avLst/>
                  <a:gdLst>
                    <a:gd name="T0" fmla="*/ 3 w 5"/>
                    <a:gd name="T1" fmla="*/ 20 h 22"/>
                    <a:gd name="T2" fmla="*/ 2 w 5"/>
                    <a:gd name="T3" fmla="*/ 22 h 22"/>
                    <a:gd name="T4" fmla="*/ 0 w 5"/>
                    <a:gd name="T5" fmla="*/ 20 h 22"/>
                    <a:gd name="T6" fmla="*/ 2 w 5"/>
                    <a:gd name="T7" fmla="*/ 2 h 22"/>
                    <a:gd name="T8" fmla="*/ 4 w 5"/>
                    <a:gd name="T9" fmla="*/ 0 h 22"/>
                    <a:gd name="T10" fmla="*/ 5 w 5"/>
                    <a:gd name="T11" fmla="*/ 2 h 22"/>
                    <a:gd name="T12" fmla="*/ 3 w 5"/>
                    <a:gd name="T13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2">
                      <a:moveTo>
                        <a:pt x="3" y="20"/>
                      </a:moveTo>
                      <a:cubicBezTo>
                        <a:pt x="3" y="21"/>
                        <a:pt x="3" y="22"/>
                        <a:pt x="2" y="22"/>
                      </a:cubicBezTo>
                      <a:cubicBezTo>
                        <a:pt x="1" y="22"/>
                        <a:pt x="0" y="21"/>
                        <a:pt x="0" y="20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1"/>
                        <a:pt x="3" y="0"/>
                        <a:pt x="4" y="0"/>
                      </a:cubicBezTo>
                      <a:cubicBezTo>
                        <a:pt x="5" y="0"/>
                        <a:pt x="5" y="1"/>
                        <a:pt x="5" y="2"/>
                      </a:cubicBezTo>
                      <a:lnTo>
                        <a:pt x="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76" name="Freeform 168"/>
                <p:cNvSpPr/>
                <p:nvPr/>
              </p:nvSpPr>
              <p:spPr bwMode="auto">
                <a:xfrm>
                  <a:off x="7161644" y="927326"/>
                  <a:ext cx="34485" cy="155184"/>
                </a:xfrm>
                <a:custGeom>
                  <a:avLst/>
                  <a:gdLst>
                    <a:gd name="T0" fmla="*/ 5 w 5"/>
                    <a:gd name="T1" fmla="*/ 20 h 22"/>
                    <a:gd name="T2" fmla="*/ 3 w 5"/>
                    <a:gd name="T3" fmla="*/ 22 h 22"/>
                    <a:gd name="T4" fmla="*/ 2 w 5"/>
                    <a:gd name="T5" fmla="*/ 20 h 22"/>
                    <a:gd name="T6" fmla="*/ 0 w 5"/>
                    <a:gd name="T7" fmla="*/ 2 h 22"/>
                    <a:gd name="T8" fmla="*/ 1 w 5"/>
                    <a:gd name="T9" fmla="*/ 0 h 22"/>
                    <a:gd name="T10" fmla="*/ 3 w 5"/>
                    <a:gd name="T11" fmla="*/ 2 h 22"/>
                    <a:gd name="T12" fmla="*/ 5 w 5"/>
                    <a:gd name="T13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2">
                      <a:moveTo>
                        <a:pt x="5" y="20"/>
                      </a:moveTo>
                      <a:cubicBezTo>
                        <a:pt x="5" y="21"/>
                        <a:pt x="4" y="22"/>
                        <a:pt x="3" y="22"/>
                      </a:cubicBezTo>
                      <a:cubicBezTo>
                        <a:pt x="2" y="22"/>
                        <a:pt x="2" y="21"/>
                        <a:pt x="2" y="2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0" y="0"/>
                        <a:pt x="1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5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77" name="Oval 169"/>
                <p:cNvSpPr>
                  <a:spLocks noChangeArrowheads="1"/>
                </p:cNvSpPr>
                <p:nvPr/>
              </p:nvSpPr>
              <p:spPr bwMode="auto">
                <a:xfrm>
                  <a:off x="7083095" y="843029"/>
                  <a:ext cx="70886" cy="7663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78" name="Freeform 170"/>
                <p:cNvSpPr/>
                <p:nvPr/>
              </p:nvSpPr>
              <p:spPr bwMode="auto">
                <a:xfrm>
                  <a:off x="7077347" y="1040361"/>
                  <a:ext cx="34485" cy="170510"/>
                </a:xfrm>
                <a:custGeom>
                  <a:avLst/>
                  <a:gdLst>
                    <a:gd name="T0" fmla="*/ 5 w 5"/>
                    <a:gd name="T1" fmla="*/ 21 h 24"/>
                    <a:gd name="T2" fmla="*/ 3 w 5"/>
                    <a:gd name="T3" fmla="*/ 24 h 24"/>
                    <a:gd name="T4" fmla="*/ 0 w 5"/>
                    <a:gd name="T5" fmla="*/ 21 h 24"/>
                    <a:gd name="T6" fmla="*/ 0 w 5"/>
                    <a:gd name="T7" fmla="*/ 3 h 24"/>
                    <a:gd name="T8" fmla="*/ 3 w 5"/>
                    <a:gd name="T9" fmla="*/ 0 h 24"/>
                    <a:gd name="T10" fmla="*/ 5 w 5"/>
                    <a:gd name="T11" fmla="*/ 3 h 24"/>
                    <a:gd name="T12" fmla="*/ 5 w 5"/>
                    <a:gd name="T1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4">
                      <a:moveTo>
                        <a:pt x="5" y="21"/>
                      </a:moveTo>
                      <a:cubicBezTo>
                        <a:pt x="5" y="23"/>
                        <a:pt x="4" y="24"/>
                        <a:pt x="3" y="24"/>
                      </a:cubicBezTo>
                      <a:cubicBezTo>
                        <a:pt x="1" y="24"/>
                        <a:pt x="0" y="23"/>
                        <a:pt x="0" y="21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3" y="0"/>
                      </a:cubicBezTo>
                      <a:cubicBezTo>
                        <a:pt x="4" y="0"/>
                        <a:pt x="5" y="1"/>
                        <a:pt x="5" y="3"/>
                      </a:cubicBezTo>
                      <a:lnTo>
                        <a:pt x="5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79" name="Freeform 171"/>
                <p:cNvSpPr/>
                <p:nvPr/>
              </p:nvSpPr>
              <p:spPr bwMode="auto">
                <a:xfrm>
                  <a:off x="7125243" y="1040361"/>
                  <a:ext cx="36401" cy="170510"/>
                </a:xfrm>
                <a:custGeom>
                  <a:avLst/>
                  <a:gdLst>
                    <a:gd name="T0" fmla="*/ 5 w 5"/>
                    <a:gd name="T1" fmla="*/ 21 h 24"/>
                    <a:gd name="T2" fmla="*/ 2 w 5"/>
                    <a:gd name="T3" fmla="*/ 24 h 24"/>
                    <a:gd name="T4" fmla="*/ 0 w 5"/>
                    <a:gd name="T5" fmla="*/ 21 h 24"/>
                    <a:gd name="T6" fmla="*/ 0 w 5"/>
                    <a:gd name="T7" fmla="*/ 3 h 24"/>
                    <a:gd name="T8" fmla="*/ 2 w 5"/>
                    <a:gd name="T9" fmla="*/ 0 h 24"/>
                    <a:gd name="T10" fmla="*/ 5 w 5"/>
                    <a:gd name="T11" fmla="*/ 3 h 24"/>
                    <a:gd name="T12" fmla="*/ 5 w 5"/>
                    <a:gd name="T1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4">
                      <a:moveTo>
                        <a:pt x="5" y="21"/>
                      </a:moveTo>
                      <a:cubicBezTo>
                        <a:pt x="5" y="23"/>
                        <a:pt x="4" y="24"/>
                        <a:pt x="2" y="24"/>
                      </a:cubicBezTo>
                      <a:cubicBezTo>
                        <a:pt x="1" y="24"/>
                        <a:pt x="0" y="23"/>
                        <a:pt x="0" y="21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4" y="0"/>
                        <a:pt x="5" y="1"/>
                        <a:pt x="5" y="3"/>
                      </a:cubicBezTo>
                      <a:lnTo>
                        <a:pt x="5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80" name="Freeform 172"/>
                <p:cNvSpPr/>
                <p:nvPr/>
              </p:nvSpPr>
              <p:spPr bwMode="auto">
                <a:xfrm>
                  <a:off x="7019872" y="919663"/>
                  <a:ext cx="197332" cy="149436"/>
                </a:xfrm>
                <a:custGeom>
                  <a:avLst/>
                  <a:gdLst>
                    <a:gd name="T0" fmla="*/ 20 w 28"/>
                    <a:gd name="T1" fmla="*/ 17 h 21"/>
                    <a:gd name="T2" fmla="*/ 15 w 28"/>
                    <a:gd name="T3" fmla="*/ 21 h 21"/>
                    <a:gd name="T4" fmla="*/ 13 w 28"/>
                    <a:gd name="T5" fmla="*/ 21 h 21"/>
                    <a:gd name="T6" fmla="*/ 8 w 28"/>
                    <a:gd name="T7" fmla="*/ 17 h 21"/>
                    <a:gd name="T8" fmla="*/ 8 w 28"/>
                    <a:gd name="T9" fmla="*/ 5 h 21"/>
                    <a:gd name="T10" fmla="*/ 13 w 28"/>
                    <a:gd name="T11" fmla="*/ 0 h 21"/>
                    <a:gd name="T12" fmla="*/ 15 w 28"/>
                    <a:gd name="T13" fmla="*/ 0 h 21"/>
                    <a:gd name="T14" fmla="*/ 20 w 28"/>
                    <a:gd name="T15" fmla="*/ 5 h 21"/>
                    <a:gd name="T16" fmla="*/ 20 w 28"/>
                    <a:gd name="T17" fmla="*/ 1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" h="21">
                      <a:moveTo>
                        <a:pt x="20" y="17"/>
                      </a:moveTo>
                      <a:cubicBezTo>
                        <a:pt x="20" y="20"/>
                        <a:pt x="18" y="21"/>
                        <a:pt x="15" y="21"/>
                      </a:cubicBezTo>
                      <a:cubicBezTo>
                        <a:pt x="13" y="21"/>
                        <a:pt x="13" y="21"/>
                        <a:pt x="13" y="21"/>
                      </a:cubicBezTo>
                      <a:cubicBezTo>
                        <a:pt x="10" y="21"/>
                        <a:pt x="8" y="20"/>
                        <a:pt x="8" y="17"/>
                      </a:cubicBez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0" y="1"/>
                        <a:pt x="10" y="0"/>
                        <a:pt x="13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8" y="0"/>
                        <a:pt x="28" y="2"/>
                        <a:pt x="20" y="5"/>
                      </a:cubicBezTo>
                      <a:lnTo>
                        <a:pt x="20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</p:grpSp>
          <p:sp>
            <p:nvSpPr>
              <p:cNvPr id="125" name="Freeform 173"/>
              <p:cNvSpPr/>
              <p:nvPr/>
            </p:nvSpPr>
            <p:spPr bwMode="auto">
              <a:xfrm>
                <a:off x="6111883" y="2086575"/>
                <a:ext cx="36401" cy="147520"/>
              </a:xfrm>
              <a:custGeom>
                <a:avLst/>
                <a:gdLst>
                  <a:gd name="T0" fmla="*/ 2 w 5"/>
                  <a:gd name="T1" fmla="*/ 0 h 21"/>
                  <a:gd name="T2" fmla="*/ 2 w 5"/>
                  <a:gd name="T3" fmla="*/ 1 h 21"/>
                  <a:gd name="T4" fmla="*/ 0 w 5"/>
                  <a:gd name="T5" fmla="*/ 19 h 21"/>
                  <a:gd name="T6" fmla="*/ 2 w 5"/>
                  <a:gd name="T7" fmla="*/ 21 h 21"/>
                  <a:gd name="T8" fmla="*/ 4 w 5"/>
                  <a:gd name="T9" fmla="*/ 19 h 21"/>
                  <a:gd name="T10" fmla="*/ 5 w 5"/>
                  <a:gd name="T11" fmla="*/ 8 h 21"/>
                  <a:gd name="T12" fmla="*/ 5 w 5"/>
                  <a:gd name="T13" fmla="*/ 4 h 21"/>
                  <a:gd name="T14" fmla="*/ 2 w 5"/>
                  <a:gd name="T1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1">
                    <a:moveTo>
                      <a:pt x="2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1" y="21"/>
                      <a:pt x="2" y="21"/>
                    </a:cubicBezTo>
                    <a:cubicBezTo>
                      <a:pt x="3" y="21"/>
                      <a:pt x="4" y="20"/>
                      <a:pt x="4" y="1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2" y="2"/>
                      <a:pt x="2" y="1"/>
                      <a:pt x="2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6" name="Freeform 174"/>
              <p:cNvSpPr/>
              <p:nvPr/>
            </p:nvSpPr>
            <p:spPr bwMode="auto">
              <a:xfrm>
                <a:off x="6232582" y="2092322"/>
                <a:ext cx="34485" cy="141773"/>
              </a:xfrm>
              <a:custGeom>
                <a:avLst/>
                <a:gdLst>
                  <a:gd name="T0" fmla="*/ 3 w 5"/>
                  <a:gd name="T1" fmla="*/ 0 h 20"/>
                  <a:gd name="T2" fmla="*/ 0 w 5"/>
                  <a:gd name="T3" fmla="*/ 3 h 20"/>
                  <a:gd name="T4" fmla="*/ 0 w 5"/>
                  <a:gd name="T5" fmla="*/ 7 h 20"/>
                  <a:gd name="T6" fmla="*/ 2 w 5"/>
                  <a:gd name="T7" fmla="*/ 18 h 20"/>
                  <a:gd name="T8" fmla="*/ 4 w 5"/>
                  <a:gd name="T9" fmla="*/ 20 h 20"/>
                  <a:gd name="T10" fmla="*/ 5 w 5"/>
                  <a:gd name="T11" fmla="*/ 18 h 20"/>
                  <a:gd name="T12" fmla="*/ 3 w 5"/>
                  <a:gd name="T13" fmla="*/ 0 h 20"/>
                  <a:gd name="T14" fmla="*/ 3 w 5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0">
                    <a:moveTo>
                      <a:pt x="3" y="0"/>
                    </a:moveTo>
                    <a:cubicBezTo>
                      <a:pt x="3" y="1"/>
                      <a:pt x="2" y="1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9"/>
                      <a:pt x="3" y="20"/>
                      <a:pt x="4" y="20"/>
                    </a:cubicBezTo>
                    <a:cubicBezTo>
                      <a:pt x="5" y="20"/>
                      <a:pt x="5" y="19"/>
                      <a:pt x="5" y="18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7" name="Oval 175"/>
              <p:cNvSpPr>
                <a:spLocks noChangeArrowheads="1"/>
              </p:cNvSpPr>
              <p:nvPr/>
            </p:nvSpPr>
            <p:spPr bwMode="auto">
              <a:xfrm>
                <a:off x="6154032" y="1994614"/>
                <a:ext cx="70886" cy="76634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8" name="Freeform 176"/>
              <p:cNvSpPr/>
              <p:nvPr/>
            </p:nvSpPr>
            <p:spPr bwMode="auto">
              <a:xfrm>
                <a:off x="6148284" y="2207273"/>
                <a:ext cx="34485" cy="155184"/>
              </a:xfrm>
              <a:custGeom>
                <a:avLst/>
                <a:gdLst>
                  <a:gd name="T0" fmla="*/ 0 w 5"/>
                  <a:gd name="T1" fmla="*/ 0 h 22"/>
                  <a:gd name="T2" fmla="*/ 0 w 5"/>
                  <a:gd name="T3" fmla="*/ 1 h 22"/>
                  <a:gd name="T4" fmla="*/ 0 w 5"/>
                  <a:gd name="T5" fmla="*/ 19 h 22"/>
                  <a:gd name="T6" fmla="*/ 3 w 5"/>
                  <a:gd name="T7" fmla="*/ 22 h 22"/>
                  <a:gd name="T8" fmla="*/ 5 w 5"/>
                  <a:gd name="T9" fmla="*/ 19 h 22"/>
                  <a:gd name="T10" fmla="*/ 5 w 5"/>
                  <a:gd name="T11" fmla="*/ 2 h 22"/>
                  <a:gd name="T12" fmla="*/ 5 w 5"/>
                  <a:gd name="T13" fmla="*/ 2 h 22"/>
                  <a:gd name="T14" fmla="*/ 0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1"/>
                      <a:pt x="1" y="22"/>
                      <a:pt x="3" y="22"/>
                    </a:cubicBezTo>
                    <a:cubicBezTo>
                      <a:pt x="4" y="22"/>
                      <a:pt x="5" y="21"/>
                      <a:pt x="5" y="19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3" y="2"/>
                      <a:pt x="1" y="2"/>
                      <a:pt x="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9" name="Freeform 177"/>
              <p:cNvSpPr/>
              <p:nvPr/>
            </p:nvSpPr>
            <p:spPr bwMode="auto">
              <a:xfrm>
                <a:off x="6198096" y="2207273"/>
                <a:ext cx="34485" cy="155184"/>
              </a:xfrm>
              <a:custGeom>
                <a:avLst/>
                <a:gdLst>
                  <a:gd name="T0" fmla="*/ 5 w 5"/>
                  <a:gd name="T1" fmla="*/ 0 h 22"/>
                  <a:gd name="T2" fmla="*/ 0 w 5"/>
                  <a:gd name="T3" fmla="*/ 2 h 22"/>
                  <a:gd name="T4" fmla="*/ 0 w 5"/>
                  <a:gd name="T5" fmla="*/ 2 h 22"/>
                  <a:gd name="T6" fmla="*/ 0 w 5"/>
                  <a:gd name="T7" fmla="*/ 19 h 22"/>
                  <a:gd name="T8" fmla="*/ 3 w 5"/>
                  <a:gd name="T9" fmla="*/ 22 h 22"/>
                  <a:gd name="T10" fmla="*/ 5 w 5"/>
                  <a:gd name="T11" fmla="*/ 19 h 22"/>
                  <a:gd name="T12" fmla="*/ 5 w 5"/>
                  <a:gd name="T13" fmla="*/ 1 h 22"/>
                  <a:gd name="T14" fmla="*/ 5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5" y="0"/>
                    </a:moveTo>
                    <a:cubicBezTo>
                      <a:pt x="4" y="2"/>
                      <a:pt x="2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1"/>
                      <a:pt x="1" y="22"/>
                      <a:pt x="3" y="22"/>
                    </a:cubicBezTo>
                    <a:cubicBezTo>
                      <a:pt x="4" y="22"/>
                      <a:pt x="5" y="21"/>
                      <a:pt x="5" y="19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0" name="Freeform 178"/>
              <p:cNvSpPr/>
              <p:nvPr/>
            </p:nvSpPr>
            <p:spPr bwMode="auto">
              <a:xfrm>
                <a:off x="6127210" y="2071248"/>
                <a:ext cx="126446" cy="149436"/>
              </a:xfrm>
              <a:custGeom>
                <a:avLst/>
                <a:gdLst>
                  <a:gd name="T0" fmla="*/ 10 w 18"/>
                  <a:gd name="T1" fmla="*/ 0 h 21"/>
                  <a:gd name="T2" fmla="*/ 8 w 18"/>
                  <a:gd name="T3" fmla="*/ 0 h 21"/>
                  <a:gd name="T4" fmla="*/ 0 w 18"/>
                  <a:gd name="T5" fmla="*/ 2 h 21"/>
                  <a:gd name="T6" fmla="*/ 3 w 18"/>
                  <a:gd name="T7" fmla="*/ 6 h 21"/>
                  <a:gd name="T8" fmla="*/ 3 w 18"/>
                  <a:gd name="T9" fmla="*/ 10 h 21"/>
                  <a:gd name="T10" fmla="*/ 3 w 18"/>
                  <a:gd name="T11" fmla="*/ 18 h 21"/>
                  <a:gd name="T12" fmla="*/ 3 w 18"/>
                  <a:gd name="T13" fmla="*/ 19 h 21"/>
                  <a:gd name="T14" fmla="*/ 8 w 18"/>
                  <a:gd name="T15" fmla="*/ 21 h 21"/>
                  <a:gd name="T16" fmla="*/ 8 w 18"/>
                  <a:gd name="T17" fmla="*/ 21 h 21"/>
                  <a:gd name="T18" fmla="*/ 10 w 18"/>
                  <a:gd name="T19" fmla="*/ 21 h 21"/>
                  <a:gd name="T20" fmla="*/ 10 w 18"/>
                  <a:gd name="T21" fmla="*/ 21 h 21"/>
                  <a:gd name="T22" fmla="*/ 15 w 18"/>
                  <a:gd name="T23" fmla="*/ 19 h 21"/>
                  <a:gd name="T24" fmla="*/ 15 w 18"/>
                  <a:gd name="T25" fmla="*/ 18 h 21"/>
                  <a:gd name="T26" fmla="*/ 15 w 18"/>
                  <a:gd name="T27" fmla="*/ 10 h 21"/>
                  <a:gd name="T28" fmla="*/ 15 w 18"/>
                  <a:gd name="T29" fmla="*/ 6 h 21"/>
                  <a:gd name="T30" fmla="*/ 18 w 18"/>
                  <a:gd name="T31" fmla="*/ 3 h 21"/>
                  <a:gd name="T32" fmla="*/ 10 w 18"/>
                  <a:gd name="T3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" h="21">
                    <a:moveTo>
                      <a:pt x="10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6" y="0"/>
                      <a:pt x="1" y="1"/>
                      <a:pt x="0" y="2"/>
                    </a:cubicBezTo>
                    <a:cubicBezTo>
                      <a:pt x="0" y="3"/>
                      <a:pt x="0" y="4"/>
                      <a:pt x="3" y="6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9"/>
                      <a:pt x="3" y="19"/>
                    </a:cubicBezTo>
                    <a:cubicBezTo>
                      <a:pt x="4" y="21"/>
                      <a:pt x="6" y="21"/>
                      <a:pt x="8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2" y="21"/>
                      <a:pt x="14" y="21"/>
                      <a:pt x="15" y="19"/>
                    </a:cubicBezTo>
                    <a:cubicBezTo>
                      <a:pt x="15" y="19"/>
                      <a:pt x="15" y="18"/>
                      <a:pt x="15" y="18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7" y="4"/>
                      <a:pt x="18" y="4"/>
                      <a:pt x="18" y="3"/>
                    </a:cubicBezTo>
                    <a:cubicBezTo>
                      <a:pt x="18" y="1"/>
                      <a:pt x="12" y="0"/>
                      <a:pt x="1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1" name="Freeform 179"/>
              <p:cNvSpPr/>
              <p:nvPr/>
            </p:nvSpPr>
            <p:spPr bwMode="auto">
              <a:xfrm>
                <a:off x="6295804" y="2086575"/>
                <a:ext cx="36401" cy="147520"/>
              </a:xfrm>
              <a:custGeom>
                <a:avLst/>
                <a:gdLst>
                  <a:gd name="T0" fmla="*/ 2 w 5"/>
                  <a:gd name="T1" fmla="*/ 0 h 21"/>
                  <a:gd name="T2" fmla="*/ 2 w 5"/>
                  <a:gd name="T3" fmla="*/ 1 h 21"/>
                  <a:gd name="T4" fmla="*/ 0 w 5"/>
                  <a:gd name="T5" fmla="*/ 19 h 21"/>
                  <a:gd name="T6" fmla="*/ 2 w 5"/>
                  <a:gd name="T7" fmla="*/ 21 h 21"/>
                  <a:gd name="T8" fmla="*/ 4 w 5"/>
                  <a:gd name="T9" fmla="*/ 19 h 21"/>
                  <a:gd name="T10" fmla="*/ 5 w 5"/>
                  <a:gd name="T11" fmla="*/ 8 h 21"/>
                  <a:gd name="T12" fmla="*/ 5 w 5"/>
                  <a:gd name="T13" fmla="*/ 4 h 21"/>
                  <a:gd name="T14" fmla="*/ 2 w 5"/>
                  <a:gd name="T1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1">
                    <a:moveTo>
                      <a:pt x="2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1" y="21"/>
                      <a:pt x="2" y="21"/>
                    </a:cubicBezTo>
                    <a:cubicBezTo>
                      <a:pt x="3" y="21"/>
                      <a:pt x="4" y="20"/>
                      <a:pt x="4" y="1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2"/>
                      <a:pt x="2" y="1"/>
                      <a:pt x="2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2" name="Freeform 180"/>
              <p:cNvSpPr/>
              <p:nvPr/>
            </p:nvSpPr>
            <p:spPr bwMode="auto">
              <a:xfrm>
                <a:off x="6416503" y="2092322"/>
                <a:ext cx="36401" cy="141773"/>
              </a:xfrm>
              <a:custGeom>
                <a:avLst/>
                <a:gdLst>
                  <a:gd name="T0" fmla="*/ 3 w 5"/>
                  <a:gd name="T1" fmla="*/ 0 h 20"/>
                  <a:gd name="T2" fmla="*/ 0 w 5"/>
                  <a:gd name="T3" fmla="*/ 3 h 20"/>
                  <a:gd name="T4" fmla="*/ 0 w 5"/>
                  <a:gd name="T5" fmla="*/ 7 h 20"/>
                  <a:gd name="T6" fmla="*/ 2 w 5"/>
                  <a:gd name="T7" fmla="*/ 18 h 20"/>
                  <a:gd name="T8" fmla="*/ 4 w 5"/>
                  <a:gd name="T9" fmla="*/ 20 h 20"/>
                  <a:gd name="T10" fmla="*/ 5 w 5"/>
                  <a:gd name="T11" fmla="*/ 18 h 20"/>
                  <a:gd name="T12" fmla="*/ 3 w 5"/>
                  <a:gd name="T13" fmla="*/ 0 h 20"/>
                  <a:gd name="T14" fmla="*/ 3 w 5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0">
                    <a:moveTo>
                      <a:pt x="3" y="0"/>
                    </a:moveTo>
                    <a:cubicBezTo>
                      <a:pt x="3" y="1"/>
                      <a:pt x="3" y="1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9"/>
                      <a:pt x="3" y="20"/>
                      <a:pt x="4" y="20"/>
                    </a:cubicBezTo>
                    <a:cubicBezTo>
                      <a:pt x="5" y="20"/>
                      <a:pt x="5" y="19"/>
                      <a:pt x="5" y="18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3" name="Oval 181"/>
              <p:cNvSpPr>
                <a:spLocks noChangeArrowheads="1"/>
              </p:cNvSpPr>
              <p:nvPr/>
            </p:nvSpPr>
            <p:spPr bwMode="auto">
              <a:xfrm>
                <a:off x="6337953" y="1994614"/>
                <a:ext cx="78550" cy="76634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4" name="Freeform 182"/>
              <p:cNvSpPr/>
              <p:nvPr/>
            </p:nvSpPr>
            <p:spPr bwMode="auto">
              <a:xfrm>
                <a:off x="6332205" y="2207273"/>
                <a:ext cx="34485" cy="155184"/>
              </a:xfrm>
              <a:custGeom>
                <a:avLst/>
                <a:gdLst>
                  <a:gd name="T0" fmla="*/ 0 w 5"/>
                  <a:gd name="T1" fmla="*/ 0 h 22"/>
                  <a:gd name="T2" fmla="*/ 0 w 5"/>
                  <a:gd name="T3" fmla="*/ 1 h 22"/>
                  <a:gd name="T4" fmla="*/ 0 w 5"/>
                  <a:gd name="T5" fmla="*/ 19 h 22"/>
                  <a:gd name="T6" fmla="*/ 3 w 5"/>
                  <a:gd name="T7" fmla="*/ 22 h 22"/>
                  <a:gd name="T8" fmla="*/ 5 w 5"/>
                  <a:gd name="T9" fmla="*/ 19 h 22"/>
                  <a:gd name="T10" fmla="*/ 5 w 5"/>
                  <a:gd name="T11" fmla="*/ 2 h 22"/>
                  <a:gd name="T12" fmla="*/ 5 w 5"/>
                  <a:gd name="T13" fmla="*/ 2 h 22"/>
                  <a:gd name="T14" fmla="*/ 0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1"/>
                      <a:pt x="1" y="22"/>
                      <a:pt x="3" y="22"/>
                    </a:cubicBezTo>
                    <a:cubicBezTo>
                      <a:pt x="4" y="22"/>
                      <a:pt x="5" y="21"/>
                      <a:pt x="5" y="19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3" y="2"/>
                      <a:pt x="1" y="2"/>
                      <a:pt x="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5" name="Freeform 183"/>
              <p:cNvSpPr/>
              <p:nvPr/>
            </p:nvSpPr>
            <p:spPr bwMode="auto">
              <a:xfrm>
                <a:off x="6382017" y="2207273"/>
                <a:ext cx="34485" cy="155184"/>
              </a:xfrm>
              <a:custGeom>
                <a:avLst/>
                <a:gdLst>
                  <a:gd name="T0" fmla="*/ 5 w 5"/>
                  <a:gd name="T1" fmla="*/ 0 h 22"/>
                  <a:gd name="T2" fmla="*/ 0 w 5"/>
                  <a:gd name="T3" fmla="*/ 2 h 22"/>
                  <a:gd name="T4" fmla="*/ 0 w 5"/>
                  <a:gd name="T5" fmla="*/ 2 h 22"/>
                  <a:gd name="T6" fmla="*/ 0 w 5"/>
                  <a:gd name="T7" fmla="*/ 19 h 22"/>
                  <a:gd name="T8" fmla="*/ 3 w 5"/>
                  <a:gd name="T9" fmla="*/ 22 h 22"/>
                  <a:gd name="T10" fmla="*/ 5 w 5"/>
                  <a:gd name="T11" fmla="*/ 19 h 22"/>
                  <a:gd name="T12" fmla="*/ 5 w 5"/>
                  <a:gd name="T13" fmla="*/ 1 h 22"/>
                  <a:gd name="T14" fmla="*/ 5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5" y="0"/>
                    </a:moveTo>
                    <a:cubicBezTo>
                      <a:pt x="4" y="2"/>
                      <a:pt x="3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1"/>
                      <a:pt x="1" y="22"/>
                      <a:pt x="3" y="22"/>
                    </a:cubicBezTo>
                    <a:cubicBezTo>
                      <a:pt x="4" y="22"/>
                      <a:pt x="5" y="21"/>
                      <a:pt x="5" y="19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6" name="Freeform 184"/>
              <p:cNvSpPr/>
              <p:nvPr/>
            </p:nvSpPr>
            <p:spPr bwMode="auto">
              <a:xfrm>
                <a:off x="6311131" y="2071248"/>
                <a:ext cx="126446" cy="149436"/>
              </a:xfrm>
              <a:custGeom>
                <a:avLst/>
                <a:gdLst>
                  <a:gd name="T0" fmla="*/ 10 w 18"/>
                  <a:gd name="T1" fmla="*/ 0 h 21"/>
                  <a:gd name="T2" fmla="*/ 8 w 18"/>
                  <a:gd name="T3" fmla="*/ 0 h 21"/>
                  <a:gd name="T4" fmla="*/ 0 w 18"/>
                  <a:gd name="T5" fmla="*/ 2 h 21"/>
                  <a:gd name="T6" fmla="*/ 3 w 18"/>
                  <a:gd name="T7" fmla="*/ 6 h 21"/>
                  <a:gd name="T8" fmla="*/ 3 w 18"/>
                  <a:gd name="T9" fmla="*/ 10 h 21"/>
                  <a:gd name="T10" fmla="*/ 3 w 18"/>
                  <a:gd name="T11" fmla="*/ 18 h 21"/>
                  <a:gd name="T12" fmla="*/ 3 w 18"/>
                  <a:gd name="T13" fmla="*/ 19 h 21"/>
                  <a:gd name="T14" fmla="*/ 8 w 18"/>
                  <a:gd name="T15" fmla="*/ 21 h 21"/>
                  <a:gd name="T16" fmla="*/ 8 w 18"/>
                  <a:gd name="T17" fmla="*/ 21 h 21"/>
                  <a:gd name="T18" fmla="*/ 10 w 18"/>
                  <a:gd name="T19" fmla="*/ 21 h 21"/>
                  <a:gd name="T20" fmla="*/ 10 w 18"/>
                  <a:gd name="T21" fmla="*/ 21 h 21"/>
                  <a:gd name="T22" fmla="*/ 15 w 18"/>
                  <a:gd name="T23" fmla="*/ 19 h 21"/>
                  <a:gd name="T24" fmla="*/ 15 w 18"/>
                  <a:gd name="T25" fmla="*/ 18 h 21"/>
                  <a:gd name="T26" fmla="*/ 15 w 18"/>
                  <a:gd name="T27" fmla="*/ 10 h 21"/>
                  <a:gd name="T28" fmla="*/ 15 w 18"/>
                  <a:gd name="T29" fmla="*/ 6 h 21"/>
                  <a:gd name="T30" fmla="*/ 18 w 18"/>
                  <a:gd name="T31" fmla="*/ 3 h 21"/>
                  <a:gd name="T32" fmla="*/ 10 w 18"/>
                  <a:gd name="T3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" h="21">
                    <a:moveTo>
                      <a:pt x="10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6" y="0"/>
                      <a:pt x="1" y="1"/>
                      <a:pt x="0" y="2"/>
                    </a:cubicBezTo>
                    <a:cubicBezTo>
                      <a:pt x="0" y="3"/>
                      <a:pt x="1" y="4"/>
                      <a:pt x="3" y="6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9"/>
                      <a:pt x="3" y="19"/>
                    </a:cubicBezTo>
                    <a:cubicBezTo>
                      <a:pt x="4" y="21"/>
                      <a:pt x="6" y="21"/>
                      <a:pt x="8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3" y="21"/>
                      <a:pt x="14" y="21"/>
                      <a:pt x="15" y="19"/>
                    </a:cubicBezTo>
                    <a:cubicBezTo>
                      <a:pt x="15" y="19"/>
                      <a:pt x="15" y="18"/>
                      <a:pt x="15" y="18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8" y="1"/>
                      <a:pt x="12" y="0"/>
                      <a:pt x="1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7" name="Freeform 185"/>
              <p:cNvSpPr/>
              <p:nvPr/>
            </p:nvSpPr>
            <p:spPr bwMode="auto">
              <a:xfrm>
                <a:off x="6479726" y="2086575"/>
                <a:ext cx="36401" cy="147520"/>
              </a:xfrm>
              <a:custGeom>
                <a:avLst/>
                <a:gdLst>
                  <a:gd name="T0" fmla="*/ 3 w 5"/>
                  <a:gd name="T1" fmla="*/ 0 h 21"/>
                  <a:gd name="T2" fmla="*/ 2 w 5"/>
                  <a:gd name="T3" fmla="*/ 1 h 21"/>
                  <a:gd name="T4" fmla="*/ 0 w 5"/>
                  <a:gd name="T5" fmla="*/ 19 h 21"/>
                  <a:gd name="T6" fmla="*/ 2 w 5"/>
                  <a:gd name="T7" fmla="*/ 21 h 21"/>
                  <a:gd name="T8" fmla="*/ 4 w 5"/>
                  <a:gd name="T9" fmla="*/ 19 h 21"/>
                  <a:gd name="T10" fmla="*/ 5 w 5"/>
                  <a:gd name="T11" fmla="*/ 8 h 21"/>
                  <a:gd name="T12" fmla="*/ 5 w 5"/>
                  <a:gd name="T13" fmla="*/ 4 h 21"/>
                  <a:gd name="T14" fmla="*/ 3 w 5"/>
                  <a:gd name="T1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1">
                    <a:moveTo>
                      <a:pt x="3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1" y="21"/>
                      <a:pt x="2" y="21"/>
                    </a:cubicBezTo>
                    <a:cubicBezTo>
                      <a:pt x="3" y="21"/>
                      <a:pt x="4" y="20"/>
                      <a:pt x="4" y="1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2"/>
                      <a:pt x="2" y="1"/>
                      <a:pt x="3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8" name="Freeform 186"/>
              <p:cNvSpPr/>
              <p:nvPr/>
            </p:nvSpPr>
            <p:spPr bwMode="auto">
              <a:xfrm>
                <a:off x="6608087" y="2092322"/>
                <a:ext cx="34485" cy="141773"/>
              </a:xfrm>
              <a:custGeom>
                <a:avLst/>
                <a:gdLst>
                  <a:gd name="T0" fmla="*/ 2 w 5"/>
                  <a:gd name="T1" fmla="*/ 0 h 20"/>
                  <a:gd name="T2" fmla="*/ 0 w 5"/>
                  <a:gd name="T3" fmla="*/ 3 h 20"/>
                  <a:gd name="T4" fmla="*/ 0 w 5"/>
                  <a:gd name="T5" fmla="*/ 7 h 20"/>
                  <a:gd name="T6" fmla="*/ 1 w 5"/>
                  <a:gd name="T7" fmla="*/ 18 h 20"/>
                  <a:gd name="T8" fmla="*/ 3 w 5"/>
                  <a:gd name="T9" fmla="*/ 20 h 20"/>
                  <a:gd name="T10" fmla="*/ 5 w 5"/>
                  <a:gd name="T11" fmla="*/ 18 h 20"/>
                  <a:gd name="T12" fmla="*/ 2 w 5"/>
                  <a:gd name="T13" fmla="*/ 0 h 20"/>
                  <a:gd name="T14" fmla="*/ 2 w 5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0">
                    <a:moveTo>
                      <a:pt x="2" y="0"/>
                    </a:moveTo>
                    <a:cubicBezTo>
                      <a:pt x="2" y="1"/>
                      <a:pt x="2" y="1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9"/>
                      <a:pt x="2" y="20"/>
                      <a:pt x="3" y="20"/>
                    </a:cubicBezTo>
                    <a:cubicBezTo>
                      <a:pt x="4" y="20"/>
                      <a:pt x="5" y="19"/>
                      <a:pt x="5" y="18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9" name="Oval 187"/>
              <p:cNvSpPr>
                <a:spLocks noChangeArrowheads="1"/>
              </p:cNvSpPr>
              <p:nvPr/>
            </p:nvSpPr>
            <p:spPr bwMode="auto">
              <a:xfrm>
                <a:off x="6521874" y="1994614"/>
                <a:ext cx="78550" cy="76634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0" name="Freeform 188"/>
              <p:cNvSpPr/>
              <p:nvPr/>
            </p:nvSpPr>
            <p:spPr bwMode="auto">
              <a:xfrm>
                <a:off x="6516127" y="2207273"/>
                <a:ext cx="34485" cy="155184"/>
              </a:xfrm>
              <a:custGeom>
                <a:avLst/>
                <a:gdLst>
                  <a:gd name="T0" fmla="*/ 0 w 5"/>
                  <a:gd name="T1" fmla="*/ 0 h 22"/>
                  <a:gd name="T2" fmla="*/ 0 w 5"/>
                  <a:gd name="T3" fmla="*/ 1 h 22"/>
                  <a:gd name="T4" fmla="*/ 0 w 5"/>
                  <a:gd name="T5" fmla="*/ 19 h 22"/>
                  <a:gd name="T6" fmla="*/ 3 w 5"/>
                  <a:gd name="T7" fmla="*/ 22 h 22"/>
                  <a:gd name="T8" fmla="*/ 5 w 5"/>
                  <a:gd name="T9" fmla="*/ 19 h 22"/>
                  <a:gd name="T10" fmla="*/ 5 w 5"/>
                  <a:gd name="T11" fmla="*/ 2 h 22"/>
                  <a:gd name="T12" fmla="*/ 5 w 5"/>
                  <a:gd name="T13" fmla="*/ 2 h 22"/>
                  <a:gd name="T14" fmla="*/ 0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1"/>
                      <a:pt x="2" y="22"/>
                      <a:pt x="3" y="22"/>
                    </a:cubicBezTo>
                    <a:cubicBezTo>
                      <a:pt x="4" y="22"/>
                      <a:pt x="5" y="21"/>
                      <a:pt x="5" y="19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3" y="2"/>
                      <a:pt x="1" y="2"/>
                      <a:pt x="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1" name="Freeform 189"/>
              <p:cNvSpPr/>
              <p:nvPr/>
            </p:nvSpPr>
            <p:spPr bwMode="auto">
              <a:xfrm>
                <a:off x="6565939" y="2207273"/>
                <a:ext cx="34485" cy="155184"/>
              </a:xfrm>
              <a:custGeom>
                <a:avLst/>
                <a:gdLst>
                  <a:gd name="T0" fmla="*/ 5 w 5"/>
                  <a:gd name="T1" fmla="*/ 0 h 22"/>
                  <a:gd name="T2" fmla="*/ 0 w 5"/>
                  <a:gd name="T3" fmla="*/ 2 h 22"/>
                  <a:gd name="T4" fmla="*/ 0 w 5"/>
                  <a:gd name="T5" fmla="*/ 2 h 22"/>
                  <a:gd name="T6" fmla="*/ 0 w 5"/>
                  <a:gd name="T7" fmla="*/ 19 h 22"/>
                  <a:gd name="T8" fmla="*/ 3 w 5"/>
                  <a:gd name="T9" fmla="*/ 22 h 22"/>
                  <a:gd name="T10" fmla="*/ 5 w 5"/>
                  <a:gd name="T11" fmla="*/ 19 h 22"/>
                  <a:gd name="T12" fmla="*/ 5 w 5"/>
                  <a:gd name="T13" fmla="*/ 1 h 22"/>
                  <a:gd name="T14" fmla="*/ 5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5" y="0"/>
                    </a:move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1"/>
                      <a:pt x="1" y="22"/>
                      <a:pt x="3" y="22"/>
                    </a:cubicBezTo>
                    <a:cubicBezTo>
                      <a:pt x="4" y="22"/>
                      <a:pt x="5" y="21"/>
                      <a:pt x="5" y="19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2" name="Freeform 190"/>
              <p:cNvSpPr/>
              <p:nvPr/>
            </p:nvSpPr>
            <p:spPr bwMode="auto">
              <a:xfrm>
                <a:off x="6495052" y="2071248"/>
                <a:ext cx="126446" cy="149436"/>
              </a:xfrm>
              <a:custGeom>
                <a:avLst/>
                <a:gdLst>
                  <a:gd name="T0" fmla="*/ 10 w 18"/>
                  <a:gd name="T1" fmla="*/ 0 h 21"/>
                  <a:gd name="T2" fmla="*/ 8 w 18"/>
                  <a:gd name="T3" fmla="*/ 0 h 21"/>
                  <a:gd name="T4" fmla="*/ 1 w 18"/>
                  <a:gd name="T5" fmla="*/ 2 h 21"/>
                  <a:gd name="T6" fmla="*/ 3 w 18"/>
                  <a:gd name="T7" fmla="*/ 6 h 21"/>
                  <a:gd name="T8" fmla="*/ 3 w 18"/>
                  <a:gd name="T9" fmla="*/ 10 h 21"/>
                  <a:gd name="T10" fmla="*/ 3 w 18"/>
                  <a:gd name="T11" fmla="*/ 18 h 21"/>
                  <a:gd name="T12" fmla="*/ 3 w 18"/>
                  <a:gd name="T13" fmla="*/ 19 h 21"/>
                  <a:gd name="T14" fmla="*/ 8 w 18"/>
                  <a:gd name="T15" fmla="*/ 21 h 21"/>
                  <a:gd name="T16" fmla="*/ 8 w 18"/>
                  <a:gd name="T17" fmla="*/ 21 h 21"/>
                  <a:gd name="T18" fmla="*/ 10 w 18"/>
                  <a:gd name="T19" fmla="*/ 21 h 21"/>
                  <a:gd name="T20" fmla="*/ 10 w 18"/>
                  <a:gd name="T21" fmla="*/ 21 h 21"/>
                  <a:gd name="T22" fmla="*/ 15 w 18"/>
                  <a:gd name="T23" fmla="*/ 19 h 21"/>
                  <a:gd name="T24" fmla="*/ 16 w 18"/>
                  <a:gd name="T25" fmla="*/ 18 h 21"/>
                  <a:gd name="T26" fmla="*/ 16 w 18"/>
                  <a:gd name="T27" fmla="*/ 10 h 21"/>
                  <a:gd name="T28" fmla="*/ 16 w 18"/>
                  <a:gd name="T29" fmla="*/ 6 h 21"/>
                  <a:gd name="T30" fmla="*/ 18 w 18"/>
                  <a:gd name="T31" fmla="*/ 3 h 21"/>
                  <a:gd name="T32" fmla="*/ 10 w 18"/>
                  <a:gd name="T3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" h="21">
                    <a:moveTo>
                      <a:pt x="10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6" y="0"/>
                      <a:pt x="1" y="1"/>
                      <a:pt x="1" y="2"/>
                    </a:cubicBezTo>
                    <a:cubicBezTo>
                      <a:pt x="0" y="3"/>
                      <a:pt x="1" y="4"/>
                      <a:pt x="3" y="6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9"/>
                      <a:pt x="3" y="19"/>
                    </a:cubicBezTo>
                    <a:cubicBezTo>
                      <a:pt x="4" y="21"/>
                      <a:pt x="6" y="21"/>
                      <a:pt x="8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3" y="21"/>
                      <a:pt x="15" y="21"/>
                      <a:pt x="15" y="19"/>
                    </a:cubicBezTo>
                    <a:cubicBezTo>
                      <a:pt x="15" y="19"/>
                      <a:pt x="16" y="18"/>
                      <a:pt x="16" y="18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8" y="1"/>
                      <a:pt x="12" y="0"/>
                      <a:pt x="1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3" name="Freeform 191"/>
              <p:cNvSpPr/>
              <p:nvPr/>
            </p:nvSpPr>
            <p:spPr bwMode="auto">
              <a:xfrm>
                <a:off x="5184614" y="2086575"/>
                <a:ext cx="36401" cy="147520"/>
              </a:xfrm>
              <a:custGeom>
                <a:avLst/>
                <a:gdLst>
                  <a:gd name="T0" fmla="*/ 3 w 5"/>
                  <a:gd name="T1" fmla="*/ 0 h 21"/>
                  <a:gd name="T2" fmla="*/ 2 w 5"/>
                  <a:gd name="T3" fmla="*/ 1 h 21"/>
                  <a:gd name="T4" fmla="*/ 0 w 5"/>
                  <a:gd name="T5" fmla="*/ 19 h 21"/>
                  <a:gd name="T6" fmla="*/ 2 w 5"/>
                  <a:gd name="T7" fmla="*/ 21 h 21"/>
                  <a:gd name="T8" fmla="*/ 4 w 5"/>
                  <a:gd name="T9" fmla="*/ 19 h 21"/>
                  <a:gd name="T10" fmla="*/ 5 w 5"/>
                  <a:gd name="T11" fmla="*/ 8 h 21"/>
                  <a:gd name="T12" fmla="*/ 5 w 5"/>
                  <a:gd name="T13" fmla="*/ 4 h 21"/>
                  <a:gd name="T14" fmla="*/ 3 w 5"/>
                  <a:gd name="T1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1">
                    <a:moveTo>
                      <a:pt x="3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1" y="21"/>
                      <a:pt x="2" y="21"/>
                    </a:cubicBezTo>
                    <a:cubicBezTo>
                      <a:pt x="3" y="21"/>
                      <a:pt x="4" y="20"/>
                      <a:pt x="4" y="1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2"/>
                      <a:pt x="2" y="1"/>
                      <a:pt x="3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4" name="Freeform 192"/>
              <p:cNvSpPr/>
              <p:nvPr/>
            </p:nvSpPr>
            <p:spPr bwMode="auto">
              <a:xfrm>
                <a:off x="5312976" y="2092322"/>
                <a:ext cx="34485" cy="141773"/>
              </a:xfrm>
              <a:custGeom>
                <a:avLst/>
                <a:gdLst>
                  <a:gd name="T0" fmla="*/ 3 w 5"/>
                  <a:gd name="T1" fmla="*/ 0 h 20"/>
                  <a:gd name="T2" fmla="*/ 0 w 5"/>
                  <a:gd name="T3" fmla="*/ 3 h 20"/>
                  <a:gd name="T4" fmla="*/ 0 w 5"/>
                  <a:gd name="T5" fmla="*/ 7 h 20"/>
                  <a:gd name="T6" fmla="*/ 1 w 5"/>
                  <a:gd name="T7" fmla="*/ 18 h 20"/>
                  <a:gd name="T8" fmla="*/ 3 w 5"/>
                  <a:gd name="T9" fmla="*/ 20 h 20"/>
                  <a:gd name="T10" fmla="*/ 5 w 5"/>
                  <a:gd name="T11" fmla="*/ 18 h 20"/>
                  <a:gd name="T12" fmla="*/ 3 w 5"/>
                  <a:gd name="T13" fmla="*/ 0 h 20"/>
                  <a:gd name="T14" fmla="*/ 3 w 5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0">
                    <a:moveTo>
                      <a:pt x="3" y="0"/>
                    </a:moveTo>
                    <a:cubicBezTo>
                      <a:pt x="3" y="1"/>
                      <a:pt x="2" y="1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9"/>
                      <a:pt x="2" y="20"/>
                      <a:pt x="3" y="20"/>
                    </a:cubicBezTo>
                    <a:cubicBezTo>
                      <a:pt x="4" y="20"/>
                      <a:pt x="5" y="19"/>
                      <a:pt x="5" y="18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5" name="Oval 193"/>
              <p:cNvSpPr>
                <a:spLocks noChangeArrowheads="1"/>
              </p:cNvSpPr>
              <p:nvPr/>
            </p:nvSpPr>
            <p:spPr bwMode="auto">
              <a:xfrm>
                <a:off x="5226763" y="1994614"/>
                <a:ext cx="78550" cy="76634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6" name="Freeform 194"/>
              <p:cNvSpPr/>
              <p:nvPr/>
            </p:nvSpPr>
            <p:spPr bwMode="auto">
              <a:xfrm>
                <a:off x="5226763" y="2207273"/>
                <a:ext cx="36401" cy="155184"/>
              </a:xfrm>
              <a:custGeom>
                <a:avLst/>
                <a:gdLst>
                  <a:gd name="T0" fmla="*/ 0 w 5"/>
                  <a:gd name="T1" fmla="*/ 0 h 22"/>
                  <a:gd name="T2" fmla="*/ 0 w 5"/>
                  <a:gd name="T3" fmla="*/ 1 h 22"/>
                  <a:gd name="T4" fmla="*/ 0 w 5"/>
                  <a:gd name="T5" fmla="*/ 19 h 22"/>
                  <a:gd name="T6" fmla="*/ 2 w 5"/>
                  <a:gd name="T7" fmla="*/ 22 h 22"/>
                  <a:gd name="T8" fmla="*/ 5 w 5"/>
                  <a:gd name="T9" fmla="*/ 19 h 22"/>
                  <a:gd name="T10" fmla="*/ 5 w 5"/>
                  <a:gd name="T11" fmla="*/ 2 h 22"/>
                  <a:gd name="T12" fmla="*/ 4 w 5"/>
                  <a:gd name="T13" fmla="*/ 2 h 22"/>
                  <a:gd name="T14" fmla="*/ 0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1"/>
                      <a:pt x="1" y="22"/>
                      <a:pt x="2" y="22"/>
                    </a:cubicBezTo>
                    <a:cubicBezTo>
                      <a:pt x="3" y="22"/>
                      <a:pt x="5" y="21"/>
                      <a:pt x="5" y="19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2"/>
                      <a:pt x="0" y="2"/>
                      <a:pt x="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7" name="Freeform 195"/>
              <p:cNvSpPr/>
              <p:nvPr/>
            </p:nvSpPr>
            <p:spPr bwMode="auto">
              <a:xfrm>
                <a:off x="5270827" y="2207273"/>
                <a:ext cx="34485" cy="155184"/>
              </a:xfrm>
              <a:custGeom>
                <a:avLst/>
                <a:gdLst>
                  <a:gd name="T0" fmla="*/ 5 w 5"/>
                  <a:gd name="T1" fmla="*/ 0 h 22"/>
                  <a:gd name="T2" fmla="*/ 1 w 5"/>
                  <a:gd name="T3" fmla="*/ 2 h 22"/>
                  <a:gd name="T4" fmla="*/ 0 w 5"/>
                  <a:gd name="T5" fmla="*/ 2 h 22"/>
                  <a:gd name="T6" fmla="*/ 0 w 5"/>
                  <a:gd name="T7" fmla="*/ 19 h 22"/>
                  <a:gd name="T8" fmla="*/ 3 w 5"/>
                  <a:gd name="T9" fmla="*/ 22 h 22"/>
                  <a:gd name="T10" fmla="*/ 5 w 5"/>
                  <a:gd name="T11" fmla="*/ 19 h 22"/>
                  <a:gd name="T12" fmla="*/ 5 w 5"/>
                  <a:gd name="T13" fmla="*/ 1 h 22"/>
                  <a:gd name="T14" fmla="*/ 5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5" y="0"/>
                    </a:moveTo>
                    <a:cubicBezTo>
                      <a:pt x="5" y="2"/>
                      <a:pt x="3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1"/>
                      <a:pt x="2" y="22"/>
                      <a:pt x="3" y="22"/>
                    </a:cubicBezTo>
                    <a:cubicBezTo>
                      <a:pt x="4" y="22"/>
                      <a:pt x="5" y="21"/>
                      <a:pt x="5" y="19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8" name="Freeform 196"/>
              <p:cNvSpPr/>
              <p:nvPr/>
            </p:nvSpPr>
            <p:spPr bwMode="auto">
              <a:xfrm>
                <a:off x="5199941" y="2071248"/>
                <a:ext cx="134109" cy="149436"/>
              </a:xfrm>
              <a:custGeom>
                <a:avLst/>
                <a:gdLst>
                  <a:gd name="T0" fmla="*/ 11 w 19"/>
                  <a:gd name="T1" fmla="*/ 0 h 21"/>
                  <a:gd name="T2" fmla="*/ 8 w 19"/>
                  <a:gd name="T3" fmla="*/ 0 h 21"/>
                  <a:gd name="T4" fmla="*/ 1 w 19"/>
                  <a:gd name="T5" fmla="*/ 2 h 21"/>
                  <a:gd name="T6" fmla="*/ 3 w 19"/>
                  <a:gd name="T7" fmla="*/ 6 h 21"/>
                  <a:gd name="T8" fmla="*/ 3 w 19"/>
                  <a:gd name="T9" fmla="*/ 10 h 21"/>
                  <a:gd name="T10" fmla="*/ 3 w 19"/>
                  <a:gd name="T11" fmla="*/ 18 h 21"/>
                  <a:gd name="T12" fmla="*/ 4 w 19"/>
                  <a:gd name="T13" fmla="*/ 19 h 21"/>
                  <a:gd name="T14" fmla="*/ 8 w 19"/>
                  <a:gd name="T15" fmla="*/ 21 h 21"/>
                  <a:gd name="T16" fmla="*/ 9 w 19"/>
                  <a:gd name="T17" fmla="*/ 21 h 21"/>
                  <a:gd name="T18" fmla="*/ 10 w 19"/>
                  <a:gd name="T19" fmla="*/ 21 h 21"/>
                  <a:gd name="T20" fmla="*/ 11 w 19"/>
                  <a:gd name="T21" fmla="*/ 21 h 21"/>
                  <a:gd name="T22" fmla="*/ 15 w 19"/>
                  <a:gd name="T23" fmla="*/ 19 h 21"/>
                  <a:gd name="T24" fmla="*/ 16 w 19"/>
                  <a:gd name="T25" fmla="*/ 18 h 21"/>
                  <a:gd name="T26" fmla="*/ 16 w 19"/>
                  <a:gd name="T27" fmla="*/ 10 h 21"/>
                  <a:gd name="T28" fmla="*/ 16 w 19"/>
                  <a:gd name="T29" fmla="*/ 6 h 21"/>
                  <a:gd name="T30" fmla="*/ 19 w 19"/>
                  <a:gd name="T31" fmla="*/ 3 h 21"/>
                  <a:gd name="T32" fmla="*/ 11 w 19"/>
                  <a:gd name="T3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" h="21">
                    <a:moveTo>
                      <a:pt x="11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2" y="1"/>
                      <a:pt x="1" y="2"/>
                    </a:cubicBezTo>
                    <a:cubicBezTo>
                      <a:pt x="0" y="3"/>
                      <a:pt x="1" y="4"/>
                      <a:pt x="3" y="6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9"/>
                      <a:pt x="4" y="19"/>
                    </a:cubicBezTo>
                    <a:cubicBezTo>
                      <a:pt x="4" y="21"/>
                      <a:pt x="6" y="21"/>
                      <a:pt x="8" y="21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3" y="21"/>
                      <a:pt x="15" y="21"/>
                      <a:pt x="15" y="19"/>
                    </a:cubicBezTo>
                    <a:cubicBezTo>
                      <a:pt x="16" y="19"/>
                      <a:pt x="16" y="18"/>
                      <a:pt x="16" y="18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8" y="4"/>
                      <a:pt x="19" y="4"/>
                      <a:pt x="19" y="3"/>
                    </a:cubicBezTo>
                    <a:cubicBezTo>
                      <a:pt x="18" y="1"/>
                      <a:pt x="13" y="0"/>
                      <a:pt x="11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9" name="Freeform 197"/>
              <p:cNvSpPr/>
              <p:nvPr/>
            </p:nvSpPr>
            <p:spPr bwMode="auto">
              <a:xfrm>
                <a:off x="5368535" y="2086575"/>
                <a:ext cx="36401" cy="147520"/>
              </a:xfrm>
              <a:custGeom>
                <a:avLst/>
                <a:gdLst>
                  <a:gd name="T0" fmla="*/ 3 w 5"/>
                  <a:gd name="T1" fmla="*/ 0 h 21"/>
                  <a:gd name="T2" fmla="*/ 3 w 5"/>
                  <a:gd name="T3" fmla="*/ 1 h 21"/>
                  <a:gd name="T4" fmla="*/ 0 w 5"/>
                  <a:gd name="T5" fmla="*/ 19 h 21"/>
                  <a:gd name="T6" fmla="*/ 2 w 5"/>
                  <a:gd name="T7" fmla="*/ 21 h 21"/>
                  <a:gd name="T8" fmla="*/ 4 w 5"/>
                  <a:gd name="T9" fmla="*/ 19 h 21"/>
                  <a:gd name="T10" fmla="*/ 5 w 5"/>
                  <a:gd name="T11" fmla="*/ 8 h 21"/>
                  <a:gd name="T12" fmla="*/ 5 w 5"/>
                  <a:gd name="T13" fmla="*/ 4 h 21"/>
                  <a:gd name="T14" fmla="*/ 3 w 5"/>
                  <a:gd name="T1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1">
                    <a:moveTo>
                      <a:pt x="3" y="0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1" y="21"/>
                      <a:pt x="2" y="21"/>
                    </a:cubicBezTo>
                    <a:cubicBezTo>
                      <a:pt x="3" y="21"/>
                      <a:pt x="4" y="20"/>
                      <a:pt x="4" y="1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2"/>
                      <a:pt x="2" y="1"/>
                      <a:pt x="3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0" name="Freeform 198"/>
              <p:cNvSpPr/>
              <p:nvPr/>
            </p:nvSpPr>
            <p:spPr bwMode="auto">
              <a:xfrm>
                <a:off x="5496897" y="2092322"/>
                <a:ext cx="34485" cy="141773"/>
              </a:xfrm>
              <a:custGeom>
                <a:avLst/>
                <a:gdLst>
                  <a:gd name="T0" fmla="*/ 3 w 5"/>
                  <a:gd name="T1" fmla="*/ 0 h 20"/>
                  <a:gd name="T2" fmla="*/ 0 w 5"/>
                  <a:gd name="T3" fmla="*/ 3 h 20"/>
                  <a:gd name="T4" fmla="*/ 0 w 5"/>
                  <a:gd name="T5" fmla="*/ 7 h 20"/>
                  <a:gd name="T6" fmla="*/ 1 w 5"/>
                  <a:gd name="T7" fmla="*/ 18 h 20"/>
                  <a:gd name="T8" fmla="*/ 3 w 5"/>
                  <a:gd name="T9" fmla="*/ 20 h 20"/>
                  <a:gd name="T10" fmla="*/ 5 w 5"/>
                  <a:gd name="T11" fmla="*/ 18 h 20"/>
                  <a:gd name="T12" fmla="*/ 3 w 5"/>
                  <a:gd name="T13" fmla="*/ 0 h 20"/>
                  <a:gd name="T14" fmla="*/ 3 w 5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0">
                    <a:moveTo>
                      <a:pt x="3" y="0"/>
                    </a:moveTo>
                    <a:cubicBezTo>
                      <a:pt x="3" y="1"/>
                      <a:pt x="2" y="1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9"/>
                      <a:pt x="2" y="20"/>
                      <a:pt x="3" y="20"/>
                    </a:cubicBezTo>
                    <a:cubicBezTo>
                      <a:pt x="4" y="20"/>
                      <a:pt x="5" y="19"/>
                      <a:pt x="5" y="18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1" name="Oval 199"/>
              <p:cNvSpPr>
                <a:spLocks noChangeArrowheads="1"/>
              </p:cNvSpPr>
              <p:nvPr/>
            </p:nvSpPr>
            <p:spPr bwMode="auto">
              <a:xfrm>
                <a:off x="5410684" y="1994614"/>
                <a:ext cx="78550" cy="76634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2" name="Freeform 200"/>
              <p:cNvSpPr/>
              <p:nvPr/>
            </p:nvSpPr>
            <p:spPr bwMode="auto">
              <a:xfrm>
                <a:off x="5410684" y="2207273"/>
                <a:ext cx="36401" cy="155184"/>
              </a:xfrm>
              <a:custGeom>
                <a:avLst/>
                <a:gdLst>
                  <a:gd name="T0" fmla="*/ 0 w 5"/>
                  <a:gd name="T1" fmla="*/ 0 h 22"/>
                  <a:gd name="T2" fmla="*/ 0 w 5"/>
                  <a:gd name="T3" fmla="*/ 1 h 22"/>
                  <a:gd name="T4" fmla="*/ 0 w 5"/>
                  <a:gd name="T5" fmla="*/ 19 h 22"/>
                  <a:gd name="T6" fmla="*/ 2 w 5"/>
                  <a:gd name="T7" fmla="*/ 22 h 22"/>
                  <a:gd name="T8" fmla="*/ 5 w 5"/>
                  <a:gd name="T9" fmla="*/ 19 h 22"/>
                  <a:gd name="T10" fmla="*/ 5 w 5"/>
                  <a:gd name="T11" fmla="*/ 2 h 22"/>
                  <a:gd name="T12" fmla="*/ 5 w 5"/>
                  <a:gd name="T13" fmla="*/ 2 h 22"/>
                  <a:gd name="T14" fmla="*/ 0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1"/>
                      <a:pt x="1" y="22"/>
                      <a:pt x="2" y="22"/>
                    </a:cubicBezTo>
                    <a:cubicBezTo>
                      <a:pt x="4" y="22"/>
                      <a:pt x="5" y="21"/>
                      <a:pt x="5" y="19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2" y="2"/>
                      <a:pt x="0" y="2"/>
                      <a:pt x="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3" name="Freeform 201"/>
              <p:cNvSpPr/>
              <p:nvPr/>
            </p:nvSpPr>
            <p:spPr bwMode="auto">
              <a:xfrm>
                <a:off x="5460496" y="2207273"/>
                <a:ext cx="36401" cy="155184"/>
              </a:xfrm>
              <a:custGeom>
                <a:avLst/>
                <a:gdLst>
                  <a:gd name="T0" fmla="*/ 5 w 5"/>
                  <a:gd name="T1" fmla="*/ 0 h 22"/>
                  <a:gd name="T2" fmla="*/ 0 w 5"/>
                  <a:gd name="T3" fmla="*/ 2 h 22"/>
                  <a:gd name="T4" fmla="*/ 0 w 5"/>
                  <a:gd name="T5" fmla="*/ 2 h 22"/>
                  <a:gd name="T6" fmla="*/ 0 w 5"/>
                  <a:gd name="T7" fmla="*/ 19 h 22"/>
                  <a:gd name="T8" fmla="*/ 2 w 5"/>
                  <a:gd name="T9" fmla="*/ 22 h 22"/>
                  <a:gd name="T10" fmla="*/ 5 w 5"/>
                  <a:gd name="T11" fmla="*/ 19 h 22"/>
                  <a:gd name="T12" fmla="*/ 5 w 5"/>
                  <a:gd name="T13" fmla="*/ 1 h 22"/>
                  <a:gd name="T14" fmla="*/ 5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5" y="0"/>
                    </a:moveTo>
                    <a:cubicBezTo>
                      <a:pt x="4" y="2"/>
                      <a:pt x="2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1"/>
                      <a:pt x="1" y="22"/>
                      <a:pt x="2" y="22"/>
                    </a:cubicBezTo>
                    <a:cubicBezTo>
                      <a:pt x="3" y="22"/>
                      <a:pt x="5" y="21"/>
                      <a:pt x="5" y="19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4" name="Freeform 202"/>
              <p:cNvSpPr/>
              <p:nvPr/>
            </p:nvSpPr>
            <p:spPr bwMode="auto">
              <a:xfrm>
                <a:off x="5383862" y="2071248"/>
                <a:ext cx="134109" cy="149436"/>
              </a:xfrm>
              <a:custGeom>
                <a:avLst/>
                <a:gdLst>
                  <a:gd name="T0" fmla="*/ 11 w 19"/>
                  <a:gd name="T1" fmla="*/ 0 h 21"/>
                  <a:gd name="T2" fmla="*/ 9 w 19"/>
                  <a:gd name="T3" fmla="*/ 0 h 21"/>
                  <a:gd name="T4" fmla="*/ 1 w 19"/>
                  <a:gd name="T5" fmla="*/ 2 h 21"/>
                  <a:gd name="T6" fmla="*/ 3 w 19"/>
                  <a:gd name="T7" fmla="*/ 6 h 21"/>
                  <a:gd name="T8" fmla="*/ 3 w 19"/>
                  <a:gd name="T9" fmla="*/ 10 h 21"/>
                  <a:gd name="T10" fmla="*/ 3 w 19"/>
                  <a:gd name="T11" fmla="*/ 18 h 21"/>
                  <a:gd name="T12" fmla="*/ 4 w 19"/>
                  <a:gd name="T13" fmla="*/ 19 h 21"/>
                  <a:gd name="T14" fmla="*/ 9 w 19"/>
                  <a:gd name="T15" fmla="*/ 21 h 21"/>
                  <a:gd name="T16" fmla="*/ 9 w 19"/>
                  <a:gd name="T17" fmla="*/ 21 h 21"/>
                  <a:gd name="T18" fmla="*/ 11 w 19"/>
                  <a:gd name="T19" fmla="*/ 21 h 21"/>
                  <a:gd name="T20" fmla="*/ 11 w 19"/>
                  <a:gd name="T21" fmla="*/ 21 h 21"/>
                  <a:gd name="T22" fmla="*/ 16 w 19"/>
                  <a:gd name="T23" fmla="*/ 19 h 21"/>
                  <a:gd name="T24" fmla="*/ 16 w 19"/>
                  <a:gd name="T25" fmla="*/ 18 h 21"/>
                  <a:gd name="T26" fmla="*/ 16 w 19"/>
                  <a:gd name="T27" fmla="*/ 10 h 21"/>
                  <a:gd name="T28" fmla="*/ 16 w 19"/>
                  <a:gd name="T29" fmla="*/ 6 h 21"/>
                  <a:gd name="T30" fmla="*/ 19 w 19"/>
                  <a:gd name="T31" fmla="*/ 3 h 21"/>
                  <a:gd name="T32" fmla="*/ 11 w 19"/>
                  <a:gd name="T3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" h="21">
                    <a:moveTo>
                      <a:pt x="11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7" y="0"/>
                      <a:pt x="2" y="1"/>
                      <a:pt x="1" y="2"/>
                    </a:cubicBezTo>
                    <a:cubicBezTo>
                      <a:pt x="0" y="3"/>
                      <a:pt x="1" y="4"/>
                      <a:pt x="3" y="6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4" y="19"/>
                      <a:pt x="4" y="19"/>
                    </a:cubicBezTo>
                    <a:cubicBezTo>
                      <a:pt x="4" y="21"/>
                      <a:pt x="6" y="21"/>
                      <a:pt x="9" y="21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3" y="21"/>
                      <a:pt x="15" y="21"/>
                      <a:pt x="16" y="19"/>
                    </a:cubicBezTo>
                    <a:cubicBezTo>
                      <a:pt x="16" y="19"/>
                      <a:pt x="16" y="18"/>
                      <a:pt x="16" y="18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8" y="4"/>
                      <a:pt x="19" y="4"/>
                      <a:pt x="19" y="3"/>
                    </a:cubicBezTo>
                    <a:cubicBezTo>
                      <a:pt x="19" y="1"/>
                      <a:pt x="13" y="0"/>
                      <a:pt x="11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5" name="Freeform 203"/>
              <p:cNvSpPr/>
              <p:nvPr/>
            </p:nvSpPr>
            <p:spPr bwMode="auto">
              <a:xfrm>
                <a:off x="5560120" y="2086575"/>
                <a:ext cx="34485" cy="147520"/>
              </a:xfrm>
              <a:custGeom>
                <a:avLst/>
                <a:gdLst>
                  <a:gd name="T0" fmla="*/ 2 w 5"/>
                  <a:gd name="T1" fmla="*/ 0 h 21"/>
                  <a:gd name="T2" fmla="*/ 2 w 5"/>
                  <a:gd name="T3" fmla="*/ 1 h 21"/>
                  <a:gd name="T4" fmla="*/ 0 w 5"/>
                  <a:gd name="T5" fmla="*/ 19 h 21"/>
                  <a:gd name="T6" fmla="*/ 1 w 5"/>
                  <a:gd name="T7" fmla="*/ 21 h 21"/>
                  <a:gd name="T8" fmla="*/ 3 w 5"/>
                  <a:gd name="T9" fmla="*/ 19 h 21"/>
                  <a:gd name="T10" fmla="*/ 5 w 5"/>
                  <a:gd name="T11" fmla="*/ 8 h 21"/>
                  <a:gd name="T12" fmla="*/ 5 w 5"/>
                  <a:gd name="T13" fmla="*/ 4 h 21"/>
                  <a:gd name="T14" fmla="*/ 2 w 5"/>
                  <a:gd name="T1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1">
                    <a:moveTo>
                      <a:pt x="2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1"/>
                      <a:pt x="1" y="21"/>
                    </a:cubicBezTo>
                    <a:cubicBezTo>
                      <a:pt x="2" y="21"/>
                      <a:pt x="3" y="20"/>
                      <a:pt x="3" y="1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2" y="2"/>
                      <a:pt x="1" y="1"/>
                      <a:pt x="2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6" name="Freeform 204"/>
              <p:cNvSpPr/>
              <p:nvPr/>
            </p:nvSpPr>
            <p:spPr bwMode="auto">
              <a:xfrm>
                <a:off x="5680818" y="2092322"/>
                <a:ext cx="34485" cy="141773"/>
              </a:xfrm>
              <a:custGeom>
                <a:avLst/>
                <a:gdLst>
                  <a:gd name="T0" fmla="*/ 3 w 5"/>
                  <a:gd name="T1" fmla="*/ 0 h 20"/>
                  <a:gd name="T2" fmla="*/ 0 w 5"/>
                  <a:gd name="T3" fmla="*/ 3 h 20"/>
                  <a:gd name="T4" fmla="*/ 0 w 5"/>
                  <a:gd name="T5" fmla="*/ 7 h 20"/>
                  <a:gd name="T6" fmla="*/ 1 w 5"/>
                  <a:gd name="T7" fmla="*/ 18 h 20"/>
                  <a:gd name="T8" fmla="*/ 3 w 5"/>
                  <a:gd name="T9" fmla="*/ 20 h 20"/>
                  <a:gd name="T10" fmla="*/ 5 w 5"/>
                  <a:gd name="T11" fmla="*/ 18 h 20"/>
                  <a:gd name="T12" fmla="*/ 3 w 5"/>
                  <a:gd name="T13" fmla="*/ 0 h 20"/>
                  <a:gd name="T14" fmla="*/ 3 w 5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0">
                    <a:moveTo>
                      <a:pt x="3" y="0"/>
                    </a:moveTo>
                    <a:cubicBezTo>
                      <a:pt x="3" y="1"/>
                      <a:pt x="2" y="1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9"/>
                      <a:pt x="2" y="20"/>
                      <a:pt x="3" y="20"/>
                    </a:cubicBezTo>
                    <a:cubicBezTo>
                      <a:pt x="4" y="20"/>
                      <a:pt x="5" y="19"/>
                      <a:pt x="5" y="18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7" name="Oval 205"/>
              <p:cNvSpPr>
                <a:spLocks noChangeArrowheads="1"/>
              </p:cNvSpPr>
              <p:nvPr/>
            </p:nvSpPr>
            <p:spPr bwMode="auto">
              <a:xfrm>
                <a:off x="5594605" y="1994614"/>
                <a:ext cx="78550" cy="76634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8" name="Freeform 206"/>
              <p:cNvSpPr/>
              <p:nvPr/>
            </p:nvSpPr>
            <p:spPr bwMode="auto">
              <a:xfrm>
                <a:off x="5594605" y="2207273"/>
                <a:ext cx="36401" cy="155184"/>
              </a:xfrm>
              <a:custGeom>
                <a:avLst/>
                <a:gdLst>
                  <a:gd name="T0" fmla="*/ 0 w 5"/>
                  <a:gd name="T1" fmla="*/ 0 h 22"/>
                  <a:gd name="T2" fmla="*/ 0 w 5"/>
                  <a:gd name="T3" fmla="*/ 1 h 22"/>
                  <a:gd name="T4" fmla="*/ 0 w 5"/>
                  <a:gd name="T5" fmla="*/ 19 h 22"/>
                  <a:gd name="T6" fmla="*/ 2 w 5"/>
                  <a:gd name="T7" fmla="*/ 22 h 22"/>
                  <a:gd name="T8" fmla="*/ 5 w 5"/>
                  <a:gd name="T9" fmla="*/ 19 h 22"/>
                  <a:gd name="T10" fmla="*/ 5 w 5"/>
                  <a:gd name="T11" fmla="*/ 2 h 22"/>
                  <a:gd name="T12" fmla="*/ 5 w 5"/>
                  <a:gd name="T13" fmla="*/ 2 h 22"/>
                  <a:gd name="T14" fmla="*/ 0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1"/>
                      <a:pt x="1" y="22"/>
                      <a:pt x="2" y="22"/>
                    </a:cubicBezTo>
                    <a:cubicBezTo>
                      <a:pt x="4" y="22"/>
                      <a:pt x="5" y="21"/>
                      <a:pt x="5" y="19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2" y="2"/>
                      <a:pt x="1" y="2"/>
                      <a:pt x="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9" name="Freeform 207"/>
              <p:cNvSpPr/>
              <p:nvPr/>
            </p:nvSpPr>
            <p:spPr bwMode="auto">
              <a:xfrm>
                <a:off x="5644417" y="2207273"/>
                <a:ext cx="36401" cy="155184"/>
              </a:xfrm>
              <a:custGeom>
                <a:avLst/>
                <a:gdLst>
                  <a:gd name="T0" fmla="*/ 5 w 5"/>
                  <a:gd name="T1" fmla="*/ 0 h 22"/>
                  <a:gd name="T2" fmla="*/ 0 w 5"/>
                  <a:gd name="T3" fmla="*/ 2 h 22"/>
                  <a:gd name="T4" fmla="*/ 0 w 5"/>
                  <a:gd name="T5" fmla="*/ 2 h 22"/>
                  <a:gd name="T6" fmla="*/ 0 w 5"/>
                  <a:gd name="T7" fmla="*/ 19 h 22"/>
                  <a:gd name="T8" fmla="*/ 2 w 5"/>
                  <a:gd name="T9" fmla="*/ 22 h 22"/>
                  <a:gd name="T10" fmla="*/ 5 w 5"/>
                  <a:gd name="T11" fmla="*/ 19 h 22"/>
                  <a:gd name="T12" fmla="*/ 5 w 5"/>
                  <a:gd name="T13" fmla="*/ 1 h 22"/>
                  <a:gd name="T14" fmla="*/ 5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5" y="0"/>
                    </a:moveTo>
                    <a:cubicBezTo>
                      <a:pt x="4" y="2"/>
                      <a:pt x="2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1"/>
                      <a:pt x="1" y="22"/>
                      <a:pt x="2" y="22"/>
                    </a:cubicBezTo>
                    <a:cubicBezTo>
                      <a:pt x="4" y="22"/>
                      <a:pt x="5" y="21"/>
                      <a:pt x="5" y="19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0" name="Freeform 208"/>
              <p:cNvSpPr/>
              <p:nvPr/>
            </p:nvSpPr>
            <p:spPr bwMode="auto">
              <a:xfrm>
                <a:off x="5567783" y="2071248"/>
                <a:ext cx="134109" cy="149436"/>
              </a:xfrm>
              <a:custGeom>
                <a:avLst/>
                <a:gdLst>
                  <a:gd name="T0" fmla="*/ 11 w 19"/>
                  <a:gd name="T1" fmla="*/ 0 h 21"/>
                  <a:gd name="T2" fmla="*/ 9 w 19"/>
                  <a:gd name="T3" fmla="*/ 0 h 21"/>
                  <a:gd name="T4" fmla="*/ 1 w 19"/>
                  <a:gd name="T5" fmla="*/ 2 h 21"/>
                  <a:gd name="T6" fmla="*/ 4 w 19"/>
                  <a:gd name="T7" fmla="*/ 6 h 21"/>
                  <a:gd name="T8" fmla="*/ 4 w 19"/>
                  <a:gd name="T9" fmla="*/ 10 h 21"/>
                  <a:gd name="T10" fmla="*/ 4 w 19"/>
                  <a:gd name="T11" fmla="*/ 18 h 21"/>
                  <a:gd name="T12" fmla="*/ 4 w 19"/>
                  <a:gd name="T13" fmla="*/ 19 h 21"/>
                  <a:gd name="T14" fmla="*/ 9 w 19"/>
                  <a:gd name="T15" fmla="*/ 21 h 21"/>
                  <a:gd name="T16" fmla="*/ 9 w 19"/>
                  <a:gd name="T17" fmla="*/ 21 h 21"/>
                  <a:gd name="T18" fmla="*/ 11 w 19"/>
                  <a:gd name="T19" fmla="*/ 21 h 21"/>
                  <a:gd name="T20" fmla="*/ 11 w 19"/>
                  <a:gd name="T21" fmla="*/ 21 h 21"/>
                  <a:gd name="T22" fmla="*/ 16 w 19"/>
                  <a:gd name="T23" fmla="*/ 19 h 21"/>
                  <a:gd name="T24" fmla="*/ 16 w 19"/>
                  <a:gd name="T25" fmla="*/ 18 h 21"/>
                  <a:gd name="T26" fmla="*/ 16 w 19"/>
                  <a:gd name="T27" fmla="*/ 10 h 21"/>
                  <a:gd name="T28" fmla="*/ 16 w 19"/>
                  <a:gd name="T29" fmla="*/ 6 h 21"/>
                  <a:gd name="T30" fmla="*/ 19 w 19"/>
                  <a:gd name="T31" fmla="*/ 3 h 21"/>
                  <a:gd name="T32" fmla="*/ 11 w 19"/>
                  <a:gd name="T3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" h="21">
                    <a:moveTo>
                      <a:pt x="11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7" y="0"/>
                      <a:pt x="2" y="1"/>
                      <a:pt x="1" y="2"/>
                    </a:cubicBezTo>
                    <a:cubicBezTo>
                      <a:pt x="0" y="3"/>
                      <a:pt x="1" y="4"/>
                      <a:pt x="4" y="6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8"/>
                      <a:pt x="4" y="19"/>
                      <a:pt x="4" y="19"/>
                    </a:cubicBezTo>
                    <a:cubicBezTo>
                      <a:pt x="5" y="21"/>
                      <a:pt x="6" y="21"/>
                      <a:pt x="9" y="21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3" y="21"/>
                      <a:pt x="15" y="21"/>
                      <a:pt x="16" y="19"/>
                    </a:cubicBezTo>
                    <a:cubicBezTo>
                      <a:pt x="16" y="19"/>
                      <a:pt x="16" y="18"/>
                      <a:pt x="16" y="18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8" y="4"/>
                      <a:pt x="19" y="4"/>
                      <a:pt x="19" y="3"/>
                    </a:cubicBezTo>
                    <a:cubicBezTo>
                      <a:pt x="19" y="1"/>
                      <a:pt x="13" y="0"/>
                      <a:pt x="11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1" name="Freeform 209"/>
              <p:cNvSpPr/>
              <p:nvPr/>
            </p:nvSpPr>
            <p:spPr bwMode="auto">
              <a:xfrm>
                <a:off x="5744041" y="2086575"/>
                <a:ext cx="36401" cy="147520"/>
              </a:xfrm>
              <a:custGeom>
                <a:avLst/>
                <a:gdLst>
                  <a:gd name="T0" fmla="*/ 2 w 5"/>
                  <a:gd name="T1" fmla="*/ 0 h 21"/>
                  <a:gd name="T2" fmla="*/ 2 w 5"/>
                  <a:gd name="T3" fmla="*/ 1 h 21"/>
                  <a:gd name="T4" fmla="*/ 0 w 5"/>
                  <a:gd name="T5" fmla="*/ 19 h 21"/>
                  <a:gd name="T6" fmla="*/ 1 w 5"/>
                  <a:gd name="T7" fmla="*/ 21 h 21"/>
                  <a:gd name="T8" fmla="*/ 3 w 5"/>
                  <a:gd name="T9" fmla="*/ 19 h 21"/>
                  <a:gd name="T10" fmla="*/ 5 w 5"/>
                  <a:gd name="T11" fmla="*/ 8 h 21"/>
                  <a:gd name="T12" fmla="*/ 5 w 5"/>
                  <a:gd name="T13" fmla="*/ 4 h 21"/>
                  <a:gd name="T14" fmla="*/ 2 w 5"/>
                  <a:gd name="T1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1">
                    <a:moveTo>
                      <a:pt x="2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1"/>
                      <a:pt x="1" y="21"/>
                    </a:cubicBezTo>
                    <a:cubicBezTo>
                      <a:pt x="2" y="21"/>
                      <a:pt x="3" y="20"/>
                      <a:pt x="3" y="1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2" y="2"/>
                      <a:pt x="2" y="1"/>
                      <a:pt x="2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2" name="Freeform 210"/>
              <p:cNvSpPr/>
              <p:nvPr/>
            </p:nvSpPr>
            <p:spPr bwMode="auto">
              <a:xfrm>
                <a:off x="5864739" y="2092322"/>
                <a:ext cx="34485" cy="141773"/>
              </a:xfrm>
              <a:custGeom>
                <a:avLst/>
                <a:gdLst>
                  <a:gd name="T0" fmla="*/ 3 w 5"/>
                  <a:gd name="T1" fmla="*/ 0 h 20"/>
                  <a:gd name="T2" fmla="*/ 0 w 5"/>
                  <a:gd name="T3" fmla="*/ 3 h 20"/>
                  <a:gd name="T4" fmla="*/ 0 w 5"/>
                  <a:gd name="T5" fmla="*/ 7 h 20"/>
                  <a:gd name="T6" fmla="*/ 1 w 5"/>
                  <a:gd name="T7" fmla="*/ 18 h 20"/>
                  <a:gd name="T8" fmla="*/ 3 w 5"/>
                  <a:gd name="T9" fmla="*/ 20 h 20"/>
                  <a:gd name="T10" fmla="*/ 5 w 5"/>
                  <a:gd name="T11" fmla="*/ 18 h 20"/>
                  <a:gd name="T12" fmla="*/ 3 w 5"/>
                  <a:gd name="T13" fmla="*/ 0 h 20"/>
                  <a:gd name="T14" fmla="*/ 3 w 5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0">
                    <a:moveTo>
                      <a:pt x="3" y="0"/>
                    </a:moveTo>
                    <a:cubicBezTo>
                      <a:pt x="3" y="1"/>
                      <a:pt x="2" y="1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9"/>
                      <a:pt x="2" y="20"/>
                      <a:pt x="3" y="20"/>
                    </a:cubicBezTo>
                    <a:cubicBezTo>
                      <a:pt x="4" y="20"/>
                      <a:pt x="5" y="19"/>
                      <a:pt x="5" y="18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3" name="Oval 211"/>
              <p:cNvSpPr>
                <a:spLocks noChangeArrowheads="1"/>
              </p:cNvSpPr>
              <p:nvPr/>
            </p:nvSpPr>
            <p:spPr bwMode="auto">
              <a:xfrm>
                <a:off x="5780442" y="1994614"/>
                <a:ext cx="76634" cy="76634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4" name="Freeform 212"/>
              <p:cNvSpPr/>
              <p:nvPr/>
            </p:nvSpPr>
            <p:spPr bwMode="auto">
              <a:xfrm>
                <a:off x="5780442" y="2207273"/>
                <a:ext cx="34485" cy="155184"/>
              </a:xfrm>
              <a:custGeom>
                <a:avLst/>
                <a:gdLst>
                  <a:gd name="T0" fmla="*/ 0 w 5"/>
                  <a:gd name="T1" fmla="*/ 0 h 22"/>
                  <a:gd name="T2" fmla="*/ 0 w 5"/>
                  <a:gd name="T3" fmla="*/ 1 h 22"/>
                  <a:gd name="T4" fmla="*/ 0 w 5"/>
                  <a:gd name="T5" fmla="*/ 19 h 22"/>
                  <a:gd name="T6" fmla="*/ 2 w 5"/>
                  <a:gd name="T7" fmla="*/ 22 h 22"/>
                  <a:gd name="T8" fmla="*/ 5 w 5"/>
                  <a:gd name="T9" fmla="*/ 19 h 22"/>
                  <a:gd name="T10" fmla="*/ 5 w 5"/>
                  <a:gd name="T11" fmla="*/ 2 h 22"/>
                  <a:gd name="T12" fmla="*/ 5 w 5"/>
                  <a:gd name="T13" fmla="*/ 2 h 22"/>
                  <a:gd name="T14" fmla="*/ 0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1"/>
                      <a:pt x="1" y="22"/>
                      <a:pt x="2" y="22"/>
                    </a:cubicBezTo>
                    <a:cubicBezTo>
                      <a:pt x="4" y="22"/>
                      <a:pt x="5" y="21"/>
                      <a:pt x="5" y="19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3" y="2"/>
                      <a:pt x="1" y="2"/>
                      <a:pt x="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5" name="Freeform 213"/>
              <p:cNvSpPr/>
              <p:nvPr/>
            </p:nvSpPr>
            <p:spPr bwMode="auto">
              <a:xfrm>
                <a:off x="5828338" y="2207273"/>
                <a:ext cx="36401" cy="155184"/>
              </a:xfrm>
              <a:custGeom>
                <a:avLst/>
                <a:gdLst>
                  <a:gd name="T0" fmla="*/ 5 w 5"/>
                  <a:gd name="T1" fmla="*/ 0 h 22"/>
                  <a:gd name="T2" fmla="*/ 0 w 5"/>
                  <a:gd name="T3" fmla="*/ 2 h 22"/>
                  <a:gd name="T4" fmla="*/ 0 w 5"/>
                  <a:gd name="T5" fmla="*/ 2 h 22"/>
                  <a:gd name="T6" fmla="*/ 0 w 5"/>
                  <a:gd name="T7" fmla="*/ 19 h 22"/>
                  <a:gd name="T8" fmla="*/ 2 w 5"/>
                  <a:gd name="T9" fmla="*/ 22 h 22"/>
                  <a:gd name="T10" fmla="*/ 5 w 5"/>
                  <a:gd name="T11" fmla="*/ 19 h 22"/>
                  <a:gd name="T12" fmla="*/ 5 w 5"/>
                  <a:gd name="T13" fmla="*/ 1 h 22"/>
                  <a:gd name="T14" fmla="*/ 5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5" y="0"/>
                    </a:moveTo>
                    <a:cubicBezTo>
                      <a:pt x="4" y="2"/>
                      <a:pt x="2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1"/>
                      <a:pt x="1" y="22"/>
                      <a:pt x="2" y="22"/>
                    </a:cubicBezTo>
                    <a:cubicBezTo>
                      <a:pt x="4" y="22"/>
                      <a:pt x="5" y="21"/>
                      <a:pt x="5" y="19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6" name="Freeform 214"/>
              <p:cNvSpPr/>
              <p:nvPr/>
            </p:nvSpPr>
            <p:spPr bwMode="auto">
              <a:xfrm>
                <a:off x="5757452" y="2071248"/>
                <a:ext cx="128362" cy="149436"/>
              </a:xfrm>
              <a:custGeom>
                <a:avLst/>
                <a:gdLst>
                  <a:gd name="T0" fmla="*/ 10 w 18"/>
                  <a:gd name="T1" fmla="*/ 0 h 21"/>
                  <a:gd name="T2" fmla="*/ 8 w 18"/>
                  <a:gd name="T3" fmla="*/ 0 h 21"/>
                  <a:gd name="T4" fmla="*/ 0 w 18"/>
                  <a:gd name="T5" fmla="*/ 2 h 21"/>
                  <a:gd name="T6" fmla="*/ 3 w 18"/>
                  <a:gd name="T7" fmla="*/ 6 h 21"/>
                  <a:gd name="T8" fmla="*/ 3 w 18"/>
                  <a:gd name="T9" fmla="*/ 10 h 21"/>
                  <a:gd name="T10" fmla="*/ 3 w 18"/>
                  <a:gd name="T11" fmla="*/ 18 h 21"/>
                  <a:gd name="T12" fmla="*/ 3 w 18"/>
                  <a:gd name="T13" fmla="*/ 19 h 21"/>
                  <a:gd name="T14" fmla="*/ 8 w 18"/>
                  <a:gd name="T15" fmla="*/ 21 h 21"/>
                  <a:gd name="T16" fmla="*/ 8 w 18"/>
                  <a:gd name="T17" fmla="*/ 21 h 21"/>
                  <a:gd name="T18" fmla="*/ 10 w 18"/>
                  <a:gd name="T19" fmla="*/ 21 h 21"/>
                  <a:gd name="T20" fmla="*/ 10 w 18"/>
                  <a:gd name="T21" fmla="*/ 21 h 21"/>
                  <a:gd name="T22" fmla="*/ 15 w 18"/>
                  <a:gd name="T23" fmla="*/ 19 h 21"/>
                  <a:gd name="T24" fmla="*/ 15 w 18"/>
                  <a:gd name="T25" fmla="*/ 18 h 21"/>
                  <a:gd name="T26" fmla="*/ 15 w 18"/>
                  <a:gd name="T27" fmla="*/ 10 h 21"/>
                  <a:gd name="T28" fmla="*/ 15 w 18"/>
                  <a:gd name="T29" fmla="*/ 6 h 21"/>
                  <a:gd name="T30" fmla="*/ 18 w 18"/>
                  <a:gd name="T31" fmla="*/ 3 h 21"/>
                  <a:gd name="T32" fmla="*/ 10 w 18"/>
                  <a:gd name="T3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" h="21">
                    <a:moveTo>
                      <a:pt x="10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6" y="0"/>
                      <a:pt x="1" y="1"/>
                      <a:pt x="0" y="2"/>
                    </a:cubicBezTo>
                    <a:cubicBezTo>
                      <a:pt x="0" y="3"/>
                      <a:pt x="0" y="4"/>
                      <a:pt x="3" y="6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9"/>
                      <a:pt x="3" y="19"/>
                    </a:cubicBezTo>
                    <a:cubicBezTo>
                      <a:pt x="4" y="21"/>
                      <a:pt x="6" y="21"/>
                      <a:pt x="8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2" y="21"/>
                      <a:pt x="14" y="21"/>
                      <a:pt x="15" y="19"/>
                    </a:cubicBezTo>
                    <a:cubicBezTo>
                      <a:pt x="15" y="19"/>
                      <a:pt x="15" y="18"/>
                      <a:pt x="15" y="18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7" y="4"/>
                      <a:pt x="18" y="4"/>
                      <a:pt x="18" y="3"/>
                    </a:cubicBezTo>
                    <a:cubicBezTo>
                      <a:pt x="18" y="1"/>
                      <a:pt x="12" y="0"/>
                      <a:pt x="1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7" name="Freeform 215"/>
              <p:cNvSpPr/>
              <p:nvPr/>
            </p:nvSpPr>
            <p:spPr bwMode="auto">
              <a:xfrm>
                <a:off x="5927962" y="2086575"/>
                <a:ext cx="36401" cy="147520"/>
              </a:xfrm>
              <a:custGeom>
                <a:avLst/>
                <a:gdLst>
                  <a:gd name="T0" fmla="*/ 2 w 5"/>
                  <a:gd name="T1" fmla="*/ 0 h 21"/>
                  <a:gd name="T2" fmla="*/ 2 w 5"/>
                  <a:gd name="T3" fmla="*/ 1 h 21"/>
                  <a:gd name="T4" fmla="*/ 0 w 5"/>
                  <a:gd name="T5" fmla="*/ 19 h 21"/>
                  <a:gd name="T6" fmla="*/ 2 w 5"/>
                  <a:gd name="T7" fmla="*/ 21 h 21"/>
                  <a:gd name="T8" fmla="*/ 3 w 5"/>
                  <a:gd name="T9" fmla="*/ 19 h 21"/>
                  <a:gd name="T10" fmla="*/ 5 w 5"/>
                  <a:gd name="T11" fmla="*/ 8 h 21"/>
                  <a:gd name="T12" fmla="*/ 5 w 5"/>
                  <a:gd name="T13" fmla="*/ 4 h 21"/>
                  <a:gd name="T14" fmla="*/ 2 w 5"/>
                  <a:gd name="T1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1">
                    <a:moveTo>
                      <a:pt x="2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1" y="21"/>
                      <a:pt x="2" y="21"/>
                    </a:cubicBezTo>
                    <a:cubicBezTo>
                      <a:pt x="3" y="21"/>
                      <a:pt x="3" y="20"/>
                      <a:pt x="3" y="1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2" y="2"/>
                      <a:pt x="2" y="1"/>
                      <a:pt x="2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8" name="Freeform 216"/>
              <p:cNvSpPr/>
              <p:nvPr/>
            </p:nvSpPr>
            <p:spPr bwMode="auto">
              <a:xfrm>
                <a:off x="6048660" y="2092322"/>
                <a:ext cx="34485" cy="141773"/>
              </a:xfrm>
              <a:custGeom>
                <a:avLst/>
                <a:gdLst>
                  <a:gd name="T0" fmla="*/ 3 w 5"/>
                  <a:gd name="T1" fmla="*/ 0 h 20"/>
                  <a:gd name="T2" fmla="*/ 0 w 5"/>
                  <a:gd name="T3" fmla="*/ 3 h 20"/>
                  <a:gd name="T4" fmla="*/ 0 w 5"/>
                  <a:gd name="T5" fmla="*/ 7 h 20"/>
                  <a:gd name="T6" fmla="*/ 2 w 5"/>
                  <a:gd name="T7" fmla="*/ 18 h 20"/>
                  <a:gd name="T8" fmla="*/ 3 w 5"/>
                  <a:gd name="T9" fmla="*/ 20 h 20"/>
                  <a:gd name="T10" fmla="*/ 5 w 5"/>
                  <a:gd name="T11" fmla="*/ 18 h 20"/>
                  <a:gd name="T12" fmla="*/ 3 w 5"/>
                  <a:gd name="T13" fmla="*/ 0 h 20"/>
                  <a:gd name="T14" fmla="*/ 3 w 5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0">
                    <a:moveTo>
                      <a:pt x="3" y="0"/>
                    </a:moveTo>
                    <a:cubicBezTo>
                      <a:pt x="3" y="1"/>
                      <a:pt x="2" y="1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20"/>
                      <a:pt x="5" y="19"/>
                      <a:pt x="5" y="18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9" name="Oval 217"/>
              <p:cNvSpPr>
                <a:spLocks noChangeArrowheads="1"/>
              </p:cNvSpPr>
              <p:nvPr/>
            </p:nvSpPr>
            <p:spPr bwMode="auto">
              <a:xfrm>
                <a:off x="5970111" y="1994614"/>
                <a:ext cx="70886" cy="76634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0" name="Freeform 218"/>
              <p:cNvSpPr/>
              <p:nvPr/>
            </p:nvSpPr>
            <p:spPr bwMode="auto">
              <a:xfrm>
                <a:off x="5964363" y="2207273"/>
                <a:ext cx="34485" cy="155184"/>
              </a:xfrm>
              <a:custGeom>
                <a:avLst/>
                <a:gdLst>
                  <a:gd name="T0" fmla="*/ 0 w 5"/>
                  <a:gd name="T1" fmla="*/ 0 h 22"/>
                  <a:gd name="T2" fmla="*/ 0 w 5"/>
                  <a:gd name="T3" fmla="*/ 1 h 22"/>
                  <a:gd name="T4" fmla="*/ 0 w 5"/>
                  <a:gd name="T5" fmla="*/ 19 h 22"/>
                  <a:gd name="T6" fmla="*/ 3 w 5"/>
                  <a:gd name="T7" fmla="*/ 22 h 22"/>
                  <a:gd name="T8" fmla="*/ 5 w 5"/>
                  <a:gd name="T9" fmla="*/ 19 h 22"/>
                  <a:gd name="T10" fmla="*/ 5 w 5"/>
                  <a:gd name="T11" fmla="*/ 2 h 22"/>
                  <a:gd name="T12" fmla="*/ 5 w 5"/>
                  <a:gd name="T13" fmla="*/ 2 h 22"/>
                  <a:gd name="T14" fmla="*/ 0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1"/>
                      <a:pt x="1" y="22"/>
                      <a:pt x="3" y="22"/>
                    </a:cubicBezTo>
                    <a:cubicBezTo>
                      <a:pt x="4" y="22"/>
                      <a:pt x="5" y="21"/>
                      <a:pt x="5" y="19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3" y="2"/>
                      <a:pt x="1" y="2"/>
                      <a:pt x="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1" name="Freeform 219"/>
              <p:cNvSpPr/>
              <p:nvPr/>
            </p:nvSpPr>
            <p:spPr bwMode="auto">
              <a:xfrm>
                <a:off x="6012259" y="2207273"/>
                <a:ext cx="36401" cy="155184"/>
              </a:xfrm>
              <a:custGeom>
                <a:avLst/>
                <a:gdLst>
                  <a:gd name="T0" fmla="*/ 5 w 5"/>
                  <a:gd name="T1" fmla="*/ 0 h 22"/>
                  <a:gd name="T2" fmla="*/ 0 w 5"/>
                  <a:gd name="T3" fmla="*/ 2 h 22"/>
                  <a:gd name="T4" fmla="*/ 0 w 5"/>
                  <a:gd name="T5" fmla="*/ 2 h 22"/>
                  <a:gd name="T6" fmla="*/ 0 w 5"/>
                  <a:gd name="T7" fmla="*/ 19 h 22"/>
                  <a:gd name="T8" fmla="*/ 2 w 5"/>
                  <a:gd name="T9" fmla="*/ 22 h 22"/>
                  <a:gd name="T10" fmla="*/ 5 w 5"/>
                  <a:gd name="T11" fmla="*/ 19 h 22"/>
                  <a:gd name="T12" fmla="*/ 5 w 5"/>
                  <a:gd name="T13" fmla="*/ 1 h 22"/>
                  <a:gd name="T14" fmla="*/ 5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5" y="0"/>
                    </a:moveTo>
                    <a:cubicBezTo>
                      <a:pt x="4" y="2"/>
                      <a:pt x="2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1"/>
                      <a:pt x="1" y="22"/>
                      <a:pt x="2" y="22"/>
                    </a:cubicBezTo>
                    <a:cubicBezTo>
                      <a:pt x="4" y="22"/>
                      <a:pt x="5" y="21"/>
                      <a:pt x="5" y="19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2" name="Freeform 220"/>
              <p:cNvSpPr/>
              <p:nvPr/>
            </p:nvSpPr>
            <p:spPr bwMode="auto">
              <a:xfrm>
                <a:off x="5943289" y="2071248"/>
                <a:ext cx="126446" cy="149436"/>
              </a:xfrm>
              <a:custGeom>
                <a:avLst/>
                <a:gdLst>
                  <a:gd name="T0" fmla="*/ 10 w 18"/>
                  <a:gd name="T1" fmla="*/ 0 h 21"/>
                  <a:gd name="T2" fmla="*/ 8 w 18"/>
                  <a:gd name="T3" fmla="*/ 0 h 21"/>
                  <a:gd name="T4" fmla="*/ 0 w 18"/>
                  <a:gd name="T5" fmla="*/ 2 h 21"/>
                  <a:gd name="T6" fmla="*/ 3 w 18"/>
                  <a:gd name="T7" fmla="*/ 6 h 21"/>
                  <a:gd name="T8" fmla="*/ 3 w 18"/>
                  <a:gd name="T9" fmla="*/ 10 h 21"/>
                  <a:gd name="T10" fmla="*/ 3 w 18"/>
                  <a:gd name="T11" fmla="*/ 18 h 21"/>
                  <a:gd name="T12" fmla="*/ 3 w 18"/>
                  <a:gd name="T13" fmla="*/ 19 h 21"/>
                  <a:gd name="T14" fmla="*/ 8 w 18"/>
                  <a:gd name="T15" fmla="*/ 21 h 21"/>
                  <a:gd name="T16" fmla="*/ 8 w 18"/>
                  <a:gd name="T17" fmla="*/ 21 h 21"/>
                  <a:gd name="T18" fmla="*/ 10 w 18"/>
                  <a:gd name="T19" fmla="*/ 21 h 21"/>
                  <a:gd name="T20" fmla="*/ 10 w 18"/>
                  <a:gd name="T21" fmla="*/ 21 h 21"/>
                  <a:gd name="T22" fmla="*/ 15 w 18"/>
                  <a:gd name="T23" fmla="*/ 19 h 21"/>
                  <a:gd name="T24" fmla="*/ 15 w 18"/>
                  <a:gd name="T25" fmla="*/ 18 h 21"/>
                  <a:gd name="T26" fmla="*/ 15 w 18"/>
                  <a:gd name="T27" fmla="*/ 10 h 21"/>
                  <a:gd name="T28" fmla="*/ 15 w 18"/>
                  <a:gd name="T29" fmla="*/ 6 h 21"/>
                  <a:gd name="T30" fmla="*/ 18 w 18"/>
                  <a:gd name="T31" fmla="*/ 3 h 21"/>
                  <a:gd name="T32" fmla="*/ 10 w 18"/>
                  <a:gd name="T3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" h="21">
                    <a:moveTo>
                      <a:pt x="10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6" y="0"/>
                      <a:pt x="1" y="1"/>
                      <a:pt x="0" y="2"/>
                    </a:cubicBezTo>
                    <a:cubicBezTo>
                      <a:pt x="0" y="3"/>
                      <a:pt x="0" y="4"/>
                      <a:pt x="3" y="6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9"/>
                      <a:pt x="3" y="19"/>
                    </a:cubicBezTo>
                    <a:cubicBezTo>
                      <a:pt x="4" y="21"/>
                      <a:pt x="6" y="21"/>
                      <a:pt x="8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2" y="21"/>
                      <a:pt x="14" y="21"/>
                      <a:pt x="15" y="19"/>
                    </a:cubicBezTo>
                    <a:cubicBezTo>
                      <a:pt x="15" y="19"/>
                      <a:pt x="15" y="18"/>
                      <a:pt x="15" y="18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7" y="4"/>
                      <a:pt x="18" y="4"/>
                      <a:pt x="18" y="3"/>
                    </a:cubicBezTo>
                    <a:cubicBezTo>
                      <a:pt x="18" y="1"/>
                      <a:pt x="12" y="0"/>
                      <a:pt x="1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3" name="Freeform 221"/>
              <p:cNvSpPr/>
              <p:nvPr/>
            </p:nvSpPr>
            <p:spPr bwMode="auto">
              <a:xfrm>
                <a:off x="5184614" y="2488903"/>
                <a:ext cx="36401" cy="141773"/>
              </a:xfrm>
              <a:custGeom>
                <a:avLst/>
                <a:gdLst>
                  <a:gd name="T0" fmla="*/ 3 w 5"/>
                  <a:gd name="T1" fmla="*/ 0 h 20"/>
                  <a:gd name="T2" fmla="*/ 2 w 5"/>
                  <a:gd name="T3" fmla="*/ 1 h 20"/>
                  <a:gd name="T4" fmla="*/ 0 w 5"/>
                  <a:gd name="T5" fmla="*/ 18 h 20"/>
                  <a:gd name="T6" fmla="*/ 2 w 5"/>
                  <a:gd name="T7" fmla="*/ 20 h 20"/>
                  <a:gd name="T8" fmla="*/ 4 w 5"/>
                  <a:gd name="T9" fmla="*/ 18 h 20"/>
                  <a:gd name="T10" fmla="*/ 5 w 5"/>
                  <a:gd name="T11" fmla="*/ 7 h 20"/>
                  <a:gd name="T12" fmla="*/ 5 w 5"/>
                  <a:gd name="T13" fmla="*/ 3 h 20"/>
                  <a:gd name="T14" fmla="*/ 3 w 5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0">
                    <a:moveTo>
                      <a:pt x="3" y="0"/>
                    </a:moveTo>
                    <a:cubicBezTo>
                      <a:pt x="3" y="0"/>
                      <a:pt x="2" y="0"/>
                      <a:pt x="2" y="1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1" y="20"/>
                      <a:pt x="2" y="20"/>
                    </a:cubicBezTo>
                    <a:cubicBezTo>
                      <a:pt x="3" y="20"/>
                      <a:pt x="4" y="19"/>
                      <a:pt x="4" y="18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3" y="1"/>
                      <a:pt x="2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4" name="Freeform 222"/>
              <p:cNvSpPr/>
              <p:nvPr/>
            </p:nvSpPr>
            <p:spPr bwMode="auto">
              <a:xfrm>
                <a:off x="5312976" y="2488903"/>
                <a:ext cx="34485" cy="141773"/>
              </a:xfrm>
              <a:custGeom>
                <a:avLst/>
                <a:gdLst>
                  <a:gd name="T0" fmla="*/ 3 w 5"/>
                  <a:gd name="T1" fmla="*/ 0 h 20"/>
                  <a:gd name="T2" fmla="*/ 0 w 5"/>
                  <a:gd name="T3" fmla="*/ 3 h 20"/>
                  <a:gd name="T4" fmla="*/ 0 w 5"/>
                  <a:gd name="T5" fmla="*/ 7 h 20"/>
                  <a:gd name="T6" fmla="*/ 1 w 5"/>
                  <a:gd name="T7" fmla="*/ 18 h 20"/>
                  <a:gd name="T8" fmla="*/ 3 w 5"/>
                  <a:gd name="T9" fmla="*/ 20 h 20"/>
                  <a:gd name="T10" fmla="*/ 5 w 5"/>
                  <a:gd name="T11" fmla="*/ 18 h 20"/>
                  <a:gd name="T12" fmla="*/ 3 w 5"/>
                  <a:gd name="T13" fmla="*/ 1 h 20"/>
                  <a:gd name="T14" fmla="*/ 3 w 5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0">
                    <a:moveTo>
                      <a:pt x="3" y="0"/>
                    </a:moveTo>
                    <a:cubicBezTo>
                      <a:pt x="3" y="1"/>
                      <a:pt x="2" y="2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9"/>
                      <a:pt x="2" y="20"/>
                      <a:pt x="3" y="20"/>
                    </a:cubicBezTo>
                    <a:cubicBezTo>
                      <a:pt x="4" y="20"/>
                      <a:pt x="5" y="19"/>
                      <a:pt x="5" y="18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5" name="Oval 223"/>
              <p:cNvSpPr>
                <a:spLocks noChangeArrowheads="1"/>
              </p:cNvSpPr>
              <p:nvPr/>
            </p:nvSpPr>
            <p:spPr bwMode="auto">
              <a:xfrm>
                <a:off x="5226763" y="2391194"/>
                <a:ext cx="78550" cy="76634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6" name="Freeform 224"/>
              <p:cNvSpPr/>
              <p:nvPr/>
            </p:nvSpPr>
            <p:spPr bwMode="auto">
              <a:xfrm>
                <a:off x="5226763" y="2603853"/>
                <a:ext cx="36401" cy="155184"/>
              </a:xfrm>
              <a:custGeom>
                <a:avLst/>
                <a:gdLst>
                  <a:gd name="T0" fmla="*/ 0 w 5"/>
                  <a:gd name="T1" fmla="*/ 0 h 22"/>
                  <a:gd name="T2" fmla="*/ 0 w 5"/>
                  <a:gd name="T3" fmla="*/ 1 h 22"/>
                  <a:gd name="T4" fmla="*/ 0 w 5"/>
                  <a:gd name="T5" fmla="*/ 20 h 22"/>
                  <a:gd name="T6" fmla="*/ 2 w 5"/>
                  <a:gd name="T7" fmla="*/ 22 h 22"/>
                  <a:gd name="T8" fmla="*/ 5 w 5"/>
                  <a:gd name="T9" fmla="*/ 20 h 22"/>
                  <a:gd name="T10" fmla="*/ 5 w 5"/>
                  <a:gd name="T11" fmla="*/ 2 h 22"/>
                  <a:gd name="T12" fmla="*/ 4 w 5"/>
                  <a:gd name="T13" fmla="*/ 2 h 22"/>
                  <a:gd name="T14" fmla="*/ 0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2"/>
                      <a:pt x="2" y="22"/>
                    </a:cubicBezTo>
                    <a:cubicBezTo>
                      <a:pt x="3" y="22"/>
                      <a:pt x="5" y="21"/>
                      <a:pt x="5" y="20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2"/>
                      <a:pt x="0" y="2"/>
                      <a:pt x="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7" name="Freeform 225"/>
              <p:cNvSpPr/>
              <p:nvPr/>
            </p:nvSpPr>
            <p:spPr bwMode="auto">
              <a:xfrm>
                <a:off x="5270827" y="2603853"/>
                <a:ext cx="34485" cy="155184"/>
              </a:xfrm>
              <a:custGeom>
                <a:avLst/>
                <a:gdLst>
                  <a:gd name="T0" fmla="*/ 5 w 5"/>
                  <a:gd name="T1" fmla="*/ 0 h 22"/>
                  <a:gd name="T2" fmla="*/ 1 w 5"/>
                  <a:gd name="T3" fmla="*/ 2 h 22"/>
                  <a:gd name="T4" fmla="*/ 0 w 5"/>
                  <a:gd name="T5" fmla="*/ 2 h 22"/>
                  <a:gd name="T6" fmla="*/ 0 w 5"/>
                  <a:gd name="T7" fmla="*/ 20 h 22"/>
                  <a:gd name="T8" fmla="*/ 3 w 5"/>
                  <a:gd name="T9" fmla="*/ 22 h 22"/>
                  <a:gd name="T10" fmla="*/ 5 w 5"/>
                  <a:gd name="T11" fmla="*/ 20 h 22"/>
                  <a:gd name="T12" fmla="*/ 5 w 5"/>
                  <a:gd name="T13" fmla="*/ 1 h 22"/>
                  <a:gd name="T14" fmla="*/ 5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5" y="0"/>
                    </a:moveTo>
                    <a:cubicBezTo>
                      <a:pt x="5" y="2"/>
                      <a:pt x="3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2" y="22"/>
                      <a:pt x="3" y="22"/>
                    </a:cubicBezTo>
                    <a:cubicBezTo>
                      <a:pt x="4" y="22"/>
                      <a:pt x="5" y="21"/>
                      <a:pt x="5" y="2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8" name="Freeform 226"/>
              <p:cNvSpPr/>
              <p:nvPr/>
            </p:nvSpPr>
            <p:spPr bwMode="auto">
              <a:xfrm>
                <a:off x="5199941" y="2475492"/>
                <a:ext cx="134109" cy="141773"/>
              </a:xfrm>
              <a:custGeom>
                <a:avLst/>
                <a:gdLst>
                  <a:gd name="T0" fmla="*/ 11 w 19"/>
                  <a:gd name="T1" fmla="*/ 0 h 20"/>
                  <a:gd name="T2" fmla="*/ 8 w 19"/>
                  <a:gd name="T3" fmla="*/ 0 h 20"/>
                  <a:gd name="T4" fmla="*/ 1 w 19"/>
                  <a:gd name="T5" fmla="*/ 2 h 20"/>
                  <a:gd name="T6" fmla="*/ 3 w 19"/>
                  <a:gd name="T7" fmla="*/ 5 h 20"/>
                  <a:gd name="T8" fmla="*/ 3 w 19"/>
                  <a:gd name="T9" fmla="*/ 9 h 20"/>
                  <a:gd name="T10" fmla="*/ 3 w 19"/>
                  <a:gd name="T11" fmla="*/ 17 h 20"/>
                  <a:gd name="T12" fmla="*/ 4 w 19"/>
                  <a:gd name="T13" fmla="*/ 18 h 20"/>
                  <a:gd name="T14" fmla="*/ 8 w 19"/>
                  <a:gd name="T15" fmla="*/ 20 h 20"/>
                  <a:gd name="T16" fmla="*/ 9 w 19"/>
                  <a:gd name="T17" fmla="*/ 20 h 20"/>
                  <a:gd name="T18" fmla="*/ 10 w 19"/>
                  <a:gd name="T19" fmla="*/ 20 h 20"/>
                  <a:gd name="T20" fmla="*/ 11 w 19"/>
                  <a:gd name="T21" fmla="*/ 20 h 20"/>
                  <a:gd name="T22" fmla="*/ 15 w 19"/>
                  <a:gd name="T23" fmla="*/ 18 h 20"/>
                  <a:gd name="T24" fmla="*/ 16 w 19"/>
                  <a:gd name="T25" fmla="*/ 17 h 20"/>
                  <a:gd name="T26" fmla="*/ 16 w 19"/>
                  <a:gd name="T27" fmla="*/ 9 h 20"/>
                  <a:gd name="T28" fmla="*/ 16 w 19"/>
                  <a:gd name="T29" fmla="*/ 5 h 20"/>
                  <a:gd name="T30" fmla="*/ 19 w 19"/>
                  <a:gd name="T31" fmla="*/ 2 h 20"/>
                  <a:gd name="T32" fmla="*/ 11 w 19"/>
                  <a:gd name="T3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" h="20">
                    <a:moveTo>
                      <a:pt x="11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2" y="0"/>
                      <a:pt x="1" y="2"/>
                    </a:cubicBezTo>
                    <a:cubicBezTo>
                      <a:pt x="0" y="2"/>
                      <a:pt x="1" y="3"/>
                      <a:pt x="3" y="5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7"/>
                      <a:pt x="3" y="18"/>
                      <a:pt x="4" y="18"/>
                    </a:cubicBezTo>
                    <a:cubicBezTo>
                      <a:pt x="4" y="20"/>
                      <a:pt x="6" y="20"/>
                      <a:pt x="8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3" y="20"/>
                      <a:pt x="15" y="20"/>
                      <a:pt x="15" y="18"/>
                    </a:cubicBezTo>
                    <a:cubicBezTo>
                      <a:pt x="16" y="18"/>
                      <a:pt x="16" y="17"/>
                      <a:pt x="16" y="17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8" y="4"/>
                      <a:pt x="19" y="3"/>
                      <a:pt x="19" y="2"/>
                    </a:cubicBezTo>
                    <a:cubicBezTo>
                      <a:pt x="18" y="0"/>
                      <a:pt x="13" y="0"/>
                      <a:pt x="11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9" name="Freeform 227"/>
              <p:cNvSpPr/>
              <p:nvPr/>
            </p:nvSpPr>
            <p:spPr bwMode="auto">
              <a:xfrm>
                <a:off x="5368535" y="2488903"/>
                <a:ext cx="36401" cy="141773"/>
              </a:xfrm>
              <a:custGeom>
                <a:avLst/>
                <a:gdLst>
                  <a:gd name="T0" fmla="*/ 3 w 5"/>
                  <a:gd name="T1" fmla="*/ 0 h 20"/>
                  <a:gd name="T2" fmla="*/ 3 w 5"/>
                  <a:gd name="T3" fmla="*/ 1 h 20"/>
                  <a:gd name="T4" fmla="*/ 0 w 5"/>
                  <a:gd name="T5" fmla="*/ 18 h 20"/>
                  <a:gd name="T6" fmla="*/ 2 w 5"/>
                  <a:gd name="T7" fmla="*/ 20 h 20"/>
                  <a:gd name="T8" fmla="*/ 4 w 5"/>
                  <a:gd name="T9" fmla="*/ 18 h 20"/>
                  <a:gd name="T10" fmla="*/ 5 w 5"/>
                  <a:gd name="T11" fmla="*/ 7 h 20"/>
                  <a:gd name="T12" fmla="*/ 5 w 5"/>
                  <a:gd name="T13" fmla="*/ 3 h 20"/>
                  <a:gd name="T14" fmla="*/ 3 w 5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0">
                    <a:moveTo>
                      <a:pt x="3" y="0"/>
                    </a:moveTo>
                    <a:cubicBezTo>
                      <a:pt x="3" y="0"/>
                      <a:pt x="3" y="0"/>
                      <a:pt x="3" y="1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1" y="20"/>
                      <a:pt x="2" y="20"/>
                    </a:cubicBezTo>
                    <a:cubicBezTo>
                      <a:pt x="3" y="20"/>
                      <a:pt x="4" y="19"/>
                      <a:pt x="4" y="18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3" y="1"/>
                      <a:pt x="2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0" name="Freeform 228"/>
              <p:cNvSpPr/>
              <p:nvPr/>
            </p:nvSpPr>
            <p:spPr bwMode="auto">
              <a:xfrm>
                <a:off x="5496897" y="2488903"/>
                <a:ext cx="34485" cy="141773"/>
              </a:xfrm>
              <a:custGeom>
                <a:avLst/>
                <a:gdLst>
                  <a:gd name="T0" fmla="*/ 3 w 5"/>
                  <a:gd name="T1" fmla="*/ 0 h 20"/>
                  <a:gd name="T2" fmla="*/ 0 w 5"/>
                  <a:gd name="T3" fmla="*/ 3 h 20"/>
                  <a:gd name="T4" fmla="*/ 0 w 5"/>
                  <a:gd name="T5" fmla="*/ 7 h 20"/>
                  <a:gd name="T6" fmla="*/ 1 w 5"/>
                  <a:gd name="T7" fmla="*/ 18 h 20"/>
                  <a:gd name="T8" fmla="*/ 3 w 5"/>
                  <a:gd name="T9" fmla="*/ 20 h 20"/>
                  <a:gd name="T10" fmla="*/ 5 w 5"/>
                  <a:gd name="T11" fmla="*/ 18 h 20"/>
                  <a:gd name="T12" fmla="*/ 3 w 5"/>
                  <a:gd name="T13" fmla="*/ 1 h 20"/>
                  <a:gd name="T14" fmla="*/ 3 w 5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0">
                    <a:moveTo>
                      <a:pt x="3" y="0"/>
                    </a:moveTo>
                    <a:cubicBezTo>
                      <a:pt x="3" y="1"/>
                      <a:pt x="2" y="2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9"/>
                      <a:pt x="2" y="20"/>
                      <a:pt x="3" y="20"/>
                    </a:cubicBezTo>
                    <a:cubicBezTo>
                      <a:pt x="4" y="20"/>
                      <a:pt x="5" y="19"/>
                      <a:pt x="5" y="18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1" name="Oval 229"/>
              <p:cNvSpPr>
                <a:spLocks noChangeArrowheads="1"/>
              </p:cNvSpPr>
              <p:nvPr/>
            </p:nvSpPr>
            <p:spPr bwMode="auto">
              <a:xfrm>
                <a:off x="5410684" y="2391194"/>
                <a:ext cx="78550" cy="76634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2" name="Freeform 230"/>
              <p:cNvSpPr/>
              <p:nvPr/>
            </p:nvSpPr>
            <p:spPr bwMode="auto">
              <a:xfrm>
                <a:off x="5410684" y="2603853"/>
                <a:ext cx="36401" cy="155184"/>
              </a:xfrm>
              <a:custGeom>
                <a:avLst/>
                <a:gdLst>
                  <a:gd name="T0" fmla="*/ 0 w 5"/>
                  <a:gd name="T1" fmla="*/ 0 h 22"/>
                  <a:gd name="T2" fmla="*/ 0 w 5"/>
                  <a:gd name="T3" fmla="*/ 1 h 22"/>
                  <a:gd name="T4" fmla="*/ 0 w 5"/>
                  <a:gd name="T5" fmla="*/ 20 h 22"/>
                  <a:gd name="T6" fmla="*/ 2 w 5"/>
                  <a:gd name="T7" fmla="*/ 22 h 22"/>
                  <a:gd name="T8" fmla="*/ 5 w 5"/>
                  <a:gd name="T9" fmla="*/ 20 h 22"/>
                  <a:gd name="T10" fmla="*/ 5 w 5"/>
                  <a:gd name="T11" fmla="*/ 2 h 22"/>
                  <a:gd name="T12" fmla="*/ 5 w 5"/>
                  <a:gd name="T13" fmla="*/ 2 h 22"/>
                  <a:gd name="T14" fmla="*/ 0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2"/>
                      <a:pt x="2" y="22"/>
                    </a:cubicBezTo>
                    <a:cubicBezTo>
                      <a:pt x="4" y="22"/>
                      <a:pt x="5" y="21"/>
                      <a:pt x="5" y="20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2" y="2"/>
                      <a:pt x="0" y="2"/>
                      <a:pt x="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3" name="Freeform 231"/>
              <p:cNvSpPr/>
              <p:nvPr/>
            </p:nvSpPr>
            <p:spPr bwMode="auto">
              <a:xfrm>
                <a:off x="5460496" y="2603853"/>
                <a:ext cx="36401" cy="155184"/>
              </a:xfrm>
              <a:custGeom>
                <a:avLst/>
                <a:gdLst>
                  <a:gd name="T0" fmla="*/ 5 w 5"/>
                  <a:gd name="T1" fmla="*/ 0 h 22"/>
                  <a:gd name="T2" fmla="*/ 0 w 5"/>
                  <a:gd name="T3" fmla="*/ 2 h 22"/>
                  <a:gd name="T4" fmla="*/ 0 w 5"/>
                  <a:gd name="T5" fmla="*/ 2 h 22"/>
                  <a:gd name="T6" fmla="*/ 0 w 5"/>
                  <a:gd name="T7" fmla="*/ 20 h 22"/>
                  <a:gd name="T8" fmla="*/ 2 w 5"/>
                  <a:gd name="T9" fmla="*/ 22 h 22"/>
                  <a:gd name="T10" fmla="*/ 5 w 5"/>
                  <a:gd name="T11" fmla="*/ 20 h 22"/>
                  <a:gd name="T12" fmla="*/ 5 w 5"/>
                  <a:gd name="T13" fmla="*/ 1 h 22"/>
                  <a:gd name="T14" fmla="*/ 5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5" y="0"/>
                    </a:moveTo>
                    <a:cubicBezTo>
                      <a:pt x="4" y="2"/>
                      <a:pt x="2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2"/>
                      <a:pt x="2" y="22"/>
                    </a:cubicBezTo>
                    <a:cubicBezTo>
                      <a:pt x="3" y="22"/>
                      <a:pt x="5" y="21"/>
                      <a:pt x="5" y="2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4" name="Freeform 232"/>
              <p:cNvSpPr/>
              <p:nvPr/>
            </p:nvSpPr>
            <p:spPr bwMode="auto">
              <a:xfrm>
                <a:off x="5383862" y="2475492"/>
                <a:ext cx="134109" cy="141773"/>
              </a:xfrm>
              <a:custGeom>
                <a:avLst/>
                <a:gdLst>
                  <a:gd name="T0" fmla="*/ 11 w 19"/>
                  <a:gd name="T1" fmla="*/ 0 h 20"/>
                  <a:gd name="T2" fmla="*/ 9 w 19"/>
                  <a:gd name="T3" fmla="*/ 0 h 20"/>
                  <a:gd name="T4" fmla="*/ 1 w 19"/>
                  <a:gd name="T5" fmla="*/ 2 h 20"/>
                  <a:gd name="T6" fmla="*/ 3 w 19"/>
                  <a:gd name="T7" fmla="*/ 5 h 20"/>
                  <a:gd name="T8" fmla="*/ 3 w 19"/>
                  <a:gd name="T9" fmla="*/ 9 h 20"/>
                  <a:gd name="T10" fmla="*/ 3 w 19"/>
                  <a:gd name="T11" fmla="*/ 17 h 20"/>
                  <a:gd name="T12" fmla="*/ 4 w 19"/>
                  <a:gd name="T13" fmla="*/ 18 h 20"/>
                  <a:gd name="T14" fmla="*/ 9 w 19"/>
                  <a:gd name="T15" fmla="*/ 20 h 20"/>
                  <a:gd name="T16" fmla="*/ 9 w 19"/>
                  <a:gd name="T17" fmla="*/ 20 h 20"/>
                  <a:gd name="T18" fmla="*/ 11 w 19"/>
                  <a:gd name="T19" fmla="*/ 20 h 20"/>
                  <a:gd name="T20" fmla="*/ 11 w 19"/>
                  <a:gd name="T21" fmla="*/ 20 h 20"/>
                  <a:gd name="T22" fmla="*/ 16 w 19"/>
                  <a:gd name="T23" fmla="*/ 18 h 20"/>
                  <a:gd name="T24" fmla="*/ 16 w 19"/>
                  <a:gd name="T25" fmla="*/ 17 h 20"/>
                  <a:gd name="T26" fmla="*/ 16 w 19"/>
                  <a:gd name="T27" fmla="*/ 9 h 20"/>
                  <a:gd name="T28" fmla="*/ 16 w 19"/>
                  <a:gd name="T29" fmla="*/ 5 h 20"/>
                  <a:gd name="T30" fmla="*/ 19 w 19"/>
                  <a:gd name="T31" fmla="*/ 2 h 20"/>
                  <a:gd name="T32" fmla="*/ 11 w 19"/>
                  <a:gd name="T3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" h="20">
                    <a:moveTo>
                      <a:pt x="11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7" y="0"/>
                      <a:pt x="2" y="0"/>
                      <a:pt x="1" y="2"/>
                    </a:cubicBezTo>
                    <a:cubicBezTo>
                      <a:pt x="0" y="2"/>
                      <a:pt x="1" y="3"/>
                      <a:pt x="3" y="5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7"/>
                      <a:pt x="4" y="18"/>
                      <a:pt x="4" y="18"/>
                    </a:cubicBezTo>
                    <a:cubicBezTo>
                      <a:pt x="4" y="20"/>
                      <a:pt x="6" y="20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3" y="20"/>
                      <a:pt x="15" y="20"/>
                      <a:pt x="16" y="18"/>
                    </a:cubicBezTo>
                    <a:cubicBezTo>
                      <a:pt x="16" y="18"/>
                      <a:pt x="16" y="17"/>
                      <a:pt x="16" y="17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8" y="4"/>
                      <a:pt x="19" y="3"/>
                      <a:pt x="19" y="2"/>
                    </a:cubicBezTo>
                    <a:cubicBezTo>
                      <a:pt x="19" y="0"/>
                      <a:pt x="13" y="0"/>
                      <a:pt x="11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5" name="Freeform 233"/>
              <p:cNvSpPr/>
              <p:nvPr/>
            </p:nvSpPr>
            <p:spPr bwMode="auto">
              <a:xfrm>
                <a:off x="5560120" y="2488903"/>
                <a:ext cx="34485" cy="141773"/>
              </a:xfrm>
              <a:custGeom>
                <a:avLst/>
                <a:gdLst>
                  <a:gd name="T0" fmla="*/ 2 w 5"/>
                  <a:gd name="T1" fmla="*/ 0 h 20"/>
                  <a:gd name="T2" fmla="*/ 2 w 5"/>
                  <a:gd name="T3" fmla="*/ 1 h 20"/>
                  <a:gd name="T4" fmla="*/ 0 w 5"/>
                  <a:gd name="T5" fmla="*/ 18 h 20"/>
                  <a:gd name="T6" fmla="*/ 1 w 5"/>
                  <a:gd name="T7" fmla="*/ 20 h 20"/>
                  <a:gd name="T8" fmla="*/ 3 w 5"/>
                  <a:gd name="T9" fmla="*/ 18 h 20"/>
                  <a:gd name="T10" fmla="*/ 5 w 5"/>
                  <a:gd name="T11" fmla="*/ 7 h 20"/>
                  <a:gd name="T12" fmla="*/ 5 w 5"/>
                  <a:gd name="T13" fmla="*/ 3 h 20"/>
                  <a:gd name="T14" fmla="*/ 2 w 5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0">
                    <a:moveTo>
                      <a:pt x="2" y="0"/>
                    </a:moveTo>
                    <a:cubicBezTo>
                      <a:pt x="2" y="0"/>
                      <a:pt x="2" y="0"/>
                      <a:pt x="2" y="1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0" y="20"/>
                      <a:pt x="1" y="20"/>
                    </a:cubicBezTo>
                    <a:cubicBezTo>
                      <a:pt x="2" y="20"/>
                      <a:pt x="3" y="19"/>
                      <a:pt x="3" y="18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2" y="1"/>
                      <a:pt x="1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6" name="Freeform 234"/>
              <p:cNvSpPr/>
              <p:nvPr/>
            </p:nvSpPr>
            <p:spPr bwMode="auto">
              <a:xfrm>
                <a:off x="5680818" y="2488903"/>
                <a:ext cx="34485" cy="141773"/>
              </a:xfrm>
              <a:custGeom>
                <a:avLst/>
                <a:gdLst>
                  <a:gd name="T0" fmla="*/ 3 w 5"/>
                  <a:gd name="T1" fmla="*/ 0 h 20"/>
                  <a:gd name="T2" fmla="*/ 0 w 5"/>
                  <a:gd name="T3" fmla="*/ 3 h 20"/>
                  <a:gd name="T4" fmla="*/ 0 w 5"/>
                  <a:gd name="T5" fmla="*/ 7 h 20"/>
                  <a:gd name="T6" fmla="*/ 1 w 5"/>
                  <a:gd name="T7" fmla="*/ 18 h 20"/>
                  <a:gd name="T8" fmla="*/ 3 w 5"/>
                  <a:gd name="T9" fmla="*/ 20 h 20"/>
                  <a:gd name="T10" fmla="*/ 5 w 5"/>
                  <a:gd name="T11" fmla="*/ 18 h 20"/>
                  <a:gd name="T12" fmla="*/ 3 w 5"/>
                  <a:gd name="T13" fmla="*/ 1 h 20"/>
                  <a:gd name="T14" fmla="*/ 3 w 5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0">
                    <a:moveTo>
                      <a:pt x="3" y="0"/>
                    </a:moveTo>
                    <a:cubicBezTo>
                      <a:pt x="3" y="1"/>
                      <a:pt x="2" y="2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9"/>
                      <a:pt x="2" y="20"/>
                      <a:pt x="3" y="20"/>
                    </a:cubicBezTo>
                    <a:cubicBezTo>
                      <a:pt x="4" y="20"/>
                      <a:pt x="5" y="19"/>
                      <a:pt x="5" y="18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7" name="Oval 235"/>
              <p:cNvSpPr>
                <a:spLocks noChangeArrowheads="1"/>
              </p:cNvSpPr>
              <p:nvPr/>
            </p:nvSpPr>
            <p:spPr bwMode="auto">
              <a:xfrm>
                <a:off x="5594605" y="2391194"/>
                <a:ext cx="78550" cy="76634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8" name="Freeform 236"/>
              <p:cNvSpPr/>
              <p:nvPr/>
            </p:nvSpPr>
            <p:spPr bwMode="auto">
              <a:xfrm>
                <a:off x="5594605" y="2603853"/>
                <a:ext cx="36401" cy="155184"/>
              </a:xfrm>
              <a:custGeom>
                <a:avLst/>
                <a:gdLst>
                  <a:gd name="T0" fmla="*/ 0 w 5"/>
                  <a:gd name="T1" fmla="*/ 0 h 22"/>
                  <a:gd name="T2" fmla="*/ 0 w 5"/>
                  <a:gd name="T3" fmla="*/ 1 h 22"/>
                  <a:gd name="T4" fmla="*/ 0 w 5"/>
                  <a:gd name="T5" fmla="*/ 20 h 22"/>
                  <a:gd name="T6" fmla="*/ 2 w 5"/>
                  <a:gd name="T7" fmla="*/ 22 h 22"/>
                  <a:gd name="T8" fmla="*/ 5 w 5"/>
                  <a:gd name="T9" fmla="*/ 20 h 22"/>
                  <a:gd name="T10" fmla="*/ 5 w 5"/>
                  <a:gd name="T11" fmla="*/ 2 h 22"/>
                  <a:gd name="T12" fmla="*/ 5 w 5"/>
                  <a:gd name="T13" fmla="*/ 2 h 22"/>
                  <a:gd name="T14" fmla="*/ 0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2"/>
                      <a:pt x="2" y="22"/>
                    </a:cubicBezTo>
                    <a:cubicBezTo>
                      <a:pt x="4" y="22"/>
                      <a:pt x="5" y="21"/>
                      <a:pt x="5" y="20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2" y="2"/>
                      <a:pt x="1" y="2"/>
                      <a:pt x="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9" name="Freeform 237"/>
              <p:cNvSpPr/>
              <p:nvPr/>
            </p:nvSpPr>
            <p:spPr bwMode="auto">
              <a:xfrm>
                <a:off x="5644417" y="2603853"/>
                <a:ext cx="36401" cy="155184"/>
              </a:xfrm>
              <a:custGeom>
                <a:avLst/>
                <a:gdLst>
                  <a:gd name="T0" fmla="*/ 5 w 5"/>
                  <a:gd name="T1" fmla="*/ 0 h 22"/>
                  <a:gd name="T2" fmla="*/ 0 w 5"/>
                  <a:gd name="T3" fmla="*/ 2 h 22"/>
                  <a:gd name="T4" fmla="*/ 0 w 5"/>
                  <a:gd name="T5" fmla="*/ 2 h 22"/>
                  <a:gd name="T6" fmla="*/ 0 w 5"/>
                  <a:gd name="T7" fmla="*/ 20 h 22"/>
                  <a:gd name="T8" fmla="*/ 2 w 5"/>
                  <a:gd name="T9" fmla="*/ 22 h 22"/>
                  <a:gd name="T10" fmla="*/ 5 w 5"/>
                  <a:gd name="T11" fmla="*/ 20 h 22"/>
                  <a:gd name="T12" fmla="*/ 5 w 5"/>
                  <a:gd name="T13" fmla="*/ 1 h 22"/>
                  <a:gd name="T14" fmla="*/ 5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5" y="0"/>
                    </a:moveTo>
                    <a:cubicBezTo>
                      <a:pt x="4" y="2"/>
                      <a:pt x="2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2"/>
                      <a:pt x="2" y="22"/>
                    </a:cubicBezTo>
                    <a:cubicBezTo>
                      <a:pt x="4" y="22"/>
                      <a:pt x="5" y="21"/>
                      <a:pt x="5" y="2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90" name="Freeform 238"/>
              <p:cNvSpPr/>
              <p:nvPr/>
            </p:nvSpPr>
            <p:spPr bwMode="auto">
              <a:xfrm>
                <a:off x="5567783" y="2475492"/>
                <a:ext cx="134109" cy="141773"/>
              </a:xfrm>
              <a:custGeom>
                <a:avLst/>
                <a:gdLst>
                  <a:gd name="T0" fmla="*/ 11 w 19"/>
                  <a:gd name="T1" fmla="*/ 0 h 20"/>
                  <a:gd name="T2" fmla="*/ 9 w 19"/>
                  <a:gd name="T3" fmla="*/ 0 h 20"/>
                  <a:gd name="T4" fmla="*/ 1 w 19"/>
                  <a:gd name="T5" fmla="*/ 2 h 20"/>
                  <a:gd name="T6" fmla="*/ 4 w 19"/>
                  <a:gd name="T7" fmla="*/ 5 h 20"/>
                  <a:gd name="T8" fmla="*/ 4 w 19"/>
                  <a:gd name="T9" fmla="*/ 9 h 20"/>
                  <a:gd name="T10" fmla="*/ 4 w 19"/>
                  <a:gd name="T11" fmla="*/ 17 h 20"/>
                  <a:gd name="T12" fmla="*/ 4 w 19"/>
                  <a:gd name="T13" fmla="*/ 18 h 20"/>
                  <a:gd name="T14" fmla="*/ 9 w 19"/>
                  <a:gd name="T15" fmla="*/ 20 h 20"/>
                  <a:gd name="T16" fmla="*/ 9 w 19"/>
                  <a:gd name="T17" fmla="*/ 20 h 20"/>
                  <a:gd name="T18" fmla="*/ 11 w 19"/>
                  <a:gd name="T19" fmla="*/ 20 h 20"/>
                  <a:gd name="T20" fmla="*/ 11 w 19"/>
                  <a:gd name="T21" fmla="*/ 20 h 20"/>
                  <a:gd name="T22" fmla="*/ 16 w 19"/>
                  <a:gd name="T23" fmla="*/ 18 h 20"/>
                  <a:gd name="T24" fmla="*/ 16 w 19"/>
                  <a:gd name="T25" fmla="*/ 17 h 20"/>
                  <a:gd name="T26" fmla="*/ 16 w 19"/>
                  <a:gd name="T27" fmla="*/ 9 h 20"/>
                  <a:gd name="T28" fmla="*/ 16 w 19"/>
                  <a:gd name="T29" fmla="*/ 5 h 20"/>
                  <a:gd name="T30" fmla="*/ 19 w 19"/>
                  <a:gd name="T31" fmla="*/ 2 h 20"/>
                  <a:gd name="T32" fmla="*/ 11 w 19"/>
                  <a:gd name="T3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" h="20">
                    <a:moveTo>
                      <a:pt x="11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7" y="0"/>
                      <a:pt x="2" y="0"/>
                      <a:pt x="1" y="2"/>
                    </a:cubicBezTo>
                    <a:cubicBezTo>
                      <a:pt x="0" y="2"/>
                      <a:pt x="1" y="3"/>
                      <a:pt x="4" y="5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7"/>
                      <a:pt x="4" y="18"/>
                      <a:pt x="4" y="18"/>
                    </a:cubicBezTo>
                    <a:cubicBezTo>
                      <a:pt x="5" y="20"/>
                      <a:pt x="6" y="20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3" y="20"/>
                      <a:pt x="15" y="20"/>
                      <a:pt x="16" y="18"/>
                    </a:cubicBezTo>
                    <a:cubicBezTo>
                      <a:pt x="16" y="18"/>
                      <a:pt x="16" y="17"/>
                      <a:pt x="16" y="17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8" y="4"/>
                      <a:pt x="19" y="3"/>
                      <a:pt x="19" y="2"/>
                    </a:cubicBezTo>
                    <a:cubicBezTo>
                      <a:pt x="19" y="0"/>
                      <a:pt x="13" y="0"/>
                      <a:pt x="11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91" name="Freeform 239"/>
              <p:cNvSpPr/>
              <p:nvPr/>
            </p:nvSpPr>
            <p:spPr bwMode="auto">
              <a:xfrm>
                <a:off x="5736377" y="2488903"/>
                <a:ext cx="36401" cy="141773"/>
              </a:xfrm>
              <a:custGeom>
                <a:avLst/>
                <a:gdLst>
                  <a:gd name="T0" fmla="*/ 2 w 5"/>
                  <a:gd name="T1" fmla="*/ 0 h 20"/>
                  <a:gd name="T2" fmla="*/ 2 w 5"/>
                  <a:gd name="T3" fmla="*/ 1 h 20"/>
                  <a:gd name="T4" fmla="*/ 0 w 5"/>
                  <a:gd name="T5" fmla="*/ 18 h 20"/>
                  <a:gd name="T6" fmla="*/ 2 w 5"/>
                  <a:gd name="T7" fmla="*/ 20 h 20"/>
                  <a:gd name="T8" fmla="*/ 4 w 5"/>
                  <a:gd name="T9" fmla="*/ 18 h 20"/>
                  <a:gd name="T10" fmla="*/ 5 w 5"/>
                  <a:gd name="T11" fmla="*/ 7 h 20"/>
                  <a:gd name="T12" fmla="*/ 5 w 5"/>
                  <a:gd name="T13" fmla="*/ 3 h 20"/>
                  <a:gd name="T14" fmla="*/ 2 w 5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0">
                    <a:moveTo>
                      <a:pt x="2" y="0"/>
                    </a:moveTo>
                    <a:cubicBezTo>
                      <a:pt x="2" y="0"/>
                      <a:pt x="2" y="0"/>
                      <a:pt x="2" y="1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1" y="20"/>
                      <a:pt x="2" y="20"/>
                    </a:cubicBezTo>
                    <a:cubicBezTo>
                      <a:pt x="3" y="20"/>
                      <a:pt x="4" y="19"/>
                      <a:pt x="4" y="18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2" y="1"/>
                      <a:pt x="2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92" name="Freeform 240"/>
              <p:cNvSpPr/>
              <p:nvPr/>
            </p:nvSpPr>
            <p:spPr bwMode="auto">
              <a:xfrm>
                <a:off x="5857076" y="2488903"/>
                <a:ext cx="36401" cy="141773"/>
              </a:xfrm>
              <a:custGeom>
                <a:avLst/>
                <a:gdLst>
                  <a:gd name="T0" fmla="*/ 3 w 5"/>
                  <a:gd name="T1" fmla="*/ 0 h 20"/>
                  <a:gd name="T2" fmla="*/ 0 w 5"/>
                  <a:gd name="T3" fmla="*/ 3 h 20"/>
                  <a:gd name="T4" fmla="*/ 0 w 5"/>
                  <a:gd name="T5" fmla="*/ 7 h 20"/>
                  <a:gd name="T6" fmla="*/ 2 w 5"/>
                  <a:gd name="T7" fmla="*/ 18 h 20"/>
                  <a:gd name="T8" fmla="*/ 4 w 5"/>
                  <a:gd name="T9" fmla="*/ 20 h 20"/>
                  <a:gd name="T10" fmla="*/ 5 w 5"/>
                  <a:gd name="T11" fmla="*/ 18 h 20"/>
                  <a:gd name="T12" fmla="*/ 3 w 5"/>
                  <a:gd name="T13" fmla="*/ 1 h 20"/>
                  <a:gd name="T14" fmla="*/ 3 w 5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0">
                    <a:moveTo>
                      <a:pt x="3" y="0"/>
                    </a:moveTo>
                    <a:cubicBezTo>
                      <a:pt x="3" y="1"/>
                      <a:pt x="3" y="2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9"/>
                      <a:pt x="3" y="20"/>
                      <a:pt x="4" y="20"/>
                    </a:cubicBezTo>
                    <a:cubicBezTo>
                      <a:pt x="5" y="20"/>
                      <a:pt x="5" y="19"/>
                      <a:pt x="5" y="18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93" name="Oval 242"/>
              <p:cNvSpPr>
                <a:spLocks noChangeArrowheads="1"/>
              </p:cNvSpPr>
              <p:nvPr/>
            </p:nvSpPr>
            <p:spPr bwMode="auto">
              <a:xfrm>
                <a:off x="5780442" y="2391195"/>
                <a:ext cx="68970" cy="76634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94" name="Freeform 243"/>
              <p:cNvSpPr/>
              <p:nvPr/>
            </p:nvSpPr>
            <p:spPr bwMode="auto">
              <a:xfrm>
                <a:off x="5772779" y="2603853"/>
                <a:ext cx="34485" cy="155184"/>
              </a:xfrm>
              <a:custGeom>
                <a:avLst/>
                <a:gdLst>
                  <a:gd name="T0" fmla="*/ 0 w 5"/>
                  <a:gd name="T1" fmla="*/ 0 h 22"/>
                  <a:gd name="T2" fmla="*/ 0 w 5"/>
                  <a:gd name="T3" fmla="*/ 1 h 22"/>
                  <a:gd name="T4" fmla="*/ 0 w 5"/>
                  <a:gd name="T5" fmla="*/ 20 h 22"/>
                  <a:gd name="T6" fmla="*/ 3 w 5"/>
                  <a:gd name="T7" fmla="*/ 22 h 22"/>
                  <a:gd name="T8" fmla="*/ 5 w 5"/>
                  <a:gd name="T9" fmla="*/ 20 h 22"/>
                  <a:gd name="T10" fmla="*/ 5 w 5"/>
                  <a:gd name="T11" fmla="*/ 2 h 22"/>
                  <a:gd name="T12" fmla="*/ 5 w 5"/>
                  <a:gd name="T13" fmla="*/ 2 h 22"/>
                  <a:gd name="T14" fmla="*/ 0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2"/>
                      <a:pt x="3" y="22"/>
                    </a:cubicBezTo>
                    <a:cubicBezTo>
                      <a:pt x="4" y="22"/>
                      <a:pt x="5" y="21"/>
                      <a:pt x="5" y="20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3" y="2"/>
                      <a:pt x="1" y="2"/>
                      <a:pt x="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95" name="Freeform 244"/>
              <p:cNvSpPr/>
              <p:nvPr/>
            </p:nvSpPr>
            <p:spPr bwMode="auto">
              <a:xfrm>
                <a:off x="5822591" y="2603853"/>
                <a:ext cx="34485" cy="155184"/>
              </a:xfrm>
              <a:custGeom>
                <a:avLst/>
                <a:gdLst>
                  <a:gd name="T0" fmla="*/ 5 w 5"/>
                  <a:gd name="T1" fmla="*/ 0 h 22"/>
                  <a:gd name="T2" fmla="*/ 0 w 5"/>
                  <a:gd name="T3" fmla="*/ 2 h 22"/>
                  <a:gd name="T4" fmla="*/ 0 w 5"/>
                  <a:gd name="T5" fmla="*/ 2 h 22"/>
                  <a:gd name="T6" fmla="*/ 0 w 5"/>
                  <a:gd name="T7" fmla="*/ 20 h 22"/>
                  <a:gd name="T8" fmla="*/ 3 w 5"/>
                  <a:gd name="T9" fmla="*/ 22 h 22"/>
                  <a:gd name="T10" fmla="*/ 5 w 5"/>
                  <a:gd name="T11" fmla="*/ 20 h 22"/>
                  <a:gd name="T12" fmla="*/ 5 w 5"/>
                  <a:gd name="T13" fmla="*/ 1 h 22"/>
                  <a:gd name="T14" fmla="*/ 5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5" y="0"/>
                    </a:moveTo>
                    <a:cubicBezTo>
                      <a:pt x="4" y="2"/>
                      <a:pt x="2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2"/>
                      <a:pt x="3" y="22"/>
                    </a:cubicBezTo>
                    <a:cubicBezTo>
                      <a:pt x="4" y="22"/>
                      <a:pt x="5" y="21"/>
                      <a:pt x="5" y="2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96" name="Freeform 245"/>
              <p:cNvSpPr/>
              <p:nvPr/>
            </p:nvSpPr>
            <p:spPr bwMode="auto">
              <a:xfrm>
                <a:off x="5751704" y="2475492"/>
                <a:ext cx="126446" cy="141773"/>
              </a:xfrm>
              <a:custGeom>
                <a:avLst/>
                <a:gdLst>
                  <a:gd name="T0" fmla="*/ 10 w 18"/>
                  <a:gd name="T1" fmla="*/ 0 h 20"/>
                  <a:gd name="T2" fmla="*/ 8 w 18"/>
                  <a:gd name="T3" fmla="*/ 0 h 20"/>
                  <a:gd name="T4" fmla="*/ 0 w 18"/>
                  <a:gd name="T5" fmla="*/ 2 h 20"/>
                  <a:gd name="T6" fmla="*/ 3 w 18"/>
                  <a:gd name="T7" fmla="*/ 5 h 20"/>
                  <a:gd name="T8" fmla="*/ 3 w 18"/>
                  <a:gd name="T9" fmla="*/ 9 h 20"/>
                  <a:gd name="T10" fmla="*/ 3 w 18"/>
                  <a:gd name="T11" fmla="*/ 17 h 20"/>
                  <a:gd name="T12" fmla="*/ 3 w 18"/>
                  <a:gd name="T13" fmla="*/ 18 h 20"/>
                  <a:gd name="T14" fmla="*/ 8 w 18"/>
                  <a:gd name="T15" fmla="*/ 20 h 20"/>
                  <a:gd name="T16" fmla="*/ 8 w 18"/>
                  <a:gd name="T17" fmla="*/ 20 h 20"/>
                  <a:gd name="T18" fmla="*/ 10 w 18"/>
                  <a:gd name="T19" fmla="*/ 20 h 20"/>
                  <a:gd name="T20" fmla="*/ 10 w 18"/>
                  <a:gd name="T21" fmla="*/ 20 h 20"/>
                  <a:gd name="T22" fmla="*/ 15 w 18"/>
                  <a:gd name="T23" fmla="*/ 18 h 20"/>
                  <a:gd name="T24" fmla="*/ 15 w 18"/>
                  <a:gd name="T25" fmla="*/ 17 h 20"/>
                  <a:gd name="T26" fmla="*/ 15 w 18"/>
                  <a:gd name="T27" fmla="*/ 9 h 20"/>
                  <a:gd name="T28" fmla="*/ 15 w 18"/>
                  <a:gd name="T29" fmla="*/ 5 h 20"/>
                  <a:gd name="T30" fmla="*/ 18 w 18"/>
                  <a:gd name="T31" fmla="*/ 2 h 20"/>
                  <a:gd name="T32" fmla="*/ 10 w 18"/>
                  <a:gd name="T3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" h="20">
                    <a:moveTo>
                      <a:pt x="10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6" y="0"/>
                      <a:pt x="1" y="0"/>
                      <a:pt x="0" y="2"/>
                    </a:cubicBezTo>
                    <a:cubicBezTo>
                      <a:pt x="0" y="2"/>
                      <a:pt x="0" y="3"/>
                      <a:pt x="3" y="5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7"/>
                      <a:pt x="3" y="18"/>
                      <a:pt x="3" y="18"/>
                    </a:cubicBezTo>
                    <a:cubicBezTo>
                      <a:pt x="4" y="20"/>
                      <a:pt x="6" y="20"/>
                      <a:pt x="8" y="20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20"/>
                      <a:pt x="14" y="20"/>
                      <a:pt x="15" y="18"/>
                    </a:cubicBezTo>
                    <a:cubicBezTo>
                      <a:pt x="15" y="18"/>
                      <a:pt x="15" y="17"/>
                      <a:pt x="15" y="1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8" y="4"/>
                      <a:pt x="18" y="3"/>
                      <a:pt x="18" y="2"/>
                    </a:cubicBezTo>
                    <a:cubicBezTo>
                      <a:pt x="18" y="0"/>
                      <a:pt x="12" y="0"/>
                      <a:pt x="1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97" name="Freeform 246"/>
              <p:cNvSpPr/>
              <p:nvPr/>
            </p:nvSpPr>
            <p:spPr bwMode="auto">
              <a:xfrm>
                <a:off x="5920298" y="2488902"/>
                <a:ext cx="36402" cy="141773"/>
              </a:xfrm>
              <a:custGeom>
                <a:avLst/>
                <a:gdLst>
                  <a:gd name="T0" fmla="*/ 2 w 5"/>
                  <a:gd name="T1" fmla="*/ 0 h 20"/>
                  <a:gd name="T2" fmla="*/ 2 w 5"/>
                  <a:gd name="T3" fmla="*/ 1 h 20"/>
                  <a:gd name="T4" fmla="*/ 0 w 5"/>
                  <a:gd name="T5" fmla="*/ 18 h 20"/>
                  <a:gd name="T6" fmla="*/ 2 w 5"/>
                  <a:gd name="T7" fmla="*/ 20 h 20"/>
                  <a:gd name="T8" fmla="*/ 4 w 5"/>
                  <a:gd name="T9" fmla="*/ 18 h 20"/>
                  <a:gd name="T10" fmla="*/ 5 w 5"/>
                  <a:gd name="T11" fmla="*/ 7 h 20"/>
                  <a:gd name="T12" fmla="*/ 5 w 5"/>
                  <a:gd name="T13" fmla="*/ 3 h 20"/>
                  <a:gd name="T14" fmla="*/ 2 w 5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0">
                    <a:moveTo>
                      <a:pt x="2" y="0"/>
                    </a:moveTo>
                    <a:cubicBezTo>
                      <a:pt x="2" y="0"/>
                      <a:pt x="2" y="0"/>
                      <a:pt x="2" y="1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1" y="20"/>
                      <a:pt x="2" y="20"/>
                    </a:cubicBezTo>
                    <a:cubicBezTo>
                      <a:pt x="3" y="20"/>
                      <a:pt x="4" y="19"/>
                      <a:pt x="4" y="18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3" y="1"/>
                      <a:pt x="2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98" name="Freeform 247"/>
              <p:cNvSpPr/>
              <p:nvPr/>
            </p:nvSpPr>
            <p:spPr bwMode="auto">
              <a:xfrm>
                <a:off x="6048661" y="2488902"/>
                <a:ext cx="28738" cy="141773"/>
              </a:xfrm>
              <a:custGeom>
                <a:avLst/>
                <a:gdLst>
                  <a:gd name="T0" fmla="*/ 2 w 4"/>
                  <a:gd name="T1" fmla="*/ 0 h 20"/>
                  <a:gd name="T2" fmla="*/ 0 w 4"/>
                  <a:gd name="T3" fmla="*/ 3 h 20"/>
                  <a:gd name="T4" fmla="*/ 0 w 4"/>
                  <a:gd name="T5" fmla="*/ 7 h 20"/>
                  <a:gd name="T6" fmla="*/ 1 w 4"/>
                  <a:gd name="T7" fmla="*/ 18 h 20"/>
                  <a:gd name="T8" fmla="*/ 3 w 4"/>
                  <a:gd name="T9" fmla="*/ 20 h 20"/>
                  <a:gd name="T10" fmla="*/ 4 w 4"/>
                  <a:gd name="T11" fmla="*/ 18 h 20"/>
                  <a:gd name="T12" fmla="*/ 2 w 4"/>
                  <a:gd name="T13" fmla="*/ 1 h 20"/>
                  <a:gd name="T14" fmla="*/ 2 w 4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20">
                    <a:moveTo>
                      <a:pt x="2" y="0"/>
                    </a:moveTo>
                    <a:cubicBezTo>
                      <a:pt x="2" y="1"/>
                      <a:pt x="2" y="2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9"/>
                      <a:pt x="2" y="20"/>
                      <a:pt x="3" y="20"/>
                    </a:cubicBezTo>
                    <a:cubicBezTo>
                      <a:pt x="4" y="20"/>
                      <a:pt x="4" y="19"/>
                      <a:pt x="4" y="18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99" name="Oval 248"/>
              <p:cNvSpPr>
                <a:spLocks noChangeArrowheads="1"/>
              </p:cNvSpPr>
              <p:nvPr/>
            </p:nvSpPr>
            <p:spPr bwMode="auto">
              <a:xfrm>
                <a:off x="5964363" y="2391195"/>
                <a:ext cx="76634" cy="76634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0" name="Freeform 249"/>
              <p:cNvSpPr/>
              <p:nvPr/>
            </p:nvSpPr>
            <p:spPr bwMode="auto">
              <a:xfrm>
                <a:off x="5956700" y="2603853"/>
                <a:ext cx="34485" cy="155184"/>
              </a:xfrm>
              <a:custGeom>
                <a:avLst/>
                <a:gdLst>
                  <a:gd name="T0" fmla="*/ 0 w 5"/>
                  <a:gd name="T1" fmla="*/ 0 h 22"/>
                  <a:gd name="T2" fmla="*/ 0 w 5"/>
                  <a:gd name="T3" fmla="*/ 1 h 22"/>
                  <a:gd name="T4" fmla="*/ 0 w 5"/>
                  <a:gd name="T5" fmla="*/ 20 h 22"/>
                  <a:gd name="T6" fmla="*/ 3 w 5"/>
                  <a:gd name="T7" fmla="*/ 22 h 22"/>
                  <a:gd name="T8" fmla="*/ 5 w 5"/>
                  <a:gd name="T9" fmla="*/ 20 h 22"/>
                  <a:gd name="T10" fmla="*/ 5 w 5"/>
                  <a:gd name="T11" fmla="*/ 2 h 22"/>
                  <a:gd name="T12" fmla="*/ 5 w 5"/>
                  <a:gd name="T13" fmla="*/ 2 h 22"/>
                  <a:gd name="T14" fmla="*/ 0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2"/>
                      <a:pt x="3" y="22"/>
                    </a:cubicBezTo>
                    <a:cubicBezTo>
                      <a:pt x="4" y="22"/>
                      <a:pt x="5" y="21"/>
                      <a:pt x="5" y="20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3" y="2"/>
                      <a:pt x="1" y="2"/>
                      <a:pt x="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1" name="Freeform 250"/>
              <p:cNvSpPr/>
              <p:nvPr/>
            </p:nvSpPr>
            <p:spPr bwMode="auto">
              <a:xfrm>
                <a:off x="6006512" y="2603853"/>
                <a:ext cx="34485" cy="155184"/>
              </a:xfrm>
              <a:custGeom>
                <a:avLst/>
                <a:gdLst>
                  <a:gd name="T0" fmla="*/ 5 w 5"/>
                  <a:gd name="T1" fmla="*/ 0 h 22"/>
                  <a:gd name="T2" fmla="*/ 0 w 5"/>
                  <a:gd name="T3" fmla="*/ 2 h 22"/>
                  <a:gd name="T4" fmla="*/ 0 w 5"/>
                  <a:gd name="T5" fmla="*/ 2 h 22"/>
                  <a:gd name="T6" fmla="*/ 0 w 5"/>
                  <a:gd name="T7" fmla="*/ 20 h 22"/>
                  <a:gd name="T8" fmla="*/ 3 w 5"/>
                  <a:gd name="T9" fmla="*/ 22 h 22"/>
                  <a:gd name="T10" fmla="*/ 5 w 5"/>
                  <a:gd name="T11" fmla="*/ 20 h 22"/>
                  <a:gd name="T12" fmla="*/ 5 w 5"/>
                  <a:gd name="T13" fmla="*/ 1 h 22"/>
                  <a:gd name="T14" fmla="*/ 5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5" y="0"/>
                    </a:moveTo>
                    <a:cubicBezTo>
                      <a:pt x="4" y="2"/>
                      <a:pt x="3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2"/>
                      <a:pt x="3" y="22"/>
                    </a:cubicBezTo>
                    <a:cubicBezTo>
                      <a:pt x="4" y="22"/>
                      <a:pt x="5" y="21"/>
                      <a:pt x="5" y="2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2" name="Freeform 251"/>
              <p:cNvSpPr/>
              <p:nvPr/>
            </p:nvSpPr>
            <p:spPr bwMode="auto">
              <a:xfrm>
                <a:off x="5935625" y="2475492"/>
                <a:ext cx="126446" cy="141773"/>
              </a:xfrm>
              <a:custGeom>
                <a:avLst/>
                <a:gdLst>
                  <a:gd name="T0" fmla="*/ 10 w 18"/>
                  <a:gd name="T1" fmla="*/ 0 h 20"/>
                  <a:gd name="T2" fmla="*/ 8 w 18"/>
                  <a:gd name="T3" fmla="*/ 0 h 20"/>
                  <a:gd name="T4" fmla="*/ 0 w 18"/>
                  <a:gd name="T5" fmla="*/ 2 h 20"/>
                  <a:gd name="T6" fmla="*/ 3 w 18"/>
                  <a:gd name="T7" fmla="*/ 5 h 20"/>
                  <a:gd name="T8" fmla="*/ 3 w 18"/>
                  <a:gd name="T9" fmla="*/ 9 h 20"/>
                  <a:gd name="T10" fmla="*/ 3 w 18"/>
                  <a:gd name="T11" fmla="*/ 17 h 20"/>
                  <a:gd name="T12" fmla="*/ 3 w 18"/>
                  <a:gd name="T13" fmla="*/ 18 h 20"/>
                  <a:gd name="T14" fmla="*/ 8 w 18"/>
                  <a:gd name="T15" fmla="*/ 20 h 20"/>
                  <a:gd name="T16" fmla="*/ 8 w 18"/>
                  <a:gd name="T17" fmla="*/ 20 h 20"/>
                  <a:gd name="T18" fmla="*/ 10 w 18"/>
                  <a:gd name="T19" fmla="*/ 20 h 20"/>
                  <a:gd name="T20" fmla="*/ 10 w 18"/>
                  <a:gd name="T21" fmla="*/ 20 h 20"/>
                  <a:gd name="T22" fmla="*/ 15 w 18"/>
                  <a:gd name="T23" fmla="*/ 18 h 20"/>
                  <a:gd name="T24" fmla="*/ 16 w 18"/>
                  <a:gd name="T25" fmla="*/ 17 h 20"/>
                  <a:gd name="T26" fmla="*/ 16 w 18"/>
                  <a:gd name="T27" fmla="*/ 9 h 20"/>
                  <a:gd name="T28" fmla="*/ 16 w 18"/>
                  <a:gd name="T29" fmla="*/ 5 h 20"/>
                  <a:gd name="T30" fmla="*/ 18 w 18"/>
                  <a:gd name="T31" fmla="*/ 2 h 20"/>
                  <a:gd name="T32" fmla="*/ 10 w 18"/>
                  <a:gd name="T3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" h="20">
                    <a:moveTo>
                      <a:pt x="10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6" y="0"/>
                      <a:pt x="1" y="0"/>
                      <a:pt x="0" y="2"/>
                    </a:cubicBezTo>
                    <a:cubicBezTo>
                      <a:pt x="0" y="2"/>
                      <a:pt x="1" y="3"/>
                      <a:pt x="3" y="5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7"/>
                      <a:pt x="3" y="18"/>
                      <a:pt x="3" y="18"/>
                    </a:cubicBezTo>
                    <a:cubicBezTo>
                      <a:pt x="4" y="20"/>
                      <a:pt x="6" y="20"/>
                      <a:pt x="8" y="20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3" y="20"/>
                      <a:pt x="14" y="20"/>
                      <a:pt x="15" y="18"/>
                    </a:cubicBezTo>
                    <a:cubicBezTo>
                      <a:pt x="15" y="18"/>
                      <a:pt x="16" y="17"/>
                      <a:pt x="16" y="17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8" y="4"/>
                      <a:pt x="18" y="3"/>
                      <a:pt x="18" y="2"/>
                    </a:cubicBezTo>
                    <a:cubicBezTo>
                      <a:pt x="18" y="0"/>
                      <a:pt x="12" y="0"/>
                      <a:pt x="1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3" name="Freeform 252"/>
              <p:cNvSpPr/>
              <p:nvPr/>
            </p:nvSpPr>
            <p:spPr bwMode="auto">
              <a:xfrm>
                <a:off x="6104219" y="2488902"/>
                <a:ext cx="36402" cy="141773"/>
              </a:xfrm>
              <a:custGeom>
                <a:avLst/>
                <a:gdLst>
                  <a:gd name="T0" fmla="*/ 3 w 5"/>
                  <a:gd name="T1" fmla="*/ 0 h 20"/>
                  <a:gd name="T2" fmla="*/ 2 w 5"/>
                  <a:gd name="T3" fmla="*/ 1 h 20"/>
                  <a:gd name="T4" fmla="*/ 0 w 5"/>
                  <a:gd name="T5" fmla="*/ 18 h 20"/>
                  <a:gd name="T6" fmla="*/ 2 w 5"/>
                  <a:gd name="T7" fmla="*/ 20 h 20"/>
                  <a:gd name="T8" fmla="*/ 4 w 5"/>
                  <a:gd name="T9" fmla="*/ 18 h 20"/>
                  <a:gd name="T10" fmla="*/ 5 w 5"/>
                  <a:gd name="T11" fmla="*/ 7 h 20"/>
                  <a:gd name="T12" fmla="*/ 5 w 5"/>
                  <a:gd name="T13" fmla="*/ 3 h 20"/>
                  <a:gd name="T14" fmla="*/ 3 w 5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0">
                    <a:moveTo>
                      <a:pt x="3" y="0"/>
                    </a:moveTo>
                    <a:cubicBezTo>
                      <a:pt x="2" y="0"/>
                      <a:pt x="2" y="0"/>
                      <a:pt x="2" y="1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1" y="20"/>
                      <a:pt x="2" y="20"/>
                    </a:cubicBezTo>
                    <a:cubicBezTo>
                      <a:pt x="3" y="20"/>
                      <a:pt x="4" y="19"/>
                      <a:pt x="4" y="18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3" y="1"/>
                      <a:pt x="2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4" name="Freeform 253"/>
              <p:cNvSpPr/>
              <p:nvPr/>
            </p:nvSpPr>
            <p:spPr bwMode="auto">
              <a:xfrm>
                <a:off x="6232582" y="2488902"/>
                <a:ext cx="34485" cy="141773"/>
              </a:xfrm>
              <a:custGeom>
                <a:avLst/>
                <a:gdLst>
                  <a:gd name="T0" fmla="*/ 2 w 5"/>
                  <a:gd name="T1" fmla="*/ 0 h 20"/>
                  <a:gd name="T2" fmla="*/ 0 w 5"/>
                  <a:gd name="T3" fmla="*/ 3 h 20"/>
                  <a:gd name="T4" fmla="*/ 0 w 5"/>
                  <a:gd name="T5" fmla="*/ 7 h 20"/>
                  <a:gd name="T6" fmla="*/ 1 w 5"/>
                  <a:gd name="T7" fmla="*/ 18 h 20"/>
                  <a:gd name="T8" fmla="*/ 3 w 5"/>
                  <a:gd name="T9" fmla="*/ 20 h 20"/>
                  <a:gd name="T10" fmla="*/ 5 w 5"/>
                  <a:gd name="T11" fmla="*/ 18 h 20"/>
                  <a:gd name="T12" fmla="*/ 3 w 5"/>
                  <a:gd name="T13" fmla="*/ 1 h 20"/>
                  <a:gd name="T14" fmla="*/ 2 w 5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0">
                    <a:moveTo>
                      <a:pt x="2" y="0"/>
                    </a:moveTo>
                    <a:cubicBezTo>
                      <a:pt x="3" y="1"/>
                      <a:pt x="2" y="2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9"/>
                      <a:pt x="2" y="20"/>
                      <a:pt x="3" y="20"/>
                    </a:cubicBezTo>
                    <a:cubicBezTo>
                      <a:pt x="4" y="20"/>
                      <a:pt x="5" y="19"/>
                      <a:pt x="5" y="18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5" name="Oval 254"/>
              <p:cNvSpPr>
                <a:spLocks noChangeArrowheads="1"/>
              </p:cNvSpPr>
              <p:nvPr/>
            </p:nvSpPr>
            <p:spPr bwMode="auto">
              <a:xfrm>
                <a:off x="6148285" y="2391195"/>
                <a:ext cx="76634" cy="76634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6" name="Freeform 255"/>
              <p:cNvSpPr/>
              <p:nvPr/>
            </p:nvSpPr>
            <p:spPr bwMode="auto">
              <a:xfrm>
                <a:off x="6140621" y="2603853"/>
                <a:ext cx="34485" cy="155184"/>
              </a:xfrm>
              <a:custGeom>
                <a:avLst/>
                <a:gdLst>
                  <a:gd name="T0" fmla="*/ 0 w 5"/>
                  <a:gd name="T1" fmla="*/ 0 h 22"/>
                  <a:gd name="T2" fmla="*/ 0 w 5"/>
                  <a:gd name="T3" fmla="*/ 1 h 22"/>
                  <a:gd name="T4" fmla="*/ 0 w 5"/>
                  <a:gd name="T5" fmla="*/ 20 h 22"/>
                  <a:gd name="T6" fmla="*/ 3 w 5"/>
                  <a:gd name="T7" fmla="*/ 22 h 22"/>
                  <a:gd name="T8" fmla="*/ 5 w 5"/>
                  <a:gd name="T9" fmla="*/ 20 h 22"/>
                  <a:gd name="T10" fmla="*/ 5 w 5"/>
                  <a:gd name="T11" fmla="*/ 2 h 22"/>
                  <a:gd name="T12" fmla="*/ 5 w 5"/>
                  <a:gd name="T13" fmla="*/ 2 h 22"/>
                  <a:gd name="T14" fmla="*/ 0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2" y="22"/>
                      <a:pt x="3" y="22"/>
                    </a:cubicBezTo>
                    <a:cubicBezTo>
                      <a:pt x="4" y="22"/>
                      <a:pt x="5" y="21"/>
                      <a:pt x="5" y="20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3" y="2"/>
                      <a:pt x="1" y="2"/>
                      <a:pt x="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7" name="Freeform 256"/>
              <p:cNvSpPr/>
              <p:nvPr/>
            </p:nvSpPr>
            <p:spPr bwMode="auto">
              <a:xfrm>
                <a:off x="6190433" y="2603853"/>
                <a:ext cx="34485" cy="155184"/>
              </a:xfrm>
              <a:custGeom>
                <a:avLst/>
                <a:gdLst>
                  <a:gd name="T0" fmla="*/ 5 w 5"/>
                  <a:gd name="T1" fmla="*/ 0 h 22"/>
                  <a:gd name="T2" fmla="*/ 0 w 5"/>
                  <a:gd name="T3" fmla="*/ 2 h 22"/>
                  <a:gd name="T4" fmla="*/ 0 w 5"/>
                  <a:gd name="T5" fmla="*/ 2 h 22"/>
                  <a:gd name="T6" fmla="*/ 0 w 5"/>
                  <a:gd name="T7" fmla="*/ 20 h 22"/>
                  <a:gd name="T8" fmla="*/ 3 w 5"/>
                  <a:gd name="T9" fmla="*/ 22 h 22"/>
                  <a:gd name="T10" fmla="*/ 5 w 5"/>
                  <a:gd name="T11" fmla="*/ 20 h 22"/>
                  <a:gd name="T12" fmla="*/ 5 w 5"/>
                  <a:gd name="T13" fmla="*/ 1 h 22"/>
                  <a:gd name="T14" fmla="*/ 5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5" y="0"/>
                    </a:move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2"/>
                      <a:pt x="3" y="22"/>
                    </a:cubicBezTo>
                    <a:cubicBezTo>
                      <a:pt x="4" y="22"/>
                      <a:pt x="5" y="21"/>
                      <a:pt x="5" y="2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8" name="Freeform 257"/>
              <p:cNvSpPr/>
              <p:nvPr/>
            </p:nvSpPr>
            <p:spPr bwMode="auto">
              <a:xfrm>
                <a:off x="6119546" y="2475492"/>
                <a:ext cx="134109" cy="141773"/>
              </a:xfrm>
              <a:custGeom>
                <a:avLst/>
                <a:gdLst>
                  <a:gd name="T0" fmla="*/ 10 w 19"/>
                  <a:gd name="T1" fmla="*/ 0 h 20"/>
                  <a:gd name="T2" fmla="*/ 8 w 19"/>
                  <a:gd name="T3" fmla="*/ 0 h 20"/>
                  <a:gd name="T4" fmla="*/ 1 w 19"/>
                  <a:gd name="T5" fmla="*/ 2 h 20"/>
                  <a:gd name="T6" fmla="*/ 3 w 19"/>
                  <a:gd name="T7" fmla="*/ 5 h 20"/>
                  <a:gd name="T8" fmla="*/ 3 w 19"/>
                  <a:gd name="T9" fmla="*/ 9 h 20"/>
                  <a:gd name="T10" fmla="*/ 3 w 19"/>
                  <a:gd name="T11" fmla="*/ 17 h 20"/>
                  <a:gd name="T12" fmla="*/ 3 w 19"/>
                  <a:gd name="T13" fmla="*/ 18 h 20"/>
                  <a:gd name="T14" fmla="*/ 8 w 19"/>
                  <a:gd name="T15" fmla="*/ 20 h 20"/>
                  <a:gd name="T16" fmla="*/ 8 w 19"/>
                  <a:gd name="T17" fmla="*/ 20 h 20"/>
                  <a:gd name="T18" fmla="*/ 10 w 19"/>
                  <a:gd name="T19" fmla="*/ 20 h 20"/>
                  <a:gd name="T20" fmla="*/ 10 w 19"/>
                  <a:gd name="T21" fmla="*/ 20 h 20"/>
                  <a:gd name="T22" fmla="*/ 15 w 19"/>
                  <a:gd name="T23" fmla="*/ 18 h 20"/>
                  <a:gd name="T24" fmla="*/ 16 w 19"/>
                  <a:gd name="T25" fmla="*/ 17 h 20"/>
                  <a:gd name="T26" fmla="*/ 16 w 19"/>
                  <a:gd name="T27" fmla="*/ 9 h 20"/>
                  <a:gd name="T28" fmla="*/ 16 w 19"/>
                  <a:gd name="T29" fmla="*/ 5 h 20"/>
                  <a:gd name="T30" fmla="*/ 18 w 19"/>
                  <a:gd name="T31" fmla="*/ 2 h 20"/>
                  <a:gd name="T32" fmla="*/ 10 w 19"/>
                  <a:gd name="T3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" h="20">
                    <a:moveTo>
                      <a:pt x="10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6" y="0"/>
                      <a:pt x="1" y="0"/>
                      <a:pt x="1" y="2"/>
                    </a:cubicBezTo>
                    <a:cubicBezTo>
                      <a:pt x="0" y="2"/>
                      <a:pt x="1" y="3"/>
                      <a:pt x="3" y="5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7"/>
                      <a:pt x="3" y="18"/>
                      <a:pt x="3" y="18"/>
                    </a:cubicBezTo>
                    <a:cubicBezTo>
                      <a:pt x="4" y="20"/>
                      <a:pt x="6" y="20"/>
                      <a:pt x="8" y="20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3" y="20"/>
                      <a:pt x="15" y="20"/>
                      <a:pt x="15" y="18"/>
                    </a:cubicBezTo>
                    <a:cubicBezTo>
                      <a:pt x="16" y="18"/>
                      <a:pt x="16" y="17"/>
                      <a:pt x="16" y="17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8" y="4"/>
                      <a:pt x="19" y="3"/>
                      <a:pt x="18" y="2"/>
                    </a:cubicBezTo>
                    <a:cubicBezTo>
                      <a:pt x="18" y="0"/>
                      <a:pt x="13" y="0"/>
                      <a:pt x="1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9" name="Freeform 258"/>
              <p:cNvSpPr/>
              <p:nvPr/>
            </p:nvSpPr>
            <p:spPr bwMode="auto">
              <a:xfrm>
                <a:off x="6295804" y="2488902"/>
                <a:ext cx="36402" cy="141773"/>
              </a:xfrm>
              <a:custGeom>
                <a:avLst/>
                <a:gdLst>
                  <a:gd name="T0" fmla="*/ 2 w 5"/>
                  <a:gd name="T1" fmla="*/ 0 h 20"/>
                  <a:gd name="T2" fmla="*/ 2 w 5"/>
                  <a:gd name="T3" fmla="*/ 1 h 20"/>
                  <a:gd name="T4" fmla="*/ 0 w 5"/>
                  <a:gd name="T5" fmla="*/ 18 h 20"/>
                  <a:gd name="T6" fmla="*/ 2 w 5"/>
                  <a:gd name="T7" fmla="*/ 20 h 20"/>
                  <a:gd name="T8" fmla="*/ 3 w 5"/>
                  <a:gd name="T9" fmla="*/ 18 h 20"/>
                  <a:gd name="T10" fmla="*/ 5 w 5"/>
                  <a:gd name="T11" fmla="*/ 7 h 20"/>
                  <a:gd name="T12" fmla="*/ 5 w 5"/>
                  <a:gd name="T13" fmla="*/ 3 h 20"/>
                  <a:gd name="T14" fmla="*/ 2 w 5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0">
                    <a:moveTo>
                      <a:pt x="2" y="0"/>
                    </a:moveTo>
                    <a:cubicBezTo>
                      <a:pt x="2" y="0"/>
                      <a:pt x="2" y="0"/>
                      <a:pt x="2" y="1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1" y="20"/>
                      <a:pt x="2" y="20"/>
                    </a:cubicBezTo>
                    <a:cubicBezTo>
                      <a:pt x="3" y="20"/>
                      <a:pt x="3" y="19"/>
                      <a:pt x="3" y="18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2" y="1"/>
                      <a:pt x="2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10" name="Freeform 259"/>
              <p:cNvSpPr/>
              <p:nvPr/>
            </p:nvSpPr>
            <p:spPr bwMode="auto">
              <a:xfrm>
                <a:off x="6416503" y="2488902"/>
                <a:ext cx="36402" cy="141773"/>
              </a:xfrm>
              <a:custGeom>
                <a:avLst/>
                <a:gdLst>
                  <a:gd name="T0" fmla="*/ 3 w 5"/>
                  <a:gd name="T1" fmla="*/ 0 h 20"/>
                  <a:gd name="T2" fmla="*/ 0 w 5"/>
                  <a:gd name="T3" fmla="*/ 3 h 20"/>
                  <a:gd name="T4" fmla="*/ 0 w 5"/>
                  <a:gd name="T5" fmla="*/ 7 h 20"/>
                  <a:gd name="T6" fmla="*/ 2 w 5"/>
                  <a:gd name="T7" fmla="*/ 18 h 20"/>
                  <a:gd name="T8" fmla="*/ 3 w 5"/>
                  <a:gd name="T9" fmla="*/ 20 h 20"/>
                  <a:gd name="T10" fmla="*/ 5 w 5"/>
                  <a:gd name="T11" fmla="*/ 18 h 20"/>
                  <a:gd name="T12" fmla="*/ 3 w 5"/>
                  <a:gd name="T13" fmla="*/ 1 h 20"/>
                  <a:gd name="T14" fmla="*/ 3 w 5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0">
                    <a:moveTo>
                      <a:pt x="3" y="0"/>
                    </a:moveTo>
                    <a:cubicBezTo>
                      <a:pt x="3" y="1"/>
                      <a:pt x="2" y="2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20"/>
                      <a:pt x="5" y="19"/>
                      <a:pt x="5" y="18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11" name="Oval 260"/>
              <p:cNvSpPr>
                <a:spLocks noChangeArrowheads="1"/>
              </p:cNvSpPr>
              <p:nvPr/>
            </p:nvSpPr>
            <p:spPr bwMode="auto">
              <a:xfrm>
                <a:off x="6337953" y="2391195"/>
                <a:ext cx="70887" cy="76634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12" name="Freeform 261"/>
              <p:cNvSpPr/>
              <p:nvPr/>
            </p:nvSpPr>
            <p:spPr bwMode="auto">
              <a:xfrm>
                <a:off x="6332206" y="2603853"/>
                <a:ext cx="34485" cy="155184"/>
              </a:xfrm>
              <a:custGeom>
                <a:avLst/>
                <a:gdLst>
                  <a:gd name="T0" fmla="*/ 0 w 5"/>
                  <a:gd name="T1" fmla="*/ 0 h 22"/>
                  <a:gd name="T2" fmla="*/ 0 w 5"/>
                  <a:gd name="T3" fmla="*/ 1 h 22"/>
                  <a:gd name="T4" fmla="*/ 0 w 5"/>
                  <a:gd name="T5" fmla="*/ 20 h 22"/>
                  <a:gd name="T6" fmla="*/ 2 w 5"/>
                  <a:gd name="T7" fmla="*/ 22 h 22"/>
                  <a:gd name="T8" fmla="*/ 5 w 5"/>
                  <a:gd name="T9" fmla="*/ 20 h 22"/>
                  <a:gd name="T10" fmla="*/ 5 w 5"/>
                  <a:gd name="T11" fmla="*/ 2 h 22"/>
                  <a:gd name="T12" fmla="*/ 5 w 5"/>
                  <a:gd name="T13" fmla="*/ 2 h 22"/>
                  <a:gd name="T14" fmla="*/ 0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2"/>
                      <a:pt x="2" y="22"/>
                    </a:cubicBezTo>
                    <a:cubicBezTo>
                      <a:pt x="4" y="22"/>
                      <a:pt x="5" y="21"/>
                      <a:pt x="5" y="20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3" y="2"/>
                      <a:pt x="1" y="2"/>
                      <a:pt x="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13" name="Freeform 262"/>
              <p:cNvSpPr/>
              <p:nvPr/>
            </p:nvSpPr>
            <p:spPr bwMode="auto">
              <a:xfrm>
                <a:off x="6382018" y="2603853"/>
                <a:ext cx="34485" cy="155184"/>
              </a:xfrm>
              <a:custGeom>
                <a:avLst/>
                <a:gdLst>
                  <a:gd name="T0" fmla="*/ 5 w 5"/>
                  <a:gd name="T1" fmla="*/ 0 h 22"/>
                  <a:gd name="T2" fmla="*/ 0 w 5"/>
                  <a:gd name="T3" fmla="*/ 2 h 22"/>
                  <a:gd name="T4" fmla="*/ 0 w 5"/>
                  <a:gd name="T5" fmla="*/ 2 h 22"/>
                  <a:gd name="T6" fmla="*/ 0 w 5"/>
                  <a:gd name="T7" fmla="*/ 20 h 22"/>
                  <a:gd name="T8" fmla="*/ 2 w 5"/>
                  <a:gd name="T9" fmla="*/ 22 h 22"/>
                  <a:gd name="T10" fmla="*/ 5 w 5"/>
                  <a:gd name="T11" fmla="*/ 20 h 22"/>
                  <a:gd name="T12" fmla="*/ 5 w 5"/>
                  <a:gd name="T13" fmla="*/ 1 h 22"/>
                  <a:gd name="T14" fmla="*/ 5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5" y="0"/>
                    </a:moveTo>
                    <a:cubicBezTo>
                      <a:pt x="4" y="2"/>
                      <a:pt x="2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2"/>
                      <a:pt x="2" y="22"/>
                    </a:cubicBezTo>
                    <a:cubicBezTo>
                      <a:pt x="4" y="22"/>
                      <a:pt x="5" y="21"/>
                      <a:pt x="5" y="2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14" name="Freeform 263"/>
              <p:cNvSpPr/>
              <p:nvPr/>
            </p:nvSpPr>
            <p:spPr bwMode="auto">
              <a:xfrm>
                <a:off x="6311131" y="2475492"/>
                <a:ext cx="126446" cy="141773"/>
              </a:xfrm>
              <a:custGeom>
                <a:avLst/>
                <a:gdLst>
                  <a:gd name="T0" fmla="*/ 10 w 18"/>
                  <a:gd name="T1" fmla="*/ 0 h 20"/>
                  <a:gd name="T2" fmla="*/ 8 w 18"/>
                  <a:gd name="T3" fmla="*/ 0 h 20"/>
                  <a:gd name="T4" fmla="*/ 0 w 18"/>
                  <a:gd name="T5" fmla="*/ 2 h 20"/>
                  <a:gd name="T6" fmla="*/ 3 w 18"/>
                  <a:gd name="T7" fmla="*/ 5 h 20"/>
                  <a:gd name="T8" fmla="*/ 3 w 18"/>
                  <a:gd name="T9" fmla="*/ 9 h 20"/>
                  <a:gd name="T10" fmla="*/ 3 w 18"/>
                  <a:gd name="T11" fmla="*/ 17 h 20"/>
                  <a:gd name="T12" fmla="*/ 3 w 18"/>
                  <a:gd name="T13" fmla="*/ 18 h 20"/>
                  <a:gd name="T14" fmla="*/ 8 w 18"/>
                  <a:gd name="T15" fmla="*/ 20 h 20"/>
                  <a:gd name="T16" fmla="*/ 8 w 18"/>
                  <a:gd name="T17" fmla="*/ 20 h 20"/>
                  <a:gd name="T18" fmla="*/ 10 w 18"/>
                  <a:gd name="T19" fmla="*/ 20 h 20"/>
                  <a:gd name="T20" fmla="*/ 10 w 18"/>
                  <a:gd name="T21" fmla="*/ 20 h 20"/>
                  <a:gd name="T22" fmla="*/ 15 w 18"/>
                  <a:gd name="T23" fmla="*/ 18 h 20"/>
                  <a:gd name="T24" fmla="*/ 15 w 18"/>
                  <a:gd name="T25" fmla="*/ 17 h 20"/>
                  <a:gd name="T26" fmla="*/ 15 w 18"/>
                  <a:gd name="T27" fmla="*/ 9 h 20"/>
                  <a:gd name="T28" fmla="*/ 15 w 18"/>
                  <a:gd name="T29" fmla="*/ 5 h 20"/>
                  <a:gd name="T30" fmla="*/ 18 w 18"/>
                  <a:gd name="T31" fmla="*/ 2 h 20"/>
                  <a:gd name="T32" fmla="*/ 10 w 18"/>
                  <a:gd name="T3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" h="20">
                    <a:moveTo>
                      <a:pt x="10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6" y="0"/>
                      <a:pt x="1" y="0"/>
                      <a:pt x="0" y="2"/>
                    </a:cubicBezTo>
                    <a:cubicBezTo>
                      <a:pt x="0" y="2"/>
                      <a:pt x="0" y="3"/>
                      <a:pt x="3" y="5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7"/>
                      <a:pt x="3" y="18"/>
                      <a:pt x="3" y="18"/>
                    </a:cubicBezTo>
                    <a:cubicBezTo>
                      <a:pt x="4" y="20"/>
                      <a:pt x="6" y="20"/>
                      <a:pt x="8" y="20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20"/>
                      <a:pt x="14" y="20"/>
                      <a:pt x="15" y="18"/>
                    </a:cubicBezTo>
                    <a:cubicBezTo>
                      <a:pt x="15" y="18"/>
                      <a:pt x="15" y="17"/>
                      <a:pt x="15" y="1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7" y="4"/>
                      <a:pt x="18" y="3"/>
                      <a:pt x="18" y="2"/>
                    </a:cubicBezTo>
                    <a:cubicBezTo>
                      <a:pt x="18" y="0"/>
                      <a:pt x="12" y="0"/>
                      <a:pt x="1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15" name="Freeform 264"/>
              <p:cNvSpPr/>
              <p:nvPr/>
            </p:nvSpPr>
            <p:spPr bwMode="auto">
              <a:xfrm>
                <a:off x="6479725" y="2488902"/>
                <a:ext cx="36402" cy="141773"/>
              </a:xfrm>
              <a:custGeom>
                <a:avLst/>
                <a:gdLst>
                  <a:gd name="T0" fmla="*/ 2 w 5"/>
                  <a:gd name="T1" fmla="*/ 0 h 20"/>
                  <a:gd name="T2" fmla="*/ 2 w 5"/>
                  <a:gd name="T3" fmla="*/ 1 h 20"/>
                  <a:gd name="T4" fmla="*/ 0 w 5"/>
                  <a:gd name="T5" fmla="*/ 18 h 20"/>
                  <a:gd name="T6" fmla="*/ 2 w 5"/>
                  <a:gd name="T7" fmla="*/ 20 h 20"/>
                  <a:gd name="T8" fmla="*/ 3 w 5"/>
                  <a:gd name="T9" fmla="*/ 18 h 20"/>
                  <a:gd name="T10" fmla="*/ 5 w 5"/>
                  <a:gd name="T11" fmla="*/ 7 h 20"/>
                  <a:gd name="T12" fmla="*/ 5 w 5"/>
                  <a:gd name="T13" fmla="*/ 3 h 20"/>
                  <a:gd name="T14" fmla="*/ 2 w 5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0">
                    <a:moveTo>
                      <a:pt x="2" y="0"/>
                    </a:moveTo>
                    <a:cubicBezTo>
                      <a:pt x="2" y="0"/>
                      <a:pt x="2" y="0"/>
                      <a:pt x="2" y="1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1" y="20"/>
                      <a:pt x="2" y="20"/>
                    </a:cubicBezTo>
                    <a:cubicBezTo>
                      <a:pt x="3" y="20"/>
                      <a:pt x="3" y="19"/>
                      <a:pt x="3" y="18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2" y="1"/>
                      <a:pt x="2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16" name="Freeform 265"/>
              <p:cNvSpPr/>
              <p:nvPr/>
            </p:nvSpPr>
            <p:spPr bwMode="auto">
              <a:xfrm>
                <a:off x="6600424" y="2488902"/>
                <a:ext cx="36402" cy="141773"/>
              </a:xfrm>
              <a:custGeom>
                <a:avLst/>
                <a:gdLst>
                  <a:gd name="T0" fmla="*/ 3 w 5"/>
                  <a:gd name="T1" fmla="*/ 0 h 20"/>
                  <a:gd name="T2" fmla="*/ 0 w 5"/>
                  <a:gd name="T3" fmla="*/ 3 h 20"/>
                  <a:gd name="T4" fmla="*/ 0 w 5"/>
                  <a:gd name="T5" fmla="*/ 7 h 20"/>
                  <a:gd name="T6" fmla="*/ 2 w 5"/>
                  <a:gd name="T7" fmla="*/ 18 h 20"/>
                  <a:gd name="T8" fmla="*/ 3 w 5"/>
                  <a:gd name="T9" fmla="*/ 20 h 20"/>
                  <a:gd name="T10" fmla="*/ 5 w 5"/>
                  <a:gd name="T11" fmla="*/ 18 h 20"/>
                  <a:gd name="T12" fmla="*/ 3 w 5"/>
                  <a:gd name="T13" fmla="*/ 1 h 20"/>
                  <a:gd name="T14" fmla="*/ 3 w 5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0">
                    <a:moveTo>
                      <a:pt x="3" y="0"/>
                    </a:moveTo>
                    <a:cubicBezTo>
                      <a:pt x="3" y="1"/>
                      <a:pt x="2" y="2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20"/>
                      <a:pt x="5" y="19"/>
                      <a:pt x="5" y="18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17" name="Oval 266"/>
              <p:cNvSpPr>
                <a:spLocks noChangeArrowheads="1"/>
              </p:cNvSpPr>
              <p:nvPr/>
            </p:nvSpPr>
            <p:spPr bwMode="auto">
              <a:xfrm>
                <a:off x="6521874" y="2391195"/>
                <a:ext cx="70887" cy="76634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18" name="Freeform 267"/>
              <p:cNvSpPr/>
              <p:nvPr/>
            </p:nvSpPr>
            <p:spPr bwMode="auto">
              <a:xfrm>
                <a:off x="6516127" y="2603853"/>
                <a:ext cx="34485" cy="155184"/>
              </a:xfrm>
              <a:custGeom>
                <a:avLst/>
                <a:gdLst>
                  <a:gd name="T0" fmla="*/ 0 w 5"/>
                  <a:gd name="T1" fmla="*/ 0 h 22"/>
                  <a:gd name="T2" fmla="*/ 0 w 5"/>
                  <a:gd name="T3" fmla="*/ 1 h 22"/>
                  <a:gd name="T4" fmla="*/ 0 w 5"/>
                  <a:gd name="T5" fmla="*/ 20 h 22"/>
                  <a:gd name="T6" fmla="*/ 3 w 5"/>
                  <a:gd name="T7" fmla="*/ 22 h 22"/>
                  <a:gd name="T8" fmla="*/ 5 w 5"/>
                  <a:gd name="T9" fmla="*/ 20 h 22"/>
                  <a:gd name="T10" fmla="*/ 5 w 5"/>
                  <a:gd name="T11" fmla="*/ 2 h 22"/>
                  <a:gd name="T12" fmla="*/ 5 w 5"/>
                  <a:gd name="T13" fmla="*/ 2 h 22"/>
                  <a:gd name="T14" fmla="*/ 0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2"/>
                      <a:pt x="3" y="22"/>
                    </a:cubicBezTo>
                    <a:cubicBezTo>
                      <a:pt x="4" y="22"/>
                      <a:pt x="5" y="21"/>
                      <a:pt x="5" y="20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3" y="2"/>
                      <a:pt x="1" y="2"/>
                      <a:pt x="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19" name="Freeform 268"/>
              <p:cNvSpPr/>
              <p:nvPr/>
            </p:nvSpPr>
            <p:spPr bwMode="auto">
              <a:xfrm>
                <a:off x="6565939" y="2603853"/>
                <a:ext cx="34485" cy="155184"/>
              </a:xfrm>
              <a:custGeom>
                <a:avLst/>
                <a:gdLst>
                  <a:gd name="T0" fmla="*/ 5 w 5"/>
                  <a:gd name="T1" fmla="*/ 0 h 22"/>
                  <a:gd name="T2" fmla="*/ 0 w 5"/>
                  <a:gd name="T3" fmla="*/ 2 h 22"/>
                  <a:gd name="T4" fmla="*/ 0 w 5"/>
                  <a:gd name="T5" fmla="*/ 2 h 22"/>
                  <a:gd name="T6" fmla="*/ 0 w 5"/>
                  <a:gd name="T7" fmla="*/ 20 h 22"/>
                  <a:gd name="T8" fmla="*/ 3 w 5"/>
                  <a:gd name="T9" fmla="*/ 22 h 22"/>
                  <a:gd name="T10" fmla="*/ 5 w 5"/>
                  <a:gd name="T11" fmla="*/ 20 h 22"/>
                  <a:gd name="T12" fmla="*/ 5 w 5"/>
                  <a:gd name="T13" fmla="*/ 1 h 22"/>
                  <a:gd name="T14" fmla="*/ 5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5" y="0"/>
                    </a:moveTo>
                    <a:cubicBezTo>
                      <a:pt x="4" y="2"/>
                      <a:pt x="2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2"/>
                      <a:pt x="3" y="22"/>
                    </a:cubicBezTo>
                    <a:cubicBezTo>
                      <a:pt x="4" y="22"/>
                      <a:pt x="5" y="21"/>
                      <a:pt x="5" y="2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20" name="Freeform 269"/>
              <p:cNvSpPr/>
              <p:nvPr/>
            </p:nvSpPr>
            <p:spPr bwMode="auto">
              <a:xfrm>
                <a:off x="6495052" y="2475492"/>
                <a:ext cx="126446" cy="141773"/>
              </a:xfrm>
              <a:custGeom>
                <a:avLst/>
                <a:gdLst>
                  <a:gd name="T0" fmla="*/ 10 w 18"/>
                  <a:gd name="T1" fmla="*/ 0 h 20"/>
                  <a:gd name="T2" fmla="*/ 8 w 18"/>
                  <a:gd name="T3" fmla="*/ 0 h 20"/>
                  <a:gd name="T4" fmla="*/ 0 w 18"/>
                  <a:gd name="T5" fmla="*/ 2 h 20"/>
                  <a:gd name="T6" fmla="*/ 3 w 18"/>
                  <a:gd name="T7" fmla="*/ 5 h 20"/>
                  <a:gd name="T8" fmla="*/ 3 w 18"/>
                  <a:gd name="T9" fmla="*/ 9 h 20"/>
                  <a:gd name="T10" fmla="*/ 3 w 18"/>
                  <a:gd name="T11" fmla="*/ 17 h 20"/>
                  <a:gd name="T12" fmla="*/ 3 w 18"/>
                  <a:gd name="T13" fmla="*/ 18 h 20"/>
                  <a:gd name="T14" fmla="*/ 8 w 18"/>
                  <a:gd name="T15" fmla="*/ 20 h 20"/>
                  <a:gd name="T16" fmla="*/ 8 w 18"/>
                  <a:gd name="T17" fmla="*/ 20 h 20"/>
                  <a:gd name="T18" fmla="*/ 10 w 18"/>
                  <a:gd name="T19" fmla="*/ 20 h 20"/>
                  <a:gd name="T20" fmla="*/ 10 w 18"/>
                  <a:gd name="T21" fmla="*/ 20 h 20"/>
                  <a:gd name="T22" fmla="*/ 15 w 18"/>
                  <a:gd name="T23" fmla="*/ 18 h 20"/>
                  <a:gd name="T24" fmla="*/ 15 w 18"/>
                  <a:gd name="T25" fmla="*/ 17 h 20"/>
                  <a:gd name="T26" fmla="*/ 15 w 18"/>
                  <a:gd name="T27" fmla="*/ 9 h 20"/>
                  <a:gd name="T28" fmla="*/ 15 w 18"/>
                  <a:gd name="T29" fmla="*/ 5 h 20"/>
                  <a:gd name="T30" fmla="*/ 18 w 18"/>
                  <a:gd name="T31" fmla="*/ 2 h 20"/>
                  <a:gd name="T32" fmla="*/ 10 w 18"/>
                  <a:gd name="T3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" h="20">
                    <a:moveTo>
                      <a:pt x="10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6" y="0"/>
                      <a:pt x="1" y="0"/>
                      <a:pt x="0" y="2"/>
                    </a:cubicBezTo>
                    <a:cubicBezTo>
                      <a:pt x="0" y="2"/>
                      <a:pt x="0" y="3"/>
                      <a:pt x="3" y="5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7"/>
                      <a:pt x="3" y="18"/>
                      <a:pt x="3" y="18"/>
                    </a:cubicBezTo>
                    <a:cubicBezTo>
                      <a:pt x="4" y="20"/>
                      <a:pt x="6" y="20"/>
                      <a:pt x="8" y="20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20"/>
                      <a:pt x="14" y="20"/>
                      <a:pt x="15" y="18"/>
                    </a:cubicBezTo>
                    <a:cubicBezTo>
                      <a:pt x="15" y="18"/>
                      <a:pt x="15" y="17"/>
                      <a:pt x="15" y="1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7" y="4"/>
                      <a:pt x="18" y="3"/>
                      <a:pt x="18" y="2"/>
                    </a:cubicBezTo>
                    <a:cubicBezTo>
                      <a:pt x="18" y="0"/>
                      <a:pt x="12" y="0"/>
                      <a:pt x="1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5" name="Freeform 41"/>
            <p:cNvSpPr/>
            <p:nvPr/>
          </p:nvSpPr>
          <p:spPr bwMode="auto">
            <a:xfrm>
              <a:off x="6473857" y="1301328"/>
              <a:ext cx="42687" cy="147850"/>
            </a:xfrm>
            <a:custGeom>
              <a:avLst/>
              <a:gdLst>
                <a:gd name="T0" fmla="*/ 2147483647 w 6"/>
                <a:gd name="T1" fmla="*/ 2147483647 h 21"/>
                <a:gd name="T2" fmla="*/ 2147483647 w 6"/>
                <a:gd name="T3" fmla="*/ 2147483647 h 21"/>
                <a:gd name="T4" fmla="*/ 0 w 6"/>
                <a:gd name="T5" fmla="*/ 2147483647 h 21"/>
                <a:gd name="T6" fmla="*/ 2147483647 w 6"/>
                <a:gd name="T7" fmla="*/ 2147483647 h 21"/>
                <a:gd name="T8" fmla="*/ 2147483647 w 6"/>
                <a:gd name="T9" fmla="*/ 0 h 21"/>
                <a:gd name="T10" fmla="*/ 2147483647 w 6"/>
                <a:gd name="T11" fmla="*/ 2147483647 h 21"/>
                <a:gd name="T12" fmla="*/ 2147483647 w 6"/>
                <a:gd name="T13" fmla="*/ 2147483647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21">
                  <a:moveTo>
                    <a:pt x="4" y="19"/>
                  </a:moveTo>
                  <a:cubicBezTo>
                    <a:pt x="4" y="20"/>
                    <a:pt x="3" y="21"/>
                    <a:pt x="2" y="21"/>
                  </a:cubicBezTo>
                  <a:cubicBezTo>
                    <a:pt x="1" y="21"/>
                    <a:pt x="0" y="20"/>
                    <a:pt x="0" y="1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5" y="0"/>
                    <a:pt x="6" y="0"/>
                    <a:pt x="6" y="1"/>
                  </a:cubicBezTo>
                  <a:lnTo>
                    <a:pt x="4" y="19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6" name="Freeform 42"/>
            <p:cNvSpPr/>
            <p:nvPr/>
          </p:nvSpPr>
          <p:spPr bwMode="auto">
            <a:xfrm>
              <a:off x="6594014" y="1301328"/>
              <a:ext cx="34782" cy="147850"/>
            </a:xfrm>
            <a:custGeom>
              <a:avLst/>
              <a:gdLst>
                <a:gd name="T0" fmla="*/ 2147483647 w 5"/>
                <a:gd name="T1" fmla="*/ 2147483647 h 21"/>
                <a:gd name="T2" fmla="*/ 2147483647 w 5"/>
                <a:gd name="T3" fmla="*/ 2147483647 h 21"/>
                <a:gd name="T4" fmla="*/ 2147483647 w 5"/>
                <a:gd name="T5" fmla="*/ 2147483647 h 21"/>
                <a:gd name="T6" fmla="*/ 0 w 5"/>
                <a:gd name="T7" fmla="*/ 2147483647 h 21"/>
                <a:gd name="T8" fmla="*/ 2147483647 w 5"/>
                <a:gd name="T9" fmla="*/ 0 h 21"/>
                <a:gd name="T10" fmla="*/ 2147483647 w 5"/>
                <a:gd name="T11" fmla="*/ 2147483647 h 21"/>
                <a:gd name="T12" fmla="*/ 2147483647 w 5"/>
                <a:gd name="T13" fmla="*/ 2147483647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1">
                  <a:moveTo>
                    <a:pt x="5" y="19"/>
                  </a:moveTo>
                  <a:cubicBezTo>
                    <a:pt x="5" y="20"/>
                    <a:pt x="5" y="21"/>
                    <a:pt x="4" y="21"/>
                  </a:cubicBezTo>
                  <a:cubicBezTo>
                    <a:pt x="3" y="21"/>
                    <a:pt x="2" y="20"/>
                    <a:pt x="2" y="1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3" y="0"/>
                    <a:pt x="3" y="1"/>
                  </a:cubicBezTo>
                  <a:lnTo>
                    <a:pt x="5" y="19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7" name="Oval 43"/>
            <p:cNvSpPr>
              <a:spLocks noChangeArrowheads="1"/>
            </p:cNvSpPr>
            <p:nvPr/>
          </p:nvSpPr>
          <p:spPr bwMode="auto">
            <a:xfrm>
              <a:off x="6516544" y="1209120"/>
              <a:ext cx="69565" cy="7631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48" name="Freeform 44"/>
            <p:cNvSpPr/>
            <p:nvPr/>
          </p:nvSpPr>
          <p:spPr bwMode="auto">
            <a:xfrm>
              <a:off x="6510220" y="1406253"/>
              <a:ext cx="34782" cy="170107"/>
            </a:xfrm>
            <a:custGeom>
              <a:avLst/>
              <a:gdLst>
                <a:gd name="T0" fmla="*/ 2147483647 w 5"/>
                <a:gd name="T1" fmla="*/ 2147483647 h 24"/>
                <a:gd name="T2" fmla="*/ 2147483647 w 5"/>
                <a:gd name="T3" fmla="*/ 2147483647 h 24"/>
                <a:gd name="T4" fmla="*/ 0 w 5"/>
                <a:gd name="T5" fmla="*/ 2147483647 h 24"/>
                <a:gd name="T6" fmla="*/ 0 w 5"/>
                <a:gd name="T7" fmla="*/ 2147483647 h 24"/>
                <a:gd name="T8" fmla="*/ 2147483647 w 5"/>
                <a:gd name="T9" fmla="*/ 0 h 24"/>
                <a:gd name="T10" fmla="*/ 2147483647 w 5"/>
                <a:gd name="T11" fmla="*/ 2147483647 h 24"/>
                <a:gd name="T12" fmla="*/ 2147483647 w 5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4">
                  <a:moveTo>
                    <a:pt x="5" y="21"/>
                  </a:moveTo>
                  <a:cubicBezTo>
                    <a:pt x="5" y="23"/>
                    <a:pt x="4" y="24"/>
                    <a:pt x="3" y="24"/>
                  </a:cubicBezTo>
                  <a:cubicBezTo>
                    <a:pt x="1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9" name="Freeform 45"/>
            <p:cNvSpPr/>
            <p:nvPr/>
          </p:nvSpPr>
          <p:spPr bwMode="auto">
            <a:xfrm>
              <a:off x="6560812" y="1406253"/>
              <a:ext cx="33202" cy="170107"/>
            </a:xfrm>
            <a:custGeom>
              <a:avLst/>
              <a:gdLst>
                <a:gd name="T0" fmla="*/ 2147483647 w 5"/>
                <a:gd name="T1" fmla="*/ 2147483647 h 24"/>
                <a:gd name="T2" fmla="*/ 2147483647 w 5"/>
                <a:gd name="T3" fmla="*/ 2147483647 h 24"/>
                <a:gd name="T4" fmla="*/ 0 w 5"/>
                <a:gd name="T5" fmla="*/ 2147483647 h 24"/>
                <a:gd name="T6" fmla="*/ 0 w 5"/>
                <a:gd name="T7" fmla="*/ 2147483647 h 24"/>
                <a:gd name="T8" fmla="*/ 2147483647 w 5"/>
                <a:gd name="T9" fmla="*/ 0 h 24"/>
                <a:gd name="T10" fmla="*/ 2147483647 w 5"/>
                <a:gd name="T11" fmla="*/ 2147483647 h 24"/>
                <a:gd name="T12" fmla="*/ 2147483647 w 5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4">
                  <a:moveTo>
                    <a:pt x="5" y="21"/>
                  </a:moveTo>
                  <a:cubicBezTo>
                    <a:pt x="5" y="23"/>
                    <a:pt x="4" y="24"/>
                    <a:pt x="3" y="24"/>
                  </a:cubicBezTo>
                  <a:cubicBezTo>
                    <a:pt x="1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0" name="Freeform 46"/>
            <p:cNvSpPr/>
            <p:nvPr/>
          </p:nvSpPr>
          <p:spPr bwMode="auto">
            <a:xfrm>
              <a:off x="6461209" y="1285430"/>
              <a:ext cx="191302" cy="149439"/>
            </a:xfrm>
            <a:custGeom>
              <a:avLst/>
              <a:gdLst>
                <a:gd name="T0" fmla="*/ 2147483647 w 27"/>
                <a:gd name="T1" fmla="*/ 2147483647 h 21"/>
                <a:gd name="T2" fmla="*/ 2147483647 w 27"/>
                <a:gd name="T3" fmla="*/ 2147483647 h 21"/>
                <a:gd name="T4" fmla="*/ 2147483647 w 27"/>
                <a:gd name="T5" fmla="*/ 2147483647 h 21"/>
                <a:gd name="T6" fmla="*/ 2147483647 w 27"/>
                <a:gd name="T7" fmla="*/ 2147483647 h 21"/>
                <a:gd name="T8" fmla="*/ 2147483647 w 27"/>
                <a:gd name="T9" fmla="*/ 2147483647 h 21"/>
                <a:gd name="T10" fmla="*/ 2147483647 w 27"/>
                <a:gd name="T11" fmla="*/ 0 h 21"/>
                <a:gd name="T12" fmla="*/ 2147483647 w 27"/>
                <a:gd name="T13" fmla="*/ 0 h 21"/>
                <a:gd name="T14" fmla="*/ 2147483647 w 27"/>
                <a:gd name="T15" fmla="*/ 2147483647 h 21"/>
                <a:gd name="T16" fmla="*/ 2147483647 w 27"/>
                <a:gd name="T17" fmla="*/ 2147483647 h 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" h="21">
                  <a:moveTo>
                    <a:pt x="19" y="18"/>
                  </a:moveTo>
                  <a:cubicBezTo>
                    <a:pt x="19" y="20"/>
                    <a:pt x="17" y="21"/>
                    <a:pt x="14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9" y="21"/>
                    <a:pt x="7" y="20"/>
                    <a:pt x="7" y="18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0" y="1"/>
                    <a:pt x="9" y="0"/>
                    <a:pt x="1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7" y="0"/>
                    <a:pt x="27" y="2"/>
                    <a:pt x="19" y="5"/>
                  </a:cubicBezTo>
                  <a:lnTo>
                    <a:pt x="19" y="1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1" name="Freeform 47"/>
            <p:cNvSpPr/>
            <p:nvPr/>
          </p:nvSpPr>
          <p:spPr bwMode="auto">
            <a:xfrm>
              <a:off x="6657255" y="1301328"/>
              <a:ext cx="42687" cy="147850"/>
            </a:xfrm>
            <a:custGeom>
              <a:avLst/>
              <a:gdLst>
                <a:gd name="T0" fmla="*/ 2147483647 w 6"/>
                <a:gd name="T1" fmla="*/ 2147483647 h 21"/>
                <a:gd name="T2" fmla="*/ 2147483647 w 6"/>
                <a:gd name="T3" fmla="*/ 2147483647 h 21"/>
                <a:gd name="T4" fmla="*/ 0 w 6"/>
                <a:gd name="T5" fmla="*/ 2147483647 h 21"/>
                <a:gd name="T6" fmla="*/ 2147483647 w 6"/>
                <a:gd name="T7" fmla="*/ 2147483647 h 21"/>
                <a:gd name="T8" fmla="*/ 2147483647 w 6"/>
                <a:gd name="T9" fmla="*/ 0 h 21"/>
                <a:gd name="T10" fmla="*/ 2147483647 w 6"/>
                <a:gd name="T11" fmla="*/ 2147483647 h 21"/>
                <a:gd name="T12" fmla="*/ 2147483647 w 6"/>
                <a:gd name="T13" fmla="*/ 2147483647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21">
                  <a:moveTo>
                    <a:pt x="4" y="19"/>
                  </a:moveTo>
                  <a:cubicBezTo>
                    <a:pt x="4" y="20"/>
                    <a:pt x="3" y="21"/>
                    <a:pt x="2" y="21"/>
                  </a:cubicBezTo>
                  <a:cubicBezTo>
                    <a:pt x="1" y="21"/>
                    <a:pt x="0" y="20"/>
                    <a:pt x="0" y="1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5" y="0"/>
                    <a:pt x="6" y="0"/>
                    <a:pt x="6" y="1"/>
                  </a:cubicBezTo>
                  <a:lnTo>
                    <a:pt x="4" y="19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2" name="Freeform 48"/>
            <p:cNvSpPr/>
            <p:nvPr/>
          </p:nvSpPr>
          <p:spPr bwMode="auto">
            <a:xfrm>
              <a:off x="6778992" y="1301328"/>
              <a:ext cx="36364" cy="147850"/>
            </a:xfrm>
            <a:custGeom>
              <a:avLst/>
              <a:gdLst>
                <a:gd name="T0" fmla="*/ 2147483647 w 5"/>
                <a:gd name="T1" fmla="*/ 2147483647 h 21"/>
                <a:gd name="T2" fmla="*/ 2147483647 w 5"/>
                <a:gd name="T3" fmla="*/ 2147483647 h 21"/>
                <a:gd name="T4" fmla="*/ 2147483647 w 5"/>
                <a:gd name="T5" fmla="*/ 2147483647 h 21"/>
                <a:gd name="T6" fmla="*/ 0 w 5"/>
                <a:gd name="T7" fmla="*/ 2147483647 h 21"/>
                <a:gd name="T8" fmla="*/ 2147483647 w 5"/>
                <a:gd name="T9" fmla="*/ 0 h 21"/>
                <a:gd name="T10" fmla="*/ 2147483647 w 5"/>
                <a:gd name="T11" fmla="*/ 2147483647 h 21"/>
                <a:gd name="T12" fmla="*/ 2147483647 w 5"/>
                <a:gd name="T13" fmla="*/ 2147483647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1">
                  <a:moveTo>
                    <a:pt x="5" y="19"/>
                  </a:moveTo>
                  <a:cubicBezTo>
                    <a:pt x="5" y="20"/>
                    <a:pt x="5" y="21"/>
                    <a:pt x="4" y="21"/>
                  </a:cubicBezTo>
                  <a:cubicBezTo>
                    <a:pt x="3" y="21"/>
                    <a:pt x="2" y="20"/>
                    <a:pt x="2" y="1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3" y="0"/>
                    <a:pt x="3" y="1"/>
                  </a:cubicBezTo>
                  <a:lnTo>
                    <a:pt x="5" y="19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3" name="Oval 49"/>
            <p:cNvSpPr>
              <a:spLocks noChangeArrowheads="1"/>
            </p:cNvSpPr>
            <p:nvPr/>
          </p:nvSpPr>
          <p:spPr bwMode="auto">
            <a:xfrm>
              <a:off x="6699942" y="1209120"/>
              <a:ext cx="79051" cy="7631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54" name="Freeform 50"/>
            <p:cNvSpPr/>
            <p:nvPr/>
          </p:nvSpPr>
          <p:spPr bwMode="auto">
            <a:xfrm>
              <a:off x="6693618" y="1406253"/>
              <a:ext cx="34782" cy="170107"/>
            </a:xfrm>
            <a:custGeom>
              <a:avLst/>
              <a:gdLst>
                <a:gd name="T0" fmla="*/ 2147483647 w 5"/>
                <a:gd name="T1" fmla="*/ 2147483647 h 24"/>
                <a:gd name="T2" fmla="*/ 2147483647 w 5"/>
                <a:gd name="T3" fmla="*/ 2147483647 h 24"/>
                <a:gd name="T4" fmla="*/ 0 w 5"/>
                <a:gd name="T5" fmla="*/ 2147483647 h 24"/>
                <a:gd name="T6" fmla="*/ 0 w 5"/>
                <a:gd name="T7" fmla="*/ 2147483647 h 24"/>
                <a:gd name="T8" fmla="*/ 2147483647 w 5"/>
                <a:gd name="T9" fmla="*/ 0 h 24"/>
                <a:gd name="T10" fmla="*/ 2147483647 w 5"/>
                <a:gd name="T11" fmla="*/ 2147483647 h 24"/>
                <a:gd name="T12" fmla="*/ 2147483647 w 5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4">
                  <a:moveTo>
                    <a:pt x="5" y="21"/>
                  </a:moveTo>
                  <a:cubicBezTo>
                    <a:pt x="5" y="23"/>
                    <a:pt x="4" y="24"/>
                    <a:pt x="3" y="24"/>
                  </a:cubicBezTo>
                  <a:cubicBezTo>
                    <a:pt x="1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5" name="Freeform 51"/>
            <p:cNvSpPr/>
            <p:nvPr/>
          </p:nvSpPr>
          <p:spPr bwMode="auto">
            <a:xfrm>
              <a:off x="6744210" y="1406253"/>
              <a:ext cx="34782" cy="170107"/>
            </a:xfrm>
            <a:custGeom>
              <a:avLst/>
              <a:gdLst>
                <a:gd name="T0" fmla="*/ 2147483647 w 5"/>
                <a:gd name="T1" fmla="*/ 2147483647 h 24"/>
                <a:gd name="T2" fmla="*/ 2147483647 w 5"/>
                <a:gd name="T3" fmla="*/ 2147483647 h 24"/>
                <a:gd name="T4" fmla="*/ 0 w 5"/>
                <a:gd name="T5" fmla="*/ 2147483647 h 24"/>
                <a:gd name="T6" fmla="*/ 0 w 5"/>
                <a:gd name="T7" fmla="*/ 2147483647 h 24"/>
                <a:gd name="T8" fmla="*/ 2147483647 w 5"/>
                <a:gd name="T9" fmla="*/ 0 h 24"/>
                <a:gd name="T10" fmla="*/ 2147483647 w 5"/>
                <a:gd name="T11" fmla="*/ 2147483647 h 24"/>
                <a:gd name="T12" fmla="*/ 2147483647 w 5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4">
                  <a:moveTo>
                    <a:pt x="5" y="21"/>
                  </a:moveTo>
                  <a:cubicBezTo>
                    <a:pt x="5" y="23"/>
                    <a:pt x="4" y="24"/>
                    <a:pt x="3" y="24"/>
                  </a:cubicBezTo>
                  <a:cubicBezTo>
                    <a:pt x="1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6" name="Freeform 52"/>
            <p:cNvSpPr/>
            <p:nvPr/>
          </p:nvSpPr>
          <p:spPr bwMode="auto">
            <a:xfrm>
              <a:off x="6644607" y="1285430"/>
              <a:ext cx="191302" cy="149439"/>
            </a:xfrm>
            <a:custGeom>
              <a:avLst/>
              <a:gdLst>
                <a:gd name="T0" fmla="*/ 2147483647 w 27"/>
                <a:gd name="T1" fmla="*/ 2147483647 h 21"/>
                <a:gd name="T2" fmla="*/ 2147483647 w 27"/>
                <a:gd name="T3" fmla="*/ 2147483647 h 21"/>
                <a:gd name="T4" fmla="*/ 2147483647 w 27"/>
                <a:gd name="T5" fmla="*/ 2147483647 h 21"/>
                <a:gd name="T6" fmla="*/ 2147483647 w 27"/>
                <a:gd name="T7" fmla="*/ 2147483647 h 21"/>
                <a:gd name="T8" fmla="*/ 2147483647 w 27"/>
                <a:gd name="T9" fmla="*/ 2147483647 h 21"/>
                <a:gd name="T10" fmla="*/ 2147483647 w 27"/>
                <a:gd name="T11" fmla="*/ 0 h 21"/>
                <a:gd name="T12" fmla="*/ 2147483647 w 27"/>
                <a:gd name="T13" fmla="*/ 0 h 21"/>
                <a:gd name="T14" fmla="*/ 2147483647 w 27"/>
                <a:gd name="T15" fmla="*/ 2147483647 h 21"/>
                <a:gd name="T16" fmla="*/ 2147483647 w 27"/>
                <a:gd name="T17" fmla="*/ 2147483647 h 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" h="21">
                  <a:moveTo>
                    <a:pt x="19" y="18"/>
                  </a:moveTo>
                  <a:cubicBezTo>
                    <a:pt x="19" y="20"/>
                    <a:pt x="17" y="21"/>
                    <a:pt x="14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9" y="21"/>
                    <a:pt x="7" y="20"/>
                    <a:pt x="7" y="18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0" y="1"/>
                    <a:pt x="9" y="0"/>
                    <a:pt x="1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7" y="0"/>
                    <a:pt x="27" y="2"/>
                    <a:pt x="19" y="5"/>
                  </a:cubicBezTo>
                  <a:lnTo>
                    <a:pt x="19" y="1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7" name="Freeform 53"/>
            <p:cNvSpPr/>
            <p:nvPr/>
          </p:nvSpPr>
          <p:spPr bwMode="auto">
            <a:xfrm>
              <a:off x="6842233" y="1301328"/>
              <a:ext cx="41106" cy="147850"/>
            </a:xfrm>
            <a:custGeom>
              <a:avLst/>
              <a:gdLst>
                <a:gd name="T0" fmla="*/ 2147483647 w 6"/>
                <a:gd name="T1" fmla="*/ 2147483647 h 21"/>
                <a:gd name="T2" fmla="*/ 2147483647 w 6"/>
                <a:gd name="T3" fmla="*/ 2147483647 h 21"/>
                <a:gd name="T4" fmla="*/ 0 w 6"/>
                <a:gd name="T5" fmla="*/ 2147483647 h 21"/>
                <a:gd name="T6" fmla="*/ 2147483647 w 6"/>
                <a:gd name="T7" fmla="*/ 2147483647 h 21"/>
                <a:gd name="T8" fmla="*/ 2147483647 w 6"/>
                <a:gd name="T9" fmla="*/ 0 h 21"/>
                <a:gd name="T10" fmla="*/ 2147483647 w 6"/>
                <a:gd name="T11" fmla="*/ 2147483647 h 21"/>
                <a:gd name="T12" fmla="*/ 2147483647 w 6"/>
                <a:gd name="T13" fmla="*/ 2147483647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21">
                  <a:moveTo>
                    <a:pt x="4" y="19"/>
                  </a:moveTo>
                  <a:cubicBezTo>
                    <a:pt x="4" y="20"/>
                    <a:pt x="3" y="21"/>
                    <a:pt x="2" y="21"/>
                  </a:cubicBezTo>
                  <a:cubicBezTo>
                    <a:pt x="1" y="21"/>
                    <a:pt x="0" y="20"/>
                    <a:pt x="0" y="1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5" y="0"/>
                    <a:pt x="6" y="0"/>
                    <a:pt x="6" y="1"/>
                  </a:cubicBezTo>
                  <a:lnTo>
                    <a:pt x="4" y="19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8" name="Freeform 54"/>
            <p:cNvSpPr/>
            <p:nvPr/>
          </p:nvSpPr>
          <p:spPr bwMode="auto">
            <a:xfrm>
              <a:off x="6962390" y="1301328"/>
              <a:ext cx="42688" cy="147850"/>
            </a:xfrm>
            <a:custGeom>
              <a:avLst/>
              <a:gdLst>
                <a:gd name="T0" fmla="*/ 2147483647 w 6"/>
                <a:gd name="T1" fmla="*/ 2147483647 h 21"/>
                <a:gd name="T2" fmla="*/ 2147483647 w 6"/>
                <a:gd name="T3" fmla="*/ 2147483647 h 21"/>
                <a:gd name="T4" fmla="*/ 2147483647 w 6"/>
                <a:gd name="T5" fmla="*/ 2147483647 h 21"/>
                <a:gd name="T6" fmla="*/ 0 w 6"/>
                <a:gd name="T7" fmla="*/ 2147483647 h 21"/>
                <a:gd name="T8" fmla="*/ 2147483647 w 6"/>
                <a:gd name="T9" fmla="*/ 0 h 21"/>
                <a:gd name="T10" fmla="*/ 2147483647 w 6"/>
                <a:gd name="T11" fmla="*/ 2147483647 h 21"/>
                <a:gd name="T12" fmla="*/ 2147483647 w 6"/>
                <a:gd name="T13" fmla="*/ 2147483647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21">
                  <a:moveTo>
                    <a:pt x="6" y="19"/>
                  </a:moveTo>
                  <a:cubicBezTo>
                    <a:pt x="6" y="20"/>
                    <a:pt x="5" y="21"/>
                    <a:pt x="4" y="21"/>
                  </a:cubicBezTo>
                  <a:cubicBezTo>
                    <a:pt x="3" y="21"/>
                    <a:pt x="2" y="20"/>
                    <a:pt x="2" y="1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3" y="0"/>
                    <a:pt x="3" y="1"/>
                  </a:cubicBezTo>
                  <a:lnTo>
                    <a:pt x="6" y="19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9" name="Oval 55"/>
            <p:cNvSpPr>
              <a:spLocks noChangeArrowheads="1"/>
            </p:cNvSpPr>
            <p:nvPr/>
          </p:nvSpPr>
          <p:spPr bwMode="auto">
            <a:xfrm>
              <a:off x="6883339" y="1209120"/>
              <a:ext cx="79051" cy="7631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0" name="Freeform 56"/>
            <p:cNvSpPr/>
            <p:nvPr/>
          </p:nvSpPr>
          <p:spPr bwMode="auto">
            <a:xfrm>
              <a:off x="6878597" y="1406253"/>
              <a:ext cx="33201" cy="170107"/>
            </a:xfrm>
            <a:custGeom>
              <a:avLst/>
              <a:gdLst>
                <a:gd name="T0" fmla="*/ 2147483647 w 5"/>
                <a:gd name="T1" fmla="*/ 2147483647 h 24"/>
                <a:gd name="T2" fmla="*/ 2147483647 w 5"/>
                <a:gd name="T3" fmla="*/ 2147483647 h 24"/>
                <a:gd name="T4" fmla="*/ 0 w 5"/>
                <a:gd name="T5" fmla="*/ 2147483647 h 24"/>
                <a:gd name="T6" fmla="*/ 0 w 5"/>
                <a:gd name="T7" fmla="*/ 2147483647 h 24"/>
                <a:gd name="T8" fmla="*/ 2147483647 w 5"/>
                <a:gd name="T9" fmla="*/ 0 h 24"/>
                <a:gd name="T10" fmla="*/ 2147483647 w 5"/>
                <a:gd name="T11" fmla="*/ 2147483647 h 24"/>
                <a:gd name="T12" fmla="*/ 2147483647 w 5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4">
                  <a:moveTo>
                    <a:pt x="5" y="21"/>
                  </a:moveTo>
                  <a:cubicBezTo>
                    <a:pt x="5" y="23"/>
                    <a:pt x="4" y="24"/>
                    <a:pt x="3" y="24"/>
                  </a:cubicBezTo>
                  <a:cubicBezTo>
                    <a:pt x="2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1" name="Freeform 57"/>
            <p:cNvSpPr/>
            <p:nvPr/>
          </p:nvSpPr>
          <p:spPr bwMode="auto">
            <a:xfrm>
              <a:off x="6927608" y="1406253"/>
              <a:ext cx="34782" cy="170107"/>
            </a:xfrm>
            <a:custGeom>
              <a:avLst/>
              <a:gdLst>
                <a:gd name="T0" fmla="*/ 2147483647 w 5"/>
                <a:gd name="T1" fmla="*/ 2147483647 h 24"/>
                <a:gd name="T2" fmla="*/ 2147483647 w 5"/>
                <a:gd name="T3" fmla="*/ 2147483647 h 24"/>
                <a:gd name="T4" fmla="*/ 0 w 5"/>
                <a:gd name="T5" fmla="*/ 2147483647 h 24"/>
                <a:gd name="T6" fmla="*/ 0 w 5"/>
                <a:gd name="T7" fmla="*/ 2147483647 h 24"/>
                <a:gd name="T8" fmla="*/ 2147483647 w 5"/>
                <a:gd name="T9" fmla="*/ 0 h 24"/>
                <a:gd name="T10" fmla="*/ 2147483647 w 5"/>
                <a:gd name="T11" fmla="*/ 2147483647 h 24"/>
                <a:gd name="T12" fmla="*/ 2147483647 w 5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4">
                  <a:moveTo>
                    <a:pt x="5" y="21"/>
                  </a:moveTo>
                  <a:cubicBezTo>
                    <a:pt x="5" y="23"/>
                    <a:pt x="4" y="24"/>
                    <a:pt x="3" y="24"/>
                  </a:cubicBezTo>
                  <a:cubicBezTo>
                    <a:pt x="1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2" name="Freeform 58"/>
            <p:cNvSpPr/>
            <p:nvPr/>
          </p:nvSpPr>
          <p:spPr bwMode="auto">
            <a:xfrm>
              <a:off x="6828004" y="1285430"/>
              <a:ext cx="191302" cy="149439"/>
            </a:xfrm>
            <a:custGeom>
              <a:avLst/>
              <a:gdLst>
                <a:gd name="T0" fmla="*/ 2147483647 w 27"/>
                <a:gd name="T1" fmla="*/ 2147483647 h 21"/>
                <a:gd name="T2" fmla="*/ 2147483647 w 27"/>
                <a:gd name="T3" fmla="*/ 2147483647 h 21"/>
                <a:gd name="T4" fmla="*/ 2147483647 w 27"/>
                <a:gd name="T5" fmla="*/ 2147483647 h 21"/>
                <a:gd name="T6" fmla="*/ 2147483647 w 27"/>
                <a:gd name="T7" fmla="*/ 2147483647 h 21"/>
                <a:gd name="T8" fmla="*/ 2147483647 w 27"/>
                <a:gd name="T9" fmla="*/ 2147483647 h 21"/>
                <a:gd name="T10" fmla="*/ 2147483647 w 27"/>
                <a:gd name="T11" fmla="*/ 0 h 21"/>
                <a:gd name="T12" fmla="*/ 2147483647 w 27"/>
                <a:gd name="T13" fmla="*/ 0 h 21"/>
                <a:gd name="T14" fmla="*/ 2147483647 w 27"/>
                <a:gd name="T15" fmla="*/ 2147483647 h 21"/>
                <a:gd name="T16" fmla="*/ 2147483647 w 27"/>
                <a:gd name="T17" fmla="*/ 2147483647 h 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" h="21">
                  <a:moveTo>
                    <a:pt x="20" y="18"/>
                  </a:moveTo>
                  <a:cubicBezTo>
                    <a:pt x="20" y="20"/>
                    <a:pt x="17" y="21"/>
                    <a:pt x="14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9" y="21"/>
                    <a:pt x="7" y="20"/>
                    <a:pt x="7" y="18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0" y="1"/>
                    <a:pt x="9" y="0"/>
                    <a:pt x="1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7" y="0"/>
                    <a:pt x="27" y="2"/>
                    <a:pt x="20" y="5"/>
                  </a:cubicBezTo>
                  <a:lnTo>
                    <a:pt x="20" y="1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3" name="Freeform 59"/>
            <p:cNvSpPr/>
            <p:nvPr/>
          </p:nvSpPr>
          <p:spPr bwMode="auto">
            <a:xfrm>
              <a:off x="7025631" y="1301328"/>
              <a:ext cx="44268" cy="147850"/>
            </a:xfrm>
            <a:custGeom>
              <a:avLst/>
              <a:gdLst>
                <a:gd name="T0" fmla="*/ 2147483647 w 6"/>
                <a:gd name="T1" fmla="*/ 2147483647 h 21"/>
                <a:gd name="T2" fmla="*/ 2147483647 w 6"/>
                <a:gd name="T3" fmla="*/ 2147483647 h 21"/>
                <a:gd name="T4" fmla="*/ 0 w 6"/>
                <a:gd name="T5" fmla="*/ 2147483647 h 21"/>
                <a:gd name="T6" fmla="*/ 2147483647 w 6"/>
                <a:gd name="T7" fmla="*/ 2147483647 h 21"/>
                <a:gd name="T8" fmla="*/ 2147483647 w 6"/>
                <a:gd name="T9" fmla="*/ 0 h 21"/>
                <a:gd name="T10" fmla="*/ 2147483647 w 6"/>
                <a:gd name="T11" fmla="*/ 2147483647 h 21"/>
                <a:gd name="T12" fmla="*/ 2147483647 w 6"/>
                <a:gd name="T13" fmla="*/ 2147483647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21">
                  <a:moveTo>
                    <a:pt x="4" y="19"/>
                  </a:moveTo>
                  <a:cubicBezTo>
                    <a:pt x="4" y="20"/>
                    <a:pt x="3" y="21"/>
                    <a:pt x="2" y="21"/>
                  </a:cubicBezTo>
                  <a:cubicBezTo>
                    <a:pt x="1" y="21"/>
                    <a:pt x="0" y="20"/>
                    <a:pt x="0" y="1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5" y="0"/>
                    <a:pt x="6" y="0"/>
                    <a:pt x="6" y="1"/>
                  </a:cubicBezTo>
                  <a:lnTo>
                    <a:pt x="4" y="19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4" name="Freeform 60"/>
            <p:cNvSpPr/>
            <p:nvPr/>
          </p:nvSpPr>
          <p:spPr bwMode="auto">
            <a:xfrm>
              <a:off x="7145788" y="1301328"/>
              <a:ext cx="42688" cy="147850"/>
            </a:xfrm>
            <a:custGeom>
              <a:avLst/>
              <a:gdLst>
                <a:gd name="T0" fmla="*/ 2147483647 w 6"/>
                <a:gd name="T1" fmla="*/ 2147483647 h 21"/>
                <a:gd name="T2" fmla="*/ 2147483647 w 6"/>
                <a:gd name="T3" fmla="*/ 2147483647 h 21"/>
                <a:gd name="T4" fmla="*/ 2147483647 w 6"/>
                <a:gd name="T5" fmla="*/ 2147483647 h 21"/>
                <a:gd name="T6" fmla="*/ 0 w 6"/>
                <a:gd name="T7" fmla="*/ 2147483647 h 21"/>
                <a:gd name="T8" fmla="*/ 2147483647 w 6"/>
                <a:gd name="T9" fmla="*/ 0 h 21"/>
                <a:gd name="T10" fmla="*/ 2147483647 w 6"/>
                <a:gd name="T11" fmla="*/ 2147483647 h 21"/>
                <a:gd name="T12" fmla="*/ 2147483647 w 6"/>
                <a:gd name="T13" fmla="*/ 2147483647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21">
                  <a:moveTo>
                    <a:pt x="6" y="19"/>
                  </a:moveTo>
                  <a:cubicBezTo>
                    <a:pt x="6" y="20"/>
                    <a:pt x="5" y="21"/>
                    <a:pt x="4" y="21"/>
                  </a:cubicBezTo>
                  <a:cubicBezTo>
                    <a:pt x="3" y="21"/>
                    <a:pt x="2" y="20"/>
                    <a:pt x="2" y="1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6" y="19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Oval 61"/>
            <p:cNvSpPr>
              <a:spLocks noChangeArrowheads="1"/>
            </p:cNvSpPr>
            <p:nvPr/>
          </p:nvSpPr>
          <p:spPr bwMode="auto">
            <a:xfrm>
              <a:off x="7069899" y="1209120"/>
              <a:ext cx="75889" cy="7631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Freeform 62"/>
            <p:cNvSpPr/>
            <p:nvPr/>
          </p:nvSpPr>
          <p:spPr bwMode="auto">
            <a:xfrm>
              <a:off x="7061994" y="1406253"/>
              <a:ext cx="42687" cy="170107"/>
            </a:xfrm>
            <a:custGeom>
              <a:avLst/>
              <a:gdLst>
                <a:gd name="T0" fmla="*/ 2147483647 w 6"/>
                <a:gd name="T1" fmla="*/ 2147483647 h 24"/>
                <a:gd name="T2" fmla="*/ 2147483647 w 6"/>
                <a:gd name="T3" fmla="*/ 2147483647 h 24"/>
                <a:gd name="T4" fmla="*/ 0 w 6"/>
                <a:gd name="T5" fmla="*/ 2147483647 h 24"/>
                <a:gd name="T6" fmla="*/ 0 w 6"/>
                <a:gd name="T7" fmla="*/ 2147483647 h 24"/>
                <a:gd name="T8" fmla="*/ 2147483647 w 6"/>
                <a:gd name="T9" fmla="*/ 0 h 24"/>
                <a:gd name="T10" fmla="*/ 2147483647 w 6"/>
                <a:gd name="T11" fmla="*/ 2147483647 h 24"/>
                <a:gd name="T12" fmla="*/ 2147483647 w 6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24">
                  <a:moveTo>
                    <a:pt x="6" y="21"/>
                  </a:moveTo>
                  <a:cubicBezTo>
                    <a:pt x="6" y="23"/>
                    <a:pt x="4" y="24"/>
                    <a:pt x="3" y="24"/>
                  </a:cubicBezTo>
                  <a:cubicBezTo>
                    <a:pt x="2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4" y="0"/>
                    <a:pt x="6" y="1"/>
                    <a:pt x="6" y="3"/>
                  </a:cubicBezTo>
                  <a:lnTo>
                    <a:pt x="6" y="2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Freeform 63"/>
            <p:cNvSpPr/>
            <p:nvPr/>
          </p:nvSpPr>
          <p:spPr bwMode="auto">
            <a:xfrm>
              <a:off x="7112587" y="1406253"/>
              <a:ext cx="33201" cy="170107"/>
            </a:xfrm>
            <a:custGeom>
              <a:avLst/>
              <a:gdLst>
                <a:gd name="T0" fmla="*/ 2147483647 w 5"/>
                <a:gd name="T1" fmla="*/ 2147483647 h 24"/>
                <a:gd name="T2" fmla="*/ 2147483647 w 5"/>
                <a:gd name="T3" fmla="*/ 2147483647 h 24"/>
                <a:gd name="T4" fmla="*/ 0 w 5"/>
                <a:gd name="T5" fmla="*/ 2147483647 h 24"/>
                <a:gd name="T6" fmla="*/ 0 w 5"/>
                <a:gd name="T7" fmla="*/ 2147483647 h 24"/>
                <a:gd name="T8" fmla="*/ 2147483647 w 5"/>
                <a:gd name="T9" fmla="*/ 0 h 24"/>
                <a:gd name="T10" fmla="*/ 2147483647 w 5"/>
                <a:gd name="T11" fmla="*/ 2147483647 h 24"/>
                <a:gd name="T12" fmla="*/ 2147483647 w 5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4">
                  <a:moveTo>
                    <a:pt x="5" y="21"/>
                  </a:moveTo>
                  <a:cubicBezTo>
                    <a:pt x="5" y="23"/>
                    <a:pt x="4" y="24"/>
                    <a:pt x="3" y="24"/>
                  </a:cubicBezTo>
                  <a:cubicBezTo>
                    <a:pt x="2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Freeform 64"/>
            <p:cNvSpPr/>
            <p:nvPr/>
          </p:nvSpPr>
          <p:spPr bwMode="auto">
            <a:xfrm>
              <a:off x="7011402" y="1285430"/>
              <a:ext cx="192884" cy="149439"/>
            </a:xfrm>
            <a:custGeom>
              <a:avLst/>
              <a:gdLst>
                <a:gd name="T0" fmla="*/ 2147483647 w 27"/>
                <a:gd name="T1" fmla="*/ 2147483647 h 21"/>
                <a:gd name="T2" fmla="*/ 2147483647 w 27"/>
                <a:gd name="T3" fmla="*/ 2147483647 h 21"/>
                <a:gd name="T4" fmla="*/ 2147483647 w 27"/>
                <a:gd name="T5" fmla="*/ 2147483647 h 21"/>
                <a:gd name="T6" fmla="*/ 2147483647 w 27"/>
                <a:gd name="T7" fmla="*/ 2147483647 h 21"/>
                <a:gd name="T8" fmla="*/ 2147483647 w 27"/>
                <a:gd name="T9" fmla="*/ 2147483647 h 21"/>
                <a:gd name="T10" fmla="*/ 2147483647 w 27"/>
                <a:gd name="T11" fmla="*/ 0 h 21"/>
                <a:gd name="T12" fmla="*/ 2147483647 w 27"/>
                <a:gd name="T13" fmla="*/ 0 h 21"/>
                <a:gd name="T14" fmla="*/ 2147483647 w 27"/>
                <a:gd name="T15" fmla="*/ 2147483647 h 21"/>
                <a:gd name="T16" fmla="*/ 2147483647 w 27"/>
                <a:gd name="T17" fmla="*/ 2147483647 h 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" h="21">
                  <a:moveTo>
                    <a:pt x="20" y="18"/>
                  </a:moveTo>
                  <a:cubicBezTo>
                    <a:pt x="20" y="20"/>
                    <a:pt x="17" y="21"/>
                    <a:pt x="15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0" y="21"/>
                    <a:pt x="7" y="20"/>
                    <a:pt x="7" y="18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0" y="1"/>
                    <a:pt x="10" y="0"/>
                    <a:pt x="1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7" y="0"/>
                    <a:pt x="27" y="2"/>
                    <a:pt x="20" y="5"/>
                  </a:cubicBezTo>
                  <a:lnTo>
                    <a:pt x="20" y="1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9" name="Freeform 65"/>
            <p:cNvSpPr/>
            <p:nvPr/>
          </p:nvSpPr>
          <p:spPr bwMode="auto">
            <a:xfrm>
              <a:off x="7209028" y="1301328"/>
              <a:ext cx="44268" cy="147850"/>
            </a:xfrm>
            <a:custGeom>
              <a:avLst/>
              <a:gdLst>
                <a:gd name="T0" fmla="*/ 2147483647 w 6"/>
                <a:gd name="T1" fmla="*/ 2147483647 h 21"/>
                <a:gd name="T2" fmla="*/ 2147483647 w 6"/>
                <a:gd name="T3" fmla="*/ 2147483647 h 21"/>
                <a:gd name="T4" fmla="*/ 0 w 6"/>
                <a:gd name="T5" fmla="*/ 2147483647 h 21"/>
                <a:gd name="T6" fmla="*/ 2147483647 w 6"/>
                <a:gd name="T7" fmla="*/ 2147483647 h 21"/>
                <a:gd name="T8" fmla="*/ 2147483647 w 6"/>
                <a:gd name="T9" fmla="*/ 0 h 21"/>
                <a:gd name="T10" fmla="*/ 2147483647 w 6"/>
                <a:gd name="T11" fmla="*/ 2147483647 h 21"/>
                <a:gd name="T12" fmla="*/ 2147483647 w 6"/>
                <a:gd name="T13" fmla="*/ 2147483647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21">
                  <a:moveTo>
                    <a:pt x="4" y="19"/>
                  </a:moveTo>
                  <a:cubicBezTo>
                    <a:pt x="4" y="20"/>
                    <a:pt x="3" y="21"/>
                    <a:pt x="2" y="21"/>
                  </a:cubicBezTo>
                  <a:cubicBezTo>
                    <a:pt x="1" y="21"/>
                    <a:pt x="0" y="20"/>
                    <a:pt x="0" y="1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5" y="0"/>
                    <a:pt x="6" y="0"/>
                    <a:pt x="6" y="1"/>
                  </a:cubicBezTo>
                  <a:lnTo>
                    <a:pt x="4" y="19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0" name="Freeform 66"/>
            <p:cNvSpPr/>
            <p:nvPr/>
          </p:nvSpPr>
          <p:spPr bwMode="auto">
            <a:xfrm>
              <a:off x="7330767" y="1301328"/>
              <a:ext cx="36363" cy="147850"/>
            </a:xfrm>
            <a:custGeom>
              <a:avLst/>
              <a:gdLst>
                <a:gd name="T0" fmla="*/ 2147483647 w 5"/>
                <a:gd name="T1" fmla="*/ 2147483647 h 21"/>
                <a:gd name="T2" fmla="*/ 2147483647 w 5"/>
                <a:gd name="T3" fmla="*/ 2147483647 h 21"/>
                <a:gd name="T4" fmla="*/ 2147483647 w 5"/>
                <a:gd name="T5" fmla="*/ 2147483647 h 21"/>
                <a:gd name="T6" fmla="*/ 0 w 5"/>
                <a:gd name="T7" fmla="*/ 2147483647 h 21"/>
                <a:gd name="T8" fmla="*/ 2147483647 w 5"/>
                <a:gd name="T9" fmla="*/ 0 h 21"/>
                <a:gd name="T10" fmla="*/ 2147483647 w 5"/>
                <a:gd name="T11" fmla="*/ 2147483647 h 21"/>
                <a:gd name="T12" fmla="*/ 2147483647 w 5"/>
                <a:gd name="T13" fmla="*/ 2147483647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1">
                  <a:moveTo>
                    <a:pt x="5" y="19"/>
                  </a:moveTo>
                  <a:cubicBezTo>
                    <a:pt x="5" y="20"/>
                    <a:pt x="5" y="21"/>
                    <a:pt x="4" y="21"/>
                  </a:cubicBezTo>
                  <a:cubicBezTo>
                    <a:pt x="3" y="21"/>
                    <a:pt x="2" y="20"/>
                    <a:pt x="2" y="1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3" y="0"/>
                    <a:pt x="3" y="1"/>
                  </a:cubicBezTo>
                  <a:lnTo>
                    <a:pt x="5" y="19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1" name="Oval 67"/>
            <p:cNvSpPr>
              <a:spLocks noChangeArrowheads="1"/>
            </p:cNvSpPr>
            <p:nvPr/>
          </p:nvSpPr>
          <p:spPr bwMode="auto">
            <a:xfrm>
              <a:off x="7253297" y="1209120"/>
              <a:ext cx="71146" cy="7631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2" name="Freeform 68"/>
            <p:cNvSpPr/>
            <p:nvPr/>
          </p:nvSpPr>
          <p:spPr bwMode="auto">
            <a:xfrm>
              <a:off x="7245392" y="1406253"/>
              <a:ext cx="34782" cy="170107"/>
            </a:xfrm>
            <a:custGeom>
              <a:avLst/>
              <a:gdLst>
                <a:gd name="T0" fmla="*/ 2147483647 w 5"/>
                <a:gd name="T1" fmla="*/ 2147483647 h 24"/>
                <a:gd name="T2" fmla="*/ 2147483647 w 5"/>
                <a:gd name="T3" fmla="*/ 2147483647 h 24"/>
                <a:gd name="T4" fmla="*/ 0 w 5"/>
                <a:gd name="T5" fmla="*/ 2147483647 h 24"/>
                <a:gd name="T6" fmla="*/ 0 w 5"/>
                <a:gd name="T7" fmla="*/ 2147483647 h 24"/>
                <a:gd name="T8" fmla="*/ 2147483647 w 5"/>
                <a:gd name="T9" fmla="*/ 0 h 24"/>
                <a:gd name="T10" fmla="*/ 2147483647 w 5"/>
                <a:gd name="T11" fmla="*/ 2147483647 h 24"/>
                <a:gd name="T12" fmla="*/ 2147483647 w 5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4">
                  <a:moveTo>
                    <a:pt x="5" y="21"/>
                  </a:moveTo>
                  <a:cubicBezTo>
                    <a:pt x="5" y="23"/>
                    <a:pt x="4" y="24"/>
                    <a:pt x="3" y="24"/>
                  </a:cubicBezTo>
                  <a:cubicBezTo>
                    <a:pt x="1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3" name="Freeform 69"/>
            <p:cNvSpPr/>
            <p:nvPr/>
          </p:nvSpPr>
          <p:spPr bwMode="auto">
            <a:xfrm>
              <a:off x="7295985" y="1406253"/>
              <a:ext cx="34782" cy="170107"/>
            </a:xfrm>
            <a:custGeom>
              <a:avLst/>
              <a:gdLst>
                <a:gd name="T0" fmla="*/ 2147483647 w 5"/>
                <a:gd name="T1" fmla="*/ 2147483647 h 24"/>
                <a:gd name="T2" fmla="*/ 2147483647 w 5"/>
                <a:gd name="T3" fmla="*/ 2147483647 h 24"/>
                <a:gd name="T4" fmla="*/ 0 w 5"/>
                <a:gd name="T5" fmla="*/ 2147483647 h 24"/>
                <a:gd name="T6" fmla="*/ 0 w 5"/>
                <a:gd name="T7" fmla="*/ 2147483647 h 24"/>
                <a:gd name="T8" fmla="*/ 2147483647 w 5"/>
                <a:gd name="T9" fmla="*/ 0 h 24"/>
                <a:gd name="T10" fmla="*/ 2147483647 w 5"/>
                <a:gd name="T11" fmla="*/ 2147483647 h 24"/>
                <a:gd name="T12" fmla="*/ 2147483647 w 5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4">
                  <a:moveTo>
                    <a:pt x="5" y="21"/>
                  </a:moveTo>
                  <a:cubicBezTo>
                    <a:pt x="5" y="23"/>
                    <a:pt x="4" y="24"/>
                    <a:pt x="3" y="24"/>
                  </a:cubicBezTo>
                  <a:cubicBezTo>
                    <a:pt x="1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Freeform 70"/>
            <p:cNvSpPr/>
            <p:nvPr/>
          </p:nvSpPr>
          <p:spPr bwMode="auto">
            <a:xfrm>
              <a:off x="7196380" y="1285430"/>
              <a:ext cx="191303" cy="149439"/>
            </a:xfrm>
            <a:custGeom>
              <a:avLst/>
              <a:gdLst>
                <a:gd name="T0" fmla="*/ 2147483647 w 27"/>
                <a:gd name="T1" fmla="*/ 2147483647 h 21"/>
                <a:gd name="T2" fmla="*/ 2147483647 w 27"/>
                <a:gd name="T3" fmla="*/ 2147483647 h 21"/>
                <a:gd name="T4" fmla="*/ 2147483647 w 27"/>
                <a:gd name="T5" fmla="*/ 2147483647 h 21"/>
                <a:gd name="T6" fmla="*/ 2147483647 w 27"/>
                <a:gd name="T7" fmla="*/ 2147483647 h 21"/>
                <a:gd name="T8" fmla="*/ 2147483647 w 27"/>
                <a:gd name="T9" fmla="*/ 2147483647 h 21"/>
                <a:gd name="T10" fmla="*/ 2147483647 w 27"/>
                <a:gd name="T11" fmla="*/ 0 h 21"/>
                <a:gd name="T12" fmla="*/ 2147483647 w 27"/>
                <a:gd name="T13" fmla="*/ 0 h 21"/>
                <a:gd name="T14" fmla="*/ 2147483647 w 27"/>
                <a:gd name="T15" fmla="*/ 2147483647 h 21"/>
                <a:gd name="T16" fmla="*/ 2147483647 w 27"/>
                <a:gd name="T17" fmla="*/ 2147483647 h 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" h="21">
                  <a:moveTo>
                    <a:pt x="19" y="18"/>
                  </a:moveTo>
                  <a:cubicBezTo>
                    <a:pt x="19" y="20"/>
                    <a:pt x="17" y="21"/>
                    <a:pt x="14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9" y="21"/>
                    <a:pt x="7" y="20"/>
                    <a:pt x="7" y="18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0" y="1"/>
                    <a:pt x="9" y="0"/>
                    <a:pt x="1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7" y="0"/>
                    <a:pt x="27" y="2"/>
                    <a:pt x="19" y="5"/>
                  </a:cubicBezTo>
                  <a:lnTo>
                    <a:pt x="19" y="1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Freeform 71"/>
            <p:cNvSpPr/>
            <p:nvPr/>
          </p:nvSpPr>
          <p:spPr bwMode="auto">
            <a:xfrm>
              <a:off x="7394008" y="1301328"/>
              <a:ext cx="44268" cy="147850"/>
            </a:xfrm>
            <a:custGeom>
              <a:avLst/>
              <a:gdLst>
                <a:gd name="T0" fmla="*/ 2147483647 w 6"/>
                <a:gd name="T1" fmla="*/ 2147483647 h 21"/>
                <a:gd name="T2" fmla="*/ 2147483647 w 6"/>
                <a:gd name="T3" fmla="*/ 2147483647 h 21"/>
                <a:gd name="T4" fmla="*/ 0 w 6"/>
                <a:gd name="T5" fmla="*/ 2147483647 h 21"/>
                <a:gd name="T6" fmla="*/ 2147483647 w 6"/>
                <a:gd name="T7" fmla="*/ 2147483647 h 21"/>
                <a:gd name="T8" fmla="*/ 2147483647 w 6"/>
                <a:gd name="T9" fmla="*/ 0 h 21"/>
                <a:gd name="T10" fmla="*/ 2147483647 w 6"/>
                <a:gd name="T11" fmla="*/ 2147483647 h 21"/>
                <a:gd name="T12" fmla="*/ 2147483647 w 6"/>
                <a:gd name="T13" fmla="*/ 2147483647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21">
                  <a:moveTo>
                    <a:pt x="4" y="19"/>
                  </a:moveTo>
                  <a:cubicBezTo>
                    <a:pt x="4" y="20"/>
                    <a:pt x="3" y="21"/>
                    <a:pt x="2" y="21"/>
                  </a:cubicBezTo>
                  <a:cubicBezTo>
                    <a:pt x="1" y="21"/>
                    <a:pt x="0" y="20"/>
                    <a:pt x="0" y="1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5" y="0"/>
                    <a:pt x="6" y="0"/>
                    <a:pt x="6" y="1"/>
                  </a:cubicBezTo>
                  <a:lnTo>
                    <a:pt x="4" y="19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Freeform 72"/>
            <p:cNvSpPr/>
            <p:nvPr/>
          </p:nvSpPr>
          <p:spPr bwMode="auto">
            <a:xfrm>
              <a:off x="7514165" y="1301328"/>
              <a:ext cx="36363" cy="147850"/>
            </a:xfrm>
            <a:custGeom>
              <a:avLst/>
              <a:gdLst>
                <a:gd name="T0" fmla="*/ 2147483647 w 5"/>
                <a:gd name="T1" fmla="*/ 2147483647 h 21"/>
                <a:gd name="T2" fmla="*/ 2147483647 w 5"/>
                <a:gd name="T3" fmla="*/ 2147483647 h 21"/>
                <a:gd name="T4" fmla="*/ 2147483647 w 5"/>
                <a:gd name="T5" fmla="*/ 2147483647 h 21"/>
                <a:gd name="T6" fmla="*/ 0 w 5"/>
                <a:gd name="T7" fmla="*/ 2147483647 h 21"/>
                <a:gd name="T8" fmla="*/ 2147483647 w 5"/>
                <a:gd name="T9" fmla="*/ 0 h 21"/>
                <a:gd name="T10" fmla="*/ 2147483647 w 5"/>
                <a:gd name="T11" fmla="*/ 2147483647 h 21"/>
                <a:gd name="T12" fmla="*/ 2147483647 w 5"/>
                <a:gd name="T13" fmla="*/ 2147483647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1">
                  <a:moveTo>
                    <a:pt x="5" y="19"/>
                  </a:moveTo>
                  <a:cubicBezTo>
                    <a:pt x="5" y="20"/>
                    <a:pt x="5" y="21"/>
                    <a:pt x="4" y="21"/>
                  </a:cubicBezTo>
                  <a:cubicBezTo>
                    <a:pt x="3" y="21"/>
                    <a:pt x="2" y="20"/>
                    <a:pt x="2" y="1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3" y="0"/>
                    <a:pt x="3" y="1"/>
                  </a:cubicBezTo>
                  <a:lnTo>
                    <a:pt x="5" y="19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7" name="Oval 73"/>
            <p:cNvSpPr>
              <a:spLocks noChangeArrowheads="1"/>
            </p:cNvSpPr>
            <p:nvPr/>
          </p:nvSpPr>
          <p:spPr bwMode="auto">
            <a:xfrm>
              <a:off x="7438276" y="1209120"/>
              <a:ext cx="75889" cy="7631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8" name="Freeform 74"/>
            <p:cNvSpPr/>
            <p:nvPr/>
          </p:nvSpPr>
          <p:spPr bwMode="auto">
            <a:xfrm>
              <a:off x="7430370" y="1406253"/>
              <a:ext cx="33202" cy="170107"/>
            </a:xfrm>
            <a:custGeom>
              <a:avLst/>
              <a:gdLst>
                <a:gd name="T0" fmla="*/ 2147483647 w 5"/>
                <a:gd name="T1" fmla="*/ 2147483647 h 24"/>
                <a:gd name="T2" fmla="*/ 2147483647 w 5"/>
                <a:gd name="T3" fmla="*/ 2147483647 h 24"/>
                <a:gd name="T4" fmla="*/ 0 w 5"/>
                <a:gd name="T5" fmla="*/ 2147483647 h 24"/>
                <a:gd name="T6" fmla="*/ 0 w 5"/>
                <a:gd name="T7" fmla="*/ 2147483647 h 24"/>
                <a:gd name="T8" fmla="*/ 2147483647 w 5"/>
                <a:gd name="T9" fmla="*/ 0 h 24"/>
                <a:gd name="T10" fmla="*/ 2147483647 w 5"/>
                <a:gd name="T11" fmla="*/ 2147483647 h 24"/>
                <a:gd name="T12" fmla="*/ 2147483647 w 5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4">
                  <a:moveTo>
                    <a:pt x="5" y="21"/>
                  </a:moveTo>
                  <a:cubicBezTo>
                    <a:pt x="5" y="23"/>
                    <a:pt x="4" y="24"/>
                    <a:pt x="3" y="24"/>
                  </a:cubicBezTo>
                  <a:cubicBezTo>
                    <a:pt x="1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9" name="Freeform 75"/>
            <p:cNvSpPr/>
            <p:nvPr/>
          </p:nvSpPr>
          <p:spPr bwMode="auto">
            <a:xfrm>
              <a:off x="7479382" y="1406253"/>
              <a:ext cx="34782" cy="170107"/>
            </a:xfrm>
            <a:custGeom>
              <a:avLst/>
              <a:gdLst>
                <a:gd name="T0" fmla="*/ 2147483647 w 5"/>
                <a:gd name="T1" fmla="*/ 2147483647 h 24"/>
                <a:gd name="T2" fmla="*/ 2147483647 w 5"/>
                <a:gd name="T3" fmla="*/ 2147483647 h 24"/>
                <a:gd name="T4" fmla="*/ 0 w 5"/>
                <a:gd name="T5" fmla="*/ 2147483647 h 24"/>
                <a:gd name="T6" fmla="*/ 0 w 5"/>
                <a:gd name="T7" fmla="*/ 2147483647 h 24"/>
                <a:gd name="T8" fmla="*/ 2147483647 w 5"/>
                <a:gd name="T9" fmla="*/ 0 h 24"/>
                <a:gd name="T10" fmla="*/ 2147483647 w 5"/>
                <a:gd name="T11" fmla="*/ 2147483647 h 24"/>
                <a:gd name="T12" fmla="*/ 2147483647 w 5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4">
                  <a:moveTo>
                    <a:pt x="5" y="21"/>
                  </a:moveTo>
                  <a:cubicBezTo>
                    <a:pt x="5" y="23"/>
                    <a:pt x="4" y="24"/>
                    <a:pt x="3" y="24"/>
                  </a:cubicBezTo>
                  <a:cubicBezTo>
                    <a:pt x="1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0" name="Freeform 76"/>
            <p:cNvSpPr/>
            <p:nvPr/>
          </p:nvSpPr>
          <p:spPr bwMode="auto">
            <a:xfrm>
              <a:off x="7379778" y="1285430"/>
              <a:ext cx="191303" cy="149439"/>
            </a:xfrm>
            <a:custGeom>
              <a:avLst/>
              <a:gdLst>
                <a:gd name="T0" fmla="*/ 2147483647 w 27"/>
                <a:gd name="T1" fmla="*/ 2147483647 h 21"/>
                <a:gd name="T2" fmla="*/ 2147483647 w 27"/>
                <a:gd name="T3" fmla="*/ 2147483647 h 21"/>
                <a:gd name="T4" fmla="*/ 2147483647 w 27"/>
                <a:gd name="T5" fmla="*/ 2147483647 h 21"/>
                <a:gd name="T6" fmla="*/ 2147483647 w 27"/>
                <a:gd name="T7" fmla="*/ 2147483647 h 21"/>
                <a:gd name="T8" fmla="*/ 2147483647 w 27"/>
                <a:gd name="T9" fmla="*/ 2147483647 h 21"/>
                <a:gd name="T10" fmla="*/ 2147483647 w 27"/>
                <a:gd name="T11" fmla="*/ 0 h 21"/>
                <a:gd name="T12" fmla="*/ 2147483647 w 27"/>
                <a:gd name="T13" fmla="*/ 0 h 21"/>
                <a:gd name="T14" fmla="*/ 2147483647 w 27"/>
                <a:gd name="T15" fmla="*/ 2147483647 h 21"/>
                <a:gd name="T16" fmla="*/ 2147483647 w 27"/>
                <a:gd name="T17" fmla="*/ 2147483647 h 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" h="21">
                  <a:moveTo>
                    <a:pt x="20" y="18"/>
                  </a:moveTo>
                  <a:cubicBezTo>
                    <a:pt x="20" y="20"/>
                    <a:pt x="17" y="21"/>
                    <a:pt x="14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9" y="21"/>
                    <a:pt x="7" y="20"/>
                    <a:pt x="7" y="18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0" y="1"/>
                    <a:pt x="9" y="0"/>
                    <a:pt x="1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7" y="0"/>
                    <a:pt x="27" y="2"/>
                    <a:pt x="20" y="5"/>
                  </a:cubicBezTo>
                  <a:lnTo>
                    <a:pt x="20" y="1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1" name="Freeform 77"/>
            <p:cNvSpPr/>
            <p:nvPr/>
          </p:nvSpPr>
          <p:spPr bwMode="auto">
            <a:xfrm>
              <a:off x="7578986" y="1301328"/>
              <a:ext cx="42688" cy="147850"/>
            </a:xfrm>
            <a:custGeom>
              <a:avLst/>
              <a:gdLst>
                <a:gd name="T0" fmla="*/ 2147483647 w 6"/>
                <a:gd name="T1" fmla="*/ 2147483647 h 21"/>
                <a:gd name="T2" fmla="*/ 2147483647 w 6"/>
                <a:gd name="T3" fmla="*/ 2147483647 h 21"/>
                <a:gd name="T4" fmla="*/ 0 w 6"/>
                <a:gd name="T5" fmla="*/ 2147483647 h 21"/>
                <a:gd name="T6" fmla="*/ 2147483647 w 6"/>
                <a:gd name="T7" fmla="*/ 2147483647 h 21"/>
                <a:gd name="T8" fmla="*/ 2147483647 w 6"/>
                <a:gd name="T9" fmla="*/ 0 h 21"/>
                <a:gd name="T10" fmla="*/ 2147483647 w 6"/>
                <a:gd name="T11" fmla="*/ 2147483647 h 21"/>
                <a:gd name="T12" fmla="*/ 2147483647 w 6"/>
                <a:gd name="T13" fmla="*/ 2147483647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21">
                  <a:moveTo>
                    <a:pt x="4" y="19"/>
                  </a:moveTo>
                  <a:cubicBezTo>
                    <a:pt x="4" y="20"/>
                    <a:pt x="3" y="21"/>
                    <a:pt x="2" y="21"/>
                  </a:cubicBezTo>
                  <a:cubicBezTo>
                    <a:pt x="1" y="21"/>
                    <a:pt x="0" y="20"/>
                    <a:pt x="0" y="1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5" y="0"/>
                    <a:pt x="6" y="0"/>
                    <a:pt x="6" y="1"/>
                  </a:cubicBezTo>
                  <a:lnTo>
                    <a:pt x="4" y="19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2" name="Freeform 78"/>
            <p:cNvSpPr/>
            <p:nvPr/>
          </p:nvSpPr>
          <p:spPr bwMode="auto">
            <a:xfrm>
              <a:off x="7697562" y="1301328"/>
              <a:ext cx="42687" cy="147850"/>
            </a:xfrm>
            <a:custGeom>
              <a:avLst/>
              <a:gdLst>
                <a:gd name="T0" fmla="*/ 2147483647 w 6"/>
                <a:gd name="T1" fmla="*/ 2147483647 h 21"/>
                <a:gd name="T2" fmla="*/ 2147483647 w 6"/>
                <a:gd name="T3" fmla="*/ 2147483647 h 21"/>
                <a:gd name="T4" fmla="*/ 2147483647 w 6"/>
                <a:gd name="T5" fmla="*/ 2147483647 h 21"/>
                <a:gd name="T6" fmla="*/ 0 w 6"/>
                <a:gd name="T7" fmla="*/ 2147483647 h 21"/>
                <a:gd name="T8" fmla="*/ 2147483647 w 6"/>
                <a:gd name="T9" fmla="*/ 0 h 21"/>
                <a:gd name="T10" fmla="*/ 2147483647 w 6"/>
                <a:gd name="T11" fmla="*/ 2147483647 h 21"/>
                <a:gd name="T12" fmla="*/ 2147483647 w 6"/>
                <a:gd name="T13" fmla="*/ 2147483647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21">
                  <a:moveTo>
                    <a:pt x="6" y="19"/>
                  </a:moveTo>
                  <a:cubicBezTo>
                    <a:pt x="6" y="20"/>
                    <a:pt x="5" y="21"/>
                    <a:pt x="4" y="21"/>
                  </a:cubicBezTo>
                  <a:cubicBezTo>
                    <a:pt x="3" y="21"/>
                    <a:pt x="2" y="20"/>
                    <a:pt x="2" y="1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6" y="19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3" name="Oval 79"/>
            <p:cNvSpPr>
              <a:spLocks noChangeArrowheads="1"/>
            </p:cNvSpPr>
            <p:nvPr/>
          </p:nvSpPr>
          <p:spPr bwMode="auto">
            <a:xfrm>
              <a:off x="7621674" y="1209120"/>
              <a:ext cx="75889" cy="7631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4" name="Freeform 80"/>
            <p:cNvSpPr/>
            <p:nvPr/>
          </p:nvSpPr>
          <p:spPr bwMode="auto">
            <a:xfrm>
              <a:off x="7613768" y="1406253"/>
              <a:ext cx="34782" cy="170107"/>
            </a:xfrm>
            <a:custGeom>
              <a:avLst/>
              <a:gdLst>
                <a:gd name="T0" fmla="*/ 2147483647 w 5"/>
                <a:gd name="T1" fmla="*/ 2147483647 h 24"/>
                <a:gd name="T2" fmla="*/ 2147483647 w 5"/>
                <a:gd name="T3" fmla="*/ 2147483647 h 24"/>
                <a:gd name="T4" fmla="*/ 0 w 5"/>
                <a:gd name="T5" fmla="*/ 2147483647 h 24"/>
                <a:gd name="T6" fmla="*/ 0 w 5"/>
                <a:gd name="T7" fmla="*/ 2147483647 h 24"/>
                <a:gd name="T8" fmla="*/ 2147483647 w 5"/>
                <a:gd name="T9" fmla="*/ 0 h 24"/>
                <a:gd name="T10" fmla="*/ 2147483647 w 5"/>
                <a:gd name="T11" fmla="*/ 2147483647 h 24"/>
                <a:gd name="T12" fmla="*/ 2147483647 w 5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4">
                  <a:moveTo>
                    <a:pt x="5" y="21"/>
                  </a:moveTo>
                  <a:cubicBezTo>
                    <a:pt x="5" y="23"/>
                    <a:pt x="4" y="24"/>
                    <a:pt x="3" y="24"/>
                  </a:cubicBezTo>
                  <a:cubicBezTo>
                    <a:pt x="2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5" name="Freeform 81"/>
            <p:cNvSpPr/>
            <p:nvPr/>
          </p:nvSpPr>
          <p:spPr bwMode="auto">
            <a:xfrm>
              <a:off x="7664360" y="1406253"/>
              <a:ext cx="33202" cy="170107"/>
            </a:xfrm>
            <a:custGeom>
              <a:avLst/>
              <a:gdLst>
                <a:gd name="T0" fmla="*/ 2147483647 w 5"/>
                <a:gd name="T1" fmla="*/ 2147483647 h 24"/>
                <a:gd name="T2" fmla="*/ 2147483647 w 5"/>
                <a:gd name="T3" fmla="*/ 2147483647 h 24"/>
                <a:gd name="T4" fmla="*/ 0 w 5"/>
                <a:gd name="T5" fmla="*/ 2147483647 h 24"/>
                <a:gd name="T6" fmla="*/ 0 w 5"/>
                <a:gd name="T7" fmla="*/ 2147483647 h 24"/>
                <a:gd name="T8" fmla="*/ 2147483647 w 5"/>
                <a:gd name="T9" fmla="*/ 0 h 24"/>
                <a:gd name="T10" fmla="*/ 2147483647 w 5"/>
                <a:gd name="T11" fmla="*/ 2147483647 h 24"/>
                <a:gd name="T12" fmla="*/ 2147483647 w 5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4">
                  <a:moveTo>
                    <a:pt x="5" y="21"/>
                  </a:moveTo>
                  <a:cubicBezTo>
                    <a:pt x="5" y="23"/>
                    <a:pt x="4" y="24"/>
                    <a:pt x="3" y="24"/>
                  </a:cubicBezTo>
                  <a:cubicBezTo>
                    <a:pt x="1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6" name="Freeform 82"/>
            <p:cNvSpPr/>
            <p:nvPr/>
          </p:nvSpPr>
          <p:spPr bwMode="auto">
            <a:xfrm>
              <a:off x="7563176" y="1285430"/>
              <a:ext cx="192884" cy="149439"/>
            </a:xfrm>
            <a:custGeom>
              <a:avLst/>
              <a:gdLst>
                <a:gd name="T0" fmla="*/ 2147483647 w 27"/>
                <a:gd name="T1" fmla="*/ 2147483647 h 21"/>
                <a:gd name="T2" fmla="*/ 2147483647 w 27"/>
                <a:gd name="T3" fmla="*/ 2147483647 h 21"/>
                <a:gd name="T4" fmla="*/ 2147483647 w 27"/>
                <a:gd name="T5" fmla="*/ 2147483647 h 21"/>
                <a:gd name="T6" fmla="*/ 2147483647 w 27"/>
                <a:gd name="T7" fmla="*/ 2147483647 h 21"/>
                <a:gd name="T8" fmla="*/ 2147483647 w 27"/>
                <a:gd name="T9" fmla="*/ 2147483647 h 21"/>
                <a:gd name="T10" fmla="*/ 2147483647 w 27"/>
                <a:gd name="T11" fmla="*/ 0 h 21"/>
                <a:gd name="T12" fmla="*/ 2147483647 w 27"/>
                <a:gd name="T13" fmla="*/ 0 h 21"/>
                <a:gd name="T14" fmla="*/ 2147483647 w 27"/>
                <a:gd name="T15" fmla="*/ 2147483647 h 21"/>
                <a:gd name="T16" fmla="*/ 2147483647 w 27"/>
                <a:gd name="T17" fmla="*/ 2147483647 h 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" h="21">
                  <a:moveTo>
                    <a:pt x="20" y="18"/>
                  </a:moveTo>
                  <a:cubicBezTo>
                    <a:pt x="20" y="20"/>
                    <a:pt x="17" y="21"/>
                    <a:pt x="14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9" y="21"/>
                    <a:pt x="7" y="20"/>
                    <a:pt x="7" y="18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0" y="1"/>
                    <a:pt x="9" y="0"/>
                    <a:pt x="1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7" y="0"/>
                    <a:pt x="27" y="2"/>
                    <a:pt x="20" y="5"/>
                  </a:cubicBezTo>
                  <a:lnTo>
                    <a:pt x="20" y="1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7" name="Freeform 83"/>
            <p:cNvSpPr/>
            <p:nvPr/>
          </p:nvSpPr>
          <p:spPr bwMode="auto">
            <a:xfrm>
              <a:off x="5545801" y="1301328"/>
              <a:ext cx="42688" cy="147850"/>
            </a:xfrm>
            <a:custGeom>
              <a:avLst/>
              <a:gdLst>
                <a:gd name="T0" fmla="*/ 2147483647 w 6"/>
                <a:gd name="T1" fmla="*/ 2147483647 h 21"/>
                <a:gd name="T2" fmla="*/ 2147483647 w 6"/>
                <a:gd name="T3" fmla="*/ 2147483647 h 21"/>
                <a:gd name="T4" fmla="*/ 0 w 6"/>
                <a:gd name="T5" fmla="*/ 2147483647 h 21"/>
                <a:gd name="T6" fmla="*/ 2147483647 w 6"/>
                <a:gd name="T7" fmla="*/ 2147483647 h 21"/>
                <a:gd name="T8" fmla="*/ 2147483647 w 6"/>
                <a:gd name="T9" fmla="*/ 0 h 21"/>
                <a:gd name="T10" fmla="*/ 2147483647 w 6"/>
                <a:gd name="T11" fmla="*/ 2147483647 h 21"/>
                <a:gd name="T12" fmla="*/ 2147483647 w 6"/>
                <a:gd name="T13" fmla="*/ 2147483647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21">
                  <a:moveTo>
                    <a:pt x="4" y="19"/>
                  </a:moveTo>
                  <a:cubicBezTo>
                    <a:pt x="4" y="20"/>
                    <a:pt x="3" y="21"/>
                    <a:pt x="2" y="21"/>
                  </a:cubicBezTo>
                  <a:cubicBezTo>
                    <a:pt x="1" y="21"/>
                    <a:pt x="0" y="20"/>
                    <a:pt x="0" y="1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5" y="0"/>
                    <a:pt x="6" y="0"/>
                    <a:pt x="6" y="1"/>
                  </a:cubicBezTo>
                  <a:lnTo>
                    <a:pt x="4" y="19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8" name="Freeform 84"/>
            <p:cNvSpPr/>
            <p:nvPr/>
          </p:nvSpPr>
          <p:spPr bwMode="auto">
            <a:xfrm>
              <a:off x="5667540" y="1301328"/>
              <a:ext cx="41106" cy="147850"/>
            </a:xfrm>
            <a:custGeom>
              <a:avLst/>
              <a:gdLst>
                <a:gd name="T0" fmla="*/ 2147483647 w 6"/>
                <a:gd name="T1" fmla="*/ 2147483647 h 21"/>
                <a:gd name="T2" fmla="*/ 2147483647 w 6"/>
                <a:gd name="T3" fmla="*/ 2147483647 h 21"/>
                <a:gd name="T4" fmla="*/ 2147483647 w 6"/>
                <a:gd name="T5" fmla="*/ 2147483647 h 21"/>
                <a:gd name="T6" fmla="*/ 0 w 6"/>
                <a:gd name="T7" fmla="*/ 2147483647 h 21"/>
                <a:gd name="T8" fmla="*/ 2147483647 w 6"/>
                <a:gd name="T9" fmla="*/ 0 h 21"/>
                <a:gd name="T10" fmla="*/ 2147483647 w 6"/>
                <a:gd name="T11" fmla="*/ 2147483647 h 21"/>
                <a:gd name="T12" fmla="*/ 2147483647 w 6"/>
                <a:gd name="T13" fmla="*/ 2147483647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21">
                  <a:moveTo>
                    <a:pt x="6" y="19"/>
                  </a:moveTo>
                  <a:cubicBezTo>
                    <a:pt x="6" y="20"/>
                    <a:pt x="5" y="21"/>
                    <a:pt x="4" y="21"/>
                  </a:cubicBezTo>
                  <a:cubicBezTo>
                    <a:pt x="3" y="21"/>
                    <a:pt x="2" y="20"/>
                    <a:pt x="2" y="1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6" y="19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9" name="Oval 85"/>
            <p:cNvSpPr>
              <a:spLocks noChangeArrowheads="1"/>
            </p:cNvSpPr>
            <p:nvPr/>
          </p:nvSpPr>
          <p:spPr bwMode="auto">
            <a:xfrm>
              <a:off x="5588489" y="1209120"/>
              <a:ext cx="79051" cy="7631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90" name="Freeform 86"/>
            <p:cNvSpPr/>
            <p:nvPr/>
          </p:nvSpPr>
          <p:spPr bwMode="auto">
            <a:xfrm>
              <a:off x="5588489" y="1406253"/>
              <a:ext cx="36363" cy="170107"/>
            </a:xfrm>
            <a:custGeom>
              <a:avLst/>
              <a:gdLst>
                <a:gd name="T0" fmla="*/ 2147483647 w 5"/>
                <a:gd name="T1" fmla="*/ 2147483647 h 24"/>
                <a:gd name="T2" fmla="*/ 2147483647 w 5"/>
                <a:gd name="T3" fmla="*/ 2147483647 h 24"/>
                <a:gd name="T4" fmla="*/ 0 w 5"/>
                <a:gd name="T5" fmla="*/ 2147483647 h 24"/>
                <a:gd name="T6" fmla="*/ 0 w 5"/>
                <a:gd name="T7" fmla="*/ 2147483647 h 24"/>
                <a:gd name="T8" fmla="*/ 2147483647 w 5"/>
                <a:gd name="T9" fmla="*/ 0 h 24"/>
                <a:gd name="T10" fmla="*/ 2147483647 w 5"/>
                <a:gd name="T11" fmla="*/ 2147483647 h 24"/>
                <a:gd name="T12" fmla="*/ 2147483647 w 5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4">
                  <a:moveTo>
                    <a:pt x="5" y="21"/>
                  </a:moveTo>
                  <a:cubicBezTo>
                    <a:pt x="5" y="23"/>
                    <a:pt x="3" y="24"/>
                    <a:pt x="2" y="24"/>
                  </a:cubicBezTo>
                  <a:cubicBezTo>
                    <a:pt x="1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5" y="1"/>
                    <a:pt x="5" y="3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1" name="Freeform 87"/>
            <p:cNvSpPr/>
            <p:nvPr/>
          </p:nvSpPr>
          <p:spPr bwMode="auto">
            <a:xfrm>
              <a:off x="5632757" y="1406253"/>
              <a:ext cx="34782" cy="170107"/>
            </a:xfrm>
            <a:custGeom>
              <a:avLst/>
              <a:gdLst>
                <a:gd name="T0" fmla="*/ 2147483647 w 5"/>
                <a:gd name="T1" fmla="*/ 2147483647 h 24"/>
                <a:gd name="T2" fmla="*/ 2147483647 w 5"/>
                <a:gd name="T3" fmla="*/ 2147483647 h 24"/>
                <a:gd name="T4" fmla="*/ 0 w 5"/>
                <a:gd name="T5" fmla="*/ 2147483647 h 24"/>
                <a:gd name="T6" fmla="*/ 0 w 5"/>
                <a:gd name="T7" fmla="*/ 2147483647 h 24"/>
                <a:gd name="T8" fmla="*/ 2147483647 w 5"/>
                <a:gd name="T9" fmla="*/ 0 h 24"/>
                <a:gd name="T10" fmla="*/ 2147483647 w 5"/>
                <a:gd name="T11" fmla="*/ 2147483647 h 24"/>
                <a:gd name="T12" fmla="*/ 2147483647 w 5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4">
                  <a:moveTo>
                    <a:pt x="5" y="21"/>
                  </a:moveTo>
                  <a:cubicBezTo>
                    <a:pt x="5" y="23"/>
                    <a:pt x="4" y="24"/>
                    <a:pt x="3" y="24"/>
                  </a:cubicBezTo>
                  <a:cubicBezTo>
                    <a:pt x="2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2" name="Freeform 88"/>
            <p:cNvSpPr/>
            <p:nvPr/>
          </p:nvSpPr>
          <p:spPr bwMode="auto">
            <a:xfrm>
              <a:off x="5533153" y="1285430"/>
              <a:ext cx="191303" cy="149439"/>
            </a:xfrm>
            <a:custGeom>
              <a:avLst/>
              <a:gdLst>
                <a:gd name="T0" fmla="*/ 2147483647 w 27"/>
                <a:gd name="T1" fmla="*/ 2147483647 h 21"/>
                <a:gd name="T2" fmla="*/ 2147483647 w 27"/>
                <a:gd name="T3" fmla="*/ 2147483647 h 21"/>
                <a:gd name="T4" fmla="*/ 2147483647 w 27"/>
                <a:gd name="T5" fmla="*/ 2147483647 h 21"/>
                <a:gd name="T6" fmla="*/ 2147483647 w 27"/>
                <a:gd name="T7" fmla="*/ 2147483647 h 21"/>
                <a:gd name="T8" fmla="*/ 2147483647 w 27"/>
                <a:gd name="T9" fmla="*/ 2147483647 h 21"/>
                <a:gd name="T10" fmla="*/ 2147483647 w 27"/>
                <a:gd name="T11" fmla="*/ 0 h 21"/>
                <a:gd name="T12" fmla="*/ 2147483647 w 27"/>
                <a:gd name="T13" fmla="*/ 0 h 21"/>
                <a:gd name="T14" fmla="*/ 2147483647 w 27"/>
                <a:gd name="T15" fmla="*/ 2147483647 h 21"/>
                <a:gd name="T16" fmla="*/ 2147483647 w 27"/>
                <a:gd name="T17" fmla="*/ 2147483647 h 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" h="21">
                  <a:moveTo>
                    <a:pt x="20" y="18"/>
                  </a:moveTo>
                  <a:cubicBezTo>
                    <a:pt x="20" y="20"/>
                    <a:pt x="17" y="21"/>
                    <a:pt x="15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0" y="21"/>
                    <a:pt x="7" y="20"/>
                    <a:pt x="7" y="18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0" y="1"/>
                    <a:pt x="10" y="0"/>
                    <a:pt x="1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7" y="0"/>
                    <a:pt x="27" y="2"/>
                    <a:pt x="20" y="5"/>
                  </a:cubicBezTo>
                  <a:lnTo>
                    <a:pt x="20" y="1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3" name="Freeform 89"/>
            <p:cNvSpPr/>
            <p:nvPr/>
          </p:nvSpPr>
          <p:spPr bwMode="auto">
            <a:xfrm>
              <a:off x="5730780" y="1301328"/>
              <a:ext cx="41106" cy="147850"/>
            </a:xfrm>
            <a:custGeom>
              <a:avLst/>
              <a:gdLst>
                <a:gd name="T0" fmla="*/ 2147483647 w 6"/>
                <a:gd name="T1" fmla="*/ 2147483647 h 21"/>
                <a:gd name="T2" fmla="*/ 2147483647 w 6"/>
                <a:gd name="T3" fmla="*/ 2147483647 h 21"/>
                <a:gd name="T4" fmla="*/ 0 w 6"/>
                <a:gd name="T5" fmla="*/ 2147483647 h 21"/>
                <a:gd name="T6" fmla="*/ 2147483647 w 6"/>
                <a:gd name="T7" fmla="*/ 2147483647 h 21"/>
                <a:gd name="T8" fmla="*/ 2147483647 w 6"/>
                <a:gd name="T9" fmla="*/ 0 h 21"/>
                <a:gd name="T10" fmla="*/ 2147483647 w 6"/>
                <a:gd name="T11" fmla="*/ 2147483647 h 21"/>
                <a:gd name="T12" fmla="*/ 2147483647 w 6"/>
                <a:gd name="T13" fmla="*/ 2147483647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21">
                  <a:moveTo>
                    <a:pt x="4" y="19"/>
                  </a:moveTo>
                  <a:cubicBezTo>
                    <a:pt x="4" y="20"/>
                    <a:pt x="3" y="21"/>
                    <a:pt x="2" y="21"/>
                  </a:cubicBezTo>
                  <a:cubicBezTo>
                    <a:pt x="1" y="21"/>
                    <a:pt x="0" y="20"/>
                    <a:pt x="0" y="19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5" y="0"/>
                    <a:pt x="6" y="0"/>
                    <a:pt x="6" y="1"/>
                  </a:cubicBezTo>
                  <a:lnTo>
                    <a:pt x="4" y="19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4" name="Freeform 90"/>
            <p:cNvSpPr/>
            <p:nvPr/>
          </p:nvSpPr>
          <p:spPr bwMode="auto">
            <a:xfrm>
              <a:off x="5850937" y="1301328"/>
              <a:ext cx="42687" cy="147850"/>
            </a:xfrm>
            <a:custGeom>
              <a:avLst/>
              <a:gdLst>
                <a:gd name="T0" fmla="*/ 2147483647 w 6"/>
                <a:gd name="T1" fmla="*/ 2147483647 h 21"/>
                <a:gd name="T2" fmla="*/ 2147483647 w 6"/>
                <a:gd name="T3" fmla="*/ 2147483647 h 21"/>
                <a:gd name="T4" fmla="*/ 2147483647 w 6"/>
                <a:gd name="T5" fmla="*/ 2147483647 h 21"/>
                <a:gd name="T6" fmla="*/ 0 w 6"/>
                <a:gd name="T7" fmla="*/ 2147483647 h 21"/>
                <a:gd name="T8" fmla="*/ 2147483647 w 6"/>
                <a:gd name="T9" fmla="*/ 0 h 21"/>
                <a:gd name="T10" fmla="*/ 2147483647 w 6"/>
                <a:gd name="T11" fmla="*/ 2147483647 h 21"/>
                <a:gd name="T12" fmla="*/ 2147483647 w 6"/>
                <a:gd name="T13" fmla="*/ 2147483647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21">
                  <a:moveTo>
                    <a:pt x="6" y="19"/>
                  </a:moveTo>
                  <a:cubicBezTo>
                    <a:pt x="6" y="20"/>
                    <a:pt x="5" y="21"/>
                    <a:pt x="4" y="21"/>
                  </a:cubicBezTo>
                  <a:cubicBezTo>
                    <a:pt x="3" y="21"/>
                    <a:pt x="2" y="20"/>
                    <a:pt x="2" y="1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6" y="19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5" name="Oval 91"/>
            <p:cNvSpPr>
              <a:spLocks noChangeArrowheads="1"/>
            </p:cNvSpPr>
            <p:nvPr/>
          </p:nvSpPr>
          <p:spPr bwMode="auto">
            <a:xfrm>
              <a:off x="5771887" y="1209120"/>
              <a:ext cx="79051" cy="7631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96" name="Freeform 92"/>
            <p:cNvSpPr/>
            <p:nvPr/>
          </p:nvSpPr>
          <p:spPr bwMode="auto">
            <a:xfrm>
              <a:off x="5771887" y="1406253"/>
              <a:ext cx="36363" cy="170107"/>
            </a:xfrm>
            <a:custGeom>
              <a:avLst/>
              <a:gdLst>
                <a:gd name="T0" fmla="*/ 2147483647 w 5"/>
                <a:gd name="T1" fmla="*/ 2147483647 h 24"/>
                <a:gd name="T2" fmla="*/ 2147483647 w 5"/>
                <a:gd name="T3" fmla="*/ 2147483647 h 24"/>
                <a:gd name="T4" fmla="*/ 0 w 5"/>
                <a:gd name="T5" fmla="*/ 2147483647 h 24"/>
                <a:gd name="T6" fmla="*/ 0 w 5"/>
                <a:gd name="T7" fmla="*/ 2147483647 h 24"/>
                <a:gd name="T8" fmla="*/ 2147483647 w 5"/>
                <a:gd name="T9" fmla="*/ 0 h 24"/>
                <a:gd name="T10" fmla="*/ 2147483647 w 5"/>
                <a:gd name="T11" fmla="*/ 2147483647 h 24"/>
                <a:gd name="T12" fmla="*/ 2147483647 w 5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4">
                  <a:moveTo>
                    <a:pt x="5" y="21"/>
                  </a:moveTo>
                  <a:cubicBezTo>
                    <a:pt x="5" y="23"/>
                    <a:pt x="4" y="24"/>
                    <a:pt x="2" y="24"/>
                  </a:cubicBezTo>
                  <a:cubicBezTo>
                    <a:pt x="1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3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7" name="Freeform 93"/>
            <p:cNvSpPr/>
            <p:nvPr/>
          </p:nvSpPr>
          <p:spPr bwMode="auto">
            <a:xfrm>
              <a:off x="5822479" y="1406253"/>
              <a:ext cx="36363" cy="170107"/>
            </a:xfrm>
            <a:custGeom>
              <a:avLst/>
              <a:gdLst>
                <a:gd name="T0" fmla="*/ 2147483647 w 5"/>
                <a:gd name="T1" fmla="*/ 2147483647 h 24"/>
                <a:gd name="T2" fmla="*/ 2147483647 w 5"/>
                <a:gd name="T3" fmla="*/ 2147483647 h 24"/>
                <a:gd name="T4" fmla="*/ 0 w 5"/>
                <a:gd name="T5" fmla="*/ 2147483647 h 24"/>
                <a:gd name="T6" fmla="*/ 0 w 5"/>
                <a:gd name="T7" fmla="*/ 2147483647 h 24"/>
                <a:gd name="T8" fmla="*/ 2147483647 w 5"/>
                <a:gd name="T9" fmla="*/ 0 h 24"/>
                <a:gd name="T10" fmla="*/ 2147483647 w 5"/>
                <a:gd name="T11" fmla="*/ 2147483647 h 24"/>
                <a:gd name="T12" fmla="*/ 2147483647 w 5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4">
                  <a:moveTo>
                    <a:pt x="5" y="21"/>
                  </a:moveTo>
                  <a:cubicBezTo>
                    <a:pt x="5" y="23"/>
                    <a:pt x="3" y="24"/>
                    <a:pt x="2" y="24"/>
                  </a:cubicBezTo>
                  <a:cubicBezTo>
                    <a:pt x="1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5" y="1"/>
                    <a:pt x="5" y="3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8" name="Freeform 94"/>
            <p:cNvSpPr/>
            <p:nvPr/>
          </p:nvSpPr>
          <p:spPr bwMode="auto">
            <a:xfrm>
              <a:off x="5716551" y="1285430"/>
              <a:ext cx="192884" cy="149439"/>
            </a:xfrm>
            <a:custGeom>
              <a:avLst/>
              <a:gdLst>
                <a:gd name="T0" fmla="*/ 2147483647 w 27"/>
                <a:gd name="T1" fmla="*/ 2147483647 h 21"/>
                <a:gd name="T2" fmla="*/ 2147483647 w 27"/>
                <a:gd name="T3" fmla="*/ 2147483647 h 21"/>
                <a:gd name="T4" fmla="*/ 2147483647 w 27"/>
                <a:gd name="T5" fmla="*/ 2147483647 h 21"/>
                <a:gd name="T6" fmla="*/ 2147483647 w 27"/>
                <a:gd name="T7" fmla="*/ 2147483647 h 21"/>
                <a:gd name="T8" fmla="*/ 2147483647 w 27"/>
                <a:gd name="T9" fmla="*/ 2147483647 h 21"/>
                <a:gd name="T10" fmla="*/ 2147483647 w 27"/>
                <a:gd name="T11" fmla="*/ 0 h 21"/>
                <a:gd name="T12" fmla="*/ 2147483647 w 27"/>
                <a:gd name="T13" fmla="*/ 0 h 21"/>
                <a:gd name="T14" fmla="*/ 2147483647 w 27"/>
                <a:gd name="T15" fmla="*/ 2147483647 h 21"/>
                <a:gd name="T16" fmla="*/ 2147483647 w 27"/>
                <a:gd name="T17" fmla="*/ 2147483647 h 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" h="21">
                  <a:moveTo>
                    <a:pt x="20" y="18"/>
                  </a:moveTo>
                  <a:cubicBezTo>
                    <a:pt x="20" y="20"/>
                    <a:pt x="18" y="21"/>
                    <a:pt x="15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0" y="21"/>
                    <a:pt x="7" y="20"/>
                    <a:pt x="7" y="18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0" y="1"/>
                    <a:pt x="10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8" y="0"/>
                    <a:pt x="27" y="2"/>
                    <a:pt x="20" y="5"/>
                  </a:cubicBezTo>
                  <a:lnTo>
                    <a:pt x="20" y="1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9" name="Freeform 95"/>
            <p:cNvSpPr/>
            <p:nvPr/>
          </p:nvSpPr>
          <p:spPr bwMode="auto">
            <a:xfrm>
              <a:off x="5922083" y="1301328"/>
              <a:ext cx="34782" cy="147850"/>
            </a:xfrm>
            <a:custGeom>
              <a:avLst/>
              <a:gdLst>
                <a:gd name="T0" fmla="*/ 2147483647 w 5"/>
                <a:gd name="T1" fmla="*/ 2147483647 h 21"/>
                <a:gd name="T2" fmla="*/ 2147483647 w 5"/>
                <a:gd name="T3" fmla="*/ 2147483647 h 21"/>
                <a:gd name="T4" fmla="*/ 0 w 5"/>
                <a:gd name="T5" fmla="*/ 2147483647 h 21"/>
                <a:gd name="T6" fmla="*/ 2147483647 w 5"/>
                <a:gd name="T7" fmla="*/ 2147483647 h 21"/>
                <a:gd name="T8" fmla="*/ 2147483647 w 5"/>
                <a:gd name="T9" fmla="*/ 0 h 21"/>
                <a:gd name="T10" fmla="*/ 2147483647 w 5"/>
                <a:gd name="T11" fmla="*/ 2147483647 h 21"/>
                <a:gd name="T12" fmla="*/ 2147483647 w 5"/>
                <a:gd name="T13" fmla="*/ 2147483647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1">
                  <a:moveTo>
                    <a:pt x="3" y="19"/>
                  </a:moveTo>
                  <a:cubicBezTo>
                    <a:pt x="3" y="20"/>
                    <a:pt x="2" y="21"/>
                    <a:pt x="1" y="21"/>
                  </a:cubicBezTo>
                  <a:cubicBezTo>
                    <a:pt x="0" y="21"/>
                    <a:pt x="0" y="20"/>
                    <a:pt x="0" y="1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4" y="0"/>
                    <a:pt x="5" y="0"/>
                    <a:pt x="5" y="1"/>
                  </a:cubicBezTo>
                  <a:lnTo>
                    <a:pt x="3" y="19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0" name="Freeform 96"/>
            <p:cNvSpPr/>
            <p:nvPr/>
          </p:nvSpPr>
          <p:spPr bwMode="auto">
            <a:xfrm>
              <a:off x="6034335" y="1301328"/>
              <a:ext cx="42687" cy="147850"/>
            </a:xfrm>
            <a:custGeom>
              <a:avLst/>
              <a:gdLst>
                <a:gd name="T0" fmla="*/ 2147483647 w 6"/>
                <a:gd name="T1" fmla="*/ 2147483647 h 21"/>
                <a:gd name="T2" fmla="*/ 2147483647 w 6"/>
                <a:gd name="T3" fmla="*/ 2147483647 h 21"/>
                <a:gd name="T4" fmla="*/ 2147483647 w 6"/>
                <a:gd name="T5" fmla="*/ 2147483647 h 21"/>
                <a:gd name="T6" fmla="*/ 0 w 6"/>
                <a:gd name="T7" fmla="*/ 2147483647 h 21"/>
                <a:gd name="T8" fmla="*/ 2147483647 w 6"/>
                <a:gd name="T9" fmla="*/ 0 h 21"/>
                <a:gd name="T10" fmla="*/ 2147483647 w 6"/>
                <a:gd name="T11" fmla="*/ 2147483647 h 21"/>
                <a:gd name="T12" fmla="*/ 2147483647 w 6"/>
                <a:gd name="T13" fmla="*/ 2147483647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21">
                  <a:moveTo>
                    <a:pt x="6" y="19"/>
                  </a:moveTo>
                  <a:cubicBezTo>
                    <a:pt x="6" y="20"/>
                    <a:pt x="5" y="21"/>
                    <a:pt x="4" y="21"/>
                  </a:cubicBezTo>
                  <a:cubicBezTo>
                    <a:pt x="3" y="21"/>
                    <a:pt x="2" y="20"/>
                    <a:pt x="2" y="1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6" y="19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1" name="Oval 97"/>
            <p:cNvSpPr>
              <a:spLocks noChangeArrowheads="1"/>
            </p:cNvSpPr>
            <p:nvPr/>
          </p:nvSpPr>
          <p:spPr bwMode="auto">
            <a:xfrm>
              <a:off x="5956865" y="1209120"/>
              <a:ext cx="77470" cy="7631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2" name="Freeform 98"/>
            <p:cNvSpPr/>
            <p:nvPr/>
          </p:nvSpPr>
          <p:spPr bwMode="auto">
            <a:xfrm>
              <a:off x="5956865" y="1406253"/>
              <a:ext cx="36364" cy="170107"/>
            </a:xfrm>
            <a:custGeom>
              <a:avLst/>
              <a:gdLst>
                <a:gd name="T0" fmla="*/ 2147483647 w 5"/>
                <a:gd name="T1" fmla="*/ 2147483647 h 24"/>
                <a:gd name="T2" fmla="*/ 2147483647 w 5"/>
                <a:gd name="T3" fmla="*/ 2147483647 h 24"/>
                <a:gd name="T4" fmla="*/ 0 w 5"/>
                <a:gd name="T5" fmla="*/ 2147483647 h 24"/>
                <a:gd name="T6" fmla="*/ 0 w 5"/>
                <a:gd name="T7" fmla="*/ 2147483647 h 24"/>
                <a:gd name="T8" fmla="*/ 2147483647 w 5"/>
                <a:gd name="T9" fmla="*/ 0 h 24"/>
                <a:gd name="T10" fmla="*/ 2147483647 w 5"/>
                <a:gd name="T11" fmla="*/ 2147483647 h 24"/>
                <a:gd name="T12" fmla="*/ 2147483647 w 5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4">
                  <a:moveTo>
                    <a:pt x="5" y="21"/>
                  </a:moveTo>
                  <a:cubicBezTo>
                    <a:pt x="5" y="23"/>
                    <a:pt x="4" y="24"/>
                    <a:pt x="2" y="24"/>
                  </a:cubicBezTo>
                  <a:cubicBezTo>
                    <a:pt x="1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3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3" name="Freeform 99"/>
            <p:cNvSpPr/>
            <p:nvPr/>
          </p:nvSpPr>
          <p:spPr bwMode="auto">
            <a:xfrm>
              <a:off x="6005877" y="1406253"/>
              <a:ext cx="36363" cy="170107"/>
            </a:xfrm>
            <a:custGeom>
              <a:avLst/>
              <a:gdLst>
                <a:gd name="T0" fmla="*/ 2147483647 w 5"/>
                <a:gd name="T1" fmla="*/ 2147483647 h 24"/>
                <a:gd name="T2" fmla="*/ 2147483647 w 5"/>
                <a:gd name="T3" fmla="*/ 2147483647 h 24"/>
                <a:gd name="T4" fmla="*/ 0 w 5"/>
                <a:gd name="T5" fmla="*/ 2147483647 h 24"/>
                <a:gd name="T6" fmla="*/ 0 w 5"/>
                <a:gd name="T7" fmla="*/ 2147483647 h 24"/>
                <a:gd name="T8" fmla="*/ 2147483647 w 5"/>
                <a:gd name="T9" fmla="*/ 0 h 24"/>
                <a:gd name="T10" fmla="*/ 2147483647 w 5"/>
                <a:gd name="T11" fmla="*/ 2147483647 h 24"/>
                <a:gd name="T12" fmla="*/ 2147483647 w 5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4">
                  <a:moveTo>
                    <a:pt x="5" y="21"/>
                  </a:moveTo>
                  <a:cubicBezTo>
                    <a:pt x="5" y="23"/>
                    <a:pt x="4" y="24"/>
                    <a:pt x="2" y="24"/>
                  </a:cubicBezTo>
                  <a:cubicBezTo>
                    <a:pt x="1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3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4" name="Freeform 100"/>
            <p:cNvSpPr/>
            <p:nvPr/>
          </p:nvSpPr>
          <p:spPr bwMode="auto">
            <a:xfrm>
              <a:off x="5901530" y="1285430"/>
              <a:ext cx="196046" cy="149439"/>
            </a:xfrm>
            <a:custGeom>
              <a:avLst/>
              <a:gdLst>
                <a:gd name="T0" fmla="*/ 2147483647 w 28"/>
                <a:gd name="T1" fmla="*/ 2147483647 h 21"/>
                <a:gd name="T2" fmla="*/ 2147483647 w 28"/>
                <a:gd name="T3" fmla="*/ 2147483647 h 21"/>
                <a:gd name="T4" fmla="*/ 2147483647 w 28"/>
                <a:gd name="T5" fmla="*/ 2147483647 h 21"/>
                <a:gd name="T6" fmla="*/ 2147483647 w 28"/>
                <a:gd name="T7" fmla="*/ 2147483647 h 21"/>
                <a:gd name="T8" fmla="*/ 2147483647 w 28"/>
                <a:gd name="T9" fmla="*/ 2147483647 h 21"/>
                <a:gd name="T10" fmla="*/ 2147483647 w 28"/>
                <a:gd name="T11" fmla="*/ 0 h 21"/>
                <a:gd name="T12" fmla="*/ 2147483647 w 28"/>
                <a:gd name="T13" fmla="*/ 0 h 21"/>
                <a:gd name="T14" fmla="*/ 2147483647 w 28"/>
                <a:gd name="T15" fmla="*/ 2147483647 h 21"/>
                <a:gd name="T16" fmla="*/ 2147483647 w 28"/>
                <a:gd name="T17" fmla="*/ 2147483647 h 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8" h="21">
                  <a:moveTo>
                    <a:pt x="20" y="18"/>
                  </a:moveTo>
                  <a:cubicBezTo>
                    <a:pt x="20" y="20"/>
                    <a:pt x="18" y="21"/>
                    <a:pt x="15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0" y="21"/>
                    <a:pt x="8" y="20"/>
                    <a:pt x="8" y="18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0" y="1"/>
                    <a:pt x="10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8" y="0"/>
                    <a:pt x="28" y="2"/>
                    <a:pt x="20" y="5"/>
                  </a:cubicBezTo>
                  <a:lnTo>
                    <a:pt x="20" y="1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5" name="Freeform 101"/>
            <p:cNvSpPr/>
            <p:nvPr/>
          </p:nvSpPr>
          <p:spPr bwMode="auto">
            <a:xfrm>
              <a:off x="6105480" y="1301328"/>
              <a:ext cx="36364" cy="147850"/>
            </a:xfrm>
            <a:custGeom>
              <a:avLst/>
              <a:gdLst>
                <a:gd name="T0" fmla="*/ 2147483647 w 5"/>
                <a:gd name="T1" fmla="*/ 2147483647 h 21"/>
                <a:gd name="T2" fmla="*/ 2147483647 w 5"/>
                <a:gd name="T3" fmla="*/ 2147483647 h 21"/>
                <a:gd name="T4" fmla="*/ 0 w 5"/>
                <a:gd name="T5" fmla="*/ 2147483647 h 21"/>
                <a:gd name="T6" fmla="*/ 2147483647 w 5"/>
                <a:gd name="T7" fmla="*/ 2147483647 h 21"/>
                <a:gd name="T8" fmla="*/ 2147483647 w 5"/>
                <a:gd name="T9" fmla="*/ 0 h 21"/>
                <a:gd name="T10" fmla="*/ 2147483647 w 5"/>
                <a:gd name="T11" fmla="*/ 2147483647 h 21"/>
                <a:gd name="T12" fmla="*/ 2147483647 w 5"/>
                <a:gd name="T13" fmla="*/ 2147483647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1">
                  <a:moveTo>
                    <a:pt x="3" y="19"/>
                  </a:moveTo>
                  <a:cubicBezTo>
                    <a:pt x="3" y="20"/>
                    <a:pt x="2" y="21"/>
                    <a:pt x="1" y="21"/>
                  </a:cubicBezTo>
                  <a:cubicBezTo>
                    <a:pt x="0" y="21"/>
                    <a:pt x="0" y="20"/>
                    <a:pt x="0" y="1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5" y="0"/>
                    <a:pt x="5" y="0"/>
                    <a:pt x="5" y="1"/>
                  </a:cubicBezTo>
                  <a:lnTo>
                    <a:pt x="3" y="19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6" name="Freeform 102"/>
            <p:cNvSpPr/>
            <p:nvPr/>
          </p:nvSpPr>
          <p:spPr bwMode="auto">
            <a:xfrm>
              <a:off x="6219313" y="1301328"/>
              <a:ext cx="41106" cy="147850"/>
            </a:xfrm>
            <a:custGeom>
              <a:avLst/>
              <a:gdLst>
                <a:gd name="T0" fmla="*/ 2147483647 w 6"/>
                <a:gd name="T1" fmla="*/ 2147483647 h 21"/>
                <a:gd name="T2" fmla="*/ 2147483647 w 6"/>
                <a:gd name="T3" fmla="*/ 2147483647 h 21"/>
                <a:gd name="T4" fmla="*/ 2147483647 w 6"/>
                <a:gd name="T5" fmla="*/ 2147483647 h 21"/>
                <a:gd name="T6" fmla="*/ 0 w 6"/>
                <a:gd name="T7" fmla="*/ 2147483647 h 21"/>
                <a:gd name="T8" fmla="*/ 2147483647 w 6"/>
                <a:gd name="T9" fmla="*/ 0 h 21"/>
                <a:gd name="T10" fmla="*/ 2147483647 w 6"/>
                <a:gd name="T11" fmla="*/ 2147483647 h 21"/>
                <a:gd name="T12" fmla="*/ 2147483647 w 6"/>
                <a:gd name="T13" fmla="*/ 2147483647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21">
                  <a:moveTo>
                    <a:pt x="6" y="19"/>
                  </a:moveTo>
                  <a:cubicBezTo>
                    <a:pt x="6" y="20"/>
                    <a:pt x="5" y="21"/>
                    <a:pt x="4" y="21"/>
                  </a:cubicBezTo>
                  <a:cubicBezTo>
                    <a:pt x="3" y="21"/>
                    <a:pt x="2" y="20"/>
                    <a:pt x="2" y="1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6" y="19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7" name="Oval 103"/>
            <p:cNvSpPr>
              <a:spLocks noChangeArrowheads="1"/>
            </p:cNvSpPr>
            <p:nvPr/>
          </p:nvSpPr>
          <p:spPr bwMode="auto">
            <a:xfrm>
              <a:off x="6141844" y="1209120"/>
              <a:ext cx="77469" cy="7631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8" name="Freeform 104"/>
            <p:cNvSpPr/>
            <p:nvPr/>
          </p:nvSpPr>
          <p:spPr bwMode="auto">
            <a:xfrm>
              <a:off x="6141844" y="1406253"/>
              <a:ext cx="34782" cy="170107"/>
            </a:xfrm>
            <a:custGeom>
              <a:avLst/>
              <a:gdLst>
                <a:gd name="T0" fmla="*/ 2147483647 w 5"/>
                <a:gd name="T1" fmla="*/ 2147483647 h 24"/>
                <a:gd name="T2" fmla="*/ 2147483647 w 5"/>
                <a:gd name="T3" fmla="*/ 2147483647 h 24"/>
                <a:gd name="T4" fmla="*/ 0 w 5"/>
                <a:gd name="T5" fmla="*/ 2147483647 h 24"/>
                <a:gd name="T6" fmla="*/ 0 w 5"/>
                <a:gd name="T7" fmla="*/ 2147483647 h 24"/>
                <a:gd name="T8" fmla="*/ 2147483647 w 5"/>
                <a:gd name="T9" fmla="*/ 0 h 24"/>
                <a:gd name="T10" fmla="*/ 2147483647 w 5"/>
                <a:gd name="T11" fmla="*/ 2147483647 h 24"/>
                <a:gd name="T12" fmla="*/ 2147483647 w 5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4">
                  <a:moveTo>
                    <a:pt x="5" y="21"/>
                  </a:moveTo>
                  <a:cubicBezTo>
                    <a:pt x="5" y="23"/>
                    <a:pt x="4" y="24"/>
                    <a:pt x="2" y="24"/>
                  </a:cubicBezTo>
                  <a:cubicBezTo>
                    <a:pt x="1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3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9" name="Freeform 105"/>
            <p:cNvSpPr/>
            <p:nvPr/>
          </p:nvSpPr>
          <p:spPr bwMode="auto">
            <a:xfrm>
              <a:off x="6190855" y="1406253"/>
              <a:ext cx="36364" cy="170107"/>
            </a:xfrm>
            <a:custGeom>
              <a:avLst/>
              <a:gdLst>
                <a:gd name="T0" fmla="*/ 2147483647 w 5"/>
                <a:gd name="T1" fmla="*/ 2147483647 h 24"/>
                <a:gd name="T2" fmla="*/ 2147483647 w 5"/>
                <a:gd name="T3" fmla="*/ 2147483647 h 24"/>
                <a:gd name="T4" fmla="*/ 0 w 5"/>
                <a:gd name="T5" fmla="*/ 2147483647 h 24"/>
                <a:gd name="T6" fmla="*/ 0 w 5"/>
                <a:gd name="T7" fmla="*/ 2147483647 h 24"/>
                <a:gd name="T8" fmla="*/ 2147483647 w 5"/>
                <a:gd name="T9" fmla="*/ 0 h 24"/>
                <a:gd name="T10" fmla="*/ 2147483647 w 5"/>
                <a:gd name="T11" fmla="*/ 2147483647 h 24"/>
                <a:gd name="T12" fmla="*/ 2147483647 w 5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4">
                  <a:moveTo>
                    <a:pt x="5" y="21"/>
                  </a:moveTo>
                  <a:cubicBezTo>
                    <a:pt x="5" y="23"/>
                    <a:pt x="4" y="24"/>
                    <a:pt x="2" y="24"/>
                  </a:cubicBezTo>
                  <a:cubicBezTo>
                    <a:pt x="1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3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0" name="Freeform 106"/>
            <p:cNvSpPr/>
            <p:nvPr/>
          </p:nvSpPr>
          <p:spPr bwMode="auto">
            <a:xfrm>
              <a:off x="6084928" y="1285430"/>
              <a:ext cx="197626" cy="149439"/>
            </a:xfrm>
            <a:custGeom>
              <a:avLst/>
              <a:gdLst>
                <a:gd name="T0" fmla="*/ 2147483647 w 28"/>
                <a:gd name="T1" fmla="*/ 2147483647 h 21"/>
                <a:gd name="T2" fmla="*/ 2147483647 w 28"/>
                <a:gd name="T3" fmla="*/ 2147483647 h 21"/>
                <a:gd name="T4" fmla="*/ 2147483647 w 28"/>
                <a:gd name="T5" fmla="*/ 2147483647 h 21"/>
                <a:gd name="T6" fmla="*/ 2147483647 w 28"/>
                <a:gd name="T7" fmla="*/ 2147483647 h 21"/>
                <a:gd name="T8" fmla="*/ 2147483647 w 28"/>
                <a:gd name="T9" fmla="*/ 2147483647 h 21"/>
                <a:gd name="T10" fmla="*/ 2147483647 w 28"/>
                <a:gd name="T11" fmla="*/ 0 h 21"/>
                <a:gd name="T12" fmla="*/ 2147483647 w 28"/>
                <a:gd name="T13" fmla="*/ 0 h 21"/>
                <a:gd name="T14" fmla="*/ 2147483647 w 28"/>
                <a:gd name="T15" fmla="*/ 2147483647 h 21"/>
                <a:gd name="T16" fmla="*/ 2147483647 w 28"/>
                <a:gd name="T17" fmla="*/ 2147483647 h 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8" h="21">
                  <a:moveTo>
                    <a:pt x="20" y="18"/>
                  </a:moveTo>
                  <a:cubicBezTo>
                    <a:pt x="20" y="20"/>
                    <a:pt x="18" y="21"/>
                    <a:pt x="15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0" y="21"/>
                    <a:pt x="8" y="20"/>
                    <a:pt x="8" y="18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0" y="1"/>
                    <a:pt x="10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8" y="0"/>
                    <a:pt x="28" y="2"/>
                    <a:pt x="20" y="5"/>
                  </a:cubicBezTo>
                  <a:lnTo>
                    <a:pt x="20" y="1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1" name="Freeform 107"/>
            <p:cNvSpPr/>
            <p:nvPr/>
          </p:nvSpPr>
          <p:spPr bwMode="auto">
            <a:xfrm>
              <a:off x="6290459" y="1301328"/>
              <a:ext cx="36363" cy="147850"/>
            </a:xfrm>
            <a:custGeom>
              <a:avLst/>
              <a:gdLst>
                <a:gd name="T0" fmla="*/ 2147483647 w 5"/>
                <a:gd name="T1" fmla="*/ 2147483647 h 21"/>
                <a:gd name="T2" fmla="*/ 2147483647 w 5"/>
                <a:gd name="T3" fmla="*/ 2147483647 h 21"/>
                <a:gd name="T4" fmla="*/ 0 w 5"/>
                <a:gd name="T5" fmla="*/ 2147483647 h 21"/>
                <a:gd name="T6" fmla="*/ 2147483647 w 5"/>
                <a:gd name="T7" fmla="*/ 2147483647 h 21"/>
                <a:gd name="T8" fmla="*/ 2147483647 w 5"/>
                <a:gd name="T9" fmla="*/ 0 h 21"/>
                <a:gd name="T10" fmla="*/ 2147483647 w 5"/>
                <a:gd name="T11" fmla="*/ 2147483647 h 21"/>
                <a:gd name="T12" fmla="*/ 2147483647 w 5"/>
                <a:gd name="T13" fmla="*/ 2147483647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1">
                  <a:moveTo>
                    <a:pt x="3" y="19"/>
                  </a:moveTo>
                  <a:cubicBezTo>
                    <a:pt x="3" y="20"/>
                    <a:pt x="3" y="21"/>
                    <a:pt x="2" y="21"/>
                  </a:cubicBezTo>
                  <a:cubicBezTo>
                    <a:pt x="1" y="21"/>
                    <a:pt x="0" y="20"/>
                    <a:pt x="0" y="1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5" y="0"/>
                    <a:pt x="5" y="0"/>
                    <a:pt x="5" y="1"/>
                  </a:cubicBezTo>
                  <a:lnTo>
                    <a:pt x="3" y="19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2" name="Freeform 108"/>
            <p:cNvSpPr/>
            <p:nvPr/>
          </p:nvSpPr>
          <p:spPr bwMode="auto">
            <a:xfrm>
              <a:off x="6410617" y="1301328"/>
              <a:ext cx="34782" cy="147850"/>
            </a:xfrm>
            <a:custGeom>
              <a:avLst/>
              <a:gdLst>
                <a:gd name="T0" fmla="*/ 2147483647 w 5"/>
                <a:gd name="T1" fmla="*/ 2147483647 h 21"/>
                <a:gd name="T2" fmla="*/ 2147483647 w 5"/>
                <a:gd name="T3" fmla="*/ 2147483647 h 21"/>
                <a:gd name="T4" fmla="*/ 2147483647 w 5"/>
                <a:gd name="T5" fmla="*/ 2147483647 h 21"/>
                <a:gd name="T6" fmla="*/ 0 w 5"/>
                <a:gd name="T7" fmla="*/ 2147483647 h 21"/>
                <a:gd name="T8" fmla="*/ 2147483647 w 5"/>
                <a:gd name="T9" fmla="*/ 0 h 21"/>
                <a:gd name="T10" fmla="*/ 2147483647 w 5"/>
                <a:gd name="T11" fmla="*/ 2147483647 h 21"/>
                <a:gd name="T12" fmla="*/ 2147483647 w 5"/>
                <a:gd name="T13" fmla="*/ 2147483647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1">
                  <a:moveTo>
                    <a:pt x="5" y="19"/>
                  </a:moveTo>
                  <a:cubicBezTo>
                    <a:pt x="5" y="20"/>
                    <a:pt x="4" y="21"/>
                    <a:pt x="3" y="21"/>
                  </a:cubicBezTo>
                  <a:cubicBezTo>
                    <a:pt x="2" y="21"/>
                    <a:pt x="2" y="20"/>
                    <a:pt x="2" y="1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3" y="0"/>
                    <a:pt x="3" y="1"/>
                  </a:cubicBezTo>
                  <a:lnTo>
                    <a:pt x="5" y="19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3" name="Oval 109"/>
            <p:cNvSpPr>
              <a:spLocks noChangeArrowheads="1"/>
            </p:cNvSpPr>
            <p:nvPr/>
          </p:nvSpPr>
          <p:spPr bwMode="auto">
            <a:xfrm>
              <a:off x="6331566" y="1209120"/>
              <a:ext cx="71145" cy="7631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14" name="Freeform 110"/>
            <p:cNvSpPr/>
            <p:nvPr/>
          </p:nvSpPr>
          <p:spPr bwMode="auto">
            <a:xfrm>
              <a:off x="6326822" y="1406253"/>
              <a:ext cx="33202" cy="170107"/>
            </a:xfrm>
            <a:custGeom>
              <a:avLst/>
              <a:gdLst>
                <a:gd name="T0" fmla="*/ 2147483647 w 5"/>
                <a:gd name="T1" fmla="*/ 2147483647 h 24"/>
                <a:gd name="T2" fmla="*/ 2147483647 w 5"/>
                <a:gd name="T3" fmla="*/ 2147483647 h 24"/>
                <a:gd name="T4" fmla="*/ 0 w 5"/>
                <a:gd name="T5" fmla="*/ 2147483647 h 24"/>
                <a:gd name="T6" fmla="*/ 0 w 5"/>
                <a:gd name="T7" fmla="*/ 2147483647 h 24"/>
                <a:gd name="T8" fmla="*/ 2147483647 w 5"/>
                <a:gd name="T9" fmla="*/ 0 h 24"/>
                <a:gd name="T10" fmla="*/ 2147483647 w 5"/>
                <a:gd name="T11" fmla="*/ 2147483647 h 24"/>
                <a:gd name="T12" fmla="*/ 2147483647 w 5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4">
                  <a:moveTo>
                    <a:pt x="5" y="21"/>
                  </a:moveTo>
                  <a:cubicBezTo>
                    <a:pt x="5" y="23"/>
                    <a:pt x="4" y="24"/>
                    <a:pt x="3" y="24"/>
                  </a:cubicBezTo>
                  <a:cubicBezTo>
                    <a:pt x="1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5" name="Freeform 111"/>
            <p:cNvSpPr/>
            <p:nvPr/>
          </p:nvSpPr>
          <p:spPr bwMode="auto">
            <a:xfrm>
              <a:off x="6374253" y="1406253"/>
              <a:ext cx="36364" cy="170107"/>
            </a:xfrm>
            <a:custGeom>
              <a:avLst/>
              <a:gdLst>
                <a:gd name="T0" fmla="*/ 2147483647 w 5"/>
                <a:gd name="T1" fmla="*/ 2147483647 h 24"/>
                <a:gd name="T2" fmla="*/ 2147483647 w 5"/>
                <a:gd name="T3" fmla="*/ 2147483647 h 24"/>
                <a:gd name="T4" fmla="*/ 0 w 5"/>
                <a:gd name="T5" fmla="*/ 2147483647 h 24"/>
                <a:gd name="T6" fmla="*/ 0 w 5"/>
                <a:gd name="T7" fmla="*/ 2147483647 h 24"/>
                <a:gd name="T8" fmla="*/ 2147483647 w 5"/>
                <a:gd name="T9" fmla="*/ 0 h 24"/>
                <a:gd name="T10" fmla="*/ 2147483647 w 5"/>
                <a:gd name="T11" fmla="*/ 2147483647 h 24"/>
                <a:gd name="T12" fmla="*/ 2147483647 w 5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4">
                  <a:moveTo>
                    <a:pt x="5" y="21"/>
                  </a:moveTo>
                  <a:cubicBezTo>
                    <a:pt x="5" y="23"/>
                    <a:pt x="4" y="24"/>
                    <a:pt x="2" y="24"/>
                  </a:cubicBezTo>
                  <a:cubicBezTo>
                    <a:pt x="1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3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6" name="Freeform 112"/>
            <p:cNvSpPr/>
            <p:nvPr/>
          </p:nvSpPr>
          <p:spPr bwMode="auto">
            <a:xfrm>
              <a:off x="6268325" y="1285430"/>
              <a:ext cx="197626" cy="149439"/>
            </a:xfrm>
            <a:custGeom>
              <a:avLst/>
              <a:gdLst>
                <a:gd name="T0" fmla="*/ 2147483647 w 28"/>
                <a:gd name="T1" fmla="*/ 2147483647 h 21"/>
                <a:gd name="T2" fmla="*/ 2147483647 w 28"/>
                <a:gd name="T3" fmla="*/ 2147483647 h 21"/>
                <a:gd name="T4" fmla="*/ 2147483647 w 28"/>
                <a:gd name="T5" fmla="*/ 2147483647 h 21"/>
                <a:gd name="T6" fmla="*/ 2147483647 w 28"/>
                <a:gd name="T7" fmla="*/ 2147483647 h 21"/>
                <a:gd name="T8" fmla="*/ 2147483647 w 28"/>
                <a:gd name="T9" fmla="*/ 2147483647 h 21"/>
                <a:gd name="T10" fmla="*/ 2147483647 w 28"/>
                <a:gd name="T11" fmla="*/ 0 h 21"/>
                <a:gd name="T12" fmla="*/ 2147483647 w 28"/>
                <a:gd name="T13" fmla="*/ 0 h 21"/>
                <a:gd name="T14" fmla="*/ 2147483647 w 28"/>
                <a:gd name="T15" fmla="*/ 2147483647 h 21"/>
                <a:gd name="T16" fmla="*/ 2147483647 w 28"/>
                <a:gd name="T17" fmla="*/ 2147483647 h 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8" h="21">
                  <a:moveTo>
                    <a:pt x="20" y="18"/>
                  </a:moveTo>
                  <a:cubicBezTo>
                    <a:pt x="20" y="20"/>
                    <a:pt x="18" y="21"/>
                    <a:pt x="15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0" y="21"/>
                    <a:pt x="8" y="20"/>
                    <a:pt x="8" y="18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0" y="1"/>
                    <a:pt x="10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8" y="0"/>
                    <a:pt x="28" y="2"/>
                    <a:pt x="20" y="5"/>
                  </a:cubicBezTo>
                  <a:lnTo>
                    <a:pt x="20" y="1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7" name="Oval 270"/>
            <p:cNvSpPr>
              <a:spLocks noChangeArrowheads="1"/>
            </p:cNvSpPr>
            <p:nvPr/>
          </p:nvSpPr>
          <p:spPr bwMode="auto">
            <a:xfrm>
              <a:off x="7827205" y="1209120"/>
              <a:ext cx="69565" cy="7631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18" name="Freeform 271"/>
            <p:cNvSpPr>
              <a:spLocks noEditPoints="1"/>
            </p:cNvSpPr>
            <p:nvPr/>
          </p:nvSpPr>
          <p:spPr bwMode="auto">
            <a:xfrm>
              <a:off x="7748155" y="1285430"/>
              <a:ext cx="262448" cy="290931"/>
            </a:xfrm>
            <a:custGeom>
              <a:avLst/>
              <a:gdLst>
                <a:gd name="T0" fmla="*/ 2147483647 w 37"/>
                <a:gd name="T1" fmla="*/ 2147483647 h 41"/>
                <a:gd name="T2" fmla="*/ 2147483647 w 37"/>
                <a:gd name="T3" fmla="*/ 2147483647 h 41"/>
                <a:gd name="T4" fmla="*/ 2147483647 w 37"/>
                <a:gd name="T5" fmla="*/ 0 h 41"/>
                <a:gd name="T6" fmla="*/ 2147483647 w 37"/>
                <a:gd name="T7" fmla="*/ 2147483647 h 41"/>
                <a:gd name="T8" fmla="*/ 2147483647 w 37"/>
                <a:gd name="T9" fmla="*/ 2147483647 h 41"/>
                <a:gd name="T10" fmla="*/ 2147483647 w 37"/>
                <a:gd name="T11" fmla="*/ 2147483647 h 41"/>
                <a:gd name="T12" fmla="*/ 2147483647 w 37"/>
                <a:gd name="T13" fmla="*/ 2147483647 h 41"/>
                <a:gd name="T14" fmla="*/ 0 w 37"/>
                <a:gd name="T15" fmla="*/ 2147483647 h 41"/>
                <a:gd name="T16" fmla="*/ 0 w 37"/>
                <a:gd name="T17" fmla="*/ 2147483647 h 41"/>
                <a:gd name="T18" fmla="*/ 0 w 37"/>
                <a:gd name="T19" fmla="*/ 2147483647 h 41"/>
                <a:gd name="T20" fmla="*/ 0 w 37"/>
                <a:gd name="T21" fmla="*/ 2147483647 h 41"/>
                <a:gd name="T22" fmla="*/ 0 w 37"/>
                <a:gd name="T23" fmla="*/ 2147483647 h 41"/>
                <a:gd name="T24" fmla="*/ 0 w 37"/>
                <a:gd name="T25" fmla="*/ 2147483647 h 41"/>
                <a:gd name="T26" fmla="*/ 2147483647 w 37"/>
                <a:gd name="T27" fmla="*/ 2147483647 h 41"/>
                <a:gd name="T28" fmla="*/ 2147483647 w 37"/>
                <a:gd name="T29" fmla="*/ 2147483647 h 41"/>
                <a:gd name="T30" fmla="*/ 2147483647 w 37"/>
                <a:gd name="T31" fmla="*/ 2147483647 h 41"/>
                <a:gd name="T32" fmla="*/ 2147483647 w 37"/>
                <a:gd name="T33" fmla="*/ 2147483647 h 41"/>
                <a:gd name="T34" fmla="*/ 2147483647 w 37"/>
                <a:gd name="T35" fmla="*/ 2147483647 h 41"/>
                <a:gd name="T36" fmla="*/ 2147483647 w 37"/>
                <a:gd name="T37" fmla="*/ 2147483647 h 41"/>
                <a:gd name="T38" fmla="*/ 2147483647 w 37"/>
                <a:gd name="T39" fmla="*/ 2147483647 h 41"/>
                <a:gd name="T40" fmla="*/ 2147483647 w 37"/>
                <a:gd name="T41" fmla="*/ 2147483647 h 41"/>
                <a:gd name="T42" fmla="*/ 2147483647 w 37"/>
                <a:gd name="T43" fmla="*/ 2147483647 h 41"/>
                <a:gd name="T44" fmla="*/ 2147483647 w 37"/>
                <a:gd name="T45" fmla="*/ 2147483647 h 41"/>
                <a:gd name="T46" fmla="*/ 2147483647 w 37"/>
                <a:gd name="T47" fmla="*/ 2147483647 h 41"/>
                <a:gd name="T48" fmla="*/ 2147483647 w 37"/>
                <a:gd name="T49" fmla="*/ 2147483647 h 41"/>
                <a:gd name="T50" fmla="*/ 2147483647 w 37"/>
                <a:gd name="T51" fmla="*/ 2147483647 h 41"/>
                <a:gd name="T52" fmla="*/ 2147483647 w 37"/>
                <a:gd name="T53" fmla="*/ 2147483647 h 41"/>
                <a:gd name="T54" fmla="*/ 2147483647 w 37"/>
                <a:gd name="T55" fmla="*/ 2147483647 h 41"/>
                <a:gd name="T56" fmla="*/ 2147483647 w 37"/>
                <a:gd name="T57" fmla="*/ 2147483647 h 41"/>
                <a:gd name="T58" fmla="*/ 2147483647 w 37"/>
                <a:gd name="T59" fmla="*/ 2147483647 h 41"/>
                <a:gd name="T60" fmla="*/ 2147483647 w 37"/>
                <a:gd name="T61" fmla="*/ 2147483647 h 41"/>
                <a:gd name="T62" fmla="*/ 2147483647 w 37"/>
                <a:gd name="T63" fmla="*/ 2147483647 h 41"/>
                <a:gd name="T64" fmla="*/ 2147483647 w 37"/>
                <a:gd name="T65" fmla="*/ 2147483647 h 41"/>
                <a:gd name="T66" fmla="*/ 2147483647 w 37"/>
                <a:gd name="T67" fmla="*/ 2147483647 h 41"/>
                <a:gd name="T68" fmla="*/ 2147483647 w 37"/>
                <a:gd name="T69" fmla="*/ 2147483647 h 4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7" h="41">
                  <a:moveTo>
                    <a:pt x="36" y="3"/>
                  </a:moveTo>
                  <a:cubicBezTo>
                    <a:pt x="35" y="2"/>
                    <a:pt x="34" y="2"/>
                    <a:pt x="33" y="3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0" y="0"/>
                    <a:pt x="18" y="0"/>
                    <a:pt x="16" y="0"/>
                  </a:cubicBezTo>
                  <a:cubicBezTo>
                    <a:pt x="14" y="0"/>
                    <a:pt x="13" y="0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8"/>
                    <a:pt x="9" y="18"/>
                    <a:pt x="9" y="18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0"/>
                    <a:pt x="10" y="21"/>
                    <a:pt x="11" y="21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1"/>
                    <a:pt x="12" y="41"/>
                    <a:pt x="13" y="41"/>
                  </a:cubicBezTo>
                  <a:cubicBezTo>
                    <a:pt x="14" y="41"/>
                    <a:pt x="15" y="41"/>
                    <a:pt x="15" y="39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41"/>
                    <a:pt x="18" y="41"/>
                    <a:pt x="19" y="41"/>
                  </a:cubicBezTo>
                  <a:cubicBezTo>
                    <a:pt x="21" y="41"/>
                    <a:pt x="21" y="41"/>
                    <a:pt x="21" y="39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3" y="20"/>
                    <a:pt x="23" y="1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7" y="5"/>
                    <a:pt x="37" y="4"/>
                    <a:pt x="36" y="3"/>
                  </a:cubicBezTo>
                  <a:close/>
                  <a:moveTo>
                    <a:pt x="5" y="10"/>
                  </a:move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3"/>
                    <a:pt x="9" y="13"/>
                    <a:pt x="9" y="13"/>
                  </a:cubicBezTo>
                  <a:lnTo>
                    <a:pt x="5" y="1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9" name="Freeform 272"/>
            <p:cNvSpPr/>
            <p:nvPr/>
          </p:nvSpPr>
          <p:spPr bwMode="auto">
            <a:xfrm>
              <a:off x="7926809" y="1067630"/>
              <a:ext cx="162845" cy="325905"/>
            </a:xfrm>
            <a:custGeom>
              <a:avLst/>
              <a:gdLst>
                <a:gd name="T0" fmla="*/ 2147483647 w 23"/>
                <a:gd name="T1" fmla="*/ 0 h 46"/>
                <a:gd name="T2" fmla="*/ 2147483647 w 23"/>
                <a:gd name="T3" fmla="*/ 2147483647 h 46"/>
                <a:gd name="T4" fmla="*/ 2147483647 w 23"/>
                <a:gd name="T5" fmla="*/ 2147483647 h 46"/>
                <a:gd name="T6" fmla="*/ 2147483647 w 23"/>
                <a:gd name="T7" fmla="*/ 2147483647 h 46"/>
                <a:gd name="T8" fmla="*/ 2147483647 w 23"/>
                <a:gd name="T9" fmla="*/ 2147483647 h 46"/>
                <a:gd name="T10" fmla="*/ 2147483647 w 23"/>
                <a:gd name="T11" fmla="*/ 2147483647 h 46"/>
                <a:gd name="T12" fmla="*/ 2147483647 w 23"/>
                <a:gd name="T13" fmla="*/ 2147483647 h 46"/>
                <a:gd name="T14" fmla="*/ 2147483647 w 23"/>
                <a:gd name="T15" fmla="*/ 2147483647 h 46"/>
                <a:gd name="T16" fmla="*/ 2147483647 w 23"/>
                <a:gd name="T17" fmla="*/ 2147483647 h 46"/>
                <a:gd name="T18" fmla="*/ 2147483647 w 23"/>
                <a:gd name="T19" fmla="*/ 2147483647 h 46"/>
                <a:gd name="T20" fmla="*/ 2147483647 w 23"/>
                <a:gd name="T21" fmla="*/ 2147483647 h 46"/>
                <a:gd name="T22" fmla="*/ 2147483647 w 23"/>
                <a:gd name="T23" fmla="*/ 0 h 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3" h="46">
                  <a:moveTo>
                    <a:pt x="23" y="0"/>
                  </a:moveTo>
                  <a:cubicBezTo>
                    <a:pt x="18" y="10"/>
                    <a:pt x="21" y="15"/>
                    <a:pt x="20" y="23"/>
                  </a:cubicBezTo>
                  <a:cubicBezTo>
                    <a:pt x="20" y="27"/>
                    <a:pt x="17" y="31"/>
                    <a:pt x="12" y="30"/>
                  </a:cubicBezTo>
                  <a:cubicBezTo>
                    <a:pt x="10" y="18"/>
                    <a:pt x="16" y="9"/>
                    <a:pt x="16" y="9"/>
                  </a:cubicBezTo>
                  <a:cubicBezTo>
                    <a:pt x="14" y="12"/>
                    <a:pt x="12" y="15"/>
                    <a:pt x="11" y="20"/>
                  </a:cubicBezTo>
                  <a:cubicBezTo>
                    <a:pt x="9" y="27"/>
                    <a:pt x="10" y="40"/>
                    <a:pt x="11" y="46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1"/>
                    <a:pt x="8" y="31"/>
                    <a:pt x="8" y="30"/>
                  </a:cubicBezTo>
                  <a:cubicBezTo>
                    <a:pt x="7" y="30"/>
                    <a:pt x="4" y="29"/>
                    <a:pt x="3" y="27"/>
                  </a:cubicBezTo>
                  <a:cubicBezTo>
                    <a:pt x="2" y="27"/>
                    <a:pt x="2" y="26"/>
                    <a:pt x="2" y="26"/>
                  </a:cubicBezTo>
                  <a:cubicBezTo>
                    <a:pt x="0" y="23"/>
                    <a:pt x="1" y="18"/>
                    <a:pt x="3" y="16"/>
                  </a:cubicBezTo>
                  <a:cubicBezTo>
                    <a:pt x="6" y="9"/>
                    <a:pt x="15" y="4"/>
                    <a:pt x="23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0" name="Freeform 273"/>
            <p:cNvSpPr>
              <a:spLocks noEditPoints="1"/>
            </p:cNvSpPr>
            <p:nvPr/>
          </p:nvSpPr>
          <p:spPr bwMode="auto">
            <a:xfrm>
              <a:off x="7450924" y="1824366"/>
              <a:ext cx="651378" cy="955458"/>
            </a:xfrm>
            <a:custGeom>
              <a:avLst/>
              <a:gdLst>
                <a:gd name="T0" fmla="*/ 2147483647 w 92"/>
                <a:gd name="T1" fmla="*/ 2147483647 h 135"/>
                <a:gd name="T2" fmla="*/ 2147483647 w 92"/>
                <a:gd name="T3" fmla="*/ 2147483647 h 135"/>
                <a:gd name="T4" fmla="*/ 2147483647 w 92"/>
                <a:gd name="T5" fmla="*/ 2147483647 h 135"/>
                <a:gd name="T6" fmla="*/ 2147483647 w 92"/>
                <a:gd name="T7" fmla="*/ 2147483647 h 135"/>
                <a:gd name="T8" fmla="*/ 2147483647 w 92"/>
                <a:gd name="T9" fmla="*/ 2147483647 h 135"/>
                <a:gd name="T10" fmla="*/ 2147483647 w 92"/>
                <a:gd name="T11" fmla="*/ 2147483647 h 135"/>
                <a:gd name="T12" fmla="*/ 2147483647 w 92"/>
                <a:gd name="T13" fmla="*/ 2147483647 h 135"/>
                <a:gd name="T14" fmla="*/ 2147483647 w 92"/>
                <a:gd name="T15" fmla="*/ 2147483647 h 135"/>
                <a:gd name="T16" fmla="*/ 2147483647 w 92"/>
                <a:gd name="T17" fmla="*/ 2147483647 h 135"/>
                <a:gd name="T18" fmla="*/ 2147483647 w 92"/>
                <a:gd name="T19" fmla="*/ 2147483647 h 135"/>
                <a:gd name="T20" fmla="*/ 2147483647 w 92"/>
                <a:gd name="T21" fmla="*/ 2147483647 h 135"/>
                <a:gd name="T22" fmla="*/ 2147483647 w 92"/>
                <a:gd name="T23" fmla="*/ 2147483647 h 135"/>
                <a:gd name="T24" fmla="*/ 2147483647 w 92"/>
                <a:gd name="T25" fmla="*/ 2147483647 h 135"/>
                <a:gd name="T26" fmla="*/ 2147483647 w 92"/>
                <a:gd name="T27" fmla="*/ 2147483647 h 135"/>
                <a:gd name="T28" fmla="*/ 2147483647 w 92"/>
                <a:gd name="T29" fmla="*/ 2147483647 h 135"/>
                <a:gd name="T30" fmla="*/ 2147483647 w 92"/>
                <a:gd name="T31" fmla="*/ 2147483647 h 135"/>
                <a:gd name="T32" fmla="*/ 2147483647 w 92"/>
                <a:gd name="T33" fmla="*/ 2147483647 h 135"/>
                <a:gd name="T34" fmla="*/ 2147483647 w 92"/>
                <a:gd name="T35" fmla="*/ 2147483647 h 135"/>
                <a:gd name="T36" fmla="*/ 2147483647 w 92"/>
                <a:gd name="T37" fmla="*/ 2147483647 h 135"/>
                <a:gd name="T38" fmla="*/ 2147483647 w 92"/>
                <a:gd name="T39" fmla="*/ 2147483647 h 135"/>
                <a:gd name="T40" fmla="*/ 2147483647 w 92"/>
                <a:gd name="T41" fmla="*/ 2147483647 h 135"/>
                <a:gd name="T42" fmla="*/ 2147483647 w 92"/>
                <a:gd name="T43" fmla="*/ 2147483647 h 135"/>
                <a:gd name="T44" fmla="*/ 2147483647 w 92"/>
                <a:gd name="T45" fmla="*/ 2147483647 h 135"/>
                <a:gd name="T46" fmla="*/ 2147483647 w 92"/>
                <a:gd name="T47" fmla="*/ 2147483647 h 135"/>
                <a:gd name="T48" fmla="*/ 2147483647 w 92"/>
                <a:gd name="T49" fmla="*/ 2147483647 h 135"/>
                <a:gd name="T50" fmla="*/ 2147483647 w 92"/>
                <a:gd name="T51" fmla="*/ 2147483647 h 135"/>
                <a:gd name="T52" fmla="*/ 2147483647 w 92"/>
                <a:gd name="T53" fmla="*/ 2147483647 h 135"/>
                <a:gd name="T54" fmla="*/ 2147483647 w 92"/>
                <a:gd name="T55" fmla="*/ 2147483647 h 135"/>
                <a:gd name="T56" fmla="*/ 2147483647 w 92"/>
                <a:gd name="T57" fmla="*/ 2147483647 h 135"/>
                <a:gd name="T58" fmla="*/ 2147483647 w 92"/>
                <a:gd name="T59" fmla="*/ 2147483647 h 135"/>
                <a:gd name="T60" fmla="*/ 2147483647 w 92"/>
                <a:gd name="T61" fmla="*/ 2147483647 h 135"/>
                <a:gd name="T62" fmla="*/ 2147483647 w 92"/>
                <a:gd name="T63" fmla="*/ 2147483647 h 135"/>
                <a:gd name="T64" fmla="*/ 2147483647 w 92"/>
                <a:gd name="T65" fmla="*/ 2147483647 h 135"/>
                <a:gd name="T66" fmla="*/ 2147483647 w 92"/>
                <a:gd name="T67" fmla="*/ 2147483647 h 135"/>
                <a:gd name="T68" fmla="*/ 2147483647 w 92"/>
                <a:gd name="T69" fmla="*/ 2147483647 h 135"/>
                <a:gd name="T70" fmla="*/ 2147483647 w 92"/>
                <a:gd name="T71" fmla="*/ 2147483647 h 135"/>
                <a:gd name="T72" fmla="*/ 2147483647 w 92"/>
                <a:gd name="T73" fmla="*/ 2147483647 h 135"/>
                <a:gd name="T74" fmla="*/ 2147483647 w 92"/>
                <a:gd name="T75" fmla="*/ 2147483647 h 135"/>
                <a:gd name="T76" fmla="*/ 2147483647 w 92"/>
                <a:gd name="T77" fmla="*/ 2147483647 h 135"/>
                <a:gd name="T78" fmla="*/ 2147483647 w 92"/>
                <a:gd name="T79" fmla="*/ 2147483647 h 135"/>
                <a:gd name="T80" fmla="*/ 2147483647 w 92"/>
                <a:gd name="T81" fmla="*/ 2147483647 h 135"/>
                <a:gd name="T82" fmla="*/ 2147483647 w 92"/>
                <a:gd name="T83" fmla="*/ 2147483647 h 135"/>
                <a:gd name="T84" fmla="*/ 2147483647 w 92"/>
                <a:gd name="T85" fmla="*/ 2147483647 h 135"/>
                <a:gd name="T86" fmla="*/ 2147483647 w 92"/>
                <a:gd name="T87" fmla="*/ 2147483647 h 135"/>
                <a:gd name="T88" fmla="*/ 2147483647 w 92"/>
                <a:gd name="T89" fmla="*/ 2147483647 h 135"/>
                <a:gd name="T90" fmla="*/ 2147483647 w 92"/>
                <a:gd name="T91" fmla="*/ 2147483647 h 135"/>
                <a:gd name="T92" fmla="*/ 2147483647 w 92"/>
                <a:gd name="T93" fmla="*/ 2147483647 h 135"/>
                <a:gd name="T94" fmla="*/ 2147483647 w 92"/>
                <a:gd name="T95" fmla="*/ 2147483647 h 135"/>
                <a:gd name="T96" fmla="*/ 2147483647 w 92"/>
                <a:gd name="T97" fmla="*/ 2147483647 h 135"/>
                <a:gd name="T98" fmla="*/ 2147483647 w 92"/>
                <a:gd name="T99" fmla="*/ 2147483647 h 135"/>
                <a:gd name="T100" fmla="*/ 2147483647 w 92"/>
                <a:gd name="T101" fmla="*/ 2147483647 h 13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92" h="135">
                  <a:moveTo>
                    <a:pt x="89" y="40"/>
                  </a:moveTo>
                  <a:cubicBezTo>
                    <a:pt x="52" y="4"/>
                    <a:pt x="52" y="4"/>
                    <a:pt x="52" y="4"/>
                  </a:cubicBezTo>
                  <a:cubicBezTo>
                    <a:pt x="49" y="0"/>
                    <a:pt x="43" y="0"/>
                    <a:pt x="40" y="4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0" y="43"/>
                    <a:pt x="1" y="45"/>
                    <a:pt x="5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1" y="128"/>
                    <a:pt x="11" y="128"/>
                    <a:pt x="11" y="128"/>
                  </a:cubicBezTo>
                  <a:cubicBezTo>
                    <a:pt x="11" y="132"/>
                    <a:pt x="14" y="135"/>
                    <a:pt x="19" y="135"/>
                  </a:cubicBezTo>
                  <a:cubicBezTo>
                    <a:pt x="74" y="135"/>
                    <a:pt x="74" y="135"/>
                    <a:pt x="74" y="135"/>
                  </a:cubicBezTo>
                  <a:cubicBezTo>
                    <a:pt x="78" y="135"/>
                    <a:pt x="81" y="132"/>
                    <a:pt x="81" y="128"/>
                  </a:cubicBezTo>
                  <a:cubicBezTo>
                    <a:pt x="81" y="46"/>
                    <a:pt x="81" y="46"/>
                    <a:pt x="81" y="46"/>
                  </a:cubicBezTo>
                  <a:cubicBezTo>
                    <a:pt x="81" y="45"/>
                    <a:pt x="81" y="45"/>
                    <a:pt x="81" y="45"/>
                  </a:cubicBezTo>
                  <a:cubicBezTo>
                    <a:pt x="87" y="45"/>
                    <a:pt x="87" y="45"/>
                    <a:pt x="87" y="45"/>
                  </a:cubicBezTo>
                  <a:cubicBezTo>
                    <a:pt x="91" y="45"/>
                    <a:pt x="92" y="43"/>
                    <a:pt x="89" y="40"/>
                  </a:cubicBezTo>
                  <a:close/>
                  <a:moveTo>
                    <a:pt x="67" y="117"/>
                  </a:moveTo>
                  <a:cubicBezTo>
                    <a:pt x="67" y="119"/>
                    <a:pt x="66" y="120"/>
                    <a:pt x="64" y="120"/>
                  </a:cubicBezTo>
                  <a:cubicBezTo>
                    <a:pt x="55" y="120"/>
                    <a:pt x="55" y="120"/>
                    <a:pt x="55" y="120"/>
                  </a:cubicBezTo>
                  <a:cubicBezTo>
                    <a:pt x="52" y="120"/>
                    <a:pt x="51" y="119"/>
                    <a:pt x="51" y="11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51" y="105"/>
                    <a:pt x="52" y="104"/>
                    <a:pt x="55" y="104"/>
                  </a:cubicBezTo>
                  <a:cubicBezTo>
                    <a:pt x="64" y="104"/>
                    <a:pt x="64" y="104"/>
                    <a:pt x="64" y="104"/>
                  </a:cubicBezTo>
                  <a:cubicBezTo>
                    <a:pt x="66" y="104"/>
                    <a:pt x="67" y="105"/>
                    <a:pt x="67" y="107"/>
                  </a:cubicBezTo>
                  <a:lnTo>
                    <a:pt x="67" y="117"/>
                  </a:lnTo>
                  <a:close/>
                  <a:moveTo>
                    <a:pt x="45" y="117"/>
                  </a:moveTo>
                  <a:cubicBezTo>
                    <a:pt x="45" y="119"/>
                    <a:pt x="43" y="120"/>
                    <a:pt x="41" y="120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30" y="120"/>
                    <a:pt x="28" y="119"/>
                    <a:pt x="28" y="117"/>
                  </a:cubicBezTo>
                  <a:cubicBezTo>
                    <a:pt x="28" y="107"/>
                    <a:pt x="28" y="107"/>
                    <a:pt x="28" y="107"/>
                  </a:cubicBezTo>
                  <a:cubicBezTo>
                    <a:pt x="28" y="105"/>
                    <a:pt x="30" y="104"/>
                    <a:pt x="32" y="104"/>
                  </a:cubicBezTo>
                  <a:cubicBezTo>
                    <a:pt x="41" y="104"/>
                    <a:pt x="41" y="104"/>
                    <a:pt x="41" y="104"/>
                  </a:cubicBezTo>
                  <a:cubicBezTo>
                    <a:pt x="43" y="104"/>
                    <a:pt x="45" y="105"/>
                    <a:pt x="45" y="107"/>
                  </a:cubicBezTo>
                  <a:lnTo>
                    <a:pt x="45" y="117"/>
                  </a:lnTo>
                  <a:close/>
                  <a:moveTo>
                    <a:pt x="67" y="93"/>
                  </a:moveTo>
                  <a:cubicBezTo>
                    <a:pt x="67" y="95"/>
                    <a:pt x="66" y="97"/>
                    <a:pt x="64" y="97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2" y="97"/>
                    <a:pt x="51" y="95"/>
                    <a:pt x="51" y="93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51" y="82"/>
                    <a:pt x="52" y="80"/>
                    <a:pt x="55" y="80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66" y="80"/>
                    <a:pt x="67" y="82"/>
                    <a:pt x="67" y="84"/>
                  </a:cubicBezTo>
                  <a:lnTo>
                    <a:pt x="67" y="93"/>
                  </a:lnTo>
                  <a:close/>
                  <a:moveTo>
                    <a:pt x="67" y="71"/>
                  </a:moveTo>
                  <a:cubicBezTo>
                    <a:pt x="67" y="73"/>
                    <a:pt x="66" y="74"/>
                    <a:pt x="64" y="74"/>
                  </a:cubicBezTo>
                  <a:cubicBezTo>
                    <a:pt x="55" y="74"/>
                    <a:pt x="55" y="74"/>
                    <a:pt x="55" y="74"/>
                  </a:cubicBezTo>
                  <a:cubicBezTo>
                    <a:pt x="52" y="74"/>
                    <a:pt x="51" y="73"/>
                    <a:pt x="51" y="71"/>
                  </a:cubicBezTo>
                  <a:cubicBezTo>
                    <a:pt x="51" y="62"/>
                    <a:pt x="51" y="62"/>
                    <a:pt x="51" y="62"/>
                  </a:cubicBezTo>
                  <a:cubicBezTo>
                    <a:pt x="51" y="59"/>
                    <a:pt x="52" y="58"/>
                    <a:pt x="55" y="58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66" y="58"/>
                    <a:pt x="67" y="59"/>
                    <a:pt x="67" y="62"/>
                  </a:cubicBezTo>
                  <a:lnTo>
                    <a:pt x="67" y="7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1" name="Freeform 274"/>
            <p:cNvSpPr/>
            <p:nvPr/>
          </p:nvSpPr>
          <p:spPr bwMode="auto">
            <a:xfrm>
              <a:off x="7621674" y="1724210"/>
              <a:ext cx="98023" cy="149439"/>
            </a:xfrm>
            <a:custGeom>
              <a:avLst/>
              <a:gdLst>
                <a:gd name="T0" fmla="*/ 2147483647 w 14"/>
                <a:gd name="T1" fmla="*/ 2147483647 h 21"/>
                <a:gd name="T2" fmla="*/ 2147483647 w 14"/>
                <a:gd name="T3" fmla="*/ 2147483647 h 21"/>
                <a:gd name="T4" fmla="*/ 2147483647 w 14"/>
                <a:gd name="T5" fmla="*/ 2147483647 h 21"/>
                <a:gd name="T6" fmla="*/ 2147483647 w 14"/>
                <a:gd name="T7" fmla="*/ 0 h 21"/>
                <a:gd name="T8" fmla="*/ 0 w 14"/>
                <a:gd name="T9" fmla="*/ 2147483647 h 21"/>
                <a:gd name="T10" fmla="*/ 2147483647 w 14"/>
                <a:gd name="T11" fmla="*/ 2147483647 h 21"/>
                <a:gd name="T12" fmla="*/ 2147483647 w 14"/>
                <a:gd name="T13" fmla="*/ 2147483647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" h="21">
                  <a:moveTo>
                    <a:pt x="6" y="21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13" y="8"/>
                    <a:pt x="11" y="4"/>
                    <a:pt x="8" y="1"/>
                  </a:cubicBezTo>
                  <a:cubicBezTo>
                    <a:pt x="7" y="1"/>
                    <a:pt x="7" y="0"/>
                    <a:pt x="6" y="0"/>
                  </a:cubicBezTo>
                  <a:cubicBezTo>
                    <a:pt x="5" y="3"/>
                    <a:pt x="2" y="7"/>
                    <a:pt x="0" y="12"/>
                  </a:cubicBezTo>
                  <a:cubicBezTo>
                    <a:pt x="0" y="13"/>
                    <a:pt x="1" y="14"/>
                    <a:pt x="2" y="15"/>
                  </a:cubicBezTo>
                  <a:cubicBezTo>
                    <a:pt x="3" y="17"/>
                    <a:pt x="4" y="19"/>
                    <a:pt x="6" y="21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2" name="Freeform 275"/>
            <p:cNvSpPr/>
            <p:nvPr/>
          </p:nvSpPr>
          <p:spPr bwMode="auto">
            <a:xfrm>
              <a:off x="7438276" y="1674927"/>
              <a:ext cx="210274" cy="362470"/>
            </a:xfrm>
            <a:custGeom>
              <a:avLst/>
              <a:gdLst>
                <a:gd name="T0" fmla="*/ 2147483647 w 30"/>
                <a:gd name="T1" fmla="*/ 2147483647 h 51"/>
                <a:gd name="T2" fmla="*/ 2147483647 w 30"/>
                <a:gd name="T3" fmla="*/ 2147483647 h 51"/>
                <a:gd name="T4" fmla="*/ 2147483647 w 30"/>
                <a:gd name="T5" fmla="*/ 2147483647 h 51"/>
                <a:gd name="T6" fmla="*/ 2147483647 w 30"/>
                <a:gd name="T7" fmla="*/ 2147483647 h 51"/>
                <a:gd name="T8" fmla="*/ 2147483647 w 30"/>
                <a:gd name="T9" fmla="*/ 2147483647 h 51"/>
                <a:gd name="T10" fmla="*/ 2147483647 w 30"/>
                <a:gd name="T11" fmla="*/ 2147483647 h 51"/>
                <a:gd name="T12" fmla="*/ 2147483647 w 30"/>
                <a:gd name="T13" fmla="*/ 2147483647 h 51"/>
                <a:gd name="T14" fmla="*/ 2147483647 w 30"/>
                <a:gd name="T15" fmla="*/ 2147483647 h 51"/>
                <a:gd name="T16" fmla="*/ 2147483647 w 30"/>
                <a:gd name="T17" fmla="*/ 0 h 51"/>
                <a:gd name="T18" fmla="*/ 2147483647 w 30"/>
                <a:gd name="T19" fmla="*/ 2147483647 h 51"/>
                <a:gd name="T20" fmla="*/ 2147483647 w 30"/>
                <a:gd name="T21" fmla="*/ 2147483647 h 51"/>
                <a:gd name="T22" fmla="*/ 2147483647 w 30"/>
                <a:gd name="T23" fmla="*/ 2147483647 h 5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0" h="51">
                  <a:moveTo>
                    <a:pt x="9" y="51"/>
                  </a:moveTo>
                  <a:cubicBezTo>
                    <a:pt x="9" y="51"/>
                    <a:pt x="9" y="51"/>
                    <a:pt x="9" y="51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7" y="40"/>
                    <a:pt x="16" y="38"/>
                    <a:pt x="16" y="36"/>
                  </a:cubicBezTo>
                  <a:cubicBezTo>
                    <a:pt x="13" y="28"/>
                    <a:pt x="13" y="23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3" y="29"/>
                    <a:pt x="19" y="41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24" y="21"/>
                    <a:pt x="17" y="15"/>
                    <a:pt x="16" y="0"/>
                  </a:cubicBezTo>
                  <a:cubicBezTo>
                    <a:pt x="8" y="11"/>
                    <a:pt x="0" y="25"/>
                    <a:pt x="2" y="37"/>
                  </a:cubicBezTo>
                  <a:cubicBezTo>
                    <a:pt x="2" y="41"/>
                    <a:pt x="4" y="46"/>
                    <a:pt x="7" y="49"/>
                  </a:cubicBezTo>
                  <a:cubicBezTo>
                    <a:pt x="7" y="50"/>
                    <a:pt x="8" y="50"/>
                    <a:pt x="9" y="51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3" name="Freeform 276"/>
            <p:cNvSpPr>
              <a:spLocks noEditPoints="1"/>
            </p:cNvSpPr>
            <p:nvPr/>
          </p:nvSpPr>
          <p:spPr bwMode="auto">
            <a:xfrm>
              <a:off x="7054089" y="2037397"/>
              <a:ext cx="346243" cy="750377"/>
            </a:xfrm>
            <a:custGeom>
              <a:avLst/>
              <a:gdLst>
                <a:gd name="T0" fmla="*/ 2147483647 w 49"/>
                <a:gd name="T1" fmla="*/ 2147483647 h 106"/>
                <a:gd name="T2" fmla="*/ 2147483647 w 49"/>
                <a:gd name="T3" fmla="*/ 2147483647 h 106"/>
                <a:gd name="T4" fmla="*/ 2147483647 w 49"/>
                <a:gd name="T5" fmla="*/ 2147483647 h 106"/>
                <a:gd name="T6" fmla="*/ 2147483647 w 49"/>
                <a:gd name="T7" fmla="*/ 2147483647 h 106"/>
                <a:gd name="T8" fmla="*/ 2147483647 w 49"/>
                <a:gd name="T9" fmla="*/ 2147483647 h 106"/>
                <a:gd name="T10" fmla="*/ 2147483647 w 49"/>
                <a:gd name="T11" fmla="*/ 2147483647 h 106"/>
                <a:gd name="T12" fmla="*/ 2147483647 w 49"/>
                <a:gd name="T13" fmla="*/ 2147483647 h 106"/>
                <a:gd name="T14" fmla="*/ 2147483647 w 49"/>
                <a:gd name="T15" fmla="*/ 2147483647 h 106"/>
                <a:gd name="T16" fmla="*/ 2147483647 w 49"/>
                <a:gd name="T17" fmla="*/ 2147483647 h 106"/>
                <a:gd name="T18" fmla="*/ 2147483647 w 49"/>
                <a:gd name="T19" fmla="*/ 2147483647 h 106"/>
                <a:gd name="T20" fmla="*/ 2147483647 w 49"/>
                <a:gd name="T21" fmla="*/ 2147483647 h 106"/>
                <a:gd name="T22" fmla="*/ 2147483647 w 49"/>
                <a:gd name="T23" fmla="*/ 2147483647 h 106"/>
                <a:gd name="T24" fmla="*/ 2147483647 w 49"/>
                <a:gd name="T25" fmla="*/ 2147483647 h 106"/>
                <a:gd name="T26" fmla="*/ 2147483647 w 49"/>
                <a:gd name="T27" fmla="*/ 2147483647 h 106"/>
                <a:gd name="T28" fmla="*/ 2147483647 w 49"/>
                <a:gd name="T29" fmla="*/ 2147483647 h 106"/>
                <a:gd name="T30" fmla="*/ 2147483647 w 49"/>
                <a:gd name="T31" fmla="*/ 2147483647 h 106"/>
                <a:gd name="T32" fmla="*/ 2147483647 w 49"/>
                <a:gd name="T33" fmla="*/ 2147483647 h 106"/>
                <a:gd name="T34" fmla="*/ 2147483647 w 49"/>
                <a:gd name="T35" fmla="*/ 2147483647 h 106"/>
                <a:gd name="T36" fmla="*/ 2147483647 w 49"/>
                <a:gd name="T37" fmla="*/ 2147483647 h 106"/>
                <a:gd name="T38" fmla="*/ 2147483647 w 49"/>
                <a:gd name="T39" fmla="*/ 2147483647 h 106"/>
                <a:gd name="T40" fmla="*/ 2147483647 w 49"/>
                <a:gd name="T41" fmla="*/ 2147483647 h 106"/>
                <a:gd name="T42" fmla="*/ 2147483647 w 49"/>
                <a:gd name="T43" fmla="*/ 2147483647 h 106"/>
                <a:gd name="T44" fmla="*/ 2147483647 w 49"/>
                <a:gd name="T45" fmla="*/ 2147483647 h 106"/>
                <a:gd name="T46" fmla="*/ 2147483647 w 49"/>
                <a:gd name="T47" fmla="*/ 2147483647 h 106"/>
                <a:gd name="T48" fmla="*/ 2147483647 w 49"/>
                <a:gd name="T49" fmla="*/ 2147483647 h 106"/>
                <a:gd name="T50" fmla="*/ 2147483647 w 49"/>
                <a:gd name="T51" fmla="*/ 2147483647 h 106"/>
                <a:gd name="T52" fmla="*/ 2147483647 w 49"/>
                <a:gd name="T53" fmla="*/ 2147483647 h 106"/>
                <a:gd name="T54" fmla="*/ 2147483647 w 49"/>
                <a:gd name="T55" fmla="*/ 2147483647 h 106"/>
                <a:gd name="T56" fmla="*/ 2147483647 w 49"/>
                <a:gd name="T57" fmla="*/ 2147483647 h 106"/>
                <a:gd name="T58" fmla="*/ 2147483647 w 49"/>
                <a:gd name="T59" fmla="*/ 2147483647 h 106"/>
                <a:gd name="T60" fmla="*/ 2147483647 w 49"/>
                <a:gd name="T61" fmla="*/ 2147483647 h 106"/>
                <a:gd name="T62" fmla="*/ 2147483647 w 49"/>
                <a:gd name="T63" fmla="*/ 2147483647 h 106"/>
                <a:gd name="T64" fmla="*/ 2147483647 w 49"/>
                <a:gd name="T65" fmla="*/ 2147483647 h 10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9" h="106">
                  <a:moveTo>
                    <a:pt x="48" y="20"/>
                  </a:moveTo>
                  <a:cubicBezTo>
                    <a:pt x="28" y="1"/>
                    <a:pt x="28" y="1"/>
                    <a:pt x="28" y="1"/>
                  </a:cubicBezTo>
                  <a:cubicBezTo>
                    <a:pt x="26" y="0"/>
                    <a:pt x="24" y="0"/>
                    <a:pt x="22" y="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0" y="22"/>
                    <a:pt x="1" y="23"/>
                    <a:pt x="3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6" y="105"/>
                    <a:pt x="8" y="106"/>
                    <a:pt x="10" y="106"/>
                  </a:cubicBezTo>
                  <a:cubicBezTo>
                    <a:pt x="39" y="106"/>
                    <a:pt x="39" y="106"/>
                    <a:pt x="39" y="106"/>
                  </a:cubicBezTo>
                  <a:cubicBezTo>
                    <a:pt x="42" y="106"/>
                    <a:pt x="43" y="105"/>
                    <a:pt x="43" y="102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9" y="23"/>
                    <a:pt x="49" y="22"/>
                    <a:pt x="48" y="20"/>
                  </a:cubicBezTo>
                  <a:close/>
                  <a:moveTo>
                    <a:pt x="36" y="44"/>
                  </a:moveTo>
                  <a:cubicBezTo>
                    <a:pt x="36" y="45"/>
                    <a:pt x="35" y="46"/>
                    <a:pt x="34" y="46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28" y="46"/>
                    <a:pt x="27" y="45"/>
                    <a:pt x="27" y="44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7"/>
                    <a:pt x="29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5" y="37"/>
                    <a:pt x="36" y="38"/>
                    <a:pt x="36" y="39"/>
                  </a:cubicBezTo>
                  <a:lnTo>
                    <a:pt x="36" y="44"/>
                  </a:lnTo>
                  <a:close/>
                  <a:moveTo>
                    <a:pt x="36" y="31"/>
                  </a:moveTo>
                  <a:cubicBezTo>
                    <a:pt x="36" y="32"/>
                    <a:pt x="35" y="33"/>
                    <a:pt x="34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8" y="33"/>
                    <a:pt x="27" y="32"/>
                    <a:pt x="27" y="31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25"/>
                    <a:pt x="28" y="24"/>
                    <a:pt x="29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5" y="24"/>
                    <a:pt x="36" y="25"/>
                    <a:pt x="36" y="26"/>
                  </a:cubicBezTo>
                  <a:lnTo>
                    <a:pt x="36" y="3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81" name="矩形 280"/>
          <p:cNvSpPr>
            <a:spLocks noChangeArrowheads="1"/>
          </p:cNvSpPr>
          <p:nvPr/>
        </p:nvSpPr>
        <p:spPr bwMode="auto">
          <a:xfrm>
            <a:off x="5705475" y="2990850"/>
            <a:ext cx="238283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上海锐普广告有限公司以不同于传统的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制作模式，创造全新的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体验。 这里有中国最大的原创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素材站，这里有中国最强的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制作团队。</a:t>
            </a:r>
            <a:endParaRPr lang="zh-CN" altLang="en-US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2" name="组合 281"/>
          <p:cNvGrpSpPr/>
          <p:nvPr/>
        </p:nvGrpSpPr>
        <p:grpSpPr bwMode="auto">
          <a:xfrm>
            <a:off x="5580063" y="3084513"/>
            <a:ext cx="115887" cy="115887"/>
            <a:chOff x="5267572" y="2953165"/>
            <a:chExt cx="115585" cy="115585"/>
          </a:xfrm>
        </p:grpSpPr>
        <p:sp>
          <p:nvSpPr>
            <p:cNvPr id="283" name="虚尾箭头 282"/>
            <p:cNvSpPr/>
            <p:nvPr/>
          </p:nvSpPr>
          <p:spPr>
            <a:xfrm>
              <a:off x="5294489" y="2975332"/>
              <a:ext cx="61752" cy="71251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284" name="椭圆 286"/>
            <p:cNvSpPr>
              <a:spLocks noChangeArrowheads="1"/>
            </p:cNvSpPr>
            <p:nvPr/>
          </p:nvSpPr>
          <p:spPr bwMode="auto">
            <a:xfrm>
              <a:off x="5267572" y="2953165"/>
              <a:ext cx="115585" cy="11558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285" name="虚尾箭头 284"/>
            <p:cNvSpPr/>
            <p:nvPr/>
          </p:nvSpPr>
          <p:spPr>
            <a:xfrm>
              <a:off x="5294489" y="2973748"/>
              <a:ext cx="60168" cy="72835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</p:grpSp>
      <p:cxnSp>
        <p:nvCxnSpPr>
          <p:cNvPr id="286" name="直接连接符 285"/>
          <p:cNvCxnSpPr/>
          <p:nvPr/>
        </p:nvCxnSpPr>
        <p:spPr>
          <a:xfrm>
            <a:off x="5583238" y="2898775"/>
            <a:ext cx="243046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TextBox 286"/>
          <p:cNvSpPr txBox="1"/>
          <p:nvPr/>
        </p:nvSpPr>
        <p:spPr>
          <a:xfrm>
            <a:off x="217488" y="87313"/>
            <a:ext cx="20510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8" name="矩形 1"/>
          <p:cNvSpPr>
            <a:spLocks noChangeArrowheads="1"/>
          </p:cNvSpPr>
          <p:nvPr/>
        </p:nvSpPr>
        <p:spPr bwMode="auto">
          <a:xfrm>
            <a:off x="1965325" y="252413"/>
            <a:ext cx="1055688" cy="2159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spc="3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Click to add title</a:t>
            </a:r>
            <a:endParaRPr lang="zh-CN" altLang="en-US" sz="800" spc="3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9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9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217488" y="87313"/>
            <a:ext cx="20510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1"/>
          <p:cNvSpPr>
            <a:spLocks noChangeArrowheads="1"/>
          </p:cNvSpPr>
          <p:nvPr/>
        </p:nvSpPr>
        <p:spPr bwMode="auto">
          <a:xfrm>
            <a:off x="1965325" y="252413"/>
            <a:ext cx="1055688" cy="2159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spc="3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Click to add title</a:t>
            </a:r>
            <a:endParaRPr lang="zh-CN" altLang="en-US" sz="800" spc="3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484" name="AutoShape 4"/>
          <p:cNvSpPr>
            <a:spLocks noChangeAspect="1" noChangeArrowheads="1" noTextEdit="1"/>
          </p:cNvSpPr>
          <p:nvPr/>
        </p:nvSpPr>
        <p:spPr bwMode="auto">
          <a:xfrm>
            <a:off x="1212850" y="904875"/>
            <a:ext cx="5405438" cy="345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6589713" y="811213"/>
            <a:ext cx="14160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5076825" y="1308100"/>
            <a:ext cx="2943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坚持精益求精、拒绝平庸。</a:t>
            </a:r>
            <a:endParaRPr lang="zh-CN" altLang="en-US" sz="1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 bwMode="auto">
          <a:xfrm>
            <a:off x="1214438" y="903288"/>
            <a:ext cx="2657475" cy="474662"/>
            <a:chOff x="1214750" y="902526"/>
            <a:chExt cx="2657475" cy="474661"/>
          </a:xfrm>
        </p:grpSpPr>
        <p:sp>
          <p:nvSpPr>
            <p:cNvPr id="36" name="Freeform 14"/>
            <p:cNvSpPr/>
            <p:nvPr/>
          </p:nvSpPr>
          <p:spPr bwMode="auto">
            <a:xfrm>
              <a:off x="1251262" y="942213"/>
              <a:ext cx="2465388" cy="338137"/>
            </a:xfrm>
            <a:custGeom>
              <a:avLst/>
              <a:gdLst>
                <a:gd name="T0" fmla="*/ 1553 w 1553"/>
                <a:gd name="T1" fmla="*/ 213 h 213"/>
                <a:gd name="T2" fmla="*/ 1338 w 1553"/>
                <a:gd name="T3" fmla="*/ 0 h 213"/>
                <a:gd name="T4" fmla="*/ 0 w 1553"/>
                <a:gd name="T5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53" h="213">
                  <a:moveTo>
                    <a:pt x="1553" y="213"/>
                  </a:moveTo>
                  <a:lnTo>
                    <a:pt x="1338" y="0"/>
                  </a:lnTo>
                  <a:lnTo>
                    <a:pt x="0" y="0"/>
                  </a:lnTo>
                </a:path>
              </a:pathLst>
            </a:custGeom>
            <a:noFill/>
            <a:ln w="13" cap="flat">
              <a:solidFill>
                <a:schemeClr val="accent5">
                  <a:lumMod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prstClr val="black"/>
                  </a:solidFill>
                </a:ln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7" name="Freeform 15"/>
            <p:cNvSpPr/>
            <p:nvPr/>
          </p:nvSpPr>
          <p:spPr bwMode="auto">
            <a:xfrm>
              <a:off x="3684900" y="1248600"/>
              <a:ext cx="187325" cy="128587"/>
            </a:xfrm>
            <a:custGeom>
              <a:avLst/>
              <a:gdLst>
                <a:gd name="T0" fmla="*/ 1 w 143"/>
                <a:gd name="T1" fmla="*/ 45 h 99"/>
                <a:gd name="T2" fmla="*/ 14 w 143"/>
                <a:gd name="T3" fmla="*/ 59 h 99"/>
                <a:gd name="T4" fmla="*/ 25 w 143"/>
                <a:gd name="T5" fmla="*/ 57 h 99"/>
                <a:gd name="T6" fmla="*/ 31 w 143"/>
                <a:gd name="T7" fmla="*/ 60 h 99"/>
                <a:gd name="T8" fmla="*/ 40 w 143"/>
                <a:gd name="T9" fmla="*/ 56 h 99"/>
                <a:gd name="T10" fmla="*/ 42 w 143"/>
                <a:gd name="T11" fmla="*/ 56 h 99"/>
                <a:gd name="T12" fmla="*/ 60 w 143"/>
                <a:gd name="T13" fmla="*/ 73 h 99"/>
                <a:gd name="T14" fmla="*/ 64 w 143"/>
                <a:gd name="T15" fmla="*/ 82 h 99"/>
                <a:gd name="T16" fmla="*/ 65 w 143"/>
                <a:gd name="T17" fmla="*/ 89 h 99"/>
                <a:gd name="T18" fmla="*/ 74 w 143"/>
                <a:gd name="T19" fmla="*/ 90 h 99"/>
                <a:gd name="T20" fmla="*/ 85 w 143"/>
                <a:gd name="T21" fmla="*/ 94 h 99"/>
                <a:gd name="T22" fmla="*/ 91 w 143"/>
                <a:gd name="T23" fmla="*/ 97 h 99"/>
                <a:gd name="T24" fmla="*/ 98 w 143"/>
                <a:gd name="T25" fmla="*/ 87 h 99"/>
                <a:gd name="T26" fmla="*/ 102 w 143"/>
                <a:gd name="T27" fmla="*/ 73 h 99"/>
                <a:gd name="T28" fmla="*/ 110 w 143"/>
                <a:gd name="T29" fmla="*/ 78 h 99"/>
                <a:gd name="T30" fmla="*/ 115 w 143"/>
                <a:gd name="T31" fmla="*/ 82 h 99"/>
                <a:gd name="T32" fmla="*/ 123 w 143"/>
                <a:gd name="T33" fmla="*/ 88 h 99"/>
                <a:gd name="T34" fmla="*/ 130 w 143"/>
                <a:gd name="T35" fmla="*/ 93 h 99"/>
                <a:gd name="T36" fmla="*/ 142 w 143"/>
                <a:gd name="T37" fmla="*/ 91 h 99"/>
                <a:gd name="T38" fmla="*/ 141 w 143"/>
                <a:gd name="T39" fmla="*/ 90 h 99"/>
                <a:gd name="T40" fmla="*/ 135 w 143"/>
                <a:gd name="T41" fmla="*/ 83 h 99"/>
                <a:gd name="T42" fmla="*/ 130 w 143"/>
                <a:gd name="T43" fmla="*/ 78 h 99"/>
                <a:gd name="T44" fmla="*/ 123 w 143"/>
                <a:gd name="T45" fmla="*/ 69 h 99"/>
                <a:gd name="T46" fmla="*/ 121 w 143"/>
                <a:gd name="T47" fmla="*/ 68 h 99"/>
                <a:gd name="T48" fmla="*/ 120 w 143"/>
                <a:gd name="T49" fmla="*/ 66 h 99"/>
                <a:gd name="T50" fmla="*/ 113 w 143"/>
                <a:gd name="T51" fmla="*/ 59 h 99"/>
                <a:gd name="T52" fmla="*/ 104 w 143"/>
                <a:gd name="T53" fmla="*/ 48 h 99"/>
                <a:gd name="T54" fmla="*/ 98 w 143"/>
                <a:gd name="T55" fmla="*/ 42 h 99"/>
                <a:gd name="T56" fmla="*/ 67 w 143"/>
                <a:gd name="T57" fmla="*/ 31 h 99"/>
                <a:gd name="T58" fmla="*/ 66 w 143"/>
                <a:gd name="T59" fmla="*/ 29 h 99"/>
                <a:gd name="T60" fmla="*/ 62 w 143"/>
                <a:gd name="T61" fmla="*/ 22 h 99"/>
                <a:gd name="T62" fmla="*/ 60 w 143"/>
                <a:gd name="T63" fmla="*/ 16 h 99"/>
                <a:gd name="T64" fmla="*/ 47 w 143"/>
                <a:gd name="T65" fmla="*/ 3 h 99"/>
                <a:gd name="T66" fmla="*/ 41 w 143"/>
                <a:gd name="T67" fmla="*/ 2 h 99"/>
                <a:gd name="T68" fmla="*/ 1 w 143"/>
                <a:gd name="T69" fmla="*/ 43 h 99"/>
                <a:gd name="T70" fmla="*/ 1 w 143"/>
                <a:gd name="T71" fmla="*/ 4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3" h="99">
                  <a:moveTo>
                    <a:pt x="1" y="45"/>
                  </a:moveTo>
                  <a:cubicBezTo>
                    <a:pt x="4" y="48"/>
                    <a:pt x="8" y="52"/>
                    <a:pt x="14" y="59"/>
                  </a:cubicBezTo>
                  <a:cubicBezTo>
                    <a:pt x="17" y="62"/>
                    <a:pt x="19" y="61"/>
                    <a:pt x="25" y="57"/>
                  </a:cubicBezTo>
                  <a:cubicBezTo>
                    <a:pt x="27" y="55"/>
                    <a:pt x="28" y="58"/>
                    <a:pt x="31" y="60"/>
                  </a:cubicBezTo>
                  <a:cubicBezTo>
                    <a:pt x="34" y="61"/>
                    <a:pt x="40" y="56"/>
                    <a:pt x="40" y="56"/>
                  </a:cubicBezTo>
                  <a:cubicBezTo>
                    <a:pt x="41" y="55"/>
                    <a:pt x="41" y="56"/>
                    <a:pt x="42" y="56"/>
                  </a:cubicBezTo>
                  <a:cubicBezTo>
                    <a:pt x="47" y="68"/>
                    <a:pt x="61" y="72"/>
                    <a:pt x="60" y="73"/>
                  </a:cubicBezTo>
                  <a:cubicBezTo>
                    <a:pt x="58" y="79"/>
                    <a:pt x="62" y="82"/>
                    <a:pt x="64" y="82"/>
                  </a:cubicBezTo>
                  <a:cubicBezTo>
                    <a:pt x="62" y="84"/>
                    <a:pt x="63" y="88"/>
                    <a:pt x="65" y="89"/>
                  </a:cubicBezTo>
                  <a:cubicBezTo>
                    <a:pt x="70" y="90"/>
                    <a:pt x="71" y="89"/>
                    <a:pt x="74" y="90"/>
                  </a:cubicBezTo>
                  <a:cubicBezTo>
                    <a:pt x="80" y="93"/>
                    <a:pt x="81" y="90"/>
                    <a:pt x="85" y="94"/>
                  </a:cubicBezTo>
                  <a:cubicBezTo>
                    <a:pt x="88" y="96"/>
                    <a:pt x="90" y="97"/>
                    <a:pt x="91" y="97"/>
                  </a:cubicBezTo>
                  <a:cubicBezTo>
                    <a:pt x="97" y="97"/>
                    <a:pt x="98" y="90"/>
                    <a:pt x="98" y="87"/>
                  </a:cubicBezTo>
                  <a:cubicBezTo>
                    <a:pt x="101" y="85"/>
                    <a:pt x="101" y="77"/>
                    <a:pt x="102" y="73"/>
                  </a:cubicBezTo>
                  <a:cubicBezTo>
                    <a:pt x="104" y="74"/>
                    <a:pt x="106" y="76"/>
                    <a:pt x="110" y="78"/>
                  </a:cubicBezTo>
                  <a:cubicBezTo>
                    <a:pt x="113" y="79"/>
                    <a:pt x="111" y="80"/>
                    <a:pt x="115" y="82"/>
                  </a:cubicBezTo>
                  <a:cubicBezTo>
                    <a:pt x="119" y="86"/>
                    <a:pt x="121" y="87"/>
                    <a:pt x="123" y="88"/>
                  </a:cubicBezTo>
                  <a:cubicBezTo>
                    <a:pt x="124" y="88"/>
                    <a:pt x="127" y="92"/>
                    <a:pt x="130" y="93"/>
                  </a:cubicBezTo>
                  <a:cubicBezTo>
                    <a:pt x="137" y="99"/>
                    <a:pt x="142" y="92"/>
                    <a:pt x="142" y="91"/>
                  </a:cubicBezTo>
                  <a:cubicBezTo>
                    <a:pt x="143" y="91"/>
                    <a:pt x="143" y="91"/>
                    <a:pt x="141" y="90"/>
                  </a:cubicBezTo>
                  <a:cubicBezTo>
                    <a:pt x="140" y="88"/>
                    <a:pt x="138" y="84"/>
                    <a:pt x="135" y="83"/>
                  </a:cubicBezTo>
                  <a:cubicBezTo>
                    <a:pt x="134" y="82"/>
                    <a:pt x="133" y="80"/>
                    <a:pt x="130" y="78"/>
                  </a:cubicBezTo>
                  <a:cubicBezTo>
                    <a:pt x="128" y="75"/>
                    <a:pt x="125" y="74"/>
                    <a:pt x="123" y="69"/>
                  </a:cubicBezTo>
                  <a:cubicBezTo>
                    <a:pt x="123" y="69"/>
                    <a:pt x="122" y="69"/>
                    <a:pt x="121" y="68"/>
                  </a:cubicBezTo>
                  <a:cubicBezTo>
                    <a:pt x="121" y="67"/>
                    <a:pt x="121" y="67"/>
                    <a:pt x="120" y="66"/>
                  </a:cubicBezTo>
                  <a:cubicBezTo>
                    <a:pt x="117" y="64"/>
                    <a:pt x="115" y="61"/>
                    <a:pt x="113" y="59"/>
                  </a:cubicBezTo>
                  <a:cubicBezTo>
                    <a:pt x="110" y="57"/>
                    <a:pt x="109" y="54"/>
                    <a:pt x="104" y="48"/>
                  </a:cubicBezTo>
                  <a:cubicBezTo>
                    <a:pt x="102" y="46"/>
                    <a:pt x="101" y="43"/>
                    <a:pt x="98" y="42"/>
                  </a:cubicBezTo>
                  <a:cubicBezTo>
                    <a:pt x="94" y="41"/>
                    <a:pt x="81" y="36"/>
                    <a:pt x="67" y="31"/>
                  </a:cubicBezTo>
                  <a:cubicBezTo>
                    <a:pt x="67" y="31"/>
                    <a:pt x="65" y="31"/>
                    <a:pt x="66" y="29"/>
                  </a:cubicBezTo>
                  <a:cubicBezTo>
                    <a:pt x="67" y="26"/>
                    <a:pt x="66" y="26"/>
                    <a:pt x="62" y="22"/>
                  </a:cubicBezTo>
                  <a:cubicBezTo>
                    <a:pt x="59" y="19"/>
                    <a:pt x="63" y="19"/>
                    <a:pt x="60" y="16"/>
                  </a:cubicBezTo>
                  <a:cubicBezTo>
                    <a:pt x="55" y="12"/>
                    <a:pt x="53" y="10"/>
                    <a:pt x="47" y="3"/>
                  </a:cubicBezTo>
                  <a:cubicBezTo>
                    <a:pt x="44" y="1"/>
                    <a:pt x="43" y="0"/>
                    <a:pt x="41" y="2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0" y="44"/>
                    <a:pt x="0" y="45"/>
                    <a:pt x="1" y="45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prstClr val="black"/>
                  </a:solidFill>
                </a:ln>
                <a:solidFill>
                  <a:srgbClr val="C96009"/>
                </a:solidFill>
                <a:latin typeface="+mn-lt"/>
                <a:ea typeface="+mn-ea"/>
              </a:endParaRPr>
            </a:p>
          </p:txBody>
        </p:sp>
        <p:sp>
          <p:nvSpPr>
            <p:cNvPr id="38" name="Freeform 16"/>
            <p:cNvSpPr/>
            <p:nvPr/>
          </p:nvSpPr>
          <p:spPr bwMode="auto">
            <a:xfrm>
              <a:off x="3859525" y="1359725"/>
              <a:ext cx="7937" cy="11112"/>
            </a:xfrm>
            <a:custGeom>
              <a:avLst/>
              <a:gdLst>
                <a:gd name="T0" fmla="*/ 6 w 6"/>
                <a:gd name="T1" fmla="*/ 6 h 8"/>
                <a:gd name="T2" fmla="*/ 0 w 6"/>
                <a:gd name="T3" fmla="*/ 3 h 8"/>
                <a:gd name="T4" fmla="*/ 1 w 6"/>
                <a:gd name="T5" fmla="*/ 0 h 8"/>
                <a:gd name="T6" fmla="*/ 6 w 6"/>
                <a:gd name="T7" fmla="*/ 6 h 8"/>
                <a:gd name="T8" fmla="*/ 6 w 6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cubicBezTo>
                    <a:pt x="4" y="8"/>
                    <a:pt x="1" y="4"/>
                    <a:pt x="0" y="3"/>
                  </a:cubicBezTo>
                  <a:cubicBezTo>
                    <a:pt x="0" y="2"/>
                    <a:pt x="0" y="0"/>
                    <a:pt x="1" y="0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prstClr val="black"/>
                  </a:solidFill>
                </a:ln>
                <a:solidFill>
                  <a:srgbClr val="C96009"/>
                </a:solidFill>
                <a:latin typeface="+mn-lt"/>
                <a:ea typeface="+mn-ea"/>
              </a:endParaRPr>
            </a:p>
          </p:txBody>
        </p:sp>
        <p:sp>
          <p:nvSpPr>
            <p:cNvPr id="39" name="Freeform 18"/>
            <p:cNvSpPr/>
            <p:nvPr/>
          </p:nvSpPr>
          <p:spPr bwMode="auto">
            <a:xfrm>
              <a:off x="3796025" y="1362900"/>
              <a:ext cx="12700" cy="9525"/>
            </a:xfrm>
            <a:custGeom>
              <a:avLst/>
              <a:gdLst>
                <a:gd name="T0" fmla="*/ 2 w 10"/>
                <a:gd name="T1" fmla="*/ 1 h 8"/>
                <a:gd name="T2" fmla="*/ 6 w 10"/>
                <a:gd name="T3" fmla="*/ 1 h 8"/>
                <a:gd name="T4" fmla="*/ 8 w 10"/>
                <a:gd name="T5" fmla="*/ 8 h 8"/>
                <a:gd name="T6" fmla="*/ 5 w 10"/>
                <a:gd name="T7" fmla="*/ 6 h 8"/>
                <a:gd name="T8" fmla="*/ 2 w 10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">
                  <a:moveTo>
                    <a:pt x="2" y="1"/>
                  </a:moveTo>
                  <a:cubicBezTo>
                    <a:pt x="4" y="0"/>
                    <a:pt x="4" y="0"/>
                    <a:pt x="6" y="1"/>
                  </a:cubicBezTo>
                  <a:cubicBezTo>
                    <a:pt x="8" y="2"/>
                    <a:pt x="10" y="7"/>
                    <a:pt x="8" y="8"/>
                  </a:cubicBezTo>
                  <a:cubicBezTo>
                    <a:pt x="7" y="8"/>
                    <a:pt x="6" y="6"/>
                    <a:pt x="5" y="6"/>
                  </a:cubicBezTo>
                  <a:cubicBezTo>
                    <a:pt x="3" y="5"/>
                    <a:pt x="0" y="2"/>
                    <a:pt x="2" y="1"/>
                  </a:cubicBezTo>
                  <a:close/>
                </a:path>
              </a:pathLst>
            </a:custGeom>
            <a:solidFill>
              <a:srgbClr val="C96009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prstClr val="black"/>
                  </a:solidFill>
                </a:ln>
                <a:solidFill>
                  <a:srgbClr val="C96009"/>
                </a:solidFill>
                <a:latin typeface="+mn-lt"/>
                <a:ea typeface="+mn-ea"/>
              </a:endParaRPr>
            </a:p>
          </p:txBody>
        </p:sp>
        <p:sp>
          <p:nvSpPr>
            <p:cNvPr id="40" name="Freeform 19"/>
            <p:cNvSpPr/>
            <p:nvPr/>
          </p:nvSpPr>
          <p:spPr bwMode="auto">
            <a:xfrm>
              <a:off x="3715062" y="1272412"/>
              <a:ext cx="52388" cy="50800"/>
            </a:xfrm>
            <a:custGeom>
              <a:avLst/>
              <a:gdLst>
                <a:gd name="T0" fmla="*/ 6 w 39"/>
                <a:gd name="T1" fmla="*/ 37 h 38"/>
                <a:gd name="T2" fmla="*/ 10 w 39"/>
                <a:gd name="T3" fmla="*/ 37 h 38"/>
                <a:gd name="T4" fmla="*/ 23 w 39"/>
                <a:gd name="T5" fmla="*/ 21 h 38"/>
                <a:gd name="T6" fmla="*/ 36 w 39"/>
                <a:gd name="T7" fmla="*/ 9 h 38"/>
                <a:gd name="T8" fmla="*/ 38 w 39"/>
                <a:gd name="T9" fmla="*/ 6 h 38"/>
                <a:gd name="T10" fmla="*/ 29 w 39"/>
                <a:gd name="T11" fmla="*/ 3 h 38"/>
                <a:gd name="T12" fmla="*/ 2 w 39"/>
                <a:gd name="T13" fmla="*/ 30 h 38"/>
                <a:gd name="T14" fmla="*/ 6 w 39"/>
                <a:gd name="T1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6" y="37"/>
                  </a:moveTo>
                  <a:cubicBezTo>
                    <a:pt x="7" y="38"/>
                    <a:pt x="8" y="37"/>
                    <a:pt x="10" y="37"/>
                  </a:cubicBezTo>
                  <a:cubicBezTo>
                    <a:pt x="11" y="36"/>
                    <a:pt x="16" y="29"/>
                    <a:pt x="23" y="21"/>
                  </a:cubicBezTo>
                  <a:cubicBezTo>
                    <a:pt x="30" y="14"/>
                    <a:pt x="32" y="12"/>
                    <a:pt x="36" y="9"/>
                  </a:cubicBezTo>
                  <a:cubicBezTo>
                    <a:pt x="37" y="8"/>
                    <a:pt x="39" y="7"/>
                    <a:pt x="38" y="6"/>
                  </a:cubicBezTo>
                  <a:cubicBezTo>
                    <a:pt x="34" y="2"/>
                    <a:pt x="33" y="0"/>
                    <a:pt x="29" y="3"/>
                  </a:cubicBezTo>
                  <a:cubicBezTo>
                    <a:pt x="24" y="6"/>
                    <a:pt x="9" y="21"/>
                    <a:pt x="2" y="30"/>
                  </a:cubicBezTo>
                  <a:cubicBezTo>
                    <a:pt x="2" y="31"/>
                    <a:pt x="0" y="32"/>
                    <a:pt x="6" y="37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prstClr val="black"/>
                  </a:solidFill>
                </a:ln>
                <a:solidFill>
                  <a:srgbClr val="C96009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Oval 20"/>
            <p:cNvSpPr>
              <a:spLocks noChangeArrowheads="1"/>
            </p:cNvSpPr>
            <p:nvPr/>
          </p:nvSpPr>
          <p:spPr bwMode="auto">
            <a:xfrm>
              <a:off x="1214750" y="902526"/>
              <a:ext cx="77787" cy="7937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prstClr val="black"/>
                  </a:solidFill>
                </a:ln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Freeform 17"/>
            <p:cNvSpPr/>
            <p:nvPr/>
          </p:nvSpPr>
          <p:spPr bwMode="auto">
            <a:xfrm>
              <a:off x="3751575" y="1286700"/>
              <a:ext cx="114300" cy="84137"/>
            </a:xfrm>
            <a:custGeom>
              <a:avLst/>
              <a:gdLst>
                <a:gd name="T0" fmla="*/ 41 w 87"/>
                <a:gd name="T1" fmla="*/ 57 h 64"/>
                <a:gd name="T2" fmla="*/ 37 w 87"/>
                <a:gd name="T3" fmla="*/ 55 h 64"/>
                <a:gd name="T4" fmla="*/ 33 w 87"/>
                <a:gd name="T5" fmla="*/ 50 h 64"/>
                <a:gd name="T6" fmla="*/ 30 w 87"/>
                <a:gd name="T7" fmla="*/ 47 h 64"/>
                <a:gd name="T8" fmla="*/ 28 w 87"/>
                <a:gd name="T9" fmla="*/ 45 h 64"/>
                <a:gd name="T10" fmla="*/ 23 w 87"/>
                <a:gd name="T11" fmla="*/ 41 h 64"/>
                <a:gd name="T12" fmla="*/ 18 w 87"/>
                <a:gd name="T13" fmla="*/ 33 h 64"/>
                <a:gd name="T14" fmla="*/ 17 w 87"/>
                <a:gd name="T15" fmla="*/ 31 h 64"/>
                <a:gd name="T16" fmla="*/ 3 w 87"/>
                <a:gd name="T17" fmla="*/ 17 h 64"/>
                <a:gd name="T18" fmla="*/ 5 w 87"/>
                <a:gd name="T19" fmla="*/ 5 h 64"/>
                <a:gd name="T20" fmla="*/ 15 w 87"/>
                <a:gd name="T21" fmla="*/ 4 h 64"/>
                <a:gd name="T22" fmla="*/ 47 w 87"/>
                <a:gd name="T23" fmla="*/ 17 h 64"/>
                <a:gd name="T24" fmla="*/ 65 w 87"/>
                <a:gd name="T25" fmla="*/ 37 h 64"/>
                <a:gd name="T26" fmla="*/ 69 w 87"/>
                <a:gd name="T27" fmla="*/ 43 h 64"/>
                <a:gd name="T28" fmla="*/ 73 w 87"/>
                <a:gd name="T29" fmla="*/ 45 h 64"/>
                <a:gd name="T30" fmla="*/ 82 w 87"/>
                <a:gd name="T31" fmla="*/ 55 h 64"/>
                <a:gd name="T32" fmla="*/ 85 w 87"/>
                <a:gd name="T33" fmla="*/ 63 h 64"/>
                <a:gd name="T34" fmla="*/ 86 w 87"/>
                <a:gd name="T35" fmla="*/ 63 h 64"/>
                <a:gd name="T36" fmla="*/ 86 w 87"/>
                <a:gd name="T37" fmla="*/ 64 h 64"/>
                <a:gd name="T38" fmla="*/ 75 w 87"/>
                <a:gd name="T39" fmla="*/ 57 h 64"/>
                <a:gd name="T40" fmla="*/ 69 w 87"/>
                <a:gd name="T41" fmla="*/ 52 h 64"/>
                <a:gd name="T42" fmla="*/ 66 w 87"/>
                <a:gd name="T43" fmla="*/ 48 h 64"/>
                <a:gd name="T44" fmla="*/ 59 w 87"/>
                <a:gd name="T45" fmla="*/ 43 h 64"/>
                <a:gd name="T46" fmla="*/ 56 w 87"/>
                <a:gd name="T47" fmla="*/ 39 h 64"/>
                <a:gd name="T48" fmla="*/ 47 w 87"/>
                <a:gd name="T49" fmla="*/ 32 h 64"/>
                <a:gd name="T50" fmla="*/ 43 w 87"/>
                <a:gd name="T51" fmla="*/ 26 h 64"/>
                <a:gd name="T52" fmla="*/ 37 w 87"/>
                <a:gd name="T53" fmla="*/ 29 h 64"/>
                <a:gd name="T54" fmla="*/ 36 w 87"/>
                <a:gd name="T55" fmla="*/ 23 h 64"/>
                <a:gd name="T56" fmla="*/ 34 w 87"/>
                <a:gd name="T57" fmla="*/ 24 h 64"/>
                <a:gd name="T58" fmla="*/ 31 w 87"/>
                <a:gd name="T59" fmla="*/ 28 h 64"/>
                <a:gd name="T60" fmla="*/ 24 w 87"/>
                <a:gd name="T61" fmla="*/ 19 h 64"/>
                <a:gd name="T62" fmla="*/ 24 w 87"/>
                <a:gd name="T63" fmla="*/ 20 h 64"/>
                <a:gd name="T64" fmla="*/ 27 w 87"/>
                <a:gd name="T65" fmla="*/ 27 h 64"/>
                <a:gd name="T66" fmla="*/ 29 w 87"/>
                <a:gd name="T67" fmla="*/ 36 h 64"/>
                <a:gd name="T68" fmla="*/ 34 w 87"/>
                <a:gd name="T69" fmla="*/ 44 h 64"/>
                <a:gd name="T70" fmla="*/ 39 w 87"/>
                <a:gd name="T71" fmla="*/ 47 h 64"/>
                <a:gd name="T72" fmla="*/ 45 w 87"/>
                <a:gd name="T73" fmla="*/ 59 h 64"/>
                <a:gd name="T74" fmla="*/ 43 w 87"/>
                <a:gd name="T75" fmla="*/ 58 h 64"/>
                <a:gd name="T76" fmla="*/ 41 w 87"/>
                <a:gd name="T77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7" h="64">
                  <a:moveTo>
                    <a:pt x="41" y="57"/>
                  </a:moveTo>
                  <a:cubicBezTo>
                    <a:pt x="39" y="55"/>
                    <a:pt x="38" y="56"/>
                    <a:pt x="37" y="55"/>
                  </a:cubicBezTo>
                  <a:cubicBezTo>
                    <a:pt x="36" y="53"/>
                    <a:pt x="38" y="54"/>
                    <a:pt x="33" y="50"/>
                  </a:cubicBezTo>
                  <a:cubicBezTo>
                    <a:pt x="32" y="48"/>
                    <a:pt x="31" y="47"/>
                    <a:pt x="30" y="47"/>
                  </a:cubicBezTo>
                  <a:cubicBezTo>
                    <a:pt x="30" y="46"/>
                    <a:pt x="29" y="45"/>
                    <a:pt x="28" y="45"/>
                  </a:cubicBezTo>
                  <a:cubicBezTo>
                    <a:pt x="26" y="43"/>
                    <a:pt x="27" y="43"/>
                    <a:pt x="23" y="41"/>
                  </a:cubicBezTo>
                  <a:cubicBezTo>
                    <a:pt x="19" y="38"/>
                    <a:pt x="19" y="35"/>
                    <a:pt x="18" y="33"/>
                  </a:cubicBezTo>
                  <a:cubicBezTo>
                    <a:pt x="18" y="32"/>
                    <a:pt x="18" y="32"/>
                    <a:pt x="17" y="31"/>
                  </a:cubicBezTo>
                  <a:cubicBezTo>
                    <a:pt x="9" y="25"/>
                    <a:pt x="12" y="28"/>
                    <a:pt x="3" y="17"/>
                  </a:cubicBezTo>
                  <a:cubicBezTo>
                    <a:pt x="0" y="13"/>
                    <a:pt x="0" y="10"/>
                    <a:pt x="5" y="5"/>
                  </a:cubicBezTo>
                  <a:cubicBezTo>
                    <a:pt x="11" y="0"/>
                    <a:pt x="11" y="2"/>
                    <a:pt x="15" y="4"/>
                  </a:cubicBezTo>
                  <a:cubicBezTo>
                    <a:pt x="32" y="10"/>
                    <a:pt x="45" y="13"/>
                    <a:pt x="47" y="17"/>
                  </a:cubicBezTo>
                  <a:cubicBezTo>
                    <a:pt x="56" y="25"/>
                    <a:pt x="53" y="26"/>
                    <a:pt x="65" y="37"/>
                  </a:cubicBezTo>
                  <a:cubicBezTo>
                    <a:pt x="69" y="40"/>
                    <a:pt x="67" y="41"/>
                    <a:pt x="69" y="43"/>
                  </a:cubicBezTo>
                  <a:cubicBezTo>
                    <a:pt x="70" y="43"/>
                    <a:pt x="70" y="42"/>
                    <a:pt x="73" y="45"/>
                  </a:cubicBezTo>
                  <a:cubicBezTo>
                    <a:pt x="80" y="53"/>
                    <a:pt x="82" y="53"/>
                    <a:pt x="82" y="55"/>
                  </a:cubicBezTo>
                  <a:cubicBezTo>
                    <a:pt x="81" y="58"/>
                    <a:pt x="80" y="58"/>
                    <a:pt x="85" y="63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87" y="64"/>
                    <a:pt x="87" y="64"/>
                    <a:pt x="86" y="64"/>
                  </a:cubicBezTo>
                  <a:cubicBezTo>
                    <a:pt x="85" y="64"/>
                    <a:pt x="79" y="62"/>
                    <a:pt x="75" y="57"/>
                  </a:cubicBezTo>
                  <a:cubicBezTo>
                    <a:pt x="73" y="54"/>
                    <a:pt x="74" y="56"/>
                    <a:pt x="69" y="52"/>
                  </a:cubicBezTo>
                  <a:cubicBezTo>
                    <a:pt x="68" y="50"/>
                    <a:pt x="67" y="49"/>
                    <a:pt x="66" y="48"/>
                  </a:cubicBezTo>
                  <a:cubicBezTo>
                    <a:pt x="64" y="47"/>
                    <a:pt x="60" y="44"/>
                    <a:pt x="59" y="43"/>
                  </a:cubicBezTo>
                  <a:cubicBezTo>
                    <a:pt x="58" y="41"/>
                    <a:pt x="58" y="40"/>
                    <a:pt x="56" y="39"/>
                  </a:cubicBezTo>
                  <a:cubicBezTo>
                    <a:pt x="54" y="39"/>
                    <a:pt x="50" y="37"/>
                    <a:pt x="47" y="32"/>
                  </a:cubicBezTo>
                  <a:cubicBezTo>
                    <a:pt x="42" y="27"/>
                    <a:pt x="44" y="26"/>
                    <a:pt x="43" y="26"/>
                  </a:cubicBezTo>
                  <a:cubicBezTo>
                    <a:pt x="41" y="26"/>
                    <a:pt x="42" y="30"/>
                    <a:pt x="37" y="29"/>
                  </a:cubicBezTo>
                  <a:cubicBezTo>
                    <a:pt x="35" y="29"/>
                    <a:pt x="38" y="24"/>
                    <a:pt x="36" y="23"/>
                  </a:cubicBezTo>
                  <a:cubicBezTo>
                    <a:pt x="36" y="22"/>
                    <a:pt x="35" y="23"/>
                    <a:pt x="34" y="24"/>
                  </a:cubicBezTo>
                  <a:cubicBezTo>
                    <a:pt x="34" y="24"/>
                    <a:pt x="33" y="28"/>
                    <a:pt x="31" y="28"/>
                  </a:cubicBezTo>
                  <a:cubicBezTo>
                    <a:pt x="28" y="27"/>
                    <a:pt x="29" y="19"/>
                    <a:pt x="24" y="19"/>
                  </a:cubicBezTo>
                  <a:cubicBezTo>
                    <a:pt x="23" y="18"/>
                    <a:pt x="23" y="20"/>
                    <a:pt x="24" y="20"/>
                  </a:cubicBezTo>
                  <a:cubicBezTo>
                    <a:pt x="26" y="22"/>
                    <a:pt x="26" y="25"/>
                    <a:pt x="27" y="27"/>
                  </a:cubicBezTo>
                  <a:cubicBezTo>
                    <a:pt x="27" y="29"/>
                    <a:pt x="29" y="34"/>
                    <a:pt x="29" y="36"/>
                  </a:cubicBezTo>
                  <a:cubicBezTo>
                    <a:pt x="32" y="42"/>
                    <a:pt x="35" y="42"/>
                    <a:pt x="34" y="44"/>
                  </a:cubicBezTo>
                  <a:cubicBezTo>
                    <a:pt x="34" y="45"/>
                    <a:pt x="37" y="46"/>
                    <a:pt x="39" y="47"/>
                  </a:cubicBezTo>
                  <a:cubicBezTo>
                    <a:pt x="42" y="49"/>
                    <a:pt x="47" y="59"/>
                    <a:pt x="45" y="59"/>
                  </a:cubicBezTo>
                  <a:cubicBezTo>
                    <a:pt x="44" y="60"/>
                    <a:pt x="43" y="59"/>
                    <a:pt x="43" y="58"/>
                  </a:cubicBezTo>
                  <a:cubicBezTo>
                    <a:pt x="42" y="58"/>
                    <a:pt x="42" y="57"/>
                    <a:pt x="41" y="57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prstClr val="black"/>
                  </a:solidFill>
                </a:ln>
                <a:solidFill>
                  <a:srgbClr val="C96009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3" name="组合 42"/>
          <p:cNvGrpSpPr/>
          <p:nvPr/>
        </p:nvGrpSpPr>
        <p:grpSpPr bwMode="auto">
          <a:xfrm>
            <a:off x="2424113" y="1401763"/>
            <a:ext cx="2933700" cy="2944812"/>
            <a:chOff x="2424425" y="1401000"/>
            <a:chExt cx="2933700" cy="2944812"/>
          </a:xfrm>
        </p:grpSpPr>
        <p:grpSp>
          <p:nvGrpSpPr>
            <p:cNvPr id="20511" name="组合 5"/>
            <p:cNvGrpSpPr/>
            <p:nvPr/>
          </p:nvGrpSpPr>
          <p:grpSpPr bwMode="auto">
            <a:xfrm>
              <a:off x="3146738" y="1401000"/>
              <a:ext cx="1573212" cy="1817687"/>
              <a:chOff x="3146738" y="1401000"/>
              <a:chExt cx="1573212" cy="1817687"/>
            </a:xfrm>
          </p:grpSpPr>
          <p:sp>
            <p:nvSpPr>
              <p:cNvPr id="54" name="Freeform 9"/>
              <p:cNvSpPr/>
              <p:nvPr/>
            </p:nvSpPr>
            <p:spPr bwMode="auto">
              <a:xfrm>
                <a:off x="3146737" y="1401000"/>
                <a:ext cx="1573213" cy="1817687"/>
              </a:xfrm>
              <a:custGeom>
                <a:avLst/>
                <a:gdLst>
                  <a:gd name="T0" fmla="*/ 2147483647 w 1199"/>
                  <a:gd name="T1" fmla="*/ 2147483647 h 1386"/>
                  <a:gd name="T2" fmla="*/ 2147483647 w 1199"/>
                  <a:gd name="T3" fmla="*/ 2147483647 h 1386"/>
                  <a:gd name="T4" fmla="*/ 2147483647 w 1199"/>
                  <a:gd name="T5" fmla="*/ 2147483647 h 1386"/>
                  <a:gd name="T6" fmla="*/ 2147483647 w 1199"/>
                  <a:gd name="T7" fmla="*/ 2147483647 h 1386"/>
                  <a:gd name="T8" fmla="*/ 2147483647 w 1199"/>
                  <a:gd name="T9" fmla="*/ 2147483647 h 1386"/>
                  <a:gd name="T10" fmla="*/ 2147483647 w 1199"/>
                  <a:gd name="T11" fmla="*/ 2147483647 h 1386"/>
                  <a:gd name="T12" fmla="*/ 2147483647 w 1199"/>
                  <a:gd name="T13" fmla="*/ 2147483647 h 1386"/>
                  <a:gd name="T14" fmla="*/ 2147483647 w 1199"/>
                  <a:gd name="T15" fmla="*/ 2147483647 h 1386"/>
                  <a:gd name="T16" fmla="*/ 2147483647 w 1199"/>
                  <a:gd name="T17" fmla="*/ 2147483647 h 1386"/>
                  <a:gd name="T18" fmla="*/ 2147483647 w 1199"/>
                  <a:gd name="T19" fmla="*/ 2147483647 h 1386"/>
                  <a:gd name="T20" fmla="*/ 2147483647 w 1199"/>
                  <a:gd name="T21" fmla="*/ 2147483647 h 1386"/>
                  <a:gd name="T22" fmla="*/ 2147483647 w 1199"/>
                  <a:gd name="T23" fmla="*/ 2147483647 h 1386"/>
                  <a:gd name="T24" fmla="*/ 0 w 1199"/>
                  <a:gd name="T25" fmla="*/ 2147483647 h 1386"/>
                  <a:gd name="T26" fmla="*/ 2147483647 w 1199"/>
                  <a:gd name="T27" fmla="*/ 0 h 1386"/>
                  <a:gd name="T28" fmla="*/ 2147483647 w 1199"/>
                  <a:gd name="T29" fmla="*/ 2147483647 h 138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199" h="1386">
                    <a:moveTo>
                      <a:pt x="1199" y="601"/>
                    </a:moveTo>
                    <a:cubicBezTo>
                      <a:pt x="1199" y="601"/>
                      <a:pt x="942" y="859"/>
                      <a:pt x="765" y="1036"/>
                    </a:cubicBezTo>
                    <a:cubicBezTo>
                      <a:pt x="755" y="1044"/>
                      <a:pt x="747" y="1052"/>
                      <a:pt x="738" y="1060"/>
                    </a:cubicBezTo>
                    <a:cubicBezTo>
                      <a:pt x="729" y="1063"/>
                      <a:pt x="719" y="1064"/>
                      <a:pt x="694" y="1057"/>
                    </a:cubicBezTo>
                    <a:cubicBezTo>
                      <a:pt x="630" y="1042"/>
                      <a:pt x="562" y="1045"/>
                      <a:pt x="508" y="1087"/>
                    </a:cubicBezTo>
                    <a:cubicBezTo>
                      <a:pt x="447" y="1135"/>
                      <a:pt x="414" y="1225"/>
                      <a:pt x="466" y="1296"/>
                    </a:cubicBezTo>
                    <a:cubicBezTo>
                      <a:pt x="495" y="1338"/>
                      <a:pt x="553" y="1357"/>
                      <a:pt x="598" y="1338"/>
                    </a:cubicBezTo>
                    <a:cubicBezTo>
                      <a:pt x="624" y="1325"/>
                      <a:pt x="640" y="1303"/>
                      <a:pt x="640" y="1270"/>
                    </a:cubicBezTo>
                    <a:cubicBezTo>
                      <a:pt x="669" y="1319"/>
                      <a:pt x="620" y="1367"/>
                      <a:pt x="575" y="1380"/>
                    </a:cubicBezTo>
                    <a:cubicBezTo>
                      <a:pt x="543" y="1386"/>
                      <a:pt x="508" y="1377"/>
                      <a:pt x="479" y="1360"/>
                    </a:cubicBezTo>
                    <a:cubicBezTo>
                      <a:pt x="373" y="1293"/>
                      <a:pt x="389" y="1148"/>
                      <a:pt x="458" y="1062"/>
                    </a:cubicBezTo>
                    <a:cubicBezTo>
                      <a:pt x="451" y="1054"/>
                      <a:pt x="444" y="1045"/>
                      <a:pt x="437" y="1035"/>
                    </a:cubicBezTo>
                    <a:cubicBezTo>
                      <a:pt x="259" y="857"/>
                      <a:pt x="0" y="598"/>
                      <a:pt x="0" y="598"/>
                    </a:cubicBezTo>
                    <a:cubicBezTo>
                      <a:pt x="598" y="0"/>
                      <a:pt x="598" y="0"/>
                      <a:pt x="598" y="0"/>
                    </a:cubicBezTo>
                    <a:lnTo>
                      <a:pt x="1199" y="601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TextBox 11"/>
              <p:cNvSpPr txBox="1">
                <a:spLocks noChangeArrowheads="1"/>
              </p:cNvSpPr>
              <p:nvPr/>
            </p:nvSpPr>
            <p:spPr bwMode="auto">
              <a:xfrm flipH="1">
                <a:off x="3445187" y="1964562"/>
                <a:ext cx="1184275" cy="3381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b="1" kern="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    </a:t>
                </a:r>
                <a:endParaRPr lang="en-US" altLang="zh-CN" sz="1600" b="1" kern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512" name="组合 12"/>
            <p:cNvGrpSpPr/>
            <p:nvPr/>
          </p:nvGrpSpPr>
          <p:grpSpPr bwMode="auto">
            <a:xfrm>
              <a:off x="2424425" y="2337625"/>
              <a:ext cx="1684337" cy="1430337"/>
              <a:chOff x="2424425" y="2337625"/>
              <a:chExt cx="1684337" cy="1430337"/>
            </a:xfrm>
          </p:grpSpPr>
          <p:sp>
            <p:nvSpPr>
              <p:cNvPr id="52" name="Freeform 7"/>
              <p:cNvSpPr/>
              <p:nvPr/>
            </p:nvSpPr>
            <p:spPr bwMode="auto">
              <a:xfrm>
                <a:off x="2424425" y="2337625"/>
                <a:ext cx="1684337" cy="1430337"/>
              </a:xfrm>
              <a:custGeom>
                <a:avLst/>
                <a:gdLst>
                  <a:gd name="T0" fmla="*/ 1138 w 1283"/>
                  <a:gd name="T1" fmla="*/ 488 h 1090"/>
                  <a:gd name="T2" fmla="*/ 1225 w 1283"/>
                  <a:gd name="T3" fmla="*/ 482 h 1090"/>
                  <a:gd name="T4" fmla="*/ 1267 w 1283"/>
                  <a:gd name="T5" fmla="*/ 621 h 1090"/>
                  <a:gd name="T6" fmla="*/ 994 w 1283"/>
                  <a:gd name="T7" fmla="*/ 704 h 1090"/>
                  <a:gd name="T8" fmla="*/ 941 w 1283"/>
                  <a:gd name="T9" fmla="*/ 695 h 1090"/>
                  <a:gd name="T10" fmla="*/ 546 w 1283"/>
                  <a:gd name="T11" fmla="*/ 1090 h 1090"/>
                  <a:gd name="T12" fmla="*/ 0 w 1283"/>
                  <a:gd name="T13" fmla="*/ 544 h 1090"/>
                  <a:gd name="T14" fmla="*/ 543 w 1283"/>
                  <a:gd name="T15" fmla="*/ 0 h 1090"/>
                  <a:gd name="T16" fmla="*/ 941 w 1283"/>
                  <a:gd name="T17" fmla="*/ 397 h 1090"/>
                  <a:gd name="T18" fmla="*/ 946 w 1283"/>
                  <a:gd name="T19" fmla="*/ 420 h 1090"/>
                  <a:gd name="T20" fmla="*/ 1100 w 1283"/>
                  <a:gd name="T21" fmla="*/ 691 h 1090"/>
                  <a:gd name="T22" fmla="*/ 1235 w 1283"/>
                  <a:gd name="T23" fmla="*/ 537 h 1090"/>
                  <a:gd name="T24" fmla="*/ 1153 w 1283"/>
                  <a:gd name="T25" fmla="*/ 486 h 1090"/>
                  <a:gd name="T26" fmla="*/ 1138 w 1283"/>
                  <a:gd name="T27" fmla="*/ 488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83" h="1090">
                    <a:moveTo>
                      <a:pt x="1138" y="488"/>
                    </a:moveTo>
                    <a:cubicBezTo>
                      <a:pt x="1167" y="470"/>
                      <a:pt x="1196" y="466"/>
                      <a:pt x="1225" y="482"/>
                    </a:cubicBezTo>
                    <a:cubicBezTo>
                      <a:pt x="1270" y="515"/>
                      <a:pt x="1283" y="572"/>
                      <a:pt x="1267" y="621"/>
                    </a:cubicBezTo>
                    <a:cubicBezTo>
                      <a:pt x="1225" y="727"/>
                      <a:pt x="1084" y="765"/>
                      <a:pt x="994" y="704"/>
                    </a:cubicBezTo>
                    <a:cubicBezTo>
                      <a:pt x="960" y="684"/>
                      <a:pt x="951" y="690"/>
                      <a:pt x="941" y="695"/>
                    </a:cubicBezTo>
                    <a:cubicBezTo>
                      <a:pt x="780" y="856"/>
                      <a:pt x="546" y="1090"/>
                      <a:pt x="546" y="1090"/>
                    </a:cubicBezTo>
                    <a:cubicBezTo>
                      <a:pt x="0" y="544"/>
                      <a:pt x="0" y="544"/>
                      <a:pt x="0" y="544"/>
                    </a:cubicBezTo>
                    <a:cubicBezTo>
                      <a:pt x="543" y="0"/>
                      <a:pt x="543" y="0"/>
                      <a:pt x="543" y="0"/>
                    </a:cubicBezTo>
                    <a:cubicBezTo>
                      <a:pt x="543" y="0"/>
                      <a:pt x="779" y="235"/>
                      <a:pt x="941" y="397"/>
                    </a:cubicBezTo>
                    <a:cubicBezTo>
                      <a:pt x="943" y="403"/>
                      <a:pt x="945" y="410"/>
                      <a:pt x="946" y="420"/>
                    </a:cubicBezTo>
                    <a:cubicBezTo>
                      <a:pt x="900" y="537"/>
                      <a:pt x="968" y="682"/>
                      <a:pt x="1100" y="691"/>
                    </a:cubicBezTo>
                    <a:cubicBezTo>
                      <a:pt x="1183" y="698"/>
                      <a:pt x="1260" y="621"/>
                      <a:pt x="1235" y="537"/>
                    </a:cubicBezTo>
                    <a:cubicBezTo>
                      <a:pt x="1222" y="505"/>
                      <a:pt x="1186" y="482"/>
                      <a:pt x="1153" y="486"/>
                    </a:cubicBezTo>
                    <a:cubicBezTo>
                      <a:pt x="1143" y="486"/>
                      <a:pt x="1138" y="488"/>
                      <a:pt x="1138" y="488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3" name="TextBox 11"/>
              <p:cNvSpPr txBox="1">
                <a:spLocks noChangeArrowheads="1"/>
              </p:cNvSpPr>
              <p:nvPr/>
            </p:nvSpPr>
            <p:spPr bwMode="auto">
              <a:xfrm flipH="1">
                <a:off x="2648262" y="2847212"/>
                <a:ext cx="936625" cy="3079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kern="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    </a:t>
                </a:r>
                <a:endParaRPr lang="en-US" altLang="zh-CN" sz="1400" kern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513" name="组合 10"/>
            <p:cNvGrpSpPr/>
            <p:nvPr/>
          </p:nvGrpSpPr>
          <p:grpSpPr bwMode="auto">
            <a:xfrm>
              <a:off x="3740462" y="2370962"/>
              <a:ext cx="1617663" cy="1350963"/>
              <a:chOff x="3740462" y="2370962"/>
              <a:chExt cx="1617663" cy="1350963"/>
            </a:xfrm>
          </p:grpSpPr>
          <p:sp>
            <p:nvSpPr>
              <p:cNvPr id="50" name="Freeform 13"/>
              <p:cNvSpPr/>
              <p:nvPr/>
            </p:nvSpPr>
            <p:spPr bwMode="auto">
              <a:xfrm>
                <a:off x="3740462" y="2370962"/>
                <a:ext cx="1617663" cy="1350963"/>
              </a:xfrm>
              <a:custGeom>
                <a:avLst/>
                <a:gdLst>
                  <a:gd name="T0" fmla="*/ 1232 w 1232"/>
                  <a:gd name="T1" fmla="*/ 514 h 1029"/>
                  <a:gd name="T2" fmla="*/ 717 w 1232"/>
                  <a:gd name="T3" fmla="*/ 1029 h 1029"/>
                  <a:gd name="T4" fmla="*/ 353 w 1232"/>
                  <a:gd name="T5" fmla="*/ 664 h 1029"/>
                  <a:gd name="T6" fmla="*/ 331 w 1232"/>
                  <a:gd name="T7" fmla="*/ 634 h 1029"/>
                  <a:gd name="T8" fmla="*/ 296 w 1232"/>
                  <a:gd name="T9" fmla="*/ 415 h 1029"/>
                  <a:gd name="T10" fmla="*/ 164 w 1232"/>
                  <a:gd name="T11" fmla="*/ 360 h 1029"/>
                  <a:gd name="T12" fmla="*/ 39 w 1232"/>
                  <a:gd name="T13" fmla="*/ 472 h 1029"/>
                  <a:gd name="T14" fmla="*/ 100 w 1232"/>
                  <a:gd name="T15" fmla="*/ 572 h 1029"/>
                  <a:gd name="T16" fmla="*/ 10 w 1232"/>
                  <a:gd name="T17" fmla="*/ 501 h 1029"/>
                  <a:gd name="T18" fmla="*/ 52 w 1232"/>
                  <a:gd name="T19" fmla="*/ 370 h 1029"/>
                  <a:gd name="T20" fmla="*/ 325 w 1232"/>
                  <a:gd name="T21" fmla="*/ 384 h 1029"/>
                  <a:gd name="T22" fmla="*/ 353 w 1232"/>
                  <a:gd name="T23" fmla="*/ 364 h 1029"/>
                  <a:gd name="T24" fmla="*/ 717 w 1232"/>
                  <a:gd name="T25" fmla="*/ 0 h 1029"/>
                  <a:gd name="T26" fmla="*/ 1232 w 1232"/>
                  <a:gd name="T27" fmla="*/ 514 h 10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32" h="1029">
                    <a:moveTo>
                      <a:pt x="1232" y="514"/>
                    </a:moveTo>
                    <a:cubicBezTo>
                      <a:pt x="717" y="1029"/>
                      <a:pt x="717" y="1029"/>
                      <a:pt x="717" y="1029"/>
                    </a:cubicBezTo>
                    <a:cubicBezTo>
                      <a:pt x="717" y="1029"/>
                      <a:pt x="505" y="816"/>
                      <a:pt x="353" y="664"/>
                    </a:cubicBezTo>
                    <a:cubicBezTo>
                      <a:pt x="345" y="654"/>
                      <a:pt x="338" y="645"/>
                      <a:pt x="331" y="634"/>
                    </a:cubicBezTo>
                    <a:cubicBezTo>
                      <a:pt x="357" y="559"/>
                      <a:pt x="347" y="472"/>
                      <a:pt x="296" y="415"/>
                    </a:cubicBezTo>
                    <a:cubicBezTo>
                      <a:pt x="261" y="379"/>
                      <a:pt x="216" y="360"/>
                      <a:pt x="164" y="360"/>
                    </a:cubicBezTo>
                    <a:cubicBezTo>
                      <a:pt x="103" y="363"/>
                      <a:pt x="45" y="408"/>
                      <a:pt x="39" y="472"/>
                    </a:cubicBezTo>
                    <a:cubicBezTo>
                      <a:pt x="35" y="514"/>
                      <a:pt x="64" y="550"/>
                      <a:pt x="100" y="572"/>
                    </a:cubicBezTo>
                    <a:cubicBezTo>
                      <a:pt x="58" y="575"/>
                      <a:pt x="23" y="540"/>
                      <a:pt x="10" y="501"/>
                    </a:cubicBezTo>
                    <a:cubicBezTo>
                      <a:pt x="0" y="453"/>
                      <a:pt x="16" y="405"/>
                      <a:pt x="52" y="370"/>
                    </a:cubicBezTo>
                    <a:cubicBezTo>
                      <a:pt x="129" y="299"/>
                      <a:pt x="257" y="305"/>
                      <a:pt x="325" y="384"/>
                    </a:cubicBezTo>
                    <a:cubicBezTo>
                      <a:pt x="334" y="378"/>
                      <a:pt x="344" y="371"/>
                      <a:pt x="353" y="364"/>
                    </a:cubicBezTo>
                    <a:cubicBezTo>
                      <a:pt x="505" y="212"/>
                      <a:pt x="717" y="0"/>
                      <a:pt x="717" y="0"/>
                    </a:cubicBezTo>
                    <a:lnTo>
                      <a:pt x="1232" y="514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" name="TextBox 11"/>
              <p:cNvSpPr txBox="1">
                <a:spLocks noChangeArrowheads="1"/>
              </p:cNvSpPr>
              <p:nvPr/>
            </p:nvSpPr>
            <p:spPr bwMode="auto">
              <a:xfrm flipH="1">
                <a:off x="4207187" y="2893250"/>
                <a:ext cx="936625" cy="3079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kern="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    </a:t>
                </a:r>
                <a:endParaRPr lang="en-US" altLang="zh-CN" sz="1400" kern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514" name="组合 11"/>
            <p:cNvGrpSpPr/>
            <p:nvPr/>
          </p:nvGrpSpPr>
          <p:grpSpPr bwMode="auto">
            <a:xfrm>
              <a:off x="3318187" y="2864675"/>
              <a:ext cx="1220788" cy="1481137"/>
              <a:chOff x="3318187" y="2864675"/>
              <a:chExt cx="1220788" cy="1481137"/>
            </a:xfrm>
          </p:grpSpPr>
          <p:sp>
            <p:nvSpPr>
              <p:cNvPr id="48" name="Freeform 11"/>
              <p:cNvSpPr/>
              <p:nvPr/>
            </p:nvSpPr>
            <p:spPr bwMode="auto">
              <a:xfrm>
                <a:off x="3318187" y="2864675"/>
                <a:ext cx="1220788" cy="1481137"/>
              </a:xfrm>
              <a:custGeom>
                <a:avLst/>
                <a:gdLst>
                  <a:gd name="T0" fmla="*/ 930 w 930"/>
                  <a:gd name="T1" fmla="*/ 666 h 1129"/>
                  <a:gd name="T2" fmla="*/ 467 w 930"/>
                  <a:gd name="T3" fmla="*/ 1129 h 1129"/>
                  <a:gd name="T4" fmla="*/ 0 w 930"/>
                  <a:gd name="T5" fmla="*/ 663 h 1129"/>
                  <a:gd name="T6" fmla="*/ 305 w 930"/>
                  <a:gd name="T7" fmla="*/ 358 h 1129"/>
                  <a:gd name="T8" fmla="*/ 331 w 930"/>
                  <a:gd name="T9" fmla="*/ 336 h 1129"/>
                  <a:gd name="T10" fmla="*/ 576 w 930"/>
                  <a:gd name="T11" fmla="*/ 273 h 1129"/>
                  <a:gd name="T12" fmla="*/ 605 w 930"/>
                  <a:gd name="T13" fmla="*/ 122 h 1129"/>
                  <a:gd name="T14" fmla="*/ 448 w 930"/>
                  <a:gd name="T15" fmla="*/ 48 h 1129"/>
                  <a:gd name="T16" fmla="*/ 399 w 930"/>
                  <a:gd name="T17" fmla="*/ 116 h 1129"/>
                  <a:gd name="T18" fmla="*/ 406 w 930"/>
                  <a:gd name="T19" fmla="*/ 58 h 1129"/>
                  <a:gd name="T20" fmla="*/ 522 w 930"/>
                  <a:gd name="T21" fmla="*/ 6 h 1129"/>
                  <a:gd name="T22" fmla="*/ 619 w 930"/>
                  <a:gd name="T23" fmla="*/ 292 h 1129"/>
                  <a:gd name="T24" fmla="*/ 601 w 930"/>
                  <a:gd name="T25" fmla="*/ 334 h 1129"/>
                  <a:gd name="T26" fmla="*/ 623 w 930"/>
                  <a:gd name="T27" fmla="*/ 359 h 1129"/>
                  <a:gd name="T28" fmla="*/ 930 w 930"/>
                  <a:gd name="T29" fmla="*/ 666 h 1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30" h="1129">
                    <a:moveTo>
                      <a:pt x="930" y="666"/>
                    </a:moveTo>
                    <a:cubicBezTo>
                      <a:pt x="467" y="1129"/>
                      <a:pt x="467" y="1129"/>
                      <a:pt x="467" y="1129"/>
                    </a:cubicBezTo>
                    <a:cubicBezTo>
                      <a:pt x="0" y="663"/>
                      <a:pt x="0" y="663"/>
                      <a:pt x="0" y="663"/>
                    </a:cubicBezTo>
                    <a:cubicBezTo>
                      <a:pt x="0" y="663"/>
                      <a:pt x="171" y="492"/>
                      <a:pt x="305" y="358"/>
                    </a:cubicBezTo>
                    <a:cubicBezTo>
                      <a:pt x="314" y="350"/>
                      <a:pt x="323" y="343"/>
                      <a:pt x="331" y="336"/>
                    </a:cubicBezTo>
                    <a:cubicBezTo>
                      <a:pt x="419" y="347"/>
                      <a:pt x="518" y="351"/>
                      <a:pt x="576" y="273"/>
                    </a:cubicBezTo>
                    <a:cubicBezTo>
                      <a:pt x="608" y="228"/>
                      <a:pt x="621" y="177"/>
                      <a:pt x="605" y="122"/>
                    </a:cubicBezTo>
                    <a:cubicBezTo>
                      <a:pt x="583" y="55"/>
                      <a:pt x="512" y="23"/>
                      <a:pt x="448" y="48"/>
                    </a:cubicBezTo>
                    <a:cubicBezTo>
                      <a:pt x="422" y="61"/>
                      <a:pt x="403" y="87"/>
                      <a:pt x="399" y="116"/>
                    </a:cubicBezTo>
                    <a:cubicBezTo>
                      <a:pt x="396" y="93"/>
                      <a:pt x="396" y="74"/>
                      <a:pt x="406" y="58"/>
                    </a:cubicBezTo>
                    <a:cubicBezTo>
                      <a:pt x="431" y="19"/>
                      <a:pt x="476" y="0"/>
                      <a:pt x="522" y="6"/>
                    </a:cubicBezTo>
                    <a:cubicBezTo>
                      <a:pt x="657" y="32"/>
                      <a:pt x="679" y="190"/>
                      <a:pt x="619" y="292"/>
                    </a:cubicBezTo>
                    <a:cubicBezTo>
                      <a:pt x="610" y="310"/>
                      <a:pt x="605" y="322"/>
                      <a:pt x="601" y="334"/>
                    </a:cubicBezTo>
                    <a:cubicBezTo>
                      <a:pt x="608" y="342"/>
                      <a:pt x="616" y="350"/>
                      <a:pt x="623" y="359"/>
                    </a:cubicBezTo>
                    <a:cubicBezTo>
                      <a:pt x="758" y="494"/>
                      <a:pt x="930" y="666"/>
                      <a:pt x="930" y="666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9" name="TextBox 11"/>
              <p:cNvSpPr txBox="1">
                <a:spLocks noChangeArrowheads="1"/>
              </p:cNvSpPr>
              <p:nvPr/>
            </p:nvSpPr>
            <p:spPr bwMode="auto">
              <a:xfrm flipH="1">
                <a:off x="3465825" y="3579050"/>
                <a:ext cx="935037" cy="3079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kern="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    </a:t>
                </a:r>
                <a:endParaRPr lang="en-US" altLang="zh-CN" sz="1400" kern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56" name="矩形 55"/>
          <p:cNvSpPr>
            <a:spLocks noChangeArrowheads="1"/>
          </p:cNvSpPr>
          <p:nvPr/>
        </p:nvSpPr>
        <p:spPr bwMode="auto">
          <a:xfrm>
            <a:off x="1092200" y="927100"/>
            <a:ext cx="24971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是中国第一家精品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7" name="组合 56"/>
          <p:cNvGrpSpPr/>
          <p:nvPr/>
        </p:nvGrpSpPr>
        <p:grpSpPr bwMode="auto">
          <a:xfrm>
            <a:off x="1141413" y="3200400"/>
            <a:ext cx="1716087" cy="1052513"/>
            <a:chOff x="1140882" y="3200396"/>
            <a:chExt cx="1716931" cy="1051754"/>
          </a:xfrm>
        </p:grpSpPr>
        <p:grpSp>
          <p:nvGrpSpPr>
            <p:cNvPr id="20502" name="组合 15"/>
            <p:cNvGrpSpPr/>
            <p:nvPr/>
          </p:nvGrpSpPr>
          <p:grpSpPr bwMode="auto">
            <a:xfrm>
              <a:off x="1214750" y="3561588"/>
              <a:ext cx="1643063" cy="690562"/>
              <a:chOff x="1214750" y="3561588"/>
              <a:chExt cx="1643063" cy="690562"/>
            </a:xfrm>
          </p:grpSpPr>
          <p:sp>
            <p:nvSpPr>
              <p:cNvPr id="60" name="Freeform 21"/>
              <p:cNvSpPr/>
              <p:nvPr/>
            </p:nvSpPr>
            <p:spPr bwMode="auto">
              <a:xfrm>
                <a:off x="1253649" y="3714375"/>
                <a:ext cx="1505690" cy="498116"/>
              </a:xfrm>
              <a:custGeom>
                <a:avLst/>
                <a:gdLst>
                  <a:gd name="T0" fmla="*/ 949 w 949"/>
                  <a:gd name="T1" fmla="*/ 0 h 314"/>
                  <a:gd name="T2" fmla="*/ 636 w 949"/>
                  <a:gd name="T3" fmla="*/ 314 h 314"/>
                  <a:gd name="T4" fmla="*/ 0 w 949"/>
                  <a:gd name="T5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49" h="314">
                    <a:moveTo>
                      <a:pt x="949" y="0"/>
                    </a:moveTo>
                    <a:lnTo>
                      <a:pt x="636" y="314"/>
                    </a:lnTo>
                    <a:lnTo>
                      <a:pt x="0" y="314"/>
                    </a:lnTo>
                  </a:path>
                </a:pathLst>
              </a:custGeom>
              <a:noFill/>
              <a:ln w="13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1" name="Freeform 22"/>
              <p:cNvSpPr/>
              <p:nvPr/>
            </p:nvSpPr>
            <p:spPr bwMode="auto">
              <a:xfrm>
                <a:off x="2727574" y="3562085"/>
                <a:ext cx="130239" cy="185604"/>
              </a:xfrm>
              <a:custGeom>
                <a:avLst/>
                <a:gdLst>
                  <a:gd name="T0" fmla="*/ 45 w 99"/>
                  <a:gd name="T1" fmla="*/ 141 h 142"/>
                  <a:gd name="T2" fmla="*/ 58 w 99"/>
                  <a:gd name="T3" fmla="*/ 128 h 142"/>
                  <a:gd name="T4" fmla="*/ 57 w 99"/>
                  <a:gd name="T5" fmla="*/ 117 h 142"/>
                  <a:gd name="T6" fmla="*/ 60 w 99"/>
                  <a:gd name="T7" fmla="*/ 111 h 142"/>
                  <a:gd name="T8" fmla="*/ 56 w 99"/>
                  <a:gd name="T9" fmla="*/ 102 h 142"/>
                  <a:gd name="T10" fmla="*/ 56 w 99"/>
                  <a:gd name="T11" fmla="*/ 100 h 142"/>
                  <a:gd name="T12" fmla="*/ 73 w 99"/>
                  <a:gd name="T13" fmla="*/ 82 h 142"/>
                  <a:gd name="T14" fmla="*/ 82 w 99"/>
                  <a:gd name="T15" fmla="*/ 78 h 142"/>
                  <a:gd name="T16" fmla="*/ 89 w 99"/>
                  <a:gd name="T17" fmla="*/ 78 h 142"/>
                  <a:gd name="T18" fmla="*/ 91 w 99"/>
                  <a:gd name="T19" fmla="*/ 68 h 142"/>
                  <a:gd name="T20" fmla="*/ 94 w 99"/>
                  <a:gd name="T21" fmla="*/ 57 h 142"/>
                  <a:gd name="T22" fmla="*/ 97 w 99"/>
                  <a:gd name="T23" fmla="*/ 51 h 142"/>
                  <a:gd name="T24" fmla="*/ 87 w 99"/>
                  <a:gd name="T25" fmla="*/ 44 h 142"/>
                  <a:gd name="T26" fmla="*/ 73 w 99"/>
                  <a:gd name="T27" fmla="*/ 40 h 142"/>
                  <a:gd name="T28" fmla="*/ 79 w 99"/>
                  <a:gd name="T29" fmla="*/ 32 h 142"/>
                  <a:gd name="T30" fmla="*/ 83 w 99"/>
                  <a:gd name="T31" fmla="*/ 28 h 142"/>
                  <a:gd name="T32" fmla="*/ 88 w 99"/>
                  <a:gd name="T33" fmla="*/ 20 h 142"/>
                  <a:gd name="T34" fmla="*/ 94 w 99"/>
                  <a:gd name="T35" fmla="*/ 12 h 142"/>
                  <a:gd name="T36" fmla="*/ 92 w 99"/>
                  <a:gd name="T37" fmla="*/ 0 h 142"/>
                  <a:gd name="T38" fmla="*/ 90 w 99"/>
                  <a:gd name="T39" fmla="*/ 1 h 142"/>
                  <a:gd name="T40" fmla="*/ 83 w 99"/>
                  <a:gd name="T41" fmla="*/ 7 h 142"/>
                  <a:gd name="T42" fmla="*/ 79 w 99"/>
                  <a:gd name="T43" fmla="*/ 12 h 142"/>
                  <a:gd name="T44" fmla="*/ 70 w 99"/>
                  <a:gd name="T45" fmla="*/ 19 h 142"/>
                  <a:gd name="T46" fmla="*/ 68 w 99"/>
                  <a:gd name="T47" fmla="*/ 21 h 142"/>
                  <a:gd name="T48" fmla="*/ 66 w 99"/>
                  <a:gd name="T49" fmla="*/ 22 h 142"/>
                  <a:gd name="T50" fmla="*/ 59 w 99"/>
                  <a:gd name="T51" fmla="*/ 29 h 142"/>
                  <a:gd name="T52" fmla="*/ 49 w 99"/>
                  <a:gd name="T53" fmla="*/ 38 h 142"/>
                  <a:gd name="T54" fmla="*/ 42 w 99"/>
                  <a:gd name="T55" fmla="*/ 44 h 142"/>
                  <a:gd name="T56" fmla="*/ 31 w 99"/>
                  <a:gd name="T57" fmla="*/ 75 h 142"/>
                  <a:gd name="T58" fmla="*/ 29 w 99"/>
                  <a:gd name="T59" fmla="*/ 76 h 142"/>
                  <a:gd name="T60" fmla="*/ 22 w 99"/>
                  <a:gd name="T61" fmla="*/ 80 h 142"/>
                  <a:gd name="T62" fmla="*/ 16 w 99"/>
                  <a:gd name="T63" fmla="*/ 81 h 142"/>
                  <a:gd name="T64" fmla="*/ 3 w 99"/>
                  <a:gd name="T65" fmla="*/ 95 h 142"/>
                  <a:gd name="T66" fmla="*/ 2 w 99"/>
                  <a:gd name="T67" fmla="*/ 100 h 142"/>
                  <a:gd name="T68" fmla="*/ 43 w 99"/>
                  <a:gd name="T69" fmla="*/ 141 h 142"/>
                  <a:gd name="T70" fmla="*/ 45 w 99"/>
                  <a:gd name="T71" fmla="*/ 141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9" h="142">
                    <a:moveTo>
                      <a:pt x="45" y="141"/>
                    </a:moveTo>
                    <a:cubicBezTo>
                      <a:pt x="48" y="138"/>
                      <a:pt x="52" y="134"/>
                      <a:pt x="58" y="128"/>
                    </a:cubicBezTo>
                    <a:cubicBezTo>
                      <a:pt x="61" y="125"/>
                      <a:pt x="61" y="123"/>
                      <a:pt x="57" y="117"/>
                    </a:cubicBezTo>
                    <a:cubicBezTo>
                      <a:pt x="55" y="115"/>
                      <a:pt x="58" y="114"/>
                      <a:pt x="60" y="111"/>
                    </a:cubicBezTo>
                    <a:cubicBezTo>
                      <a:pt x="61" y="108"/>
                      <a:pt x="56" y="102"/>
                      <a:pt x="56" y="102"/>
                    </a:cubicBezTo>
                    <a:cubicBezTo>
                      <a:pt x="55" y="101"/>
                      <a:pt x="56" y="101"/>
                      <a:pt x="56" y="100"/>
                    </a:cubicBezTo>
                    <a:cubicBezTo>
                      <a:pt x="68" y="95"/>
                      <a:pt x="72" y="81"/>
                      <a:pt x="73" y="82"/>
                    </a:cubicBezTo>
                    <a:cubicBezTo>
                      <a:pt x="79" y="85"/>
                      <a:pt x="82" y="80"/>
                      <a:pt x="82" y="78"/>
                    </a:cubicBezTo>
                    <a:cubicBezTo>
                      <a:pt x="84" y="80"/>
                      <a:pt x="88" y="79"/>
                      <a:pt x="89" y="78"/>
                    </a:cubicBezTo>
                    <a:cubicBezTo>
                      <a:pt x="90" y="73"/>
                      <a:pt x="89" y="71"/>
                      <a:pt x="91" y="68"/>
                    </a:cubicBezTo>
                    <a:cubicBezTo>
                      <a:pt x="93" y="62"/>
                      <a:pt x="90" y="61"/>
                      <a:pt x="94" y="57"/>
                    </a:cubicBezTo>
                    <a:cubicBezTo>
                      <a:pt x="97" y="54"/>
                      <a:pt x="97" y="53"/>
                      <a:pt x="97" y="51"/>
                    </a:cubicBezTo>
                    <a:cubicBezTo>
                      <a:pt x="97" y="45"/>
                      <a:pt x="91" y="44"/>
                      <a:pt x="87" y="44"/>
                    </a:cubicBezTo>
                    <a:cubicBezTo>
                      <a:pt x="85" y="41"/>
                      <a:pt x="77" y="41"/>
                      <a:pt x="73" y="40"/>
                    </a:cubicBezTo>
                    <a:cubicBezTo>
                      <a:pt x="75" y="39"/>
                      <a:pt x="76" y="36"/>
                      <a:pt x="79" y="32"/>
                    </a:cubicBezTo>
                    <a:cubicBezTo>
                      <a:pt x="80" y="30"/>
                      <a:pt x="80" y="31"/>
                      <a:pt x="83" y="28"/>
                    </a:cubicBezTo>
                    <a:cubicBezTo>
                      <a:pt x="86" y="23"/>
                      <a:pt x="87" y="21"/>
                      <a:pt x="88" y="20"/>
                    </a:cubicBezTo>
                    <a:cubicBezTo>
                      <a:pt x="88" y="18"/>
                      <a:pt x="92" y="15"/>
                      <a:pt x="94" y="12"/>
                    </a:cubicBezTo>
                    <a:cubicBezTo>
                      <a:pt x="99" y="5"/>
                      <a:pt x="92" y="0"/>
                      <a:pt x="92" y="0"/>
                    </a:cubicBezTo>
                    <a:cubicBezTo>
                      <a:pt x="91" y="0"/>
                      <a:pt x="91" y="0"/>
                      <a:pt x="90" y="1"/>
                    </a:cubicBezTo>
                    <a:cubicBezTo>
                      <a:pt x="89" y="3"/>
                      <a:pt x="85" y="5"/>
                      <a:pt x="83" y="7"/>
                    </a:cubicBezTo>
                    <a:cubicBezTo>
                      <a:pt x="82" y="8"/>
                      <a:pt x="80" y="9"/>
                      <a:pt x="79" y="12"/>
                    </a:cubicBezTo>
                    <a:cubicBezTo>
                      <a:pt x="75" y="14"/>
                      <a:pt x="74" y="17"/>
                      <a:pt x="70" y="19"/>
                    </a:cubicBezTo>
                    <a:cubicBezTo>
                      <a:pt x="69" y="19"/>
                      <a:pt x="70" y="20"/>
                      <a:pt x="68" y="21"/>
                    </a:cubicBezTo>
                    <a:cubicBezTo>
                      <a:pt x="68" y="21"/>
                      <a:pt x="67" y="21"/>
                      <a:pt x="66" y="22"/>
                    </a:cubicBezTo>
                    <a:cubicBezTo>
                      <a:pt x="64" y="25"/>
                      <a:pt x="62" y="27"/>
                      <a:pt x="59" y="29"/>
                    </a:cubicBezTo>
                    <a:cubicBezTo>
                      <a:pt x="57" y="32"/>
                      <a:pt x="55" y="33"/>
                      <a:pt x="49" y="38"/>
                    </a:cubicBezTo>
                    <a:cubicBezTo>
                      <a:pt x="46" y="40"/>
                      <a:pt x="43" y="41"/>
                      <a:pt x="42" y="44"/>
                    </a:cubicBezTo>
                    <a:cubicBezTo>
                      <a:pt x="41" y="47"/>
                      <a:pt x="36" y="60"/>
                      <a:pt x="31" y="75"/>
                    </a:cubicBezTo>
                    <a:cubicBezTo>
                      <a:pt x="31" y="75"/>
                      <a:pt x="31" y="76"/>
                      <a:pt x="29" y="76"/>
                    </a:cubicBezTo>
                    <a:cubicBezTo>
                      <a:pt x="26" y="75"/>
                      <a:pt x="26" y="76"/>
                      <a:pt x="22" y="80"/>
                    </a:cubicBezTo>
                    <a:cubicBezTo>
                      <a:pt x="19" y="83"/>
                      <a:pt x="19" y="78"/>
                      <a:pt x="16" y="81"/>
                    </a:cubicBezTo>
                    <a:cubicBezTo>
                      <a:pt x="12" y="86"/>
                      <a:pt x="10" y="88"/>
                      <a:pt x="3" y="95"/>
                    </a:cubicBezTo>
                    <a:cubicBezTo>
                      <a:pt x="1" y="98"/>
                      <a:pt x="0" y="98"/>
                      <a:pt x="2" y="100"/>
                    </a:cubicBezTo>
                    <a:cubicBezTo>
                      <a:pt x="43" y="141"/>
                      <a:pt x="43" y="141"/>
                      <a:pt x="43" y="141"/>
                    </a:cubicBezTo>
                    <a:cubicBezTo>
                      <a:pt x="43" y="142"/>
                      <a:pt x="44" y="142"/>
                      <a:pt x="45" y="14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2" name="Freeform 23"/>
              <p:cNvSpPr/>
              <p:nvPr/>
            </p:nvSpPr>
            <p:spPr bwMode="auto">
              <a:xfrm>
                <a:off x="2838754" y="3565257"/>
                <a:ext cx="11118" cy="7932"/>
              </a:xfrm>
              <a:custGeom>
                <a:avLst/>
                <a:gdLst>
                  <a:gd name="T0" fmla="*/ 6 w 8"/>
                  <a:gd name="T1" fmla="*/ 0 h 7"/>
                  <a:gd name="T2" fmla="*/ 3 w 8"/>
                  <a:gd name="T3" fmla="*/ 6 h 7"/>
                  <a:gd name="T4" fmla="*/ 1 w 8"/>
                  <a:gd name="T5" fmla="*/ 5 h 7"/>
                  <a:gd name="T6" fmla="*/ 6 w 8"/>
                  <a:gd name="T7" fmla="*/ 0 h 7"/>
                  <a:gd name="T8" fmla="*/ 6 w 8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7">
                    <a:moveTo>
                      <a:pt x="6" y="0"/>
                    </a:moveTo>
                    <a:cubicBezTo>
                      <a:pt x="8" y="2"/>
                      <a:pt x="5" y="5"/>
                      <a:pt x="3" y="6"/>
                    </a:cubicBezTo>
                    <a:cubicBezTo>
                      <a:pt x="2" y="7"/>
                      <a:pt x="0" y="6"/>
                      <a:pt x="1" y="5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3" name="Freeform 24"/>
              <p:cNvSpPr/>
              <p:nvPr/>
            </p:nvSpPr>
            <p:spPr bwMode="auto">
              <a:xfrm>
                <a:off x="2765693" y="3566844"/>
                <a:ext cx="85767" cy="114218"/>
              </a:xfrm>
              <a:custGeom>
                <a:avLst/>
                <a:gdLst>
                  <a:gd name="T0" fmla="*/ 57 w 65"/>
                  <a:gd name="T1" fmla="*/ 46 h 87"/>
                  <a:gd name="T2" fmla="*/ 55 w 65"/>
                  <a:gd name="T3" fmla="*/ 50 h 87"/>
                  <a:gd name="T4" fmla="*/ 50 w 65"/>
                  <a:gd name="T5" fmla="*/ 54 h 87"/>
                  <a:gd name="T6" fmla="*/ 47 w 65"/>
                  <a:gd name="T7" fmla="*/ 57 h 87"/>
                  <a:gd name="T8" fmla="*/ 45 w 65"/>
                  <a:gd name="T9" fmla="*/ 60 h 87"/>
                  <a:gd name="T10" fmla="*/ 41 w 65"/>
                  <a:gd name="T11" fmla="*/ 64 h 87"/>
                  <a:gd name="T12" fmla="*/ 33 w 65"/>
                  <a:gd name="T13" fmla="*/ 69 h 87"/>
                  <a:gd name="T14" fmla="*/ 31 w 65"/>
                  <a:gd name="T15" fmla="*/ 70 h 87"/>
                  <a:gd name="T16" fmla="*/ 17 w 65"/>
                  <a:gd name="T17" fmla="*/ 84 h 87"/>
                  <a:gd name="T18" fmla="*/ 5 w 65"/>
                  <a:gd name="T19" fmla="*/ 82 h 87"/>
                  <a:gd name="T20" fmla="*/ 4 w 65"/>
                  <a:gd name="T21" fmla="*/ 72 h 87"/>
                  <a:gd name="T22" fmla="*/ 17 w 65"/>
                  <a:gd name="T23" fmla="*/ 39 h 87"/>
                  <a:gd name="T24" fmla="*/ 37 w 65"/>
                  <a:gd name="T25" fmla="*/ 22 h 87"/>
                  <a:gd name="T26" fmla="*/ 43 w 65"/>
                  <a:gd name="T27" fmla="*/ 18 h 87"/>
                  <a:gd name="T28" fmla="*/ 46 w 65"/>
                  <a:gd name="T29" fmla="*/ 14 h 87"/>
                  <a:gd name="T30" fmla="*/ 56 w 65"/>
                  <a:gd name="T31" fmla="*/ 5 h 87"/>
                  <a:gd name="T32" fmla="*/ 63 w 65"/>
                  <a:gd name="T33" fmla="*/ 2 h 87"/>
                  <a:gd name="T34" fmla="*/ 64 w 65"/>
                  <a:gd name="T35" fmla="*/ 1 h 87"/>
                  <a:gd name="T36" fmla="*/ 65 w 65"/>
                  <a:gd name="T37" fmla="*/ 2 h 87"/>
                  <a:gd name="T38" fmla="*/ 57 w 65"/>
                  <a:gd name="T39" fmla="*/ 12 h 87"/>
                  <a:gd name="T40" fmla="*/ 53 w 65"/>
                  <a:gd name="T41" fmla="*/ 18 h 87"/>
                  <a:gd name="T42" fmla="*/ 49 w 65"/>
                  <a:gd name="T43" fmla="*/ 21 h 87"/>
                  <a:gd name="T44" fmla="*/ 43 w 65"/>
                  <a:gd name="T45" fmla="*/ 28 h 87"/>
                  <a:gd name="T46" fmla="*/ 39 w 65"/>
                  <a:gd name="T47" fmla="*/ 31 h 87"/>
                  <a:gd name="T48" fmla="*/ 33 w 65"/>
                  <a:gd name="T49" fmla="*/ 40 h 87"/>
                  <a:gd name="T50" fmla="*/ 26 w 65"/>
                  <a:gd name="T51" fmla="*/ 44 h 87"/>
                  <a:gd name="T52" fmla="*/ 29 w 65"/>
                  <a:gd name="T53" fmla="*/ 50 h 87"/>
                  <a:gd name="T54" fmla="*/ 23 w 65"/>
                  <a:gd name="T55" fmla="*/ 51 h 87"/>
                  <a:gd name="T56" fmla="*/ 24 w 65"/>
                  <a:gd name="T57" fmla="*/ 53 h 87"/>
                  <a:gd name="T58" fmla="*/ 28 w 65"/>
                  <a:gd name="T59" fmla="*/ 56 h 87"/>
                  <a:gd name="T60" fmla="*/ 19 w 65"/>
                  <a:gd name="T61" fmla="*/ 63 h 87"/>
                  <a:gd name="T62" fmla="*/ 21 w 65"/>
                  <a:gd name="T63" fmla="*/ 63 h 87"/>
                  <a:gd name="T64" fmla="*/ 27 w 65"/>
                  <a:gd name="T65" fmla="*/ 60 h 87"/>
                  <a:gd name="T66" fmla="*/ 36 w 65"/>
                  <a:gd name="T67" fmla="*/ 58 h 87"/>
                  <a:gd name="T68" fmla="*/ 44 w 65"/>
                  <a:gd name="T69" fmla="*/ 53 h 87"/>
                  <a:gd name="T70" fmla="*/ 47 w 65"/>
                  <a:gd name="T71" fmla="*/ 48 h 87"/>
                  <a:gd name="T72" fmla="*/ 60 w 65"/>
                  <a:gd name="T73" fmla="*/ 43 h 87"/>
                  <a:gd name="T74" fmla="*/ 59 w 65"/>
                  <a:gd name="T75" fmla="*/ 44 h 87"/>
                  <a:gd name="T76" fmla="*/ 57 w 65"/>
                  <a:gd name="T77" fmla="*/ 4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5" h="87">
                    <a:moveTo>
                      <a:pt x="57" y="46"/>
                    </a:moveTo>
                    <a:cubicBezTo>
                      <a:pt x="55" y="48"/>
                      <a:pt x="56" y="49"/>
                      <a:pt x="55" y="50"/>
                    </a:cubicBezTo>
                    <a:cubicBezTo>
                      <a:pt x="54" y="51"/>
                      <a:pt x="54" y="49"/>
                      <a:pt x="50" y="54"/>
                    </a:cubicBezTo>
                    <a:cubicBezTo>
                      <a:pt x="48" y="55"/>
                      <a:pt x="48" y="56"/>
                      <a:pt x="47" y="57"/>
                    </a:cubicBezTo>
                    <a:cubicBezTo>
                      <a:pt x="46" y="58"/>
                      <a:pt x="45" y="58"/>
                      <a:pt x="45" y="60"/>
                    </a:cubicBezTo>
                    <a:cubicBezTo>
                      <a:pt x="43" y="61"/>
                      <a:pt x="43" y="60"/>
                      <a:pt x="41" y="64"/>
                    </a:cubicBezTo>
                    <a:cubicBezTo>
                      <a:pt x="38" y="68"/>
                      <a:pt x="36" y="68"/>
                      <a:pt x="33" y="69"/>
                    </a:cubicBezTo>
                    <a:cubicBezTo>
                      <a:pt x="32" y="69"/>
                      <a:pt x="32" y="69"/>
                      <a:pt x="31" y="70"/>
                    </a:cubicBezTo>
                    <a:cubicBezTo>
                      <a:pt x="25" y="78"/>
                      <a:pt x="28" y="75"/>
                      <a:pt x="17" y="84"/>
                    </a:cubicBezTo>
                    <a:cubicBezTo>
                      <a:pt x="13" y="87"/>
                      <a:pt x="10" y="87"/>
                      <a:pt x="5" y="82"/>
                    </a:cubicBezTo>
                    <a:cubicBezTo>
                      <a:pt x="0" y="76"/>
                      <a:pt x="2" y="76"/>
                      <a:pt x="4" y="72"/>
                    </a:cubicBezTo>
                    <a:cubicBezTo>
                      <a:pt x="10" y="55"/>
                      <a:pt x="14" y="42"/>
                      <a:pt x="17" y="39"/>
                    </a:cubicBezTo>
                    <a:cubicBezTo>
                      <a:pt x="26" y="31"/>
                      <a:pt x="26" y="34"/>
                      <a:pt x="37" y="22"/>
                    </a:cubicBezTo>
                    <a:cubicBezTo>
                      <a:pt x="40" y="18"/>
                      <a:pt x="42" y="20"/>
                      <a:pt x="43" y="18"/>
                    </a:cubicBezTo>
                    <a:cubicBezTo>
                      <a:pt x="43" y="17"/>
                      <a:pt x="42" y="17"/>
                      <a:pt x="46" y="14"/>
                    </a:cubicBezTo>
                    <a:cubicBezTo>
                      <a:pt x="54" y="7"/>
                      <a:pt x="54" y="5"/>
                      <a:pt x="56" y="5"/>
                    </a:cubicBezTo>
                    <a:cubicBezTo>
                      <a:pt x="58" y="6"/>
                      <a:pt x="59" y="7"/>
                      <a:pt x="63" y="2"/>
                    </a:cubicBezTo>
                    <a:cubicBezTo>
                      <a:pt x="64" y="2"/>
                      <a:pt x="64" y="1"/>
                      <a:pt x="64" y="1"/>
                    </a:cubicBezTo>
                    <a:cubicBezTo>
                      <a:pt x="64" y="0"/>
                      <a:pt x="65" y="1"/>
                      <a:pt x="65" y="2"/>
                    </a:cubicBezTo>
                    <a:cubicBezTo>
                      <a:pt x="64" y="2"/>
                      <a:pt x="62" y="8"/>
                      <a:pt x="57" y="12"/>
                    </a:cubicBezTo>
                    <a:cubicBezTo>
                      <a:pt x="54" y="14"/>
                      <a:pt x="57" y="14"/>
                      <a:pt x="53" y="18"/>
                    </a:cubicBezTo>
                    <a:cubicBezTo>
                      <a:pt x="51" y="19"/>
                      <a:pt x="50" y="21"/>
                      <a:pt x="49" y="21"/>
                    </a:cubicBezTo>
                    <a:cubicBezTo>
                      <a:pt x="48" y="24"/>
                      <a:pt x="44" y="27"/>
                      <a:pt x="43" y="28"/>
                    </a:cubicBezTo>
                    <a:cubicBezTo>
                      <a:pt x="41" y="29"/>
                      <a:pt x="40" y="29"/>
                      <a:pt x="39" y="31"/>
                    </a:cubicBezTo>
                    <a:cubicBezTo>
                      <a:pt x="39" y="33"/>
                      <a:pt x="37" y="37"/>
                      <a:pt x="33" y="40"/>
                    </a:cubicBezTo>
                    <a:cubicBezTo>
                      <a:pt x="27" y="45"/>
                      <a:pt x="27" y="43"/>
                      <a:pt x="26" y="44"/>
                    </a:cubicBezTo>
                    <a:cubicBezTo>
                      <a:pt x="26" y="46"/>
                      <a:pt x="30" y="45"/>
                      <a:pt x="29" y="50"/>
                    </a:cubicBezTo>
                    <a:cubicBezTo>
                      <a:pt x="29" y="52"/>
                      <a:pt x="24" y="49"/>
                      <a:pt x="23" y="51"/>
                    </a:cubicBezTo>
                    <a:cubicBezTo>
                      <a:pt x="22" y="51"/>
                      <a:pt x="23" y="52"/>
                      <a:pt x="24" y="53"/>
                    </a:cubicBezTo>
                    <a:cubicBezTo>
                      <a:pt x="25" y="53"/>
                      <a:pt x="28" y="54"/>
                      <a:pt x="28" y="56"/>
                    </a:cubicBezTo>
                    <a:cubicBezTo>
                      <a:pt x="27" y="59"/>
                      <a:pt x="20" y="58"/>
                      <a:pt x="19" y="63"/>
                    </a:cubicBezTo>
                    <a:cubicBezTo>
                      <a:pt x="19" y="64"/>
                      <a:pt x="20" y="64"/>
                      <a:pt x="21" y="63"/>
                    </a:cubicBezTo>
                    <a:cubicBezTo>
                      <a:pt x="22" y="61"/>
                      <a:pt x="25" y="60"/>
                      <a:pt x="27" y="60"/>
                    </a:cubicBezTo>
                    <a:cubicBezTo>
                      <a:pt x="29" y="60"/>
                      <a:pt x="34" y="58"/>
                      <a:pt x="36" y="58"/>
                    </a:cubicBezTo>
                    <a:cubicBezTo>
                      <a:pt x="42" y="55"/>
                      <a:pt x="42" y="52"/>
                      <a:pt x="44" y="53"/>
                    </a:cubicBezTo>
                    <a:cubicBezTo>
                      <a:pt x="46" y="53"/>
                      <a:pt x="46" y="50"/>
                      <a:pt x="47" y="48"/>
                    </a:cubicBezTo>
                    <a:cubicBezTo>
                      <a:pt x="50" y="45"/>
                      <a:pt x="59" y="40"/>
                      <a:pt x="60" y="43"/>
                    </a:cubicBezTo>
                    <a:cubicBezTo>
                      <a:pt x="60" y="43"/>
                      <a:pt x="59" y="44"/>
                      <a:pt x="59" y="44"/>
                    </a:cubicBezTo>
                    <a:cubicBezTo>
                      <a:pt x="58" y="45"/>
                      <a:pt x="58" y="45"/>
                      <a:pt x="57" y="46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4" name="Freeform 25"/>
              <p:cNvSpPr/>
              <p:nvPr/>
            </p:nvSpPr>
            <p:spPr bwMode="auto">
              <a:xfrm>
                <a:off x="2841930" y="3623953"/>
                <a:ext cx="11118" cy="12691"/>
              </a:xfrm>
              <a:custGeom>
                <a:avLst/>
                <a:gdLst>
                  <a:gd name="T0" fmla="*/ 1 w 8"/>
                  <a:gd name="T1" fmla="*/ 8 h 10"/>
                  <a:gd name="T2" fmla="*/ 1 w 8"/>
                  <a:gd name="T3" fmla="*/ 4 h 10"/>
                  <a:gd name="T4" fmla="*/ 8 w 8"/>
                  <a:gd name="T5" fmla="*/ 2 h 10"/>
                  <a:gd name="T6" fmla="*/ 6 w 8"/>
                  <a:gd name="T7" fmla="*/ 6 h 10"/>
                  <a:gd name="T8" fmla="*/ 1 w 8"/>
                  <a:gd name="T9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0">
                    <a:moveTo>
                      <a:pt x="1" y="8"/>
                    </a:moveTo>
                    <a:cubicBezTo>
                      <a:pt x="0" y="6"/>
                      <a:pt x="0" y="6"/>
                      <a:pt x="1" y="4"/>
                    </a:cubicBezTo>
                    <a:cubicBezTo>
                      <a:pt x="2" y="3"/>
                      <a:pt x="7" y="0"/>
                      <a:pt x="8" y="2"/>
                    </a:cubicBezTo>
                    <a:cubicBezTo>
                      <a:pt x="8" y="3"/>
                      <a:pt x="7" y="4"/>
                      <a:pt x="6" y="6"/>
                    </a:cubicBezTo>
                    <a:cubicBezTo>
                      <a:pt x="5" y="7"/>
                      <a:pt x="2" y="10"/>
                      <a:pt x="1" y="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5" name="Freeform 26"/>
              <p:cNvSpPr/>
              <p:nvPr/>
            </p:nvSpPr>
            <p:spPr bwMode="auto">
              <a:xfrm>
                <a:off x="2752986" y="3665198"/>
                <a:ext cx="49237" cy="52349"/>
              </a:xfrm>
              <a:custGeom>
                <a:avLst/>
                <a:gdLst>
                  <a:gd name="T0" fmla="*/ 36 w 38"/>
                  <a:gd name="T1" fmla="*/ 34 h 40"/>
                  <a:gd name="T2" fmla="*/ 36 w 38"/>
                  <a:gd name="T3" fmla="*/ 30 h 40"/>
                  <a:gd name="T4" fmla="*/ 21 w 38"/>
                  <a:gd name="T5" fmla="*/ 17 h 40"/>
                  <a:gd name="T6" fmla="*/ 9 w 38"/>
                  <a:gd name="T7" fmla="*/ 3 h 40"/>
                  <a:gd name="T8" fmla="*/ 6 w 38"/>
                  <a:gd name="T9" fmla="*/ 2 h 40"/>
                  <a:gd name="T10" fmla="*/ 3 w 38"/>
                  <a:gd name="T11" fmla="*/ 11 h 40"/>
                  <a:gd name="T12" fmla="*/ 30 w 38"/>
                  <a:gd name="T13" fmla="*/ 38 h 40"/>
                  <a:gd name="T14" fmla="*/ 36 w 38"/>
                  <a:gd name="T15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" h="40">
                    <a:moveTo>
                      <a:pt x="36" y="34"/>
                    </a:moveTo>
                    <a:cubicBezTo>
                      <a:pt x="38" y="33"/>
                      <a:pt x="37" y="32"/>
                      <a:pt x="36" y="30"/>
                    </a:cubicBezTo>
                    <a:cubicBezTo>
                      <a:pt x="35" y="29"/>
                      <a:pt x="29" y="24"/>
                      <a:pt x="21" y="17"/>
                    </a:cubicBezTo>
                    <a:cubicBezTo>
                      <a:pt x="14" y="10"/>
                      <a:pt x="12" y="8"/>
                      <a:pt x="9" y="3"/>
                    </a:cubicBezTo>
                    <a:cubicBezTo>
                      <a:pt x="8" y="2"/>
                      <a:pt x="7" y="0"/>
                      <a:pt x="6" y="2"/>
                    </a:cubicBezTo>
                    <a:cubicBezTo>
                      <a:pt x="2" y="6"/>
                      <a:pt x="0" y="7"/>
                      <a:pt x="3" y="11"/>
                    </a:cubicBezTo>
                    <a:cubicBezTo>
                      <a:pt x="6" y="15"/>
                      <a:pt x="21" y="31"/>
                      <a:pt x="30" y="38"/>
                    </a:cubicBezTo>
                    <a:cubicBezTo>
                      <a:pt x="31" y="38"/>
                      <a:pt x="31" y="40"/>
                      <a:pt x="36" y="34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6" name="Oval 27"/>
              <p:cNvSpPr>
                <a:spLocks noChangeArrowheads="1"/>
              </p:cNvSpPr>
              <p:nvPr/>
            </p:nvSpPr>
            <p:spPr bwMode="auto">
              <a:xfrm>
                <a:off x="1215530" y="4171245"/>
                <a:ext cx="77826" cy="80905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59" name="矩形 58"/>
            <p:cNvSpPr/>
            <p:nvPr/>
          </p:nvSpPr>
          <p:spPr>
            <a:xfrm>
              <a:off x="1140882" y="3200396"/>
              <a:ext cx="1440570" cy="101526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上海锐普广告有限公司以不同于传统的</a:t>
              </a:r>
              <a:r>
                <a:rPr lang="en-US" altLang="zh-CN" sz="12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制作模式，创造全新的</a:t>
              </a:r>
              <a:r>
                <a:rPr lang="en-US" altLang="zh-CN" sz="12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体验。 </a:t>
              </a:r>
              <a:endParaRPr lang="en-US" altLang="zh-CN" sz="12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 bwMode="auto">
          <a:xfrm>
            <a:off x="5121275" y="2733675"/>
            <a:ext cx="1563688" cy="1384300"/>
            <a:chOff x="5121588" y="2734371"/>
            <a:chExt cx="1563910" cy="1384102"/>
          </a:xfrm>
        </p:grpSpPr>
        <p:grpSp>
          <p:nvGrpSpPr>
            <p:cNvPr id="20493" name="组合 14"/>
            <p:cNvGrpSpPr/>
            <p:nvPr/>
          </p:nvGrpSpPr>
          <p:grpSpPr bwMode="auto">
            <a:xfrm>
              <a:off x="5121588" y="3561588"/>
              <a:ext cx="1495424" cy="542925"/>
              <a:chOff x="5121588" y="3561588"/>
              <a:chExt cx="1495424" cy="542925"/>
            </a:xfrm>
          </p:grpSpPr>
          <p:sp>
            <p:nvSpPr>
              <p:cNvPr id="70" name="Freeform 28"/>
              <p:cNvSpPr/>
              <p:nvPr/>
            </p:nvSpPr>
            <p:spPr bwMode="auto">
              <a:xfrm>
                <a:off x="5220027" y="3713719"/>
                <a:ext cx="1360681" cy="350787"/>
              </a:xfrm>
              <a:custGeom>
                <a:avLst/>
                <a:gdLst>
                  <a:gd name="T0" fmla="*/ 0 w 857"/>
                  <a:gd name="T1" fmla="*/ 0 h 221"/>
                  <a:gd name="T2" fmla="*/ 220 w 857"/>
                  <a:gd name="T3" fmla="*/ 221 h 221"/>
                  <a:gd name="T4" fmla="*/ 857 w 857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57" h="221">
                    <a:moveTo>
                      <a:pt x="0" y="0"/>
                    </a:moveTo>
                    <a:lnTo>
                      <a:pt x="220" y="221"/>
                    </a:lnTo>
                    <a:lnTo>
                      <a:pt x="857" y="221"/>
                    </a:lnTo>
                  </a:path>
                </a:pathLst>
              </a:custGeom>
              <a:noFill/>
              <a:ln w="13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1" name="Freeform 29"/>
              <p:cNvSpPr/>
              <p:nvPr/>
            </p:nvSpPr>
            <p:spPr bwMode="auto">
              <a:xfrm>
                <a:off x="5121588" y="3561341"/>
                <a:ext cx="130193" cy="185710"/>
              </a:xfrm>
              <a:custGeom>
                <a:avLst/>
                <a:gdLst>
                  <a:gd name="T0" fmla="*/ 54 w 99"/>
                  <a:gd name="T1" fmla="*/ 141 h 142"/>
                  <a:gd name="T2" fmla="*/ 41 w 99"/>
                  <a:gd name="T3" fmla="*/ 128 h 142"/>
                  <a:gd name="T4" fmla="*/ 42 w 99"/>
                  <a:gd name="T5" fmla="*/ 117 h 142"/>
                  <a:gd name="T6" fmla="*/ 40 w 99"/>
                  <a:gd name="T7" fmla="*/ 111 h 142"/>
                  <a:gd name="T8" fmla="*/ 43 w 99"/>
                  <a:gd name="T9" fmla="*/ 102 h 142"/>
                  <a:gd name="T10" fmla="*/ 43 w 99"/>
                  <a:gd name="T11" fmla="*/ 100 h 142"/>
                  <a:gd name="T12" fmla="*/ 27 w 99"/>
                  <a:gd name="T13" fmla="*/ 82 h 142"/>
                  <a:gd name="T14" fmla="*/ 17 w 99"/>
                  <a:gd name="T15" fmla="*/ 78 h 142"/>
                  <a:gd name="T16" fmla="*/ 11 w 99"/>
                  <a:gd name="T17" fmla="*/ 78 h 142"/>
                  <a:gd name="T18" fmla="*/ 9 w 99"/>
                  <a:gd name="T19" fmla="*/ 68 h 142"/>
                  <a:gd name="T20" fmla="*/ 5 w 99"/>
                  <a:gd name="T21" fmla="*/ 57 h 142"/>
                  <a:gd name="T22" fmla="*/ 2 w 99"/>
                  <a:gd name="T23" fmla="*/ 51 h 142"/>
                  <a:gd name="T24" fmla="*/ 12 w 99"/>
                  <a:gd name="T25" fmla="*/ 45 h 142"/>
                  <a:gd name="T26" fmla="*/ 26 w 99"/>
                  <a:gd name="T27" fmla="*/ 40 h 142"/>
                  <a:gd name="T28" fmla="*/ 21 w 99"/>
                  <a:gd name="T29" fmla="*/ 32 h 142"/>
                  <a:gd name="T30" fmla="*/ 17 w 99"/>
                  <a:gd name="T31" fmla="*/ 28 h 142"/>
                  <a:gd name="T32" fmla="*/ 11 w 99"/>
                  <a:gd name="T33" fmla="*/ 20 h 142"/>
                  <a:gd name="T34" fmla="*/ 6 w 99"/>
                  <a:gd name="T35" fmla="*/ 12 h 142"/>
                  <a:gd name="T36" fmla="*/ 8 w 99"/>
                  <a:gd name="T37" fmla="*/ 0 h 142"/>
                  <a:gd name="T38" fmla="*/ 9 w 99"/>
                  <a:gd name="T39" fmla="*/ 1 h 142"/>
                  <a:gd name="T40" fmla="*/ 16 w 99"/>
                  <a:gd name="T41" fmla="*/ 7 h 142"/>
                  <a:gd name="T42" fmla="*/ 21 w 99"/>
                  <a:gd name="T43" fmla="*/ 12 h 142"/>
                  <a:gd name="T44" fmla="*/ 30 w 99"/>
                  <a:gd name="T45" fmla="*/ 19 h 142"/>
                  <a:gd name="T46" fmla="*/ 31 w 99"/>
                  <a:gd name="T47" fmla="*/ 21 h 142"/>
                  <a:gd name="T48" fmla="*/ 33 w 99"/>
                  <a:gd name="T49" fmla="*/ 22 h 142"/>
                  <a:gd name="T50" fmla="*/ 40 w 99"/>
                  <a:gd name="T51" fmla="*/ 29 h 142"/>
                  <a:gd name="T52" fmla="*/ 51 w 99"/>
                  <a:gd name="T53" fmla="*/ 38 h 142"/>
                  <a:gd name="T54" fmla="*/ 57 w 99"/>
                  <a:gd name="T55" fmla="*/ 44 h 142"/>
                  <a:gd name="T56" fmla="*/ 68 w 99"/>
                  <a:gd name="T57" fmla="*/ 75 h 142"/>
                  <a:gd name="T58" fmla="*/ 70 w 99"/>
                  <a:gd name="T59" fmla="*/ 76 h 142"/>
                  <a:gd name="T60" fmla="*/ 77 w 99"/>
                  <a:gd name="T61" fmla="*/ 80 h 142"/>
                  <a:gd name="T62" fmla="*/ 83 w 99"/>
                  <a:gd name="T63" fmla="*/ 82 h 142"/>
                  <a:gd name="T64" fmla="*/ 96 w 99"/>
                  <a:gd name="T65" fmla="*/ 95 h 142"/>
                  <a:gd name="T66" fmla="*/ 98 w 99"/>
                  <a:gd name="T67" fmla="*/ 100 h 142"/>
                  <a:gd name="T68" fmla="*/ 57 w 99"/>
                  <a:gd name="T69" fmla="*/ 141 h 142"/>
                  <a:gd name="T70" fmla="*/ 54 w 99"/>
                  <a:gd name="T71" fmla="*/ 141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9" h="142">
                    <a:moveTo>
                      <a:pt x="54" y="141"/>
                    </a:moveTo>
                    <a:cubicBezTo>
                      <a:pt x="51" y="138"/>
                      <a:pt x="47" y="134"/>
                      <a:pt x="41" y="128"/>
                    </a:cubicBezTo>
                    <a:cubicBezTo>
                      <a:pt x="38" y="125"/>
                      <a:pt x="38" y="123"/>
                      <a:pt x="42" y="117"/>
                    </a:cubicBezTo>
                    <a:cubicBezTo>
                      <a:pt x="44" y="115"/>
                      <a:pt x="41" y="114"/>
                      <a:pt x="40" y="111"/>
                    </a:cubicBezTo>
                    <a:cubicBezTo>
                      <a:pt x="38" y="108"/>
                      <a:pt x="43" y="102"/>
                      <a:pt x="43" y="102"/>
                    </a:cubicBezTo>
                    <a:cubicBezTo>
                      <a:pt x="44" y="101"/>
                      <a:pt x="44" y="101"/>
                      <a:pt x="43" y="100"/>
                    </a:cubicBezTo>
                    <a:cubicBezTo>
                      <a:pt x="31" y="95"/>
                      <a:pt x="28" y="81"/>
                      <a:pt x="27" y="82"/>
                    </a:cubicBezTo>
                    <a:cubicBezTo>
                      <a:pt x="21" y="85"/>
                      <a:pt x="17" y="80"/>
                      <a:pt x="17" y="78"/>
                    </a:cubicBezTo>
                    <a:cubicBezTo>
                      <a:pt x="16" y="80"/>
                      <a:pt x="11" y="79"/>
                      <a:pt x="11" y="78"/>
                    </a:cubicBezTo>
                    <a:cubicBezTo>
                      <a:pt x="9" y="73"/>
                      <a:pt x="10" y="71"/>
                      <a:pt x="9" y="68"/>
                    </a:cubicBezTo>
                    <a:cubicBezTo>
                      <a:pt x="6" y="62"/>
                      <a:pt x="9" y="61"/>
                      <a:pt x="5" y="57"/>
                    </a:cubicBezTo>
                    <a:cubicBezTo>
                      <a:pt x="3" y="54"/>
                      <a:pt x="2" y="53"/>
                      <a:pt x="2" y="51"/>
                    </a:cubicBezTo>
                    <a:cubicBezTo>
                      <a:pt x="2" y="45"/>
                      <a:pt x="9" y="44"/>
                      <a:pt x="12" y="45"/>
                    </a:cubicBezTo>
                    <a:cubicBezTo>
                      <a:pt x="14" y="41"/>
                      <a:pt x="22" y="41"/>
                      <a:pt x="26" y="40"/>
                    </a:cubicBezTo>
                    <a:cubicBezTo>
                      <a:pt x="25" y="39"/>
                      <a:pt x="23" y="36"/>
                      <a:pt x="21" y="32"/>
                    </a:cubicBezTo>
                    <a:cubicBezTo>
                      <a:pt x="20" y="30"/>
                      <a:pt x="19" y="31"/>
                      <a:pt x="17" y="28"/>
                    </a:cubicBezTo>
                    <a:cubicBezTo>
                      <a:pt x="13" y="23"/>
                      <a:pt x="12" y="21"/>
                      <a:pt x="11" y="20"/>
                    </a:cubicBezTo>
                    <a:cubicBezTo>
                      <a:pt x="11" y="18"/>
                      <a:pt x="7" y="15"/>
                      <a:pt x="6" y="12"/>
                    </a:cubicBezTo>
                    <a:cubicBezTo>
                      <a:pt x="0" y="5"/>
                      <a:pt x="7" y="0"/>
                      <a:pt x="8" y="0"/>
                    </a:cubicBezTo>
                    <a:cubicBezTo>
                      <a:pt x="8" y="0"/>
                      <a:pt x="8" y="0"/>
                      <a:pt x="9" y="1"/>
                    </a:cubicBezTo>
                    <a:cubicBezTo>
                      <a:pt x="11" y="3"/>
                      <a:pt x="14" y="5"/>
                      <a:pt x="16" y="7"/>
                    </a:cubicBezTo>
                    <a:cubicBezTo>
                      <a:pt x="17" y="8"/>
                      <a:pt x="19" y="9"/>
                      <a:pt x="21" y="12"/>
                    </a:cubicBezTo>
                    <a:cubicBezTo>
                      <a:pt x="24" y="14"/>
                      <a:pt x="25" y="17"/>
                      <a:pt x="30" y="19"/>
                    </a:cubicBezTo>
                    <a:cubicBezTo>
                      <a:pt x="30" y="19"/>
                      <a:pt x="30" y="20"/>
                      <a:pt x="31" y="21"/>
                    </a:cubicBezTo>
                    <a:cubicBezTo>
                      <a:pt x="31" y="21"/>
                      <a:pt x="32" y="21"/>
                      <a:pt x="33" y="22"/>
                    </a:cubicBezTo>
                    <a:cubicBezTo>
                      <a:pt x="35" y="25"/>
                      <a:pt x="38" y="27"/>
                      <a:pt x="40" y="29"/>
                    </a:cubicBezTo>
                    <a:cubicBezTo>
                      <a:pt x="42" y="32"/>
                      <a:pt x="45" y="33"/>
                      <a:pt x="51" y="38"/>
                    </a:cubicBezTo>
                    <a:cubicBezTo>
                      <a:pt x="53" y="40"/>
                      <a:pt x="56" y="41"/>
                      <a:pt x="57" y="44"/>
                    </a:cubicBezTo>
                    <a:cubicBezTo>
                      <a:pt x="58" y="47"/>
                      <a:pt x="63" y="60"/>
                      <a:pt x="68" y="75"/>
                    </a:cubicBezTo>
                    <a:cubicBezTo>
                      <a:pt x="68" y="75"/>
                      <a:pt x="69" y="76"/>
                      <a:pt x="70" y="76"/>
                    </a:cubicBezTo>
                    <a:cubicBezTo>
                      <a:pt x="74" y="75"/>
                      <a:pt x="74" y="76"/>
                      <a:pt x="77" y="80"/>
                    </a:cubicBezTo>
                    <a:cubicBezTo>
                      <a:pt x="80" y="83"/>
                      <a:pt x="80" y="78"/>
                      <a:pt x="83" y="82"/>
                    </a:cubicBezTo>
                    <a:cubicBezTo>
                      <a:pt x="88" y="86"/>
                      <a:pt x="89" y="88"/>
                      <a:pt x="96" y="95"/>
                    </a:cubicBezTo>
                    <a:cubicBezTo>
                      <a:pt x="99" y="98"/>
                      <a:pt x="99" y="98"/>
                      <a:pt x="98" y="100"/>
                    </a:cubicBezTo>
                    <a:cubicBezTo>
                      <a:pt x="57" y="141"/>
                      <a:pt x="57" y="141"/>
                      <a:pt x="57" y="141"/>
                    </a:cubicBezTo>
                    <a:cubicBezTo>
                      <a:pt x="56" y="142"/>
                      <a:pt x="55" y="142"/>
                      <a:pt x="54" y="14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2" name="Freeform 30"/>
              <p:cNvSpPr/>
              <p:nvPr/>
            </p:nvSpPr>
            <p:spPr bwMode="auto">
              <a:xfrm>
                <a:off x="5129527" y="3564516"/>
                <a:ext cx="9526" cy="7936"/>
              </a:xfrm>
              <a:custGeom>
                <a:avLst/>
                <a:gdLst>
                  <a:gd name="T0" fmla="*/ 2 w 8"/>
                  <a:gd name="T1" fmla="*/ 0 h 7"/>
                  <a:gd name="T2" fmla="*/ 5 w 8"/>
                  <a:gd name="T3" fmla="*/ 6 h 7"/>
                  <a:gd name="T4" fmla="*/ 7 w 8"/>
                  <a:gd name="T5" fmla="*/ 5 h 7"/>
                  <a:gd name="T6" fmla="*/ 2 w 8"/>
                  <a:gd name="T7" fmla="*/ 0 h 7"/>
                  <a:gd name="T8" fmla="*/ 2 w 8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7">
                    <a:moveTo>
                      <a:pt x="2" y="0"/>
                    </a:moveTo>
                    <a:cubicBezTo>
                      <a:pt x="0" y="2"/>
                      <a:pt x="4" y="5"/>
                      <a:pt x="5" y="6"/>
                    </a:cubicBezTo>
                    <a:cubicBezTo>
                      <a:pt x="6" y="7"/>
                      <a:pt x="8" y="6"/>
                      <a:pt x="7" y="5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3" name="Freeform 31"/>
              <p:cNvSpPr/>
              <p:nvPr/>
            </p:nvSpPr>
            <p:spPr bwMode="auto">
              <a:xfrm>
                <a:off x="5129527" y="3566102"/>
                <a:ext cx="84149" cy="114284"/>
              </a:xfrm>
              <a:custGeom>
                <a:avLst/>
                <a:gdLst>
                  <a:gd name="T0" fmla="*/ 7 w 64"/>
                  <a:gd name="T1" fmla="*/ 46 h 87"/>
                  <a:gd name="T2" fmla="*/ 9 w 64"/>
                  <a:gd name="T3" fmla="*/ 50 h 87"/>
                  <a:gd name="T4" fmla="*/ 15 w 64"/>
                  <a:gd name="T5" fmla="*/ 54 h 87"/>
                  <a:gd name="T6" fmla="*/ 17 w 64"/>
                  <a:gd name="T7" fmla="*/ 58 h 87"/>
                  <a:gd name="T8" fmla="*/ 20 w 64"/>
                  <a:gd name="T9" fmla="*/ 60 h 87"/>
                  <a:gd name="T10" fmla="*/ 23 w 64"/>
                  <a:gd name="T11" fmla="*/ 64 h 87"/>
                  <a:gd name="T12" fmla="*/ 31 w 64"/>
                  <a:gd name="T13" fmla="*/ 69 h 87"/>
                  <a:gd name="T14" fmla="*/ 33 w 64"/>
                  <a:gd name="T15" fmla="*/ 70 h 87"/>
                  <a:gd name="T16" fmla="*/ 47 w 64"/>
                  <a:gd name="T17" fmla="*/ 84 h 87"/>
                  <a:gd name="T18" fmla="*/ 59 w 64"/>
                  <a:gd name="T19" fmla="*/ 82 h 87"/>
                  <a:gd name="T20" fmla="*/ 60 w 64"/>
                  <a:gd name="T21" fmla="*/ 72 h 87"/>
                  <a:gd name="T22" fmla="*/ 47 w 64"/>
                  <a:gd name="T23" fmla="*/ 39 h 87"/>
                  <a:gd name="T24" fmla="*/ 27 w 64"/>
                  <a:gd name="T25" fmla="*/ 22 h 87"/>
                  <a:gd name="T26" fmla="*/ 21 w 64"/>
                  <a:gd name="T27" fmla="*/ 18 h 87"/>
                  <a:gd name="T28" fmla="*/ 18 w 64"/>
                  <a:gd name="T29" fmla="*/ 14 h 87"/>
                  <a:gd name="T30" fmla="*/ 9 w 64"/>
                  <a:gd name="T31" fmla="*/ 5 h 87"/>
                  <a:gd name="T32" fmla="*/ 1 w 64"/>
                  <a:gd name="T33" fmla="*/ 2 h 87"/>
                  <a:gd name="T34" fmla="*/ 0 w 64"/>
                  <a:gd name="T35" fmla="*/ 1 h 87"/>
                  <a:gd name="T36" fmla="*/ 0 w 64"/>
                  <a:gd name="T37" fmla="*/ 2 h 87"/>
                  <a:gd name="T38" fmla="*/ 7 w 64"/>
                  <a:gd name="T39" fmla="*/ 12 h 87"/>
                  <a:gd name="T40" fmla="*/ 12 w 64"/>
                  <a:gd name="T41" fmla="*/ 18 h 87"/>
                  <a:gd name="T42" fmla="*/ 15 w 64"/>
                  <a:gd name="T43" fmla="*/ 21 h 87"/>
                  <a:gd name="T44" fmla="*/ 21 w 64"/>
                  <a:gd name="T45" fmla="*/ 28 h 87"/>
                  <a:gd name="T46" fmla="*/ 25 w 64"/>
                  <a:gd name="T47" fmla="*/ 31 h 87"/>
                  <a:gd name="T48" fmla="*/ 32 w 64"/>
                  <a:gd name="T49" fmla="*/ 40 h 87"/>
                  <a:gd name="T50" fmla="*/ 38 w 64"/>
                  <a:gd name="T51" fmla="*/ 44 h 87"/>
                  <a:gd name="T52" fmla="*/ 35 w 64"/>
                  <a:gd name="T53" fmla="*/ 50 h 87"/>
                  <a:gd name="T54" fmla="*/ 41 w 64"/>
                  <a:gd name="T55" fmla="*/ 51 h 87"/>
                  <a:gd name="T56" fmla="*/ 40 w 64"/>
                  <a:gd name="T57" fmla="*/ 53 h 87"/>
                  <a:gd name="T58" fmla="*/ 36 w 64"/>
                  <a:gd name="T59" fmla="*/ 56 h 87"/>
                  <a:gd name="T60" fmla="*/ 46 w 64"/>
                  <a:gd name="T61" fmla="*/ 63 h 87"/>
                  <a:gd name="T62" fmla="*/ 44 w 64"/>
                  <a:gd name="T63" fmla="*/ 63 h 87"/>
                  <a:gd name="T64" fmla="*/ 37 w 64"/>
                  <a:gd name="T65" fmla="*/ 60 h 87"/>
                  <a:gd name="T66" fmla="*/ 28 w 64"/>
                  <a:gd name="T67" fmla="*/ 58 h 87"/>
                  <a:gd name="T68" fmla="*/ 20 w 64"/>
                  <a:gd name="T69" fmla="*/ 53 h 87"/>
                  <a:gd name="T70" fmla="*/ 17 w 64"/>
                  <a:gd name="T71" fmla="*/ 48 h 87"/>
                  <a:gd name="T72" fmla="*/ 5 w 64"/>
                  <a:gd name="T73" fmla="*/ 43 h 87"/>
                  <a:gd name="T74" fmla="*/ 6 w 64"/>
                  <a:gd name="T75" fmla="*/ 44 h 87"/>
                  <a:gd name="T76" fmla="*/ 7 w 64"/>
                  <a:gd name="T77" fmla="*/ 4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4" h="87">
                    <a:moveTo>
                      <a:pt x="7" y="46"/>
                    </a:moveTo>
                    <a:cubicBezTo>
                      <a:pt x="9" y="48"/>
                      <a:pt x="8" y="49"/>
                      <a:pt x="9" y="50"/>
                    </a:cubicBezTo>
                    <a:cubicBezTo>
                      <a:pt x="11" y="51"/>
                      <a:pt x="10" y="49"/>
                      <a:pt x="15" y="54"/>
                    </a:cubicBezTo>
                    <a:cubicBezTo>
                      <a:pt x="16" y="55"/>
                      <a:pt x="17" y="56"/>
                      <a:pt x="17" y="58"/>
                    </a:cubicBezTo>
                    <a:cubicBezTo>
                      <a:pt x="18" y="58"/>
                      <a:pt x="19" y="58"/>
                      <a:pt x="20" y="60"/>
                    </a:cubicBezTo>
                    <a:cubicBezTo>
                      <a:pt x="22" y="61"/>
                      <a:pt x="21" y="60"/>
                      <a:pt x="23" y="64"/>
                    </a:cubicBezTo>
                    <a:cubicBezTo>
                      <a:pt x="26" y="68"/>
                      <a:pt x="29" y="68"/>
                      <a:pt x="31" y="69"/>
                    </a:cubicBezTo>
                    <a:cubicBezTo>
                      <a:pt x="32" y="69"/>
                      <a:pt x="33" y="69"/>
                      <a:pt x="33" y="70"/>
                    </a:cubicBezTo>
                    <a:cubicBezTo>
                      <a:pt x="40" y="78"/>
                      <a:pt x="37" y="75"/>
                      <a:pt x="47" y="84"/>
                    </a:cubicBezTo>
                    <a:cubicBezTo>
                      <a:pt x="51" y="87"/>
                      <a:pt x="54" y="87"/>
                      <a:pt x="59" y="82"/>
                    </a:cubicBezTo>
                    <a:cubicBezTo>
                      <a:pt x="64" y="76"/>
                      <a:pt x="62" y="76"/>
                      <a:pt x="60" y="72"/>
                    </a:cubicBezTo>
                    <a:cubicBezTo>
                      <a:pt x="54" y="55"/>
                      <a:pt x="51" y="42"/>
                      <a:pt x="47" y="39"/>
                    </a:cubicBezTo>
                    <a:cubicBezTo>
                      <a:pt x="38" y="31"/>
                      <a:pt x="38" y="34"/>
                      <a:pt x="27" y="22"/>
                    </a:cubicBezTo>
                    <a:cubicBezTo>
                      <a:pt x="24" y="18"/>
                      <a:pt x="22" y="20"/>
                      <a:pt x="21" y="18"/>
                    </a:cubicBezTo>
                    <a:cubicBezTo>
                      <a:pt x="21" y="17"/>
                      <a:pt x="22" y="17"/>
                      <a:pt x="18" y="14"/>
                    </a:cubicBezTo>
                    <a:cubicBezTo>
                      <a:pt x="11" y="8"/>
                      <a:pt x="10" y="5"/>
                      <a:pt x="9" y="5"/>
                    </a:cubicBezTo>
                    <a:cubicBezTo>
                      <a:pt x="6" y="6"/>
                      <a:pt x="5" y="7"/>
                      <a:pt x="1" y="2"/>
                    </a:cubicBezTo>
                    <a:cubicBezTo>
                      <a:pt x="1" y="2"/>
                      <a:pt x="1" y="1"/>
                      <a:pt x="0" y="1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2"/>
                      <a:pt x="2" y="8"/>
                      <a:pt x="7" y="12"/>
                    </a:cubicBezTo>
                    <a:cubicBezTo>
                      <a:pt x="10" y="14"/>
                      <a:pt x="8" y="14"/>
                      <a:pt x="12" y="18"/>
                    </a:cubicBezTo>
                    <a:cubicBezTo>
                      <a:pt x="14" y="19"/>
                      <a:pt x="15" y="21"/>
                      <a:pt x="15" y="21"/>
                    </a:cubicBezTo>
                    <a:cubicBezTo>
                      <a:pt x="17" y="24"/>
                      <a:pt x="20" y="27"/>
                      <a:pt x="21" y="28"/>
                    </a:cubicBezTo>
                    <a:cubicBezTo>
                      <a:pt x="23" y="29"/>
                      <a:pt x="24" y="29"/>
                      <a:pt x="25" y="31"/>
                    </a:cubicBezTo>
                    <a:cubicBezTo>
                      <a:pt x="25" y="33"/>
                      <a:pt x="27" y="37"/>
                      <a:pt x="32" y="40"/>
                    </a:cubicBezTo>
                    <a:cubicBezTo>
                      <a:pt x="37" y="45"/>
                      <a:pt x="38" y="43"/>
                      <a:pt x="38" y="44"/>
                    </a:cubicBezTo>
                    <a:cubicBezTo>
                      <a:pt x="38" y="46"/>
                      <a:pt x="34" y="45"/>
                      <a:pt x="35" y="50"/>
                    </a:cubicBezTo>
                    <a:cubicBezTo>
                      <a:pt x="35" y="52"/>
                      <a:pt x="40" y="49"/>
                      <a:pt x="41" y="51"/>
                    </a:cubicBezTo>
                    <a:cubicBezTo>
                      <a:pt x="42" y="51"/>
                      <a:pt x="41" y="52"/>
                      <a:pt x="40" y="53"/>
                    </a:cubicBezTo>
                    <a:cubicBezTo>
                      <a:pt x="40" y="53"/>
                      <a:pt x="36" y="54"/>
                      <a:pt x="36" y="56"/>
                    </a:cubicBezTo>
                    <a:cubicBezTo>
                      <a:pt x="37" y="59"/>
                      <a:pt x="45" y="58"/>
                      <a:pt x="46" y="63"/>
                    </a:cubicBezTo>
                    <a:cubicBezTo>
                      <a:pt x="46" y="64"/>
                      <a:pt x="44" y="64"/>
                      <a:pt x="44" y="63"/>
                    </a:cubicBezTo>
                    <a:cubicBezTo>
                      <a:pt x="43" y="61"/>
                      <a:pt x="39" y="61"/>
                      <a:pt x="37" y="60"/>
                    </a:cubicBezTo>
                    <a:cubicBezTo>
                      <a:pt x="35" y="60"/>
                      <a:pt x="30" y="58"/>
                      <a:pt x="28" y="58"/>
                    </a:cubicBezTo>
                    <a:cubicBezTo>
                      <a:pt x="22" y="55"/>
                      <a:pt x="22" y="52"/>
                      <a:pt x="20" y="53"/>
                    </a:cubicBezTo>
                    <a:cubicBezTo>
                      <a:pt x="19" y="53"/>
                      <a:pt x="18" y="50"/>
                      <a:pt x="17" y="48"/>
                    </a:cubicBezTo>
                    <a:cubicBezTo>
                      <a:pt x="15" y="45"/>
                      <a:pt x="5" y="40"/>
                      <a:pt x="5" y="43"/>
                    </a:cubicBezTo>
                    <a:cubicBezTo>
                      <a:pt x="4" y="43"/>
                      <a:pt x="5" y="44"/>
                      <a:pt x="6" y="44"/>
                    </a:cubicBezTo>
                    <a:cubicBezTo>
                      <a:pt x="6" y="45"/>
                      <a:pt x="7" y="45"/>
                      <a:pt x="7" y="46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4" name="Freeform 32"/>
              <p:cNvSpPr/>
              <p:nvPr/>
            </p:nvSpPr>
            <p:spPr bwMode="auto">
              <a:xfrm>
                <a:off x="5126352" y="3623244"/>
                <a:ext cx="11114" cy="14286"/>
              </a:xfrm>
              <a:custGeom>
                <a:avLst/>
                <a:gdLst>
                  <a:gd name="T0" fmla="*/ 7 w 8"/>
                  <a:gd name="T1" fmla="*/ 8 h 11"/>
                  <a:gd name="T2" fmla="*/ 7 w 8"/>
                  <a:gd name="T3" fmla="*/ 4 h 11"/>
                  <a:gd name="T4" fmla="*/ 0 w 8"/>
                  <a:gd name="T5" fmla="*/ 2 h 11"/>
                  <a:gd name="T6" fmla="*/ 2 w 8"/>
                  <a:gd name="T7" fmla="*/ 6 h 11"/>
                  <a:gd name="T8" fmla="*/ 7 w 8"/>
                  <a:gd name="T9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1">
                    <a:moveTo>
                      <a:pt x="7" y="8"/>
                    </a:moveTo>
                    <a:cubicBezTo>
                      <a:pt x="8" y="6"/>
                      <a:pt x="8" y="6"/>
                      <a:pt x="7" y="4"/>
                    </a:cubicBezTo>
                    <a:cubicBezTo>
                      <a:pt x="6" y="3"/>
                      <a:pt x="1" y="0"/>
                      <a:pt x="0" y="2"/>
                    </a:cubicBezTo>
                    <a:cubicBezTo>
                      <a:pt x="0" y="3"/>
                      <a:pt x="2" y="5"/>
                      <a:pt x="2" y="6"/>
                    </a:cubicBezTo>
                    <a:cubicBezTo>
                      <a:pt x="3" y="7"/>
                      <a:pt x="6" y="11"/>
                      <a:pt x="7" y="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5" name="Freeform 33"/>
              <p:cNvSpPr/>
              <p:nvPr/>
            </p:nvSpPr>
            <p:spPr bwMode="auto">
              <a:xfrm>
                <a:off x="5175571" y="3664513"/>
                <a:ext cx="50807" cy="52380"/>
              </a:xfrm>
              <a:custGeom>
                <a:avLst/>
                <a:gdLst>
                  <a:gd name="T0" fmla="*/ 2 w 38"/>
                  <a:gd name="T1" fmla="*/ 34 h 40"/>
                  <a:gd name="T2" fmla="*/ 2 w 38"/>
                  <a:gd name="T3" fmla="*/ 30 h 40"/>
                  <a:gd name="T4" fmla="*/ 17 w 38"/>
                  <a:gd name="T5" fmla="*/ 17 h 40"/>
                  <a:gd name="T6" fmla="*/ 30 w 38"/>
                  <a:gd name="T7" fmla="*/ 3 h 40"/>
                  <a:gd name="T8" fmla="*/ 32 w 38"/>
                  <a:gd name="T9" fmla="*/ 2 h 40"/>
                  <a:gd name="T10" fmla="*/ 36 w 38"/>
                  <a:gd name="T11" fmla="*/ 11 h 40"/>
                  <a:gd name="T12" fmla="*/ 8 w 38"/>
                  <a:gd name="T13" fmla="*/ 38 h 40"/>
                  <a:gd name="T14" fmla="*/ 2 w 38"/>
                  <a:gd name="T15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" h="40">
                    <a:moveTo>
                      <a:pt x="2" y="34"/>
                    </a:moveTo>
                    <a:cubicBezTo>
                      <a:pt x="0" y="33"/>
                      <a:pt x="1" y="32"/>
                      <a:pt x="2" y="30"/>
                    </a:cubicBezTo>
                    <a:cubicBezTo>
                      <a:pt x="3" y="29"/>
                      <a:pt x="10" y="24"/>
                      <a:pt x="17" y="17"/>
                    </a:cubicBezTo>
                    <a:cubicBezTo>
                      <a:pt x="24" y="10"/>
                      <a:pt x="26" y="8"/>
                      <a:pt x="30" y="3"/>
                    </a:cubicBezTo>
                    <a:cubicBezTo>
                      <a:pt x="30" y="2"/>
                      <a:pt x="31" y="0"/>
                      <a:pt x="32" y="2"/>
                    </a:cubicBezTo>
                    <a:cubicBezTo>
                      <a:pt x="37" y="6"/>
                      <a:pt x="38" y="7"/>
                      <a:pt x="36" y="11"/>
                    </a:cubicBezTo>
                    <a:cubicBezTo>
                      <a:pt x="33" y="15"/>
                      <a:pt x="17" y="31"/>
                      <a:pt x="8" y="38"/>
                    </a:cubicBezTo>
                    <a:cubicBezTo>
                      <a:pt x="7" y="38"/>
                      <a:pt x="7" y="40"/>
                      <a:pt x="2" y="34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6" name="Oval 34"/>
              <p:cNvSpPr>
                <a:spLocks noChangeArrowheads="1"/>
              </p:cNvSpPr>
              <p:nvPr/>
            </p:nvSpPr>
            <p:spPr bwMode="auto">
              <a:xfrm>
                <a:off x="6539427" y="4024824"/>
                <a:ext cx="77798" cy="79364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20494" name="矩形 93"/>
            <p:cNvSpPr>
              <a:spLocks noChangeArrowheads="1"/>
            </p:cNvSpPr>
            <p:nvPr/>
          </p:nvSpPr>
          <p:spPr bwMode="auto">
            <a:xfrm>
              <a:off x="5544333" y="2734371"/>
              <a:ext cx="1141165" cy="1384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坚持精益求精、拒绝平庸的做事精神，帮助您实现美观、精致、严谨、动感的</a:t>
              </a: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</a:t>
              </a:r>
              <a:r>
                <a:rPr lang="zh-CN" altLang="en-US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200">
                <a:solidFill>
                  <a:srgbClr val="000000"/>
                </a:solidFill>
              </a:endParaRPr>
            </a:p>
          </p:txBody>
        </p:sp>
      </p:grpSp>
      <p:cxnSp>
        <p:nvCxnSpPr>
          <p:cNvPr id="89" name="直接连接符 88"/>
          <p:cNvCxnSpPr/>
          <p:nvPr/>
        </p:nvCxnSpPr>
        <p:spPr>
          <a:xfrm flipH="1">
            <a:off x="5172075" y="1249363"/>
            <a:ext cx="278447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5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 bwMode="auto">
          <a:xfrm>
            <a:off x="1189038" y="1563688"/>
            <a:ext cx="6626225" cy="3690937"/>
            <a:chOff x="608297" y="685065"/>
            <a:chExt cx="8006336" cy="4459927"/>
          </a:xfrm>
        </p:grpSpPr>
        <p:sp>
          <p:nvSpPr>
            <p:cNvPr id="4" name="空心弧 3"/>
            <p:cNvSpPr/>
            <p:nvPr/>
          </p:nvSpPr>
          <p:spPr>
            <a:xfrm>
              <a:off x="2321200" y="706165"/>
              <a:ext cx="4427078" cy="4427317"/>
            </a:xfrm>
            <a:prstGeom prst="blockArc">
              <a:avLst>
                <a:gd name="adj1" fmla="val 10800000"/>
                <a:gd name="adj2" fmla="val 18097499"/>
                <a:gd name="adj3" fmla="val 5159"/>
              </a:avLst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空心弧 4"/>
            <p:cNvSpPr/>
            <p:nvPr/>
          </p:nvSpPr>
          <p:spPr>
            <a:xfrm rot="5833831">
              <a:off x="2347934" y="692858"/>
              <a:ext cx="4427317" cy="4427078"/>
            </a:xfrm>
            <a:prstGeom prst="blockArc">
              <a:avLst>
                <a:gd name="adj1" fmla="val 14796044"/>
                <a:gd name="adj2" fmla="val 17880474"/>
                <a:gd name="adj3" fmla="val 5209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949933" y="1336060"/>
              <a:ext cx="3168352" cy="3168352"/>
            </a:xfrm>
            <a:prstGeom prst="ellipse">
              <a:avLst/>
            </a:prstGeom>
            <a:solidFill>
              <a:schemeClr val="bg1">
                <a:lumMod val="65000"/>
                <a:alpha val="43000"/>
              </a:schemeClr>
            </a:solidFill>
            <a:ln w="3175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76200" contourW="6350">
              <a:bevelT prst="convex"/>
              <a:extrusionClr>
                <a:schemeClr val="tx1">
                  <a:lumMod val="50000"/>
                  <a:lumOff val="50000"/>
                </a:schemeClr>
              </a:extrusionClr>
              <a:contourClr>
                <a:schemeClr val="bg1">
                  <a:lumMod val="8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空心弧 6"/>
            <p:cNvSpPr/>
            <p:nvPr/>
          </p:nvSpPr>
          <p:spPr>
            <a:xfrm>
              <a:off x="2662629" y="1047613"/>
              <a:ext cx="3744218" cy="3744421"/>
            </a:xfrm>
            <a:prstGeom prst="blockArc">
              <a:avLst>
                <a:gd name="adj1" fmla="val 10800000"/>
                <a:gd name="adj2" fmla="val 18081361"/>
                <a:gd name="adj3" fmla="val 29143"/>
              </a:avLst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空心弧 7"/>
            <p:cNvSpPr/>
            <p:nvPr/>
          </p:nvSpPr>
          <p:spPr>
            <a:xfrm rot="5792301">
              <a:off x="2662528" y="1047715"/>
              <a:ext cx="3744421" cy="3744218"/>
            </a:xfrm>
            <a:prstGeom prst="blockArc">
              <a:avLst>
                <a:gd name="adj1" fmla="val 14823342"/>
                <a:gd name="adj2" fmla="val 17866063"/>
                <a:gd name="adj3" fmla="val 29734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空心弧 8"/>
            <p:cNvSpPr/>
            <p:nvPr/>
          </p:nvSpPr>
          <p:spPr>
            <a:xfrm rot="703656">
              <a:off x="2662629" y="1047613"/>
              <a:ext cx="3744218" cy="3744421"/>
            </a:xfrm>
            <a:prstGeom prst="blockArc">
              <a:avLst>
                <a:gd name="adj1" fmla="val 17799791"/>
                <a:gd name="adj2" fmla="val 18081843"/>
                <a:gd name="adj3" fmla="val 29284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 flipH="1">
              <a:off x="3830780" y="2516992"/>
              <a:ext cx="1455871" cy="7807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12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dirty="0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上海锐普广告</a:t>
              </a:r>
              <a:endParaRPr lang="zh-CN" altLang="en-US" sz="18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 flipH="1">
              <a:off x="3961214" y="3575865"/>
              <a:ext cx="1432853" cy="55821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2294346" y="1279722"/>
              <a:ext cx="1208431" cy="458461"/>
            </a:xfrm>
            <a:custGeom>
              <a:avLst/>
              <a:gdLst>
                <a:gd name="connsiteX0" fmla="*/ 1802674 w 1802674"/>
                <a:gd name="connsiteY0" fmla="*/ 705394 h 705394"/>
                <a:gd name="connsiteX1" fmla="*/ 1123406 w 1802674"/>
                <a:gd name="connsiteY1" fmla="*/ 0 h 705394"/>
                <a:gd name="connsiteX2" fmla="*/ 0 w 1802674"/>
                <a:gd name="connsiteY2" fmla="*/ 0 h 705394"/>
                <a:gd name="connsiteX0-1" fmla="*/ 2592834 w 2592834"/>
                <a:gd name="connsiteY0-2" fmla="*/ 705394 h 705394"/>
                <a:gd name="connsiteX1-3" fmla="*/ 1913566 w 2592834"/>
                <a:gd name="connsiteY1-4" fmla="*/ 0 h 705394"/>
                <a:gd name="connsiteX2-5" fmla="*/ 0 w 2592834"/>
                <a:gd name="connsiteY2-6" fmla="*/ 0 h 7053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592834" h="705394">
                  <a:moveTo>
                    <a:pt x="2592834" y="705394"/>
                  </a:moveTo>
                  <a:lnTo>
                    <a:pt x="1913566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chemeClr val="tx1"/>
              </a:solidFill>
              <a:prstDash val="solid"/>
              <a:headEnd type="oval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 flipH="1">
              <a:off x="6872958" y="1105161"/>
              <a:ext cx="1741675" cy="55821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11"/>
            <p:cNvSpPr txBox="1">
              <a:spLocks noChangeArrowheads="1"/>
            </p:cNvSpPr>
            <p:nvPr/>
          </p:nvSpPr>
          <p:spPr bwMode="auto">
            <a:xfrm flipH="1">
              <a:off x="608297" y="1062959"/>
              <a:ext cx="1672622" cy="55821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Box 14"/>
            <p:cNvSpPr txBox="1">
              <a:spLocks noChangeArrowheads="1"/>
            </p:cNvSpPr>
            <p:nvPr/>
          </p:nvSpPr>
          <p:spPr bwMode="auto">
            <a:xfrm flipH="1">
              <a:off x="6872958" y="1738183"/>
              <a:ext cx="1741675" cy="55821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6050073" y="3811810"/>
              <a:ext cx="769177" cy="0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  <a:headEnd type="oval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>
              <a:spLocks noChangeArrowheads="1"/>
            </p:cNvSpPr>
            <p:nvPr/>
          </p:nvSpPr>
          <p:spPr bwMode="auto">
            <a:xfrm flipH="1">
              <a:off x="6872958" y="3575865"/>
              <a:ext cx="1567124" cy="55821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31" name="TextBox 60"/>
            <p:cNvSpPr txBox="1">
              <a:spLocks noChangeArrowheads="1"/>
            </p:cNvSpPr>
            <p:nvPr/>
          </p:nvSpPr>
          <p:spPr bwMode="auto">
            <a:xfrm rot="-1912545">
              <a:off x="2710140" y="783788"/>
              <a:ext cx="800318" cy="409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31859C"/>
                  </a:solidFill>
                  <a:latin typeface="方正超粗黑简体" panose="03000509000000000000" pitchFamily="65" charset="-122"/>
                  <a:ea typeface="方正超粗黑简体" panose="03000509000000000000" pitchFamily="65" charset="-122"/>
                </a:rPr>
                <a:t>35%</a:t>
              </a:r>
              <a:endParaRPr lang="zh-CN" altLang="en-US" sz="1600">
                <a:solidFill>
                  <a:srgbClr val="31859C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endParaRPr>
            </a:p>
          </p:txBody>
        </p:sp>
        <p:sp>
          <p:nvSpPr>
            <p:cNvPr id="21532" name="TextBox 61"/>
            <p:cNvSpPr txBox="1">
              <a:spLocks noChangeArrowheads="1"/>
            </p:cNvSpPr>
            <p:nvPr/>
          </p:nvSpPr>
          <p:spPr bwMode="auto">
            <a:xfrm rot="2358327">
              <a:off x="5832141" y="877531"/>
              <a:ext cx="635683" cy="409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A6A6A6"/>
                  </a:solidFill>
                  <a:latin typeface="方正超粗黑简体" panose="03000509000000000000" pitchFamily="65" charset="-122"/>
                  <a:ea typeface="方正超粗黑简体" panose="03000509000000000000" pitchFamily="65" charset="-122"/>
                </a:rPr>
                <a:t>2%</a:t>
              </a:r>
              <a:endParaRPr lang="zh-CN" altLang="en-US" sz="1600">
                <a:solidFill>
                  <a:srgbClr val="A6A6A6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endParaRPr>
            </a:p>
          </p:txBody>
        </p:sp>
        <p:sp>
          <p:nvSpPr>
            <p:cNvPr id="21533" name="TextBox 62"/>
            <p:cNvSpPr txBox="1">
              <a:spLocks noChangeArrowheads="1"/>
            </p:cNvSpPr>
            <p:nvPr/>
          </p:nvSpPr>
          <p:spPr bwMode="auto">
            <a:xfrm rot="3270647">
              <a:off x="6238967" y="1368161"/>
              <a:ext cx="635718" cy="409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7F7F7F"/>
                  </a:solidFill>
                  <a:latin typeface="方正超粗黑简体" panose="03000509000000000000" pitchFamily="65" charset="-122"/>
                  <a:ea typeface="方正超粗黑简体" panose="03000509000000000000" pitchFamily="65" charset="-122"/>
                </a:rPr>
                <a:t>8%</a:t>
              </a:r>
              <a:endParaRPr lang="zh-CN" altLang="en-US" sz="1600">
                <a:solidFill>
                  <a:srgbClr val="7F7F7F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endParaRPr>
            </a:p>
          </p:txBody>
        </p:sp>
        <p:sp>
          <p:nvSpPr>
            <p:cNvPr id="21534" name="TextBox 63"/>
            <p:cNvSpPr txBox="1">
              <a:spLocks noChangeArrowheads="1"/>
            </p:cNvSpPr>
            <p:nvPr/>
          </p:nvSpPr>
          <p:spPr bwMode="auto">
            <a:xfrm rot="6017122">
              <a:off x="6546901" y="3104509"/>
              <a:ext cx="800361" cy="409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7F7F7F"/>
                  </a:solidFill>
                  <a:latin typeface="方正超粗黑简体" panose="03000509000000000000" pitchFamily="65" charset="-122"/>
                  <a:ea typeface="方正超粗黑简体" panose="03000509000000000000" pitchFamily="65" charset="-122"/>
                </a:rPr>
                <a:t>18%</a:t>
              </a:r>
              <a:endParaRPr lang="zh-CN" altLang="en-US" sz="1600">
                <a:solidFill>
                  <a:srgbClr val="7F7F7F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endParaRPr>
            </a:p>
          </p:txBody>
        </p:sp>
        <p:pic>
          <p:nvPicPr>
            <p:cNvPr id="21535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4497" y="3172547"/>
              <a:ext cx="1971000" cy="1194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空心弧 22"/>
            <p:cNvSpPr/>
            <p:nvPr/>
          </p:nvSpPr>
          <p:spPr>
            <a:xfrm rot="2067484">
              <a:off x="2353809" y="717675"/>
              <a:ext cx="4427078" cy="4427317"/>
            </a:xfrm>
            <a:prstGeom prst="blockArc">
              <a:avLst>
                <a:gd name="adj1" fmla="val 17090619"/>
                <a:gd name="adj2" fmla="val 18097499"/>
                <a:gd name="adj3" fmla="val 5159"/>
              </a:avLst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空心弧 23"/>
            <p:cNvSpPr/>
            <p:nvPr/>
          </p:nvSpPr>
          <p:spPr>
            <a:xfrm rot="2003443">
              <a:off x="2689483" y="1085978"/>
              <a:ext cx="3744218" cy="3744421"/>
            </a:xfrm>
            <a:prstGeom prst="blockArc">
              <a:avLst>
                <a:gd name="adj1" fmla="val 17096899"/>
                <a:gd name="adj2" fmla="val 18056076"/>
                <a:gd name="adj3" fmla="val 29586"/>
              </a:avLst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空心弧 24"/>
            <p:cNvSpPr/>
            <p:nvPr/>
          </p:nvSpPr>
          <p:spPr>
            <a:xfrm rot="774438">
              <a:off x="2344217" y="685065"/>
              <a:ext cx="4428997" cy="4427317"/>
            </a:xfrm>
            <a:prstGeom prst="blockArc">
              <a:avLst>
                <a:gd name="adj1" fmla="val 17689797"/>
                <a:gd name="adj2" fmla="val 18097499"/>
                <a:gd name="adj3" fmla="val 5159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5605063" y="1306577"/>
              <a:ext cx="1281321" cy="391323"/>
            </a:xfrm>
            <a:custGeom>
              <a:avLst/>
              <a:gdLst>
                <a:gd name="connsiteX0" fmla="*/ 0 w 888275"/>
                <a:gd name="connsiteY0" fmla="*/ 391886 h 391886"/>
                <a:gd name="connsiteX1" fmla="*/ 313509 w 888275"/>
                <a:gd name="connsiteY1" fmla="*/ 0 h 391886"/>
                <a:gd name="connsiteX2" fmla="*/ 888275 w 888275"/>
                <a:gd name="connsiteY2" fmla="*/ 0 h 391886"/>
                <a:gd name="connsiteX0-1" fmla="*/ 0 w 1281975"/>
                <a:gd name="connsiteY0-2" fmla="*/ 391886 h 391886"/>
                <a:gd name="connsiteX1-3" fmla="*/ 313509 w 1281975"/>
                <a:gd name="connsiteY1-4" fmla="*/ 0 h 391886"/>
                <a:gd name="connsiteX2-5" fmla="*/ 1281975 w 1281975"/>
                <a:gd name="connsiteY2-6" fmla="*/ 0 h 3918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281975" h="391886">
                  <a:moveTo>
                    <a:pt x="0" y="391886"/>
                  </a:moveTo>
                  <a:lnTo>
                    <a:pt x="313509" y="0"/>
                  </a:lnTo>
                  <a:lnTo>
                    <a:pt x="1281975" y="0"/>
                  </a:lnTo>
                </a:path>
              </a:pathLst>
            </a:custGeom>
            <a:ln w="3175">
              <a:solidFill>
                <a:schemeClr val="tx1"/>
              </a:solidFill>
              <a:prstDash val="solid"/>
              <a:headEnd type="oval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6061582" y="1947272"/>
              <a:ext cx="834394" cy="103585"/>
            </a:xfrm>
            <a:custGeom>
              <a:avLst/>
              <a:gdLst>
                <a:gd name="connsiteX0" fmla="*/ 0 w 548640"/>
                <a:gd name="connsiteY0" fmla="*/ 104503 h 104503"/>
                <a:gd name="connsiteX1" fmla="*/ 274320 w 548640"/>
                <a:gd name="connsiteY1" fmla="*/ 0 h 104503"/>
                <a:gd name="connsiteX2" fmla="*/ 548640 w 548640"/>
                <a:gd name="connsiteY2" fmla="*/ 0 h 104503"/>
                <a:gd name="connsiteX0-1" fmla="*/ 0 w 834390"/>
                <a:gd name="connsiteY0-2" fmla="*/ 104503 h 104503"/>
                <a:gd name="connsiteX1-3" fmla="*/ 274320 w 834390"/>
                <a:gd name="connsiteY1-4" fmla="*/ 0 h 104503"/>
                <a:gd name="connsiteX2-5" fmla="*/ 834390 w 834390"/>
                <a:gd name="connsiteY2-6" fmla="*/ 0 h 10450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834390" h="104503">
                  <a:moveTo>
                    <a:pt x="0" y="104503"/>
                  </a:moveTo>
                  <a:lnTo>
                    <a:pt x="274320" y="0"/>
                  </a:lnTo>
                  <a:lnTo>
                    <a:pt x="834390" y="0"/>
                  </a:lnTo>
                </a:path>
              </a:pathLst>
            </a:custGeom>
            <a:ln w="3175">
              <a:solidFill>
                <a:schemeClr val="tx1"/>
              </a:solidFill>
              <a:prstDash val="solid"/>
              <a:headEnd type="oval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 bwMode="auto">
          <a:xfrm>
            <a:off x="928688" y="730250"/>
            <a:ext cx="7388225" cy="503238"/>
            <a:chOff x="928366" y="730250"/>
            <a:chExt cx="7388050" cy="502702"/>
          </a:xfrm>
        </p:grpSpPr>
        <p:sp>
          <p:nvSpPr>
            <p:cNvPr id="21510" name="矩形 1"/>
            <p:cNvSpPr>
              <a:spLocks noChangeArrowheads="1"/>
            </p:cNvSpPr>
            <p:nvPr/>
          </p:nvSpPr>
          <p:spPr bwMode="auto">
            <a:xfrm>
              <a:off x="1044253" y="730250"/>
              <a:ext cx="7272163" cy="502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1600"/>
                </a:lnSpc>
                <a:spcBef>
                  <a:spcPct val="0"/>
                </a:spcBef>
                <a:buClr>
                  <a:srgbClr val="0070C0"/>
                </a:buClr>
                <a:buFontTx/>
                <a:buNone/>
              </a:pPr>
              <a:r>
                <a:rPr lang="zh-CN" altLang="zh-CN" sz="1200">
                  <a:solidFill>
                    <a:srgbClr val="0D0D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200">
                  <a:solidFill>
                    <a:srgbClr val="0D0D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0D0D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0D0D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0D0D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200">
                  <a:solidFill>
                    <a:srgbClr val="0D0D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0D0D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>
                  <a:solidFill>
                    <a:srgbClr val="0D0D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0D0D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</a:t>
              </a:r>
              <a:endParaRPr lang="zh-CN" altLang="zh-CN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1511" name="组合 27"/>
            <p:cNvGrpSpPr/>
            <p:nvPr/>
          </p:nvGrpSpPr>
          <p:grpSpPr bwMode="auto">
            <a:xfrm>
              <a:off x="928366" y="817631"/>
              <a:ext cx="115887" cy="115887"/>
              <a:chOff x="5267572" y="2953165"/>
              <a:chExt cx="115585" cy="115585"/>
            </a:xfrm>
          </p:grpSpPr>
          <p:sp>
            <p:nvSpPr>
              <p:cNvPr id="29" name="虚尾箭头 28"/>
              <p:cNvSpPr/>
              <p:nvPr/>
            </p:nvSpPr>
            <p:spPr>
              <a:xfrm>
                <a:off x="5294488" y="2975148"/>
                <a:ext cx="61750" cy="71175"/>
              </a:xfrm>
              <a:prstGeom prst="stripedRightArrow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162518" tIns="81255" rIns="162518" bIns="81255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0" name="椭圆 286"/>
              <p:cNvSpPr>
                <a:spLocks noChangeArrowheads="1"/>
              </p:cNvSpPr>
              <p:nvPr/>
            </p:nvSpPr>
            <p:spPr bwMode="auto">
              <a:xfrm>
                <a:off x="5267572" y="2953005"/>
                <a:ext cx="115582" cy="11546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62518" tIns="81255" rIns="162518" bIns="81255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1" name="虚尾箭头 30"/>
              <p:cNvSpPr/>
              <p:nvPr/>
            </p:nvSpPr>
            <p:spPr>
              <a:xfrm>
                <a:off x="5294488" y="2973566"/>
                <a:ext cx="60166" cy="72757"/>
              </a:xfrm>
              <a:prstGeom prst="stripedRightArrow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162518" tIns="81255" rIns="162518" bIns="81255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latin typeface="+mn-lt"/>
                  <a:ea typeface="+mn-ea"/>
                </a:endParaRPr>
              </a:p>
            </p:txBody>
          </p:sp>
        </p:grpSp>
      </p:grpSp>
      <p:sp>
        <p:nvSpPr>
          <p:cNvPr id="32" name="TextBox 31"/>
          <p:cNvSpPr txBox="1"/>
          <p:nvPr/>
        </p:nvSpPr>
        <p:spPr>
          <a:xfrm>
            <a:off x="217488" y="87313"/>
            <a:ext cx="20510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1"/>
          <p:cNvSpPr>
            <a:spLocks noChangeArrowheads="1"/>
          </p:cNvSpPr>
          <p:nvPr/>
        </p:nvSpPr>
        <p:spPr bwMode="auto">
          <a:xfrm>
            <a:off x="1965325" y="252413"/>
            <a:ext cx="1055688" cy="2159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spc="3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Click to add title</a:t>
            </a:r>
            <a:endParaRPr lang="zh-CN" altLang="en-US" sz="800" spc="3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6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1"/>
          <p:cNvSpPr>
            <a:spLocks noChangeArrowheads="1"/>
          </p:cNvSpPr>
          <p:nvPr/>
        </p:nvSpPr>
        <p:spPr bwMode="auto">
          <a:xfrm>
            <a:off x="139700" y="285750"/>
            <a:ext cx="100013" cy="123825"/>
          </a:xfrm>
          <a:prstGeom prst="rect">
            <a:avLst/>
          </a:prstGeom>
          <a:solidFill>
            <a:srgbClr val="F5AC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22531" name="Rectangle 12"/>
          <p:cNvSpPr>
            <a:spLocks noChangeArrowheads="1"/>
          </p:cNvSpPr>
          <p:nvPr/>
        </p:nvSpPr>
        <p:spPr bwMode="auto">
          <a:xfrm>
            <a:off x="1588" y="115888"/>
            <a:ext cx="96837" cy="296862"/>
          </a:xfrm>
          <a:prstGeom prst="rect">
            <a:avLst/>
          </a:prstGeom>
          <a:solidFill>
            <a:srgbClr val="E477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7488" y="87313"/>
            <a:ext cx="10017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801688" y="249238"/>
            <a:ext cx="768350" cy="2143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spc="3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800" spc="3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2662238" y="1447800"/>
            <a:ext cx="3733800" cy="708025"/>
            <a:chOff x="2662541" y="1447454"/>
            <a:chExt cx="3733496" cy="707886"/>
          </a:xfrm>
        </p:grpSpPr>
        <p:grpSp>
          <p:nvGrpSpPr>
            <p:cNvPr id="22553" name="组合 21"/>
            <p:cNvGrpSpPr/>
            <p:nvPr/>
          </p:nvGrpSpPr>
          <p:grpSpPr bwMode="auto">
            <a:xfrm>
              <a:off x="2662541" y="1447454"/>
              <a:ext cx="3666650" cy="707886"/>
              <a:chOff x="2648027" y="1287800"/>
              <a:chExt cx="3666650" cy="707886"/>
            </a:xfrm>
          </p:grpSpPr>
          <p:sp>
            <p:nvSpPr>
              <p:cNvPr id="22555" name="TextBox 22"/>
              <p:cNvSpPr txBox="1">
                <a:spLocks noChangeArrowheads="1"/>
              </p:cNvSpPr>
              <p:nvPr/>
            </p:nvSpPr>
            <p:spPr bwMode="auto">
              <a:xfrm>
                <a:off x="2648027" y="1287800"/>
                <a:ext cx="327203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4000" b="1">
                    <a:solidFill>
                      <a:srgbClr val="7F7F7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endParaRPr lang="zh-CN" altLang="en-US" sz="4000" b="1">
                  <a:solidFill>
                    <a:srgbClr val="7F7F7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3002010" y="1490960"/>
                <a:ext cx="3312843" cy="33807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557" name="TextBox 24"/>
              <p:cNvSpPr txBox="1">
                <a:spLocks noChangeArrowheads="1"/>
              </p:cNvSpPr>
              <p:nvPr/>
            </p:nvSpPr>
            <p:spPr bwMode="auto">
              <a:xfrm>
                <a:off x="3578199" y="1491516"/>
                <a:ext cx="216024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dist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>
                    <a:solidFill>
                      <a:srgbClr val="A6A6A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点击此处添加标题</a:t>
                </a:r>
                <a:endParaRPr lang="zh-CN" altLang="en-US" sz="1600">
                  <a:solidFill>
                    <a:srgbClr val="A6A6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2554" name="Freeform 38"/>
            <p:cNvSpPr>
              <a:spLocks noEditPoints="1"/>
            </p:cNvSpPr>
            <p:nvPr/>
          </p:nvSpPr>
          <p:spPr bwMode="auto">
            <a:xfrm>
              <a:off x="6154676" y="1792671"/>
              <a:ext cx="241361" cy="244961"/>
            </a:xfrm>
            <a:custGeom>
              <a:avLst/>
              <a:gdLst>
                <a:gd name="T0" fmla="*/ 0 w 451"/>
                <a:gd name="T1" fmla="*/ 2147483646 h 458"/>
                <a:gd name="T2" fmla="*/ 2147483646 w 451"/>
                <a:gd name="T3" fmla="*/ 2147483646 h 458"/>
                <a:gd name="T4" fmla="*/ 2147483646 w 451"/>
                <a:gd name="T5" fmla="*/ 2147483646 h 458"/>
                <a:gd name="T6" fmla="*/ 2147483646 w 451"/>
                <a:gd name="T7" fmla="*/ 0 h 458"/>
                <a:gd name="T8" fmla="*/ 2147483646 w 451"/>
                <a:gd name="T9" fmla="*/ 2147483646 h 458"/>
                <a:gd name="T10" fmla="*/ 2147483646 w 451"/>
                <a:gd name="T11" fmla="*/ 2147483646 h 458"/>
                <a:gd name="T12" fmla="*/ 2147483646 w 451"/>
                <a:gd name="T13" fmla="*/ 2147483646 h 458"/>
                <a:gd name="T14" fmla="*/ 2147483646 w 451"/>
                <a:gd name="T15" fmla="*/ 2147483646 h 458"/>
                <a:gd name="T16" fmla="*/ 2147483646 w 451"/>
                <a:gd name="T17" fmla="*/ 2147483646 h 458"/>
                <a:gd name="T18" fmla="*/ 2147483646 w 451"/>
                <a:gd name="T19" fmla="*/ 2147483646 h 458"/>
                <a:gd name="T20" fmla="*/ 2147483646 w 451"/>
                <a:gd name="T21" fmla="*/ 2147483646 h 458"/>
                <a:gd name="T22" fmla="*/ 2147483646 w 451"/>
                <a:gd name="T23" fmla="*/ 2147483646 h 458"/>
                <a:gd name="T24" fmla="*/ 2147483646 w 451"/>
                <a:gd name="T25" fmla="*/ 2147483646 h 458"/>
                <a:gd name="T26" fmla="*/ 2147483646 w 451"/>
                <a:gd name="T27" fmla="*/ 2147483646 h 458"/>
                <a:gd name="T28" fmla="*/ 2147483646 w 451"/>
                <a:gd name="T29" fmla="*/ 2147483646 h 458"/>
                <a:gd name="T30" fmla="*/ 2147483646 w 451"/>
                <a:gd name="T31" fmla="*/ 2147483646 h 458"/>
                <a:gd name="T32" fmla="*/ 2147483646 w 451"/>
                <a:gd name="T33" fmla="*/ 2147483646 h 458"/>
                <a:gd name="T34" fmla="*/ 2147483646 w 451"/>
                <a:gd name="T35" fmla="*/ 2147483646 h 458"/>
                <a:gd name="T36" fmla="*/ 2147483646 w 451"/>
                <a:gd name="T37" fmla="*/ 2147483646 h 458"/>
                <a:gd name="T38" fmla="*/ 2147483646 w 451"/>
                <a:gd name="T39" fmla="*/ 2147483646 h 458"/>
                <a:gd name="T40" fmla="*/ 2147483646 w 451"/>
                <a:gd name="T41" fmla="*/ 2147483646 h 458"/>
                <a:gd name="T42" fmla="*/ 2147483646 w 451"/>
                <a:gd name="T43" fmla="*/ 2147483646 h 458"/>
                <a:gd name="T44" fmla="*/ 2147483646 w 451"/>
                <a:gd name="T45" fmla="*/ 2147483646 h 458"/>
                <a:gd name="T46" fmla="*/ 2147483646 w 451"/>
                <a:gd name="T47" fmla="*/ 2147483646 h 458"/>
                <a:gd name="T48" fmla="*/ 2147483646 w 451"/>
                <a:gd name="T49" fmla="*/ 2147483646 h 458"/>
                <a:gd name="T50" fmla="*/ 2147483646 w 451"/>
                <a:gd name="T51" fmla="*/ 2147483646 h 458"/>
                <a:gd name="T52" fmla="*/ 2147483646 w 451"/>
                <a:gd name="T53" fmla="*/ 2147483646 h 458"/>
                <a:gd name="T54" fmla="*/ 2147483646 w 451"/>
                <a:gd name="T55" fmla="*/ 2147483646 h 458"/>
                <a:gd name="T56" fmla="*/ 2147483646 w 451"/>
                <a:gd name="T57" fmla="*/ 2147483646 h 458"/>
                <a:gd name="T58" fmla="*/ 2147483646 w 451"/>
                <a:gd name="T59" fmla="*/ 2147483646 h 458"/>
                <a:gd name="T60" fmla="*/ 2147483646 w 451"/>
                <a:gd name="T61" fmla="*/ 2147483646 h 458"/>
                <a:gd name="T62" fmla="*/ 2147483646 w 451"/>
                <a:gd name="T63" fmla="*/ 2147483646 h 458"/>
                <a:gd name="T64" fmla="*/ 2147483646 w 451"/>
                <a:gd name="T65" fmla="*/ 2147483646 h 458"/>
                <a:gd name="T66" fmla="*/ 2147483646 w 451"/>
                <a:gd name="T67" fmla="*/ 2147483646 h 458"/>
                <a:gd name="T68" fmla="*/ 2147483646 w 451"/>
                <a:gd name="T69" fmla="*/ 2147483646 h 458"/>
                <a:gd name="T70" fmla="*/ 2147483646 w 451"/>
                <a:gd name="T71" fmla="*/ 2147483646 h 458"/>
                <a:gd name="T72" fmla="*/ 2147483646 w 451"/>
                <a:gd name="T73" fmla="*/ 2147483646 h 458"/>
                <a:gd name="T74" fmla="*/ 2147483646 w 451"/>
                <a:gd name="T75" fmla="*/ 2147483646 h 458"/>
                <a:gd name="T76" fmla="*/ 2147483646 w 451"/>
                <a:gd name="T77" fmla="*/ 2147483646 h 458"/>
                <a:gd name="T78" fmla="*/ 2147483646 w 451"/>
                <a:gd name="T79" fmla="*/ 2147483646 h 458"/>
                <a:gd name="T80" fmla="*/ 2147483646 w 451"/>
                <a:gd name="T81" fmla="*/ 2147483646 h 458"/>
                <a:gd name="T82" fmla="*/ 2147483646 w 451"/>
                <a:gd name="T83" fmla="*/ 2147483646 h 45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451" h="458">
                  <a:moveTo>
                    <a:pt x="65" y="66"/>
                  </a:moveTo>
                  <a:cubicBezTo>
                    <a:pt x="22" y="110"/>
                    <a:pt x="0" y="166"/>
                    <a:pt x="0" y="230"/>
                  </a:cubicBezTo>
                  <a:cubicBezTo>
                    <a:pt x="0" y="292"/>
                    <a:pt x="22" y="345"/>
                    <a:pt x="65" y="392"/>
                  </a:cubicBezTo>
                  <a:cubicBezTo>
                    <a:pt x="109" y="436"/>
                    <a:pt x="163" y="458"/>
                    <a:pt x="226" y="458"/>
                  </a:cubicBezTo>
                  <a:cubicBezTo>
                    <a:pt x="287" y="458"/>
                    <a:pt x="340" y="436"/>
                    <a:pt x="385" y="392"/>
                  </a:cubicBezTo>
                  <a:cubicBezTo>
                    <a:pt x="429" y="345"/>
                    <a:pt x="451" y="292"/>
                    <a:pt x="451" y="230"/>
                  </a:cubicBezTo>
                  <a:cubicBezTo>
                    <a:pt x="451" y="166"/>
                    <a:pt x="429" y="110"/>
                    <a:pt x="385" y="66"/>
                  </a:cubicBezTo>
                  <a:cubicBezTo>
                    <a:pt x="340" y="22"/>
                    <a:pt x="287" y="0"/>
                    <a:pt x="226" y="0"/>
                  </a:cubicBezTo>
                  <a:cubicBezTo>
                    <a:pt x="163" y="0"/>
                    <a:pt x="109" y="22"/>
                    <a:pt x="65" y="66"/>
                  </a:cubicBezTo>
                  <a:close/>
                  <a:moveTo>
                    <a:pt x="92" y="135"/>
                  </a:moveTo>
                  <a:cubicBezTo>
                    <a:pt x="96" y="126"/>
                    <a:pt x="102" y="119"/>
                    <a:pt x="109" y="113"/>
                  </a:cubicBezTo>
                  <a:cubicBezTo>
                    <a:pt x="135" y="86"/>
                    <a:pt x="166" y="70"/>
                    <a:pt x="198" y="66"/>
                  </a:cubicBezTo>
                  <a:cubicBezTo>
                    <a:pt x="174" y="93"/>
                    <a:pt x="157" y="119"/>
                    <a:pt x="144" y="146"/>
                  </a:cubicBezTo>
                  <a:cubicBezTo>
                    <a:pt x="126" y="144"/>
                    <a:pt x="109" y="139"/>
                    <a:pt x="92" y="135"/>
                  </a:cubicBezTo>
                  <a:close/>
                  <a:moveTo>
                    <a:pt x="131" y="221"/>
                  </a:moveTo>
                  <a:cubicBezTo>
                    <a:pt x="63" y="221"/>
                    <a:pt x="63" y="221"/>
                    <a:pt x="63" y="221"/>
                  </a:cubicBezTo>
                  <a:cubicBezTo>
                    <a:pt x="63" y="197"/>
                    <a:pt x="70" y="175"/>
                    <a:pt x="81" y="153"/>
                  </a:cubicBezTo>
                  <a:cubicBezTo>
                    <a:pt x="98" y="159"/>
                    <a:pt x="118" y="164"/>
                    <a:pt x="137" y="168"/>
                  </a:cubicBezTo>
                  <a:cubicBezTo>
                    <a:pt x="133" y="186"/>
                    <a:pt x="131" y="204"/>
                    <a:pt x="131" y="221"/>
                  </a:cubicBezTo>
                  <a:close/>
                  <a:moveTo>
                    <a:pt x="63" y="239"/>
                  </a:moveTo>
                  <a:cubicBezTo>
                    <a:pt x="129" y="239"/>
                    <a:pt x="129" y="239"/>
                    <a:pt x="129" y="239"/>
                  </a:cubicBezTo>
                  <a:cubicBezTo>
                    <a:pt x="129" y="257"/>
                    <a:pt x="133" y="274"/>
                    <a:pt x="142" y="292"/>
                  </a:cubicBezTo>
                  <a:cubicBezTo>
                    <a:pt x="120" y="297"/>
                    <a:pt x="100" y="301"/>
                    <a:pt x="81" y="306"/>
                  </a:cubicBezTo>
                  <a:cubicBezTo>
                    <a:pt x="70" y="286"/>
                    <a:pt x="63" y="263"/>
                    <a:pt x="63" y="239"/>
                  </a:cubicBezTo>
                  <a:close/>
                  <a:moveTo>
                    <a:pt x="109" y="345"/>
                  </a:moveTo>
                  <a:cubicBezTo>
                    <a:pt x="102" y="339"/>
                    <a:pt x="98" y="332"/>
                    <a:pt x="92" y="325"/>
                  </a:cubicBezTo>
                  <a:cubicBezTo>
                    <a:pt x="111" y="319"/>
                    <a:pt x="131" y="317"/>
                    <a:pt x="150" y="312"/>
                  </a:cubicBezTo>
                  <a:cubicBezTo>
                    <a:pt x="161" y="339"/>
                    <a:pt x="179" y="365"/>
                    <a:pt x="200" y="392"/>
                  </a:cubicBezTo>
                  <a:cubicBezTo>
                    <a:pt x="166" y="388"/>
                    <a:pt x="135" y="372"/>
                    <a:pt x="109" y="345"/>
                  </a:cubicBezTo>
                  <a:close/>
                  <a:moveTo>
                    <a:pt x="340" y="113"/>
                  </a:moveTo>
                  <a:cubicBezTo>
                    <a:pt x="346" y="119"/>
                    <a:pt x="353" y="126"/>
                    <a:pt x="357" y="133"/>
                  </a:cubicBezTo>
                  <a:cubicBezTo>
                    <a:pt x="337" y="139"/>
                    <a:pt x="318" y="144"/>
                    <a:pt x="298" y="146"/>
                  </a:cubicBezTo>
                  <a:cubicBezTo>
                    <a:pt x="285" y="119"/>
                    <a:pt x="270" y="93"/>
                    <a:pt x="246" y="64"/>
                  </a:cubicBezTo>
                  <a:cubicBezTo>
                    <a:pt x="283" y="68"/>
                    <a:pt x="314" y="84"/>
                    <a:pt x="340" y="113"/>
                  </a:cubicBezTo>
                  <a:close/>
                  <a:moveTo>
                    <a:pt x="233" y="221"/>
                  </a:moveTo>
                  <a:cubicBezTo>
                    <a:pt x="233" y="175"/>
                    <a:pt x="233" y="175"/>
                    <a:pt x="233" y="175"/>
                  </a:cubicBezTo>
                  <a:cubicBezTo>
                    <a:pt x="250" y="172"/>
                    <a:pt x="268" y="172"/>
                    <a:pt x="285" y="170"/>
                  </a:cubicBezTo>
                  <a:cubicBezTo>
                    <a:pt x="292" y="188"/>
                    <a:pt x="296" y="206"/>
                    <a:pt x="298" y="221"/>
                  </a:cubicBezTo>
                  <a:lnTo>
                    <a:pt x="233" y="221"/>
                  </a:lnTo>
                  <a:close/>
                  <a:moveTo>
                    <a:pt x="213" y="175"/>
                  </a:moveTo>
                  <a:cubicBezTo>
                    <a:pt x="213" y="221"/>
                    <a:pt x="213" y="221"/>
                    <a:pt x="213" y="221"/>
                  </a:cubicBezTo>
                  <a:cubicBezTo>
                    <a:pt x="150" y="221"/>
                    <a:pt x="150" y="221"/>
                    <a:pt x="150" y="221"/>
                  </a:cubicBezTo>
                  <a:cubicBezTo>
                    <a:pt x="150" y="204"/>
                    <a:pt x="152" y="188"/>
                    <a:pt x="159" y="170"/>
                  </a:cubicBezTo>
                  <a:cubicBezTo>
                    <a:pt x="176" y="172"/>
                    <a:pt x="194" y="172"/>
                    <a:pt x="213" y="175"/>
                  </a:cubicBezTo>
                  <a:close/>
                  <a:moveTo>
                    <a:pt x="213" y="153"/>
                  </a:moveTo>
                  <a:cubicBezTo>
                    <a:pt x="196" y="153"/>
                    <a:pt x="181" y="150"/>
                    <a:pt x="166" y="150"/>
                  </a:cubicBezTo>
                  <a:cubicBezTo>
                    <a:pt x="176" y="126"/>
                    <a:pt x="192" y="104"/>
                    <a:pt x="213" y="82"/>
                  </a:cubicBezTo>
                  <a:lnTo>
                    <a:pt x="213" y="153"/>
                  </a:lnTo>
                  <a:close/>
                  <a:moveTo>
                    <a:pt x="307" y="168"/>
                  </a:moveTo>
                  <a:cubicBezTo>
                    <a:pt x="327" y="164"/>
                    <a:pt x="348" y="157"/>
                    <a:pt x="370" y="153"/>
                  </a:cubicBezTo>
                  <a:cubicBezTo>
                    <a:pt x="381" y="172"/>
                    <a:pt x="385" y="197"/>
                    <a:pt x="387" y="221"/>
                  </a:cubicBezTo>
                  <a:cubicBezTo>
                    <a:pt x="318" y="221"/>
                    <a:pt x="318" y="221"/>
                    <a:pt x="318" y="221"/>
                  </a:cubicBezTo>
                  <a:cubicBezTo>
                    <a:pt x="318" y="204"/>
                    <a:pt x="314" y="186"/>
                    <a:pt x="307" y="168"/>
                  </a:cubicBezTo>
                  <a:close/>
                  <a:moveTo>
                    <a:pt x="233" y="153"/>
                  </a:moveTo>
                  <a:cubicBezTo>
                    <a:pt x="233" y="82"/>
                    <a:pt x="233" y="82"/>
                    <a:pt x="233" y="82"/>
                  </a:cubicBezTo>
                  <a:cubicBezTo>
                    <a:pt x="253" y="106"/>
                    <a:pt x="266" y="128"/>
                    <a:pt x="277" y="150"/>
                  </a:cubicBezTo>
                  <a:cubicBezTo>
                    <a:pt x="263" y="150"/>
                    <a:pt x="248" y="153"/>
                    <a:pt x="233" y="153"/>
                  </a:cubicBezTo>
                  <a:close/>
                  <a:moveTo>
                    <a:pt x="235" y="239"/>
                  </a:moveTo>
                  <a:cubicBezTo>
                    <a:pt x="296" y="239"/>
                    <a:pt x="296" y="239"/>
                    <a:pt x="296" y="239"/>
                  </a:cubicBezTo>
                  <a:cubicBezTo>
                    <a:pt x="296" y="255"/>
                    <a:pt x="294" y="272"/>
                    <a:pt x="290" y="288"/>
                  </a:cubicBezTo>
                  <a:cubicBezTo>
                    <a:pt x="270" y="286"/>
                    <a:pt x="253" y="286"/>
                    <a:pt x="235" y="286"/>
                  </a:cubicBezTo>
                  <a:lnTo>
                    <a:pt x="235" y="239"/>
                  </a:lnTo>
                  <a:close/>
                  <a:moveTo>
                    <a:pt x="357" y="325"/>
                  </a:moveTo>
                  <a:cubicBezTo>
                    <a:pt x="353" y="332"/>
                    <a:pt x="346" y="339"/>
                    <a:pt x="340" y="345"/>
                  </a:cubicBezTo>
                  <a:cubicBezTo>
                    <a:pt x="314" y="372"/>
                    <a:pt x="283" y="388"/>
                    <a:pt x="248" y="394"/>
                  </a:cubicBezTo>
                  <a:cubicBezTo>
                    <a:pt x="272" y="368"/>
                    <a:pt x="290" y="341"/>
                    <a:pt x="303" y="312"/>
                  </a:cubicBezTo>
                  <a:cubicBezTo>
                    <a:pt x="320" y="317"/>
                    <a:pt x="340" y="319"/>
                    <a:pt x="357" y="325"/>
                  </a:cubicBezTo>
                  <a:close/>
                  <a:moveTo>
                    <a:pt x="370" y="306"/>
                  </a:moveTo>
                  <a:cubicBezTo>
                    <a:pt x="351" y="301"/>
                    <a:pt x="331" y="294"/>
                    <a:pt x="309" y="292"/>
                  </a:cubicBezTo>
                  <a:cubicBezTo>
                    <a:pt x="316" y="274"/>
                    <a:pt x="318" y="257"/>
                    <a:pt x="318" y="239"/>
                  </a:cubicBezTo>
                  <a:cubicBezTo>
                    <a:pt x="387" y="239"/>
                    <a:pt x="387" y="239"/>
                    <a:pt x="387" y="239"/>
                  </a:cubicBezTo>
                  <a:cubicBezTo>
                    <a:pt x="385" y="263"/>
                    <a:pt x="381" y="286"/>
                    <a:pt x="370" y="306"/>
                  </a:cubicBezTo>
                  <a:close/>
                  <a:moveTo>
                    <a:pt x="213" y="286"/>
                  </a:moveTo>
                  <a:cubicBezTo>
                    <a:pt x="196" y="286"/>
                    <a:pt x="179" y="286"/>
                    <a:pt x="163" y="288"/>
                  </a:cubicBezTo>
                  <a:cubicBezTo>
                    <a:pt x="155" y="272"/>
                    <a:pt x="150" y="255"/>
                    <a:pt x="150" y="239"/>
                  </a:cubicBezTo>
                  <a:cubicBezTo>
                    <a:pt x="213" y="239"/>
                    <a:pt x="213" y="239"/>
                    <a:pt x="213" y="239"/>
                  </a:cubicBezTo>
                  <a:lnTo>
                    <a:pt x="213" y="286"/>
                  </a:lnTo>
                  <a:close/>
                  <a:moveTo>
                    <a:pt x="172" y="310"/>
                  </a:moveTo>
                  <a:cubicBezTo>
                    <a:pt x="185" y="308"/>
                    <a:pt x="200" y="308"/>
                    <a:pt x="213" y="306"/>
                  </a:cubicBezTo>
                  <a:cubicBezTo>
                    <a:pt x="213" y="376"/>
                    <a:pt x="213" y="376"/>
                    <a:pt x="213" y="376"/>
                  </a:cubicBezTo>
                  <a:cubicBezTo>
                    <a:pt x="196" y="354"/>
                    <a:pt x="181" y="332"/>
                    <a:pt x="172" y="310"/>
                  </a:cubicBezTo>
                  <a:close/>
                  <a:moveTo>
                    <a:pt x="235" y="379"/>
                  </a:moveTo>
                  <a:cubicBezTo>
                    <a:pt x="235" y="306"/>
                    <a:pt x="235" y="306"/>
                    <a:pt x="235" y="306"/>
                  </a:cubicBezTo>
                  <a:cubicBezTo>
                    <a:pt x="250" y="306"/>
                    <a:pt x="266" y="308"/>
                    <a:pt x="281" y="310"/>
                  </a:cubicBezTo>
                  <a:cubicBezTo>
                    <a:pt x="270" y="332"/>
                    <a:pt x="255" y="354"/>
                    <a:pt x="235" y="379"/>
                  </a:cubicBezTo>
                  <a:close/>
                </a:path>
              </a:pathLst>
            </a:custGeom>
            <a:solidFill>
              <a:schemeClr val="bg1">
                <a:alpha val="2509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 bwMode="auto">
          <a:xfrm>
            <a:off x="2662238" y="1890713"/>
            <a:ext cx="3733800" cy="708025"/>
            <a:chOff x="2662541" y="1891347"/>
            <a:chExt cx="3733495" cy="707886"/>
          </a:xfrm>
        </p:grpSpPr>
        <p:grpSp>
          <p:nvGrpSpPr>
            <p:cNvPr id="22548" name="组合 25"/>
            <p:cNvGrpSpPr/>
            <p:nvPr/>
          </p:nvGrpSpPr>
          <p:grpSpPr bwMode="auto">
            <a:xfrm>
              <a:off x="2662541" y="1891347"/>
              <a:ext cx="3666650" cy="707886"/>
              <a:chOff x="2648027" y="1287800"/>
              <a:chExt cx="3666650" cy="707886"/>
            </a:xfrm>
          </p:grpSpPr>
          <p:sp>
            <p:nvSpPr>
              <p:cNvPr id="22550" name="TextBox 26"/>
              <p:cNvSpPr txBox="1">
                <a:spLocks noChangeArrowheads="1"/>
              </p:cNvSpPr>
              <p:nvPr/>
            </p:nvSpPr>
            <p:spPr bwMode="auto">
              <a:xfrm>
                <a:off x="2648027" y="1287800"/>
                <a:ext cx="327203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4000" b="1">
                    <a:solidFill>
                      <a:srgbClr val="7F7F7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endParaRPr lang="zh-CN" altLang="en-US" sz="4000" b="1">
                  <a:solidFill>
                    <a:srgbClr val="7F7F7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3002010" y="1490960"/>
                <a:ext cx="3312842" cy="33807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552" name="TextBox 28"/>
              <p:cNvSpPr txBox="1">
                <a:spLocks noChangeArrowheads="1"/>
              </p:cNvSpPr>
              <p:nvPr/>
            </p:nvSpPr>
            <p:spPr bwMode="auto">
              <a:xfrm>
                <a:off x="3578199" y="1491516"/>
                <a:ext cx="216024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dist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>
                    <a:solidFill>
                      <a:srgbClr val="A6A6A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点击此处添加标题</a:t>
                </a:r>
                <a:endParaRPr lang="zh-CN" altLang="en-US" sz="1600">
                  <a:solidFill>
                    <a:srgbClr val="A6A6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2549" name="Freeform 38"/>
            <p:cNvSpPr>
              <a:spLocks noEditPoints="1"/>
            </p:cNvSpPr>
            <p:nvPr/>
          </p:nvSpPr>
          <p:spPr bwMode="auto">
            <a:xfrm>
              <a:off x="6154675" y="2251566"/>
              <a:ext cx="241361" cy="244961"/>
            </a:xfrm>
            <a:custGeom>
              <a:avLst/>
              <a:gdLst>
                <a:gd name="T0" fmla="*/ 0 w 451"/>
                <a:gd name="T1" fmla="*/ 2147483646 h 458"/>
                <a:gd name="T2" fmla="*/ 2147483646 w 451"/>
                <a:gd name="T3" fmla="*/ 2147483646 h 458"/>
                <a:gd name="T4" fmla="*/ 2147483646 w 451"/>
                <a:gd name="T5" fmla="*/ 2147483646 h 458"/>
                <a:gd name="T6" fmla="*/ 2147483646 w 451"/>
                <a:gd name="T7" fmla="*/ 0 h 458"/>
                <a:gd name="T8" fmla="*/ 2147483646 w 451"/>
                <a:gd name="T9" fmla="*/ 2147483646 h 458"/>
                <a:gd name="T10" fmla="*/ 2147483646 w 451"/>
                <a:gd name="T11" fmla="*/ 2147483646 h 458"/>
                <a:gd name="T12" fmla="*/ 2147483646 w 451"/>
                <a:gd name="T13" fmla="*/ 2147483646 h 458"/>
                <a:gd name="T14" fmla="*/ 2147483646 w 451"/>
                <a:gd name="T15" fmla="*/ 2147483646 h 458"/>
                <a:gd name="T16" fmla="*/ 2147483646 w 451"/>
                <a:gd name="T17" fmla="*/ 2147483646 h 458"/>
                <a:gd name="T18" fmla="*/ 2147483646 w 451"/>
                <a:gd name="T19" fmla="*/ 2147483646 h 458"/>
                <a:gd name="T20" fmla="*/ 2147483646 w 451"/>
                <a:gd name="T21" fmla="*/ 2147483646 h 458"/>
                <a:gd name="T22" fmla="*/ 2147483646 w 451"/>
                <a:gd name="T23" fmla="*/ 2147483646 h 458"/>
                <a:gd name="T24" fmla="*/ 2147483646 w 451"/>
                <a:gd name="T25" fmla="*/ 2147483646 h 458"/>
                <a:gd name="T26" fmla="*/ 2147483646 w 451"/>
                <a:gd name="T27" fmla="*/ 2147483646 h 458"/>
                <a:gd name="T28" fmla="*/ 2147483646 w 451"/>
                <a:gd name="T29" fmla="*/ 2147483646 h 458"/>
                <a:gd name="T30" fmla="*/ 2147483646 w 451"/>
                <a:gd name="T31" fmla="*/ 2147483646 h 458"/>
                <a:gd name="T32" fmla="*/ 2147483646 w 451"/>
                <a:gd name="T33" fmla="*/ 2147483646 h 458"/>
                <a:gd name="T34" fmla="*/ 2147483646 w 451"/>
                <a:gd name="T35" fmla="*/ 2147483646 h 458"/>
                <a:gd name="T36" fmla="*/ 2147483646 w 451"/>
                <a:gd name="T37" fmla="*/ 2147483646 h 458"/>
                <a:gd name="T38" fmla="*/ 2147483646 w 451"/>
                <a:gd name="T39" fmla="*/ 2147483646 h 458"/>
                <a:gd name="T40" fmla="*/ 2147483646 w 451"/>
                <a:gd name="T41" fmla="*/ 2147483646 h 458"/>
                <a:gd name="T42" fmla="*/ 2147483646 w 451"/>
                <a:gd name="T43" fmla="*/ 2147483646 h 458"/>
                <a:gd name="T44" fmla="*/ 2147483646 w 451"/>
                <a:gd name="T45" fmla="*/ 2147483646 h 458"/>
                <a:gd name="T46" fmla="*/ 2147483646 w 451"/>
                <a:gd name="T47" fmla="*/ 2147483646 h 458"/>
                <a:gd name="T48" fmla="*/ 2147483646 w 451"/>
                <a:gd name="T49" fmla="*/ 2147483646 h 458"/>
                <a:gd name="T50" fmla="*/ 2147483646 w 451"/>
                <a:gd name="T51" fmla="*/ 2147483646 h 458"/>
                <a:gd name="T52" fmla="*/ 2147483646 w 451"/>
                <a:gd name="T53" fmla="*/ 2147483646 h 458"/>
                <a:gd name="T54" fmla="*/ 2147483646 w 451"/>
                <a:gd name="T55" fmla="*/ 2147483646 h 458"/>
                <a:gd name="T56" fmla="*/ 2147483646 w 451"/>
                <a:gd name="T57" fmla="*/ 2147483646 h 458"/>
                <a:gd name="T58" fmla="*/ 2147483646 w 451"/>
                <a:gd name="T59" fmla="*/ 2147483646 h 458"/>
                <a:gd name="T60" fmla="*/ 2147483646 w 451"/>
                <a:gd name="T61" fmla="*/ 2147483646 h 458"/>
                <a:gd name="T62" fmla="*/ 2147483646 w 451"/>
                <a:gd name="T63" fmla="*/ 2147483646 h 458"/>
                <a:gd name="T64" fmla="*/ 2147483646 w 451"/>
                <a:gd name="T65" fmla="*/ 2147483646 h 458"/>
                <a:gd name="T66" fmla="*/ 2147483646 w 451"/>
                <a:gd name="T67" fmla="*/ 2147483646 h 458"/>
                <a:gd name="T68" fmla="*/ 2147483646 w 451"/>
                <a:gd name="T69" fmla="*/ 2147483646 h 458"/>
                <a:gd name="T70" fmla="*/ 2147483646 w 451"/>
                <a:gd name="T71" fmla="*/ 2147483646 h 458"/>
                <a:gd name="T72" fmla="*/ 2147483646 w 451"/>
                <a:gd name="T73" fmla="*/ 2147483646 h 458"/>
                <a:gd name="T74" fmla="*/ 2147483646 w 451"/>
                <a:gd name="T75" fmla="*/ 2147483646 h 458"/>
                <a:gd name="T76" fmla="*/ 2147483646 w 451"/>
                <a:gd name="T77" fmla="*/ 2147483646 h 458"/>
                <a:gd name="T78" fmla="*/ 2147483646 w 451"/>
                <a:gd name="T79" fmla="*/ 2147483646 h 458"/>
                <a:gd name="T80" fmla="*/ 2147483646 w 451"/>
                <a:gd name="T81" fmla="*/ 2147483646 h 458"/>
                <a:gd name="T82" fmla="*/ 2147483646 w 451"/>
                <a:gd name="T83" fmla="*/ 2147483646 h 45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451" h="458">
                  <a:moveTo>
                    <a:pt x="65" y="66"/>
                  </a:moveTo>
                  <a:cubicBezTo>
                    <a:pt x="22" y="110"/>
                    <a:pt x="0" y="166"/>
                    <a:pt x="0" y="230"/>
                  </a:cubicBezTo>
                  <a:cubicBezTo>
                    <a:pt x="0" y="292"/>
                    <a:pt x="22" y="345"/>
                    <a:pt x="65" y="392"/>
                  </a:cubicBezTo>
                  <a:cubicBezTo>
                    <a:pt x="109" y="436"/>
                    <a:pt x="163" y="458"/>
                    <a:pt x="226" y="458"/>
                  </a:cubicBezTo>
                  <a:cubicBezTo>
                    <a:pt x="287" y="458"/>
                    <a:pt x="340" y="436"/>
                    <a:pt x="385" y="392"/>
                  </a:cubicBezTo>
                  <a:cubicBezTo>
                    <a:pt x="429" y="345"/>
                    <a:pt x="451" y="292"/>
                    <a:pt x="451" y="230"/>
                  </a:cubicBezTo>
                  <a:cubicBezTo>
                    <a:pt x="451" y="166"/>
                    <a:pt x="429" y="110"/>
                    <a:pt x="385" y="66"/>
                  </a:cubicBezTo>
                  <a:cubicBezTo>
                    <a:pt x="340" y="22"/>
                    <a:pt x="287" y="0"/>
                    <a:pt x="226" y="0"/>
                  </a:cubicBezTo>
                  <a:cubicBezTo>
                    <a:pt x="163" y="0"/>
                    <a:pt x="109" y="22"/>
                    <a:pt x="65" y="66"/>
                  </a:cubicBezTo>
                  <a:close/>
                  <a:moveTo>
                    <a:pt x="92" y="135"/>
                  </a:moveTo>
                  <a:cubicBezTo>
                    <a:pt x="96" y="126"/>
                    <a:pt x="102" y="119"/>
                    <a:pt x="109" y="113"/>
                  </a:cubicBezTo>
                  <a:cubicBezTo>
                    <a:pt x="135" y="86"/>
                    <a:pt x="166" y="70"/>
                    <a:pt x="198" y="66"/>
                  </a:cubicBezTo>
                  <a:cubicBezTo>
                    <a:pt x="174" y="93"/>
                    <a:pt x="157" y="119"/>
                    <a:pt x="144" y="146"/>
                  </a:cubicBezTo>
                  <a:cubicBezTo>
                    <a:pt x="126" y="144"/>
                    <a:pt x="109" y="139"/>
                    <a:pt x="92" y="135"/>
                  </a:cubicBezTo>
                  <a:close/>
                  <a:moveTo>
                    <a:pt x="131" y="221"/>
                  </a:moveTo>
                  <a:cubicBezTo>
                    <a:pt x="63" y="221"/>
                    <a:pt x="63" y="221"/>
                    <a:pt x="63" y="221"/>
                  </a:cubicBezTo>
                  <a:cubicBezTo>
                    <a:pt x="63" y="197"/>
                    <a:pt x="70" y="175"/>
                    <a:pt x="81" y="153"/>
                  </a:cubicBezTo>
                  <a:cubicBezTo>
                    <a:pt x="98" y="159"/>
                    <a:pt x="118" y="164"/>
                    <a:pt x="137" y="168"/>
                  </a:cubicBezTo>
                  <a:cubicBezTo>
                    <a:pt x="133" y="186"/>
                    <a:pt x="131" y="204"/>
                    <a:pt x="131" y="221"/>
                  </a:cubicBezTo>
                  <a:close/>
                  <a:moveTo>
                    <a:pt x="63" y="239"/>
                  </a:moveTo>
                  <a:cubicBezTo>
                    <a:pt x="129" y="239"/>
                    <a:pt x="129" y="239"/>
                    <a:pt x="129" y="239"/>
                  </a:cubicBezTo>
                  <a:cubicBezTo>
                    <a:pt x="129" y="257"/>
                    <a:pt x="133" y="274"/>
                    <a:pt x="142" y="292"/>
                  </a:cubicBezTo>
                  <a:cubicBezTo>
                    <a:pt x="120" y="297"/>
                    <a:pt x="100" y="301"/>
                    <a:pt x="81" y="306"/>
                  </a:cubicBezTo>
                  <a:cubicBezTo>
                    <a:pt x="70" y="286"/>
                    <a:pt x="63" y="263"/>
                    <a:pt x="63" y="239"/>
                  </a:cubicBezTo>
                  <a:close/>
                  <a:moveTo>
                    <a:pt x="109" y="345"/>
                  </a:moveTo>
                  <a:cubicBezTo>
                    <a:pt x="102" y="339"/>
                    <a:pt x="98" y="332"/>
                    <a:pt x="92" y="325"/>
                  </a:cubicBezTo>
                  <a:cubicBezTo>
                    <a:pt x="111" y="319"/>
                    <a:pt x="131" y="317"/>
                    <a:pt x="150" y="312"/>
                  </a:cubicBezTo>
                  <a:cubicBezTo>
                    <a:pt x="161" y="339"/>
                    <a:pt x="179" y="365"/>
                    <a:pt x="200" y="392"/>
                  </a:cubicBezTo>
                  <a:cubicBezTo>
                    <a:pt x="166" y="388"/>
                    <a:pt x="135" y="372"/>
                    <a:pt x="109" y="345"/>
                  </a:cubicBezTo>
                  <a:close/>
                  <a:moveTo>
                    <a:pt x="340" y="113"/>
                  </a:moveTo>
                  <a:cubicBezTo>
                    <a:pt x="346" y="119"/>
                    <a:pt x="353" y="126"/>
                    <a:pt x="357" y="133"/>
                  </a:cubicBezTo>
                  <a:cubicBezTo>
                    <a:pt x="337" y="139"/>
                    <a:pt x="318" y="144"/>
                    <a:pt x="298" y="146"/>
                  </a:cubicBezTo>
                  <a:cubicBezTo>
                    <a:pt x="285" y="119"/>
                    <a:pt x="270" y="93"/>
                    <a:pt x="246" y="64"/>
                  </a:cubicBezTo>
                  <a:cubicBezTo>
                    <a:pt x="283" y="68"/>
                    <a:pt x="314" y="84"/>
                    <a:pt x="340" y="113"/>
                  </a:cubicBezTo>
                  <a:close/>
                  <a:moveTo>
                    <a:pt x="233" y="221"/>
                  </a:moveTo>
                  <a:cubicBezTo>
                    <a:pt x="233" y="175"/>
                    <a:pt x="233" y="175"/>
                    <a:pt x="233" y="175"/>
                  </a:cubicBezTo>
                  <a:cubicBezTo>
                    <a:pt x="250" y="172"/>
                    <a:pt x="268" y="172"/>
                    <a:pt x="285" y="170"/>
                  </a:cubicBezTo>
                  <a:cubicBezTo>
                    <a:pt x="292" y="188"/>
                    <a:pt x="296" y="206"/>
                    <a:pt x="298" y="221"/>
                  </a:cubicBezTo>
                  <a:lnTo>
                    <a:pt x="233" y="221"/>
                  </a:lnTo>
                  <a:close/>
                  <a:moveTo>
                    <a:pt x="213" y="175"/>
                  </a:moveTo>
                  <a:cubicBezTo>
                    <a:pt x="213" y="221"/>
                    <a:pt x="213" y="221"/>
                    <a:pt x="213" y="221"/>
                  </a:cubicBezTo>
                  <a:cubicBezTo>
                    <a:pt x="150" y="221"/>
                    <a:pt x="150" y="221"/>
                    <a:pt x="150" y="221"/>
                  </a:cubicBezTo>
                  <a:cubicBezTo>
                    <a:pt x="150" y="204"/>
                    <a:pt x="152" y="188"/>
                    <a:pt x="159" y="170"/>
                  </a:cubicBezTo>
                  <a:cubicBezTo>
                    <a:pt x="176" y="172"/>
                    <a:pt x="194" y="172"/>
                    <a:pt x="213" y="175"/>
                  </a:cubicBezTo>
                  <a:close/>
                  <a:moveTo>
                    <a:pt x="213" y="153"/>
                  </a:moveTo>
                  <a:cubicBezTo>
                    <a:pt x="196" y="153"/>
                    <a:pt x="181" y="150"/>
                    <a:pt x="166" y="150"/>
                  </a:cubicBezTo>
                  <a:cubicBezTo>
                    <a:pt x="176" y="126"/>
                    <a:pt x="192" y="104"/>
                    <a:pt x="213" y="82"/>
                  </a:cubicBezTo>
                  <a:lnTo>
                    <a:pt x="213" y="153"/>
                  </a:lnTo>
                  <a:close/>
                  <a:moveTo>
                    <a:pt x="307" y="168"/>
                  </a:moveTo>
                  <a:cubicBezTo>
                    <a:pt x="327" y="164"/>
                    <a:pt x="348" y="157"/>
                    <a:pt x="370" y="153"/>
                  </a:cubicBezTo>
                  <a:cubicBezTo>
                    <a:pt x="381" y="172"/>
                    <a:pt x="385" y="197"/>
                    <a:pt x="387" y="221"/>
                  </a:cubicBezTo>
                  <a:cubicBezTo>
                    <a:pt x="318" y="221"/>
                    <a:pt x="318" y="221"/>
                    <a:pt x="318" y="221"/>
                  </a:cubicBezTo>
                  <a:cubicBezTo>
                    <a:pt x="318" y="204"/>
                    <a:pt x="314" y="186"/>
                    <a:pt x="307" y="168"/>
                  </a:cubicBezTo>
                  <a:close/>
                  <a:moveTo>
                    <a:pt x="233" y="153"/>
                  </a:moveTo>
                  <a:cubicBezTo>
                    <a:pt x="233" y="82"/>
                    <a:pt x="233" y="82"/>
                    <a:pt x="233" y="82"/>
                  </a:cubicBezTo>
                  <a:cubicBezTo>
                    <a:pt x="253" y="106"/>
                    <a:pt x="266" y="128"/>
                    <a:pt x="277" y="150"/>
                  </a:cubicBezTo>
                  <a:cubicBezTo>
                    <a:pt x="263" y="150"/>
                    <a:pt x="248" y="153"/>
                    <a:pt x="233" y="153"/>
                  </a:cubicBezTo>
                  <a:close/>
                  <a:moveTo>
                    <a:pt x="235" y="239"/>
                  </a:moveTo>
                  <a:cubicBezTo>
                    <a:pt x="296" y="239"/>
                    <a:pt x="296" y="239"/>
                    <a:pt x="296" y="239"/>
                  </a:cubicBezTo>
                  <a:cubicBezTo>
                    <a:pt x="296" y="255"/>
                    <a:pt x="294" y="272"/>
                    <a:pt x="290" y="288"/>
                  </a:cubicBezTo>
                  <a:cubicBezTo>
                    <a:pt x="270" y="286"/>
                    <a:pt x="253" y="286"/>
                    <a:pt x="235" y="286"/>
                  </a:cubicBezTo>
                  <a:lnTo>
                    <a:pt x="235" y="239"/>
                  </a:lnTo>
                  <a:close/>
                  <a:moveTo>
                    <a:pt x="357" y="325"/>
                  </a:moveTo>
                  <a:cubicBezTo>
                    <a:pt x="353" y="332"/>
                    <a:pt x="346" y="339"/>
                    <a:pt x="340" y="345"/>
                  </a:cubicBezTo>
                  <a:cubicBezTo>
                    <a:pt x="314" y="372"/>
                    <a:pt x="283" y="388"/>
                    <a:pt x="248" y="394"/>
                  </a:cubicBezTo>
                  <a:cubicBezTo>
                    <a:pt x="272" y="368"/>
                    <a:pt x="290" y="341"/>
                    <a:pt x="303" y="312"/>
                  </a:cubicBezTo>
                  <a:cubicBezTo>
                    <a:pt x="320" y="317"/>
                    <a:pt x="340" y="319"/>
                    <a:pt x="357" y="325"/>
                  </a:cubicBezTo>
                  <a:close/>
                  <a:moveTo>
                    <a:pt x="370" y="306"/>
                  </a:moveTo>
                  <a:cubicBezTo>
                    <a:pt x="351" y="301"/>
                    <a:pt x="331" y="294"/>
                    <a:pt x="309" y="292"/>
                  </a:cubicBezTo>
                  <a:cubicBezTo>
                    <a:pt x="316" y="274"/>
                    <a:pt x="318" y="257"/>
                    <a:pt x="318" y="239"/>
                  </a:cubicBezTo>
                  <a:cubicBezTo>
                    <a:pt x="387" y="239"/>
                    <a:pt x="387" y="239"/>
                    <a:pt x="387" y="239"/>
                  </a:cubicBezTo>
                  <a:cubicBezTo>
                    <a:pt x="385" y="263"/>
                    <a:pt x="381" y="286"/>
                    <a:pt x="370" y="306"/>
                  </a:cubicBezTo>
                  <a:close/>
                  <a:moveTo>
                    <a:pt x="213" y="286"/>
                  </a:moveTo>
                  <a:cubicBezTo>
                    <a:pt x="196" y="286"/>
                    <a:pt x="179" y="286"/>
                    <a:pt x="163" y="288"/>
                  </a:cubicBezTo>
                  <a:cubicBezTo>
                    <a:pt x="155" y="272"/>
                    <a:pt x="150" y="255"/>
                    <a:pt x="150" y="239"/>
                  </a:cubicBezTo>
                  <a:cubicBezTo>
                    <a:pt x="213" y="239"/>
                    <a:pt x="213" y="239"/>
                    <a:pt x="213" y="239"/>
                  </a:cubicBezTo>
                  <a:lnTo>
                    <a:pt x="213" y="286"/>
                  </a:lnTo>
                  <a:close/>
                  <a:moveTo>
                    <a:pt x="172" y="310"/>
                  </a:moveTo>
                  <a:cubicBezTo>
                    <a:pt x="185" y="308"/>
                    <a:pt x="200" y="308"/>
                    <a:pt x="213" y="306"/>
                  </a:cubicBezTo>
                  <a:cubicBezTo>
                    <a:pt x="213" y="376"/>
                    <a:pt x="213" y="376"/>
                    <a:pt x="213" y="376"/>
                  </a:cubicBezTo>
                  <a:cubicBezTo>
                    <a:pt x="196" y="354"/>
                    <a:pt x="181" y="332"/>
                    <a:pt x="172" y="310"/>
                  </a:cubicBezTo>
                  <a:close/>
                  <a:moveTo>
                    <a:pt x="235" y="379"/>
                  </a:moveTo>
                  <a:cubicBezTo>
                    <a:pt x="235" y="306"/>
                    <a:pt x="235" y="306"/>
                    <a:pt x="235" y="306"/>
                  </a:cubicBezTo>
                  <a:cubicBezTo>
                    <a:pt x="250" y="306"/>
                    <a:pt x="266" y="308"/>
                    <a:pt x="281" y="310"/>
                  </a:cubicBezTo>
                  <a:cubicBezTo>
                    <a:pt x="270" y="332"/>
                    <a:pt x="255" y="354"/>
                    <a:pt x="235" y="379"/>
                  </a:cubicBezTo>
                  <a:close/>
                </a:path>
              </a:pathLst>
            </a:custGeom>
            <a:solidFill>
              <a:schemeClr val="bg1">
                <a:alpha val="2509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 bwMode="auto">
          <a:xfrm>
            <a:off x="2651125" y="2328863"/>
            <a:ext cx="3744913" cy="708025"/>
            <a:chOff x="2651823" y="2328384"/>
            <a:chExt cx="3744211" cy="707886"/>
          </a:xfrm>
        </p:grpSpPr>
        <p:grpSp>
          <p:nvGrpSpPr>
            <p:cNvPr id="22543" name="组合 29"/>
            <p:cNvGrpSpPr/>
            <p:nvPr/>
          </p:nvGrpSpPr>
          <p:grpSpPr bwMode="auto">
            <a:xfrm>
              <a:off x="2651823" y="2328384"/>
              <a:ext cx="3666650" cy="707886"/>
              <a:chOff x="2648027" y="1287800"/>
              <a:chExt cx="3666650" cy="707886"/>
            </a:xfrm>
          </p:grpSpPr>
          <p:sp>
            <p:nvSpPr>
              <p:cNvPr id="22545" name="TextBox 30"/>
              <p:cNvSpPr txBox="1">
                <a:spLocks noChangeArrowheads="1"/>
              </p:cNvSpPr>
              <p:nvPr/>
            </p:nvSpPr>
            <p:spPr bwMode="auto">
              <a:xfrm>
                <a:off x="2648027" y="1287800"/>
                <a:ext cx="327203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4000" b="1">
                    <a:solidFill>
                      <a:srgbClr val="31859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endParaRPr lang="zh-CN" altLang="en-US" sz="4000" b="1">
                  <a:solidFill>
                    <a:srgbClr val="31859C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001974" y="1490960"/>
                <a:ext cx="3312491" cy="33807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547" name="TextBox 32"/>
              <p:cNvSpPr txBox="1">
                <a:spLocks noChangeArrowheads="1"/>
              </p:cNvSpPr>
              <p:nvPr/>
            </p:nvSpPr>
            <p:spPr bwMode="auto">
              <a:xfrm>
                <a:off x="3578199" y="1491516"/>
                <a:ext cx="216024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dist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点击此处添加标题</a:t>
                </a:r>
                <a:endParaRPr lang="zh-CN" altLang="en-US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2544" name="Freeform 38"/>
            <p:cNvSpPr>
              <a:spLocks noEditPoints="1"/>
            </p:cNvSpPr>
            <p:nvPr/>
          </p:nvSpPr>
          <p:spPr bwMode="auto">
            <a:xfrm>
              <a:off x="6154673" y="2677090"/>
              <a:ext cx="241361" cy="244961"/>
            </a:xfrm>
            <a:custGeom>
              <a:avLst/>
              <a:gdLst>
                <a:gd name="T0" fmla="*/ 0 w 451"/>
                <a:gd name="T1" fmla="*/ 2147483646 h 458"/>
                <a:gd name="T2" fmla="*/ 2147483646 w 451"/>
                <a:gd name="T3" fmla="*/ 2147483646 h 458"/>
                <a:gd name="T4" fmla="*/ 2147483646 w 451"/>
                <a:gd name="T5" fmla="*/ 2147483646 h 458"/>
                <a:gd name="T6" fmla="*/ 2147483646 w 451"/>
                <a:gd name="T7" fmla="*/ 0 h 458"/>
                <a:gd name="T8" fmla="*/ 2147483646 w 451"/>
                <a:gd name="T9" fmla="*/ 2147483646 h 458"/>
                <a:gd name="T10" fmla="*/ 2147483646 w 451"/>
                <a:gd name="T11" fmla="*/ 2147483646 h 458"/>
                <a:gd name="T12" fmla="*/ 2147483646 w 451"/>
                <a:gd name="T13" fmla="*/ 2147483646 h 458"/>
                <a:gd name="T14" fmla="*/ 2147483646 w 451"/>
                <a:gd name="T15" fmla="*/ 2147483646 h 458"/>
                <a:gd name="T16" fmla="*/ 2147483646 w 451"/>
                <a:gd name="T17" fmla="*/ 2147483646 h 458"/>
                <a:gd name="T18" fmla="*/ 2147483646 w 451"/>
                <a:gd name="T19" fmla="*/ 2147483646 h 458"/>
                <a:gd name="T20" fmla="*/ 2147483646 w 451"/>
                <a:gd name="T21" fmla="*/ 2147483646 h 458"/>
                <a:gd name="T22" fmla="*/ 2147483646 w 451"/>
                <a:gd name="T23" fmla="*/ 2147483646 h 458"/>
                <a:gd name="T24" fmla="*/ 2147483646 w 451"/>
                <a:gd name="T25" fmla="*/ 2147483646 h 458"/>
                <a:gd name="T26" fmla="*/ 2147483646 w 451"/>
                <a:gd name="T27" fmla="*/ 2147483646 h 458"/>
                <a:gd name="T28" fmla="*/ 2147483646 w 451"/>
                <a:gd name="T29" fmla="*/ 2147483646 h 458"/>
                <a:gd name="T30" fmla="*/ 2147483646 w 451"/>
                <a:gd name="T31" fmla="*/ 2147483646 h 458"/>
                <a:gd name="T32" fmla="*/ 2147483646 w 451"/>
                <a:gd name="T33" fmla="*/ 2147483646 h 458"/>
                <a:gd name="T34" fmla="*/ 2147483646 w 451"/>
                <a:gd name="T35" fmla="*/ 2147483646 h 458"/>
                <a:gd name="T36" fmla="*/ 2147483646 w 451"/>
                <a:gd name="T37" fmla="*/ 2147483646 h 458"/>
                <a:gd name="T38" fmla="*/ 2147483646 w 451"/>
                <a:gd name="T39" fmla="*/ 2147483646 h 458"/>
                <a:gd name="T40" fmla="*/ 2147483646 w 451"/>
                <a:gd name="T41" fmla="*/ 2147483646 h 458"/>
                <a:gd name="T42" fmla="*/ 2147483646 w 451"/>
                <a:gd name="T43" fmla="*/ 2147483646 h 458"/>
                <a:gd name="T44" fmla="*/ 2147483646 w 451"/>
                <a:gd name="T45" fmla="*/ 2147483646 h 458"/>
                <a:gd name="T46" fmla="*/ 2147483646 w 451"/>
                <a:gd name="T47" fmla="*/ 2147483646 h 458"/>
                <a:gd name="T48" fmla="*/ 2147483646 w 451"/>
                <a:gd name="T49" fmla="*/ 2147483646 h 458"/>
                <a:gd name="T50" fmla="*/ 2147483646 w 451"/>
                <a:gd name="T51" fmla="*/ 2147483646 h 458"/>
                <a:gd name="T52" fmla="*/ 2147483646 w 451"/>
                <a:gd name="T53" fmla="*/ 2147483646 h 458"/>
                <a:gd name="T54" fmla="*/ 2147483646 w 451"/>
                <a:gd name="T55" fmla="*/ 2147483646 h 458"/>
                <a:gd name="T56" fmla="*/ 2147483646 w 451"/>
                <a:gd name="T57" fmla="*/ 2147483646 h 458"/>
                <a:gd name="T58" fmla="*/ 2147483646 w 451"/>
                <a:gd name="T59" fmla="*/ 2147483646 h 458"/>
                <a:gd name="T60" fmla="*/ 2147483646 w 451"/>
                <a:gd name="T61" fmla="*/ 2147483646 h 458"/>
                <a:gd name="T62" fmla="*/ 2147483646 w 451"/>
                <a:gd name="T63" fmla="*/ 2147483646 h 458"/>
                <a:gd name="T64" fmla="*/ 2147483646 w 451"/>
                <a:gd name="T65" fmla="*/ 2147483646 h 458"/>
                <a:gd name="T66" fmla="*/ 2147483646 w 451"/>
                <a:gd name="T67" fmla="*/ 2147483646 h 458"/>
                <a:gd name="T68" fmla="*/ 2147483646 w 451"/>
                <a:gd name="T69" fmla="*/ 2147483646 h 458"/>
                <a:gd name="T70" fmla="*/ 2147483646 w 451"/>
                <a:gd name="T71" fmla="*/ 2147483646 h 458"/>
                <a:gd name="T72" fmla="*/ 2147483646 w 451"/>
                <a:gd name="T73" fmla="*/ 2147483646 h 458"/>
                <a:gd name="T74" fmla="*/ 2147483646 w 451"/>
                <a:gd name="T75" fmla="*/ 2147483646 h 458"/>
                <a:gd name="T76" fmla="*/ 2147483646 w 451"/>
                <a:gd name="T77" fmla="*/ 2147483646 h 458"/>
                <a:gd name="T78" fmla="*/ 2147483646 w 451"/>
                <a:gd name="T79" fmla="*/ 2147483646 h 458"/>
                <a:gd name="T80" fmla="*/ 2147483646 w 451"/>
                <a:gd name="T81" fmla="*/ 2147483646 h 458"/>
                <a:gd name="T82" fmla="*/ 2147483646 w 451"/>
                <a:gd name="T83" fmla="*/ 2147483646 h 45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451" h="458">
                  <a:moveTo>
                    <a:pt x="65" y="66"/>
                  </a:moveTo>
                  <a:cubicBezTo>
                    <a:pt x="22" y="110"/>
                    <a:pt x="0" y="166"/>
                    <a:pt x="0" y="230"/>
                  </a:cubicBezTo>
                  <a:cubicBezTo>
                    <a:pt x="0" y="292"/>
                    <a:pt x="22" y="345"/>
                    <a:pt x="65" y="392"/>
                  </a:cubicBezTo>
                  <a:cubicBezTo>
                    <a:pt x="109" y="436"/>
                    <a:pt x="163" y="458"/>
                    <a:pt x="226" y="458"/>
                  </a:cubicBezTo>
                  <a:cubicBezTo>
                    <a:pt x="287" y="458"/>
                    <a:pt x="340" y="436"/>
                    <a:pt x="385" y="392"/>
                  </a:cubicBezTo>
                  <a:cubicBezTo>
                    <a:pt x="429" y="345"/>
                    <a:pt x="451" y="292"/>
                    <a:pt x="451" y="230"/>
                  </a:cubicBezTo>
                  <a:cubicBezTo>
                    <a:pt x="451" y="166"/>
                    <a:pt x="429" y="110"/>
                    <a:pt x="385" y="66"/>
                  </a:cubicBezTo>
                  <a:cubicBezTo>
                    <a:pt x="340" y="22"/>
                    <a:pt x="287" y="0"/>
                    <a:pt x="226" y="0"/>
                  </a:cubicBezTo>
                  <a:cubicBezTo>
                    <a:pt x="163" y="0"/>
                    <a:pt x="109" y="22"/>
                    <a:pt x="65" y="66"/>
                  </a:cubicBezTo>
                  <a:close/>
                  <a:moveTo>
                    <a:pt x="92" y="135"/>
                  </a:moveTo>
                  <a:cubicBezTo>
                    <a:pt x="96" y="126"/>
                    <a:pt x="102" y="119"/>
                    <a:pt x="109" y="113"/>
                  </a:cubicBezTo>
                  <a:cubicBezTo>
                    <a:pt x="135" y="86"/>
                    <a:pt x="166" y="70"/>
                    <a:pt x="198" y="66"/>
                  </a:cubicBezTo>
                  <a:cubicBezTo>
                    <a:pt x="174" y="93"/>
                    <a:pt x="157" y="119"/>
                    <a:pt x="144" y="146"/>
                  </a:cubicBezTo>
                  <a:cubicBezTo>
                    <a:pt x="126" y="144"/>
                    <a:pt x="109" y="139"/>
                    <a:pt x="92" y="135"/>
                  </a:cubicBezTo>
                  <a:close/>
                  <a:moveTo>
                    <a:pt x="131" y="221"/>
                  </a:moveTo>
                  <a:cubicBezTo>
                    <a:pt x="63" y="221"/>
                    <a:pt x="63" y="221"/>
                    <a:pt x="63" y="221"/>
                  </a:cubicBezTo>
                  <a:cubicBezTo>
                    <a:pt x="63" y="197"/>
                    <a:pt x="70" y="175"/>
                    <a:pt x="81" y="153"/>
                  </a:cubicBezTo>
                  <a:cubicBezTo>
                    <a:pt x="98" y="159"/>
                    <a:pt x="118" y="164"/>
                    <a:pt x="137" y="168"/>
                  </a:cubicBezTo>
                  <a:cubicBezTo>
                    <a:pt x="133" y="186"/>
                    <a:pt x="131" y="204"/>
                    <a:pt x="131" y="221"/>
                  </a:cubicBezTo>
                  <a:close/>
                  <a:moveTo>
                    <a:pt x="63" y="239"/>
                  </a:moveTo>
                  <a:cubicBezTo>
                    <a:pt x="129" y="239"/>
                    <a:pt x="129" y="239"/>
                    <a:pt x="129" y="239"/>
                  </a:cubicBezTo>
                  <a:cubicBezTo>
                    <a:pt x="129" y="257"/>
                    <a:pt x="133" y="274"/>
                    <a:pt x="142" y="292"/>
                  </a:cubicBezTo>
                  <a:cubicBezTo>
                    <a:pt x="120" y="297"/>
                    <a:pt x="100" y="301"/>
                    <a:pt x="81" y="306"/>
                  </a:cubicBezTo>
                  <a:cubicBezTo>
                    <a:pt x="70" y="286"/>
                    <a:pt x="63" y="263"/>
                    <a:pt x="63" y="239"/>
                  </a:cubicBezTo>
                  <a:close/>
                  <a:moveTo>
                    <a:pt x="109" y="345"/>
                  </a:moveTo>
                  <a:cubicBezTo>
                    <a:pt x="102" y="339"/>
                    <a:pt x="98" y="332"/>
                    <a:pt x="92" y="325"/>
                  </a:cubicBezTo>
                  <a:cubicBezTo>
                    <a:pt x="111" y="319"/>
                    <a:pt x="131" y="317"/>
                    <a:pt x="150" y="312"/>
                  </a:cubicBezTo>
                  <a:cubicBezTo>
                    <a:pt x="161" y="339"/>
                    <a:pt x="179" y="365"/>
                    <a:pt x="200" y="392"/>
                  </a:cubicBezTo>
                  <a:cubicBezTo>
                    <a:pt x="166" y="388"/>
                    <a:pt x="135" y="372"/>
                    <a:pt x="109" y="345"/>
                  </a:cubicBezTo>
                  <a:close/>
                  <a:moveTo>
                    <a:pt x="340" y="113"/>
                  </a:moveTo>
                  <a:cubicBezTo>
                    <a:pt x="346" y="119"/>
                    <a:pt x="353" y="126"/>
                    <a:pt x="357" y="133"/>
                  </a:cubicBezTo>
                  <a:cubicBezTo>
                    <a:pt x="337" y="139"/>
                    <a:pt x="318" y="144"/>
                    <a:pt x="298" y="146"/>
                  </a:cubicBezTo>
                  <a:cubicBezTo>
                    <a:pt x="285" y="119"/>
                    <a:pt x="270" y="93"/>
                    <a:pt x="246" y="64"/>
                  </a:cubicBezTo>
                  <a:cubicBezTo>
                    <a:pt x="283" y="68"/>
                    <a:pt x="314" y="84"/>
                    <a:pt x="340" y="113"/>
                  </a:cubicBezTo>
                  <a:close/>
                  <a:moveTo>
                    <a:pt x="233" y="221"/>
                  </a:moveTo>
                  <a:cubicBezTo>
                    <a:pt x="233" y="175"/>
                    <a:pt x="233" y="175"/>
                    <a:pt x="233" y="175"/>
                  </a:cubicBezTo>
                  <a:cubicBezTo>
                    <a:pt x="250" y="172"/>
                    <a:pt x="268" y="172"/>
                    <a:pt x="285" y="170"/>
                  </a:cubicBezTo>
                  <a:cubicBezTo>
                    <a:pt x="292" y="188"/>
                    <a:pt x="296" y="206"/>
                    <a:pt x="298" y="221"/>
                  </a:cubicBezTo>
                  <a:lnTo>
                    <a:pt x="233" y="221"/>
                  </a:lnTo>
                  <a:close/>
                  <a:moveTo>
                    <a:pt x="213" y="175"/>
                  </a:moveTo>
                  <a:cubicBezTo>
                    <a:pt x="213" y="221"/>
                    <a:pt x="213" y="221"/>
                    <a:pt x="213" y="221"/>
                  </a:cubicBezTo>
                  <a:cubicBezTo>
                    <a:pt x="150" y="221"/>
                    <a:pt x="150" y="221"/>
                    <a:pt x="150" y="221"/>
                  </a:cubicBezTo>
                  <a:cubicBezTo>
                    <a:pt x="150" y="204"/>
                    <a:pt x="152" y="188"/>
                    <a:pt x="159" y="170"/>
                  </a:cubicBezTo>
                  <a:cubicBezTo>
                    <a:pt x="176" y="172"/>
                    <a:pt x="194" y="172"/>
                    <a:pt x="213" y="175"/>
                  </a:cubicBezTo>
                  <a:close/>
                  <a:moveTo>
                    <a:pt x="213" y="153"/>
                  </a:moveTo>
                  <a:cubicBezTo>
                    <a:pt x="196" y="153"/>
                    <a:pt x="181" y="150"/>
                    <a:pt x="166" y="150"/>
                  </a:cubicBezTo>
                  <a:cubicBezTo>
                    <a:pt x="176" y="126"/>
                    <a:pt x="192" y="104"/>
                    <a:pt x="213" y="82"/>
                  </a:cubicBezTo>
                  <a:lnTo>
                    <a:pt x="213" y="153"/>
                  </a:lnTo>
                  <a:close/>
                  <a:moveTo>
                    <a:pt x="307" y="168"/>
                  </a:moveTo>
                  <a:cubicBezTo>
                    <a:pt x="327" y="164"/>
                    <a:pt x="348" y="157"/>
                    <a:pt x="370" y="153"/>
                  </a:cubicBezTo>
                  <a:cubicBezTo>
                    <a:pt x="381" y="172"/>
                    <a:pt x="385" y="197"/>
                    <a:pt x="387" y="221"/>
                  </a:cubicBezTo>
                  <a:cubicBezTo>
                    <a:pt x="318" y="221"/>
                    <a:pt x="318" y="221"/>
                    <a:pt x="318" y="221"/>
                  </a:cubicBezTo>
                  <a:cubicBezTo>
                    <a:pt x="318" y="204"/>
                    <a:pt x="314" y="186"/>
                    <a:pt x="307" y="168"/>
                  </a:cubicBezTo>
                  <a:close/>
                  <a:moveTo>
                    <a:pt x="233" y="153"/>
                  </a:moveTo>
                  <a:cubicBezTo>
                    <a:pt x="233" y="82"/>
                    <a:pt x="233" y="82"/>
                    <a:pt x="233" y="82"/>
                  </a:cubicBezTo>
                  <a:cubicBezTo>
                    <a:pt x="253" y="106"/>
                    <a:pt x="266" y="128"/>
                    <a:pt x="277" y="150"/>
                  </a:cubicBezTo>
                  <a:cubicBezTo>
                    <a:pt x="263" y="150"/>
                    <a:pt x="248" y="153"/>
                    <a:pt x="233" y="153"/>
                  </a:cubicBezTo>
                  <a:close/>
                  <a:moveTo>
                    <a:pt x="235" y="239"/>
                  </a:moveTo>
                  <a:cubicBezTo>
                    <a:pt x="296" y="239"/>
                    <a:pt x="296" y="239"/>
                    <a:pt x="296" y="239"/>
                  </a:cubicBezTo>
                  <a:cubicBezTo>
                    <a:pt x="296" y="255"/>
                    <a:pt x="294" y="272"/>
                    <a:pt x="290" y="288"/>
                  </a:cubicBezTo>
                  <a:cubicBezTo>
                    <a:pt x="270" y="286"/>
                    <a:pt x="253" y="286"/>
                    <a:pt x="235" y="286"/>
                  </a:cubicBezTo>
                  <a:lnTo>
                    <a:pt x="235" y="239"/>
                  </a:lnTo>
                  <a:close/>
                  <a:moveTo>
                    <a:pt x="357" y="325"/>
                  </a:moveTo>
                  <a:cubicBezTo>
                    <a:pt x="353" y="332"/>
                    <a:pt x="346" y="339"/>
                    <a:pt x="340" y="345"/>
                  </a:cubicBezTo>
                  <a:cubicBezTo>
                    <a:pt x="314" y="372"/>
                    <a:pt x="283" y="388"/>
                    <a:pt x="248" y="394"/>
                  </a:cubicBezTo>
                  <a:cubicBezTo>
                    <a:pt x="272" y="368"/>
                    <a:pt x="290" y="341"/>
                    <a:pt x="303" y="312"/>
                  </a:cubicBezTo>
                  <a:cubicBezTo>
                    <a:pt x="320" y="317"/>
                    <a:pt x="340" y="319"/>
                    <a:pt x="357" y="325"/>
                  </a:cubicBezTo>
                  <a:close/>
                  <a:moveTo>
                    <a:pt x="370" y="306"/>
                  </a:moveTo>
                  <a:cubicBezTo>
                    <a:pt x="351" y="301"/>
                    <a:pt x="331" y="294"/>
                    <a:pt x="309" y="292"/>
                  </a:cubicBezTo>
                  <a:cubicBezTo>
                    <a:pt x="316" y="274"/>
                    <a:pt x="318" y="257"/>
                    <a:pt x="318" y="239"/>
                  </a:cubicBezTo>
                  <a:cubicBezTo>
                    <a:pt x="387" y="239"/>
                    <a:pt x="387" y="239"/>
                    <a:pt x="387" y="239"/>
                  </a:cubicBezTo>
                  <a:cubicBezTo>
                    <a:pt x="385" y="263"/>
                    <a:pt x="381" y="286"/>
                    <a:pt x="370" y="306"/>
                  </a:cubicBezTo>
                  <a:close/>
                  <a:moveTo>
                    <a:pt x="213" y="286"/>
                  </a:moveTo>
                  <a:cubicBezTo>
                    <a:pt x="196" y="286"/>
                    <a:pt x="179" y="286"/>
                    <a:pt x="163" y="288"/>
                  </a:cubicBezTo>
                  <a:cubicBezTo>
                    <a:pt x="155" y="272"/>
                    <a:pt x="150" y="255"/>
                    <a:pt x="150" y="239"/>
                  </a:cubicBezTo>
                  <a:cubicBezTo>
                    <a:pt x="213" y="239"/>
                    <a:pt x="213" y="239"/>
                    <a:pt x="213" y="239"/>
                  </a:cubicBezTo>
                  <a:lnTo>
                    <a:pt x="213" y="286"/>
                  </a:lnTo>
                  <a:close/>
                  <a:moveTo>
                    <a:pt x="172" y="310"/>
                  </a:moveTo>
                  <a:cubicBezTo>
                    <a:pt x="185" y="308"/>
                    <a:pt x="200" y="308"/>
                    <a:pt x="213" y="306"/>
                  </a:cubicBezTo>
                  <a:cubicBezTo>
                    <a:pt x="213" y="376"/>
                    <a:pt x="213" y="376"/>
                    <a:pt x="213" y="376"/>
                  </a:cubicBezTo>
                  <a:cubicBezTo>
                    <a:pt x="196" y="354"/>
                    <a:pt x="181" y="332"/>
                    <a:pt x="172" y="310"/>
                  </a:cubicBezTo>
                  <a:close/>
                  <a:moveTo>
                    <a:pt x="235" y="379"/>
                  </a:moveTo>
                  <a:cubicBezTo>
                    <a:pt x="235" y="306"/>
                    <a:pt x="235" y="306"/>
                    <a:pt x="235" y="306"/>
                  </a:cubicBezTo>
                  <a:cubicBezTo>
                    <a:pt x="250" y="306"/>
                    <a:pt x="266" y="308"/>
                    <a:pt x="281" y="310"/>
                  </a:cubicBezTo>
                  <a:cubicBezTo>
                    <a:pt x="270" y="332"/>
                    <a:pt x="255" y="354"/>
                    <a:pt x="235" y="379"/>
                  </a:cubicBezTo>
                  <a:close/>
                </a:path>
              </a:pathLst>
            </a:custGeom>
            <a:solidFill>
              <a:schemeClr val="bg1">
                <a:alpha val="2509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 bwMode="auto">
          <a:xfrm>
            <a:off x="2651125" y="2773363"/>
            <a:ext cx="3744913" cy="708025"/>
            <a:chOff x="2650707" y="2773132"/>
            <a:chExt cx="3745328" cy="707886"/>
          </a:xfrm>
        </p:grpSpPr>
        <p:grpSp>
          <p:nvGrpSpPr>
            <p:cNvPr id="22538" name="组合 33"/>
            <p:cNvGrpSpPr/>
            <p:nvPr/>
          </p:nvGrpSpPr>
          <p:grpSpPr bwMode="auto">
            <a:xfrm>
              <a:off x="2650707" y="2773132"/>
              <a:ext cx="3666650" cy="707886"/>
              <a:chOff x="2648027" y="1287800"/>
              <a:chExt cx="3666650" cy="707886"/>
            </a:xfrm>
          </p:grpSpPr>
          <p:sp>
            <p:nvSpPr>
              <p:cNvPr id="22540" name="TextBox 34"/>
              <p:cNvSpPr txBox="1">
                <a:spLocks noChangeArrowheads="1"/>
              </p:cNvSpPr>
              <p:nvPr/>
            </p:nvSpPr>
            <p:spPr bwMode="auto">
              <a:xfrm>
                <a:off x="2648027" y="1287800"/>
                <a:ext cx="327203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4000" b="1">
                    <a:solidFill>
                      <a:srgbClr val="7F7F7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:endParaRPr lang="zh-CN" altLang="en-US" sz="4000" b="1">
                  <a:solidFill>
                    <a:srgbClr val="7F7F7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002079" y="1490960"/>
                <a:ext cx="3311892" cy="33807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542" name="TextBox 36"/>
              <p:cNvSpPr txBox="1">
                <a:spLocks noChangeArrowheads="1"/>
              </p:cNvSpPr>
              <p:nvPr/>
            </p:nvSpPr>
            <p:spPr bwMode="auto">
              <a:xfrm>
                <a:off x="3578199" y="1491516"/>
                <a:ext cx="216024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dist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>
                    <a:solidFill>
                      <a:srgbClr val="A6A6A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点击此处添加标题</a:t>
                </a:r>
                <a:endParaRPr lang="zh-CN" altLang="en-US" sz="1600">
                  <a:solidFill>
                    <a:srgbClr val="A6A6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2539" name="Freeform 38"/>
            <p:cNvSpPr>
              <a:spLocks noEditPoints="1"/>
            </p:cNvSpPr>
            <p:nvPr/>
          </p:nvSpPr>
          <p:spPr bwMode="auto">
            <a:xfrm>
              <a:off x="6154674" y="3127075"/>
              <a:ext cx="241361" cy="244961"/>
            </a:xfrm>
            <a:custGeom>
              <a:avLst/>
              <a:gdLst>
                <a:gd name="T0" fmla="*/ 0 w 451"/>
                <a:gd name="T1" fmla="*/ 2147483646 h 458"/>
                <a:gd name="T2" fmla="*/ 2147483646 w 451"/>
                <a:gd name="T3" fmla="*/ 2147483646 h 458"/>
                <a:gd name="T4" fmla="*/ 2147483646 w 451"/>
                <a:gd name="T5" fmla="*/ 2147483646 h 458"/>
                <a:gd name="T6" fmla="*/ 2147483646 w 451"/>
                <a:gd name="T7" fmla="*/ 0 h 458"/>
                <a:gd name="T8" fmla="*/ 2147483646 w 451"/>
                <a:gd name="T9" fmla="*/ 2147483646 h 458"/>
                <a:gd name="T10" fmla="*/ 2147483646 w 451"/>
                <a:gd name="T11" fmla="*/ 2147483646 h 458"/>
                <a:gd name="T12" fmla="*/ 2147483646 w 451"/>
                <a:gd name="T13" fmla="*/ 2147483646 h 458"/>
                <a:gd name="T14" fmla="*/ 2147483646 w 451"/>
                <a:gd name="T15" fmla="*/ 2147483646 h 458"/>
                <a:gd name="T16" fmla="*/ 2147483646 w 451"/>
                <a:gd name="T17" fmla="*/ 2147483646 h 458"/>
                <a:gd name="T18" fmla="*/ 2147483646 w 451"/>
                <a:gd name="T19" fmla="*/ 2147483646 h 458"/>
                <a:gd name="T20" fmla="*/ 2147483646 w 451"/>
                <a:gd name="T21" fmla="*/ 2147483646 h 458"/>
                <a:gd name="T22" fmla="*/ 2147483646 w 451"/>
                <a:gd name="T23" fmla="*/ 2147483646 h 458"/>
                <a:gd name="T24" fmla="*/ 2147483646 w 451"/>
                <a:gd name="T25" fmla="*/ 2147483646 h 458"/>
                <a:gd name="T26" fmla="*/ 2147483646 w 451"/>
                <a:gd name="T27" fmla="*/ 2147483646 h 458"/>
                <a:gd name="T28" fmla="*/ 2147483646 w 451"/>
                <a:gd name="T29" fmla="*/ 2147483646 h 458"/>
                <a:gd name="T30" fmla="*/ 2147483646 w 451"/>
                <a:gd name="T31" fmla="*/ 2147483646 h 458"/>
                <a:gd name="T32" fmla="*/ 2147483646 w 451"/>
                <a:gd name="T33" fmla="*/ 2147483646 h 458"/>
                <a:gd name="T34" fmla="*/ 2147483646 w 451"/>
                <a:gd name="T35" fmla="*/ 2147483646 h 458"/>
                <a:gd name="T36" fmla="*/ 2147483646 w 451"/>
                <a:gd name="T37" fmla="*/ 2147483646 h 458"/>
                <a:gd name="T38" fmla="*/ 2147483646 w 451"/>
                <a:gd name="T39" fmla="*/ 2147483646 h 458"/>
                <a:gd name="T40" fmla="*/ 2147483646 w 451"/>
                <a:gd name="T41" fmla="*/ 2147483646 h 458"/>
                <a:gd name="T42" fmla="*/ 2147483646 w 451"/>
                <a:gd name="T43" fmla="*/ 2147483646 h 458"/>
                <a:gd name="T44" fmla="*/ 2147483646 w 451"/>
                <a:gd name="T45" fmla="*/ 2147483646 h 458"/>
                <a:gd name="T46" fmla="*/ 2147483646 w 451"/>
                <a:gd name="T47" fmla="*/ 2147483646 h 458"/>
                <a:gd name="T48" fmla="*/ 2147483646 w 451"/>
                <a:gd name="T49" fmla="*/ 2147483646 h 458"/>
                <a:gd name="T50" fmla="*/ 2147483646 w 451"/>
                <a:gd name="T51" fmla="*/ 2147483646 h 458"/>
                <a:gd name="T52" fmla="*/ 2147483646 w 451"/>
                <a:gd name="T53" fmla="*/ 2147483646 h 458"/>
                <a:gd name="T54" fmla="*/ 2147483646 w 451"/>
                <a:gd name="T55" fmla="*/ 2147483646 h 458"/>
                <a:gd name="T56" fmla="*/ 2147483646 w 451"/>
                <a:gd name="T57" fmla="*/ 2147483646 h 458"/>
                <a:gd name="T58" fmla="*/ 2147483646 w 451"/>
                <a:gd name="T59" fmla="*/ 2147483646 h 458"/>
                <a:gd name="T60" fmla="*/ 2147483646 w 451"/>
                <a:gd name="T61" fmla="*/ 2147483646 h 458"/>
                <a:gd name="T62" fmla="*/ 2147483646 w 451"/>
                <a:gd name="T63" fmla="*/ 2147483646 h 458"/>
                <a:gd name="T64" fmla="*/ 2147483646 w 451"/>
                <a:gd name="T65" fmla="*/ 2147483646 h 458"/>
                <a:gd name="T66" fmla="*/ 2147483646 w 451"/>
                <a:gd name="T67" fmla="*/ 2147483646 h 458"/>
                <a:gd name="T68" fmla="*/ 2147483646 w 451"/>
                <a:gd name="T69" fmla="*/ 2147483646 h 458"/>
                <a:gd name="T70" fmla="*/ 2147483646 w 451"/>
                <a:gd name="T71" fmla="*/ 2147483646 h 458"/>
                <a:gd name="T72" fmla="*/ 2147483646 w 451"/>
                <a:gd name="T73" fmla="*/ 2147483646 h 458"/>
                <a:gd name="T74" fmla="*/ 2147483646 w 451"/>
                <a:gd name="T75" fmla="*/ 2147483646 h 458"/>
                <a:gd name="T76" fmla="*/ 2147483646 w 451"/>
                <a:gd name="T77" fmla="*/ 2147483646 h 458"/>
                <a:gd name="T78" fmla="*/ 2147483646 w 451"/>
                <a:gd name="T79" fmla="*/ 2147483646 h 458"/>
                <a:gd name="T80" fmla="*/ 2147483646 w 451"/>
                <a:gd name="T81" fmla="*/ 2147483646 h 458"/>
                <a:gd name="T82" fmla="*/ 2147483646 w 451"/>
                <a:gd name="T83" fmla="*/ 2147483646 h 45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451" h="458">
                  <a:moveTo>
                    <a:pt x="65" y="66"/>
                  </a:moveTo>
                  <a:cubicBezTo>
                    <a:pt x="22" y="110"/>
                    <a:pt x="0" y="166"/>
                    <a:pt x="0" y="230"/>
                  </a:cubicBezTo>
                  <a:cubicBezTo>
                    <a:pt x="0" y="292"/>
                    <a:pt x="22" y="345"/>
                    <a:pt x="65" y="392"/>
                  </a:cubicBezTo>
                  <a:cubicBezTo>
                    <a:pt x="109" y="436"/>
                    <a:pt x="163" y="458"/>
                    <a:pt x="226" y="458"/>
                  </a:cubicBezTo>
                  <a:cubicBezTo>
                    <a:pt x="287" y="458"/>
                    <a:pt x="340" y="436"/>
                    <a:pt x="385" y="392"/>
                  </a:cubicBezTo>
                  <a:cubicBezTo>
                    <a:pt x="429" y="345"/>
                    <a:pt x="451" y="292"/>
                    <a:pt x="451" y="230"/>
                  </a:cubicBezTo>
                  <a:cubicBezTo>
                    <a:pt x="451" y="166"/>
                    <a:pt x="429" y="110"/>
                    <a:pt x="385" y="66"/>
                  </a:cubicBezTo>
                  <a:cubicBezTo>
                    <a:pt x="340" y="22"/>
                    <a:pt x="287" y="0"/>
                    <a:pt x="226" y="0"/>
                  </a:cubicBezTo>
                  <a:cubicBezTo>
                    <a:pt x="163" y="0"/>
                    <a:pt x="109" y="22"/>
                    <a:pt x="65" y="66"/>
                  </a:cubicBezTo>
                  <a:close/>
                  <a:moveTo>
                    <a:pt x="92" y="135"/>
                  </a:moveTo>
                  <a:cubicBezTo>
                    <a:pt x="96" y="126"/>
                    <a:pt x="102" y="119"/>
                    <a:pt x="109" y="113"/>
                  </a:cubicBezTo>
                  <a:cubicBezTo>
                    <a:pt x="135" y="86"/>
                    <a:pt x="166" y="70"/>
                    <a:pt x="198" y="66"/>
                  </a:cubicBezTo>
                  <a:cubicBezTo>
                    <a:pt x="174" y="93"/>
                    <a:pt x="157" y="119"/>
                    <a:pt x="144" y="146"/>
                  </a:cubicBezTo>
                  <a:cubicBezTo>
                    <a:pt x="126" y="144"/>
                    <a:pt x="109" y="139"/>
                    <a:pt x="92" y="135"/>
                  </a:cubicBezTo>
                  <a:close/>
                  <a:moveTo>
                    <a:pt x="131" y="221"/>
                  </a:moveTo>
                  <a:cubicBezTo>
                    <a:pt x="63" y="221"/>
                    <a:pt x="63" y="221"/>
                    <a:pt x="63" y="221"/>
                  </a:cubicBezTo>
                  <a:cubicBezTo>
                    <a:pt x="63" y="197"/>
                    <a:pt x="70" y="175"/>
                    <a:pt x="81" y="153"/>
                  </a:cubicBezTo>
                  <a:cubicBezTo>
                    <a:pt x="98" y="159"/>
                    <a:pt x="118" y="164"/>
                    <a:pt x="137" y="168"/>
                  </a:cubicBezTo>
                  <a:cubicBezTo>
                    <a:pt x="133" y="186"/>
                    <a:pt x="131" y="204"/>
                    <a:pt x="131" y="221"/>
                  </a:cubicBezTo>
                  <a:close/>
                  <a:moveTo>
                    <a:pt x="63" y="239"/>
                  </a:moveTo>
                  <a:cubicBezTo>
                    <a:pt x="129" y="239"/>
                    <a:pt x="129" y="239"/>
                    <a:pt x="129" y="239"/>
                  </a:cubicBezTo>
                  <a:cubicBezTo>
                    <a:pt x="129" y="257"/>
                    <a:pt x="133" y="274"/>
                    <a:pt x="142" y="292"/>
                  </a:cubicBezTo>
                  <a:cubicBezTo>
                    <a:pt x="120" y="297"/>
                    <a:pt x="100" y="301"/>
                    <a:pt x="81" y="306"/>
                  </a:cubicBezTo>
                  <a:cubicBezTo>
                    <a:pt x="70" y="286"/>
                    <a:pt x="63" y="263"/>
                    <a:pt x="63" y="239"/>
                  </a:cubicBezTo>
                  <a:close/>
                  <a:moveTo>
                    <a:pt x="109" y="345"/>
                  </a:moveTo>
                  <a:cubicBezTo>
                    <a:pt x="102" y="339"/>
                    <a:pt x="98" y="332"/>
                    <a:pt x="92" y="325"/>
                  </a:cubicBezTo>
                  <a:cubicBezTo>
                    <a:pt x="111" y="319"/>
                    <a:pt x="131" y="317"/>
                    <a:pt x="150" y="312"/>
                  </a:cubicBezTo>
                  <a:cubicBezTo>
                    <a:pt x="161" y="339"/>
                    <a:pt x="179" y="365"/>
                    <a:pt x="200" y="392"/>
                  </a:cubicBezTo>
                  <a:cubicBezTo>
                    <a:pt x="166" y="388"/>
                    <a:pt x="135" y="372"/>
                    <a:pt x="109" y="345"/>
                  </a:cubicBezTo>
                  <a:close/>
                  <a:moveTo>
                    <a:pt x="340" y="113"/>
                  </a:moveTo>
                  <a:cubicBezTo>
                    <a:pt x="346" y="119"/>
                    <a:pt x="353" y="126"/>
                    <a:pt x="357" y="133"/>
                  </a:cubicBezTo>
                  <a:cubicBezTo>
                    <a:pt x="337" y="139"/>
                    <a:pt x="318" y="144"/>
                    <a:pt x="298" y="146"/>
                  </a:cubicBezTo>
                  <a:cubicBezTo>
                    <a:pt x="285" y="119"/>
                    <a:pt x="270" y="93"/>
                    <a:pt x="246" y="64"/>
                  </a:cubicBezTo>
                  <a:cubicBezTo>
                    <a:pt x="283" y="68"/>
                    <a:pt x="314" y="84"/>
                    <a:pt x="340" y="113"/>
                  </a:cubicBezTo>
                  <a:close/>
                  <a:moveTo>
                    <a:pt x="233" y="221"/>
                  </a:moveTo>
                  <a:cubicBezTo>
                    <a:pt x="233" y="175"/>
                    <a:pt x="233" y="175"/>
                    <a:pt x="233" y="175"/>
                  </a:cubicBezTo>
                  <a:cubicBezTo>
                    <a:pt x="250" y="172"/>
                    <a:pt x="268" y="172"/>
                    <a:pt x="285" y="170"/>
                  </a:cubicBezTo>
                  <a:cubicBezTo>
                    <a:pt x="292" y="188"/>
                    <a:pt x="296" y="206"/>
                    <a:pt x="298" y="221"/>
                  </a:cubicBezTo>
                  <a:lnTo>
                    <a:pt x="233" y="221"/>
                  </a:lnTo>
                  <a:close/>
                  <a:moveTo>
                    <a:pt x="213" y="175"/>
                  </a:moveTo>
                  <a:cubicBezTo>
                    <a:pt x="213" y="221"/>
                    <a:pt x="213" y="221"/>
                    <a:pt x="213" y="221"/>
                  </a:cubicBezTo>
                  <a:cubicBezTo>
                    <a:pt x="150" y="221"/>
                    <a:pt x="150" y="221"/>
                    <a:pt x="150" y="221"/>
                  </a:cubicBezTo>
                  <a:cubicBezTo>
                    <a:pt x="150" y="204"/>
                    <a:pt x="152" y="188"/>
                    <a:pt x="159" y="170"/>
                  </a:cubicBezTo>
                  <a:cubicBezTo>
                    <a:pt x="176" y="172"/>
                    <a:pt x="194" y="172"/>
                    <a:pt x="213" y="175"/>
                  </a:cubicBezTo>
                  <a:close/>
                  <a:moveTo>
                    <a:pt x="213" y="153"/>
                  </a:moveTo>
                  <a:cubicBezTo>
                    <a:pt x="196" y="153"/>
                    <a:pt x="181" y="150"/>
                    <a:pt x="166" y="150"/>
                  </a:cubicBezTo>
                  <a:cubicBezTo>
                    <a:pt x="176" y="126"/>
                    <a:pt x="192" y="104"/>
                    <a:pt x="213" y="82"/>
                  </a:cubicBezTo>
                  <a:lnTo>
                    <a:pt x="213" y="153"/>
                  </a:lnTo>
                  <a:close/>
                  <a:moveTo>
                    <a:pt x="307" y="168"/>
                  </a:moveTo>
                  <a:cubicBezTo>
                    <a:pt x="327" y="164"/>
                    <a:pt x="348" y="157"/>
                    <a:pt x="370" y="153"/>
                  </a:cubicBezTo>
                  <a:cubicBezTo>
                    <a:pt x="381" y="172"/>
                    <a:pt x="385" y="197"/>
                    <a:pt x="387" y="221"/>
                  </a:cubicBezTo>
                  <a:cubicBezTo>
                    <a:pt x="318" y="221"/>
                    <a:pt x="318" y="221"/>
                    <a:pt x="318" y="221"/>
                  </a:cubicBezTo>
                  <a:cubicBezTo>
                    <a:pt x="318" y="204"/>
                    <a:pt x="314" y="186"/>
                    <a:pt x="307" y="168"/>
                  </a:cubicBezTo>
                  <a:close/>
                  <a:moveTo>
                    <a:pt x="233" y="153"/>
                  </a:moveTo>
                  <a:cubicBezTo>
                    <a:pt x="233" y="82"/>
                    <a:pt x="233" y="82"/>
                    <a:pt x="233" y="82"/>
                  </a:cubicBezTo>
                  <a:cubicBezTo>
                    <a:pt x="253" y="106"/>
                    <a:pt x="266" y="128"/>
                    <a:pt x="277" y="150"/>
                  </a:cubicBezTo>
                  <a:cubicBezTo>
                    <a:pt x="263" y="150"/>
                    <a:pt x="248" y="153"/>
                    <a:pt x="233" y="153"/>
                  </a:cubicBezTo>
                  <a:close/>
                  <a:moveTo>
                    <a:pt x="235" y="239"/>
                  </a:moveTo>
                  <a:cubicBezTo>
                    <a:pt x="296" y="239"/>
                    <a:pt x="296" y="239"/>
                    <a:pt x="296" y="239"/>
                  </a:cubicBezTo>
                  <a:cubicBezTo>
                    <a:pt x="296" y="255"/>
                    <a:pt x="294" y="272"/>
                    <a:pt x="290" y="288"/>
                  </a:cubicBezTo>
                  <a:cubicBezTo>
                    <a:pt x="270" y="286"/>
                    <a:pt x="253" y="286"/>
                    <a:pt x="235" y="286"/>
                  </a:cubicBezTo>
                  <a:lnTo>
                    <a:pt x="235" y="239"/>
                  </a:lnTo>
                  <a:close/>
                  <a:moveTo>
                    <a:pt x="357" y="325"/>
                  </a:moveTo>
                  <a:cubicBezTo>
                    <a:pt x="353" y="332"/>
                    <a:pt x="346" y="339"/>
                    <a:pt x="340" y="345"/>
                  </a:cubicBezTo>
                  <a:cubicBezTo>
                    <a:pt x="314" y="372"/>
                    <a:pt x="283" y="388"/>
                    <a:pt x="248" y="394"/>
                  </a:cubicBezTo>
                  <a:cubicBezTo>
                    <a:pt x="272" y="368"/>
                    <a:pt x="290" y="341"/>
                    <a:pt x="303" y="312"/>
                  </a:cubicBezTo>
                  <a:cubicBezTo>
                    <a:pt x="320" y="317"/>
                    <a:pt x="340" y="319"/>
                    <a:pt x="357" y="325"/>
                  </a:cubicBezTo>
                  <a:close/>
                  <a:moveTo>
                    <a:pt x="370" y="306"/>
                  </a:moveTo>
                  <a:cubicBezTo>
                    <a:pt x="351" y="301"/>
                    <a:pt x="331" y="294"/>
                    <a:pt x="309" y="292"/>
                  </a:cubicBezTo>
                  <a:cubicBezTo>
                    <a:pt x="316" y="274"/>
                    <a:pt x="318" y="257"/>
                    <a:pt x="318" y="239"/>
                  </a:cubicBezTo>
                  <a:cubicBezTo>
                    <a:pt x="387" y="239"/>
                    <a:pt x="387" y="239"/>
                    <a:pt x="387" y="239"/>
                  </a:cubicBezTo>
                  <a:cubicBezTo>
                    <a:pt x="385" y="263"/>
                    <a:pt x="381" y="286"/>
                    <a:pt x="370" y="306"/>
                  </a:cubicBezTo>
                  <a:close/>
                  <a:moveTo>
                    <a:pt x="213" y="286"/>
                  </a:moveTo>
                  <a:cubicBezTo>
                    <a:pt x="196" y="286"/>
                    <a:pt x="179" y="286"/>
                    <a:pt x="163" y="288"/>
                  </a:cubicBezTo>
                  <a:cubicBezTo>
                    <a:pt x="155" y="272"/>
                    <a:pt x="150" y="255"/>
                    <a:pt x="150" y="239"/>
                  </a:cubicBezTo>
                  <a:cubicBezTo>
                    <a:pt x="213" y="239"/>
                    <a:pt x="213" y="239"/>
                    <a:pt x="213" y="239"/>
                  </a:cubicBezTo>
                  <a:lnTo>
                    <a:pt x="213" y="286"/>
                  </a:lnTo>
                  <a:close/>
                  <a:moveTo>
                    <a:pt x="172" y="310"/>
                  </a:moveTo>
                  <a:cubicBezTo>
                    <a:pt x="185" y="308"/>
                    <a:pt x="200" y="308"/>
                    <a:pt x="213" y="306"/>
                  </a:cubicBezTo>
                  <a:cubicBezTo>
                    <a:pt x="213" y="376"/>
                    <a:pt x="213" y="376"/>
                    <a:pt x="213" y="376"/>
                  </a:cubicBezTo>
                  <a:cubicBezTo>
                    <a:pt x="196" y="354"/>
                    <a:pt x="181" y="332"/>
                    <a:pt x="172" y="310"/>
                  </a:cubicBezTo>
                  <a:close/>
                  <a:moveTo>
                    <a:pt x="235" y="379"/>
                  </a:moveTo>
                  <a:cubicBezTo>
                    <a:pt x="235" y="306"/>
                    <a:pt x="235" y="306"/>
                    <a:pt x="235" y="306"/>
                  </a:cubicBezTo>
                  <a:cubicBezTo>
                    <a:pt x="250" y="306"/>
                    <a:pt x="266" y="308"/>
                    <a:pt x="281" y="310"/>
                  </a:cubicBezTo>
                  <a:cubicBezTo>
                    <a:pt x="270" y="332"/>
                    <a:pt x="255" y="354"/>
                    <a:pt x="235" y="379"/>
                  </a:cubicBezTo>
                  <a:close/>
                </a:path>
              </a:pathLst>
            </a:custGeom>
            <a:solidFill>
              <a:schemeClr val="bg1">
                <a:alpha val="2509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5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decel="50000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accel="50000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decel="50000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accel="50000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decel="50000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accel="50000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decel="50000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accel="50000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decel="50000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accel="50000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decel="50000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accel="50000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1.94444E-6 -4.93827E-6 L 1.94444E-6 -0.08641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 bwMode="auto">
          <a:xfrm>
            <a:off x="831850" y="1557338"/>
            <a:ext cx="7342188" cy="2879725"/>
            <a:chOff x="874713" y="1557337"/>
            <a:chExt cx="7342186" cy="2879726"/>
          </a:xfrm>
        </p:grpSpPr>
        <p:pic>
          <p:nvPicPr>
            <p:cNvPr id="23564" name="Picture 4" descr="C:\Users\Administrator.MICROSO-BQCPAHA\Desktop\shutterstock_118462969.jp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881" r="1988" b="16006"/>
            <a:stretch>
              <a:fillRect/>
            </a:stretch>
          </p:blipFill>
          <p:spPr bwMode="auto">
            <a:xfrm>
              <a:off x="6381750" y="2517242"/>
              <a:ext cx="1825625" cy="937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65" name="Picture 3" descr="C:\Users\Administrator.MICROSO-BQCPAHA\Desktop\shutterstock_143348938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07"/>
            <a:stretch>
              <a:fillRect/>
            </a:stretch>
          </p:blipFill>
          <p:spPr bwMode="auto">
            <a:xfrm>
              <a:off x="887413" y="2517242"/>
              <a:ext cx="1789489" cy="947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66" name="Picture 2" descr="C:\Users\Administrator.MICROSO-BQCPAHA\Desktop\shutterstock_125145032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386"/>
            <a:stretch>
              <a:fillRect/>
            </a:stretch>
          </p:blipFill>
          <p:spPr bwMode="auto">
            <a:xfrm>
              <a:off x="2705477" y="1557337"/>
              <a:ext cx="3654788" cy="287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3567" name="组合 1"/>
            <p:cNvGrpSpPr/>
            <p:nvPr/>
          </p:nvGrpSpPr>
          <p:grpSpPr bwMode="auto">
            <a:xfrm>
              <a:off x="874713" y="1557338"/>
              <a:ext cx="7342186" cy="2879725"/>
              <a:chOff x="874378" y="1556711"/>
              <a:chExt cx="7342033" cy="2880320"/>
            </a:xfrm>
          </p:grpSpPr>
          <p:grpSp>
            <p:nvGrpSpPr>
              <p:cNvPr id="3" name="Group 58"/>
              <p:cNvGrpSpPr/>
              <p:nvPr/>
            </p:nvGrpSpPr>
            <p:grpSpPr>
              <a:xfrm>
                <a:off x="874378" y="3476917"/>
                <a:ext cx="1807273" cy="960114"/>
                <a:chOff x="274701" y="7977822"/>
                <a:chExt cx="2926080" cy="1554480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17" name="Rectangle 28"/>
                <p:cNvSpPr/>
                <p:nvPr/>
              </p:nvSpPr>
              <p:spPr bwMode="auto">
                <a:xfrm>
                  <a:off x="274701" y="7977822"/>
                  <a:ext cx="2926080" cy="15544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18" name="Picture 5" descr="\\MAGNUM\Projects\Microsoft\Cloud Power FY12\Design\Icons\PNGs\Stop_watch.png"/>
                <p:cNvPicPr>
                  <a:picLocks noChangeAspect="1" noChangeArrowheads="1"/>
                </p:cNvPicPr>
                <p:nvPr/>
              </p:nvPicPr>
              <p:blipFill rotWithShape="1">
                <a:blip r:embed="rId4" cstate="email">
                  <a:biLevel thresh="50000"/>
                </a:blip>
                <a:srcRect/>
                <a:stretch>
                  <a:fillRect/>
                </a:stretch>
              </p:blipFill>
              <p:spPr bwMode="auto">
                <a:xfrm>
                  <a:off x="1355836" y="8236028"/>
                  <a:ext cx="763811" cy="103806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" name="Group 49"/>
              <p:cNvGrpSpPr/>
              <p:nvPr/>
            </p:nvGrpSpPr>
            <p:grpSpPr>
              <a:xfrm>
                <a:off x="874378" y="1556711"/>
                <a:ext cx="1807273" cy="931875"/>
                <a:chOff x="274701" y="2034238"/>
                <a:chExt cx="2926080" cy="1508760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15" name="Rectangle 34"/>
                <p:cNvSpPr/>
                <p:nvPr/>
              </p:nvSpPr>
              <p:spPr bwMode="auto">
                <a:xfrm>
                  <a:off x="274701" y="2034238"/>
                  <a:ext cx="2926080" cy="150876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16" name="Picture 2" descr="\\MAGNUM\Projects\Microsoft\Cloud Power FY12\Design\Icons\PNGs\Cloud_on_your_terms.png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email">
                  <a:biLevel thresh="50000"/>
                </a:blip>
                <a:srcRect/>
                <a:stretch>
                  <a:fillRect/>
                </a:stretch>
              </p:blipFill>
              <p:spPr bwMode="auto">
                <a:xfrm>
                  <a:off x="950569" y="2329130"/>
                  <a:ext cx="1574345" cy="91897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5" name="Rectangle 37"/>
              <p:cNvSpPr/>
              <p:nvPr/>
            </p:nvSpPr>
            <p:spPr bwMode="auto">
              <a:xfrm>
                <a:off x="6370187" y="1556710"/>
                <a:ext cx="1836699" cy="93205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6" name="Group 38"/>
              <p:cNvGrpSpPr/>
              <p:nvPr/>
            </p:nvGrpSpPr>
            <p:grpSpPr>
              <a:xfrm>
                <a:off x="6364424" y="1620465"/>
                <a:ext cx="919852" cy="804368"/>
                <a:chOff x="-2539455" y="4714496"/>
                <a:chExt cx="1586084" cy="1386956"/>
              </a:xfrm>
              <a:solidFill>
                <a:schemeClr val="accent1">
                  <a:lumMod val="75000"/>
                </a:schemeClr>
              </a:solidFill>
            </p:grpSpPr>
            <p:pic>
              <p:nvPicPr>
                <p:cNvPr id="13" name="Picture 2" descr="\\MAGNUM\Projects\Microsoft\Cloud Power FY12\Design\ICONS_PNG\Devices.png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biLevel thresh="50000"/>
                </a:blip>
                <a:srcRect/>
                <a:stretch>
                  <a:fillRect/>
                </a:stretch>
              </p:blipFill>
              <p:spPr bwMode="auto">
                <a:xfrm>
                  <a:off x="-2539455" y="4766114"/>
                  <a:ext cx="997340" cy="120098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4" name="Picture 2" descr="\\MAGNUM\Projects\Microsoft\Cloud Power FY12\Design\ICONS_PNG\Devices.png"/>
                <p:cNvPicPr>
                  <a:picLocks noChangeAspect="1" noChangeArrowheads="1"/>
                </p:cNvPicPr>
                <p:nvPr/>
              </p:nvPicPr>
              <p:blipFill rotWithShape="1">
                <a:blip r:embed="rId7" cstate="email">
                  <a:biLevel thresh="50000"/>
                </a:blip>
                <a:srcRect/>
                <a:stretch>
                  <a:fillRect/>
                </a:stretch>
              </p:blipFill>
              <p:spPr bwMode="auto">
                <a:xfrm>
                  <a:off x="-1824395" y="4714496"/>
                  <a:ext cx="871024" cy="138695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3572" name="Group 60"/>
              <p:cNvGrpSpPr/>
              <p:nvPr/>
            </p:nvGrpSpPr>
            <p:grpSpPr bwMode="auto">
              <a:xfrm>
                <a:off x="6380899" y="3476917"/>
                <a:ext cx="1835512" cy="960114"/>
                <a:chOff x="9190077" y="5143164"/>
                <a:chExt cx="2971800" cy="1554480"/>
              </a:xfrm>
            </p:grpSpPr>
            <p:sp>
              <p:nvSpPr>
                <p:cNvPr id="11" name="Rectangle 31"/>
                <p:cNvSpPr/>
                <p:nvPr/>
              </p:nvSpPr>
              <p:spPr bwMode="auto">
                <a:xfrm>
                  <a:off x="9190726" y="5142317"/>
                  <a:ext cx="2971151" cy="155532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574" name="Freeform 13"/>
                <p:cNvSpPr>
                  <a:spLocks noEditPoints="1"/>
                </p:cNvSpPr>
                <p:nvPr/>
              </p:nvSpPr>
              <p:spPr bwMode="auto">
                <a:xfrm>
                  <a:off x="10235838" y="5440421"/>
                  <a:ext cx="880278" cy="959967"/>
                </a:xfrm>
                <a:custGeom>
                  <a:avLst/>
                  <a:gdLst>
                    <a:gd name="T0" fmla="*/ 2147483646 w 228"/>
                    <a:gd name="T1" fmla="*/ 2147483646 h 249"/>
                    <a:gd name="T2" fmla="*/ 0 w 228"/>
                    <a:gd name="T3" fmla="*/ 2147483646 h 249"/>
                    <a:gd name="T4" fmla="*/ 0 w 228"/>
                    <a:gd name="T5" fmla="*/ 2147483646 h 249"/>
                    <a:gd name="T6" fmla="*/ 2147483646 w 228"/>
                    <a:gd name="T7" fmla="*/ 2147483646 h 249"/>
                    <a:gd name="T8" fmla="*/ 2147483646 w 228"/>
                    <a:gd name="T9" fmla="*/ 2147483646 h 249"/>
                    <a:gd name="T10" fmla="*/ 2147483646 w 228"/>
                    <a:gd name="T11" fmla="*/ 2147483646 h 249"/>
                    <a:gd name="T12" fmla="*/ 2147483646 w 228"/>
                    <a:gd name="T13" fmla="*/ 2147483646 h 249"/>
                    <a:gd name="T14" fmla="*/ 2147483646 w 228"/>
                    <a:gd name="T15" fmla="*/ 2147483646 h 249"/>
                    <a:gd name="T16" fmla="*/ 2147483646 w 228"/>
                    <a:gd name="T17" fmla="*/ 2147483646 h 249"/>
                    <a:gd name="T18" fmla="*/ 2147483646 w 228"/>
                    <a:gd name="T19" fmla="*/ 2147483646 h 249"/>
                    <a:gd name="T20" fmla="*/ 2147483646 w 228"/>
                    <a:gd name="T21" fmla="*/ 2147483646 h 249"/>
                    <a:gd name="T22" fmla="*/ 2147483646 w 228"/>
                    <a:gd name="T23" fmla="*/ 2147483646 h 249"/>
                    <a:gd name="T24" fmla="*/ 2147483646 w 228"/>
                    <a:gd name="T25" fmla="*/ 2147483646 h 249"/>
                    <a:gd name="T26" fmla="*/ 2147483646 w 228"/>
                    <a:gd name="T27" fmla="*/ 2147483646 h 249"/>
                    <a:gd name="T28" fmla="*/ 2147483646 w 228"/>
                    <a:gd name="T29" fmla="*/ 2147483646 h 249"/>
                    <a:gd name="T30" fmla="*/ 2147483646 w 228"/>
                    <a:gd name="T31" fmla="*/ 2147483646 h 249"/>
                    <a:gd name="T32" fmla="*/ 2147483646 w 228"/>
                    <a:gd name="T33" fmla="*/ 2147483646 h 249"/>
                    <a:gd name="T34" fmla="*/ 2147483646 w 228"/>
                    <a:gd name="T35" fmla="*/ 2147483646 h 249"/>
                    <a:gd name="T36" fmla="*/ 2147483646 w 228"/>
                    <a:gd name="T37" fmla="*/ 2147483646 h 249"/>
                    <a:gd name="T38" fmla="*/ 2147483646 w 228"/>
                    <a:gd name="T39" fmla="*/ 2147483646 h 249"/>
                    <a:gd name="T40" fmla="*/ 2147483646 w 228"/>
                    <a:gd name="T41" fmla="*/ 2147483646 h 249"/>
                    <a:gd name="T42" fmla="*/ 2147483646 w 228"/>
                    <a:gd name="T43" fmla="*/ 2147483646 h 249"/>
                    <a:gd name="T44" fmla="*/ 2147483646 w 228"/>
                    <a:gd name="T45" fmla="*/ 2147483646 h 249"/>
                    <a:gd name="T46" fmla="*/ 2147483646 w 228"/>
                    <a:gd name="T47" fmla="*/ 2147483646 h 249"/>
                    <a:gd name="T48" fmla="*/ 2147483646 w 228"/>
                    <a:gd name="T49" fmla="*/ 2147483646 h 249"/>
                    <a:gd name="T50" fmla="*/ 2147483646 w 228"/>
                    <a:gd name="T51" fmla="*/ 0 h 249"/>
                    <a:gd name="T52" fmla="*/ 2147483646 w 228"/>
                    <a:gd name="T53" fmla="*/ 2147483646 h 249"/>
                    <a:gd name="T54" fmla="*/ 2147483646 w 228"/>
                    <a:gd name="T55" fmla="*/ 2147483646 h 249"/>
                    <a:gd name="T56" fmla="*/ 2147483646 w 228"/>
                    <a:gd name="T57" fmla="*/ 2147483646 h 249"/>
                    <a:gd name="T58" fmla="*/ 0 w 228"/>
                    <a:gd name="T59" fmla="*/ 2147483646 h 249"/>
                    <a:gd name="T60" fmla="*/ 0 w 228"/>
                    <a:gd name="T61" fmla="*/ 2147483646 h 249"/>
                    <a:gd name="T62" fmla="*/ 2147483646 w 228"/>
                    <a:gd name="T63" fmla="*/ 2147483646 h 249"/>
                    <a:gd name="T64" fmla="*/ 2147483646 w 228"/>
                    <a:gd name="T65" fmla="*/ 2147483646 h 249"/>
                    <a:gd name="T66" fmla="*/ 2147483646 w 228"/>
                    <a:gd name="T67" fmla="*/ 2147483646 h 249"/>
                    <a:gd name="T68" fmla="*/ 2147483646 w 228"/>
                    <a:gd name="T69" fmla="*/ 0 h 249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228" h="249">
                      <a:moveTo>
                        <a:pt x="36" y="249"/>
                      </a:moveTo>
                      <a:cubicBezTo>
                        <a:pt x="0" y="249"/>
                        <a:pt x="0" y="249"/>
                        <a:pt x="0" y="249"/>
                      </a:cubicBezTo>
                      <a:cubicBezTo>
                        <a:pt x="0" y="217"/>
                        <a:pt x="0" y="217"/>
                        <a:pt x="0" y="217"/>
                      </a:cubicBezTo>
                      <a:cubicBezTo>
                        <a:pt x="36" y="217"/>
                        <a:pt x="36" y="217"/>
                        <a:pt x="36" y="217"/>
                      </a:cubicBezTo>
                      <a:lnTo>
                        <a:pt x="36" y="249"/>
                      </a:lnTo>
                      <a:close/>
                      <a:moveTo>
                        <a:pt x="84" y="209"/>
                      </a:moveTo>
                      <a:cubicBezTo>
                        <a:pt x="48" y="209"/>
                        <a:pt x="48" y="209"/>
                        <a:pt x="48" y="209"/>
                      </a:cubicBezTo>
                      <a:cubicBezTo>
                        <a:pt x="48" y="249"/>
                        <a:pt x="48" y="249"/>
                        <a:pt x="48" y="249"/>
                      </a:cubicBezTo>
                      <a:cubicBezTo>
                        <a:pt x="84" y="249"/>
                        <a:pt x="84" y="249"/>
                        <a:pt x="84" y="249"/>
                      </a:cubicBezTo>
                      <a:lnTo>
                        <a:pt x="84" y="209"/>
                      </a:lnTo>
                      <a:close/>
                      <a:moveTo>
                        <a:pt x="132" y="197"/>
                      </a:moveTo>
                      <a:cubicBezTo>
                        <a:pt x="96" y="197"/>
                        <a:pt x="96" y="197"/>
                        <a:pt x="96" y="197"/>
                      </a:cubicBezTo>
                      <a:cubicBezTo>
                        <a:pt x="96" y="249"/>
                        <a:pt x="96" y="249"/>
                        <a:pt x="96" y="249"/>
                      </a:cubicBezTo>
                      <a:cubicBezTo>
                        <a:pt x="132" y="249"/>
                        <a:pt x="132" y="249"/>
                        <a:pt x="132" y="249"/>
                      </a:cubicBezTo>
                      <a:lnTo>
                        <a:pt x="132" y="197"/>
                      </a:lnTo>
                      <a:close/>
                      <a:moveTo>
                        <a:pt x="180" y="153"/>
                      </a:moveTo>
                      <a:cubicBezTo>
                        <a:pt x="144" y="153"/>
                        <a:pt x="144" y="153"/>
                        <a:pt x="144" y="153"/>
                      </a:cubicBezTo>
                      <a:cubicBezTo>
                        <a:pt x="144" y="249"/>
                        <a:pt x="144" y="249"/>
                        <a:pt x="144" y="249"/>
                      </a:cubicBezTo>
                      <a:cubicBezTo>
                        <a:pt x="180" y="249"/>
                        <a:pt x="180" y="249"/>
                        <a:pt x="180" y="249"/>
                      </a:cubicBezTo>
                      <a:lnTo>
                        <a:pt x="180" y="153"/>
                      </a:lnTo>
                      <a:close/>
                      <a:moveTo>
                        <a:pt x="228" y="57"/>
                      </a:moveTo>
                      <a:cubicBezTo>
                        <a:pt x="192" y="57"/>
                        <a:pt x="192" y="57"/>
                        <a:pt x="192" y="57"/>
                      </a:cubicBezTo>
                      <a:cubicBezTo>
                        <a:pt x="192" y="249"/>
                        <a:pt x="192" y="249"/>
                        <a:pt x="192" y="249"/>
                      </a:cubicBezTo>
                      <a:cubicBezTo>
                        <a:pt x="228" y="249"/>
                        <a:pt x="228" y="249"/>
                        <a:pt x="228" y="249"/>
                      </a:cubicBezTo>
                      <a:lnTo>
                        <a:pt x="228" y="57"/>
                      </a:lnTo>
                      <a:close/>
                      <a:moveTo>
                        <a:pt x="167" y="0"/>
                      </a:moveTo>
                      <a:cubicBezTo>
                        <a:pt x="145" y="29"/>
                        <a:pt x="145" y="29"/>
                        <a:pt x="145" y="29"/>
                      </a:cubicBezTo>
                      <a:cubicBezTo>
                        <a:pt x="155" y="30"/>
                        <a:pt x="155" y="30"/>
                        <a:pt x="155" y="30"/>
                      </a:cubicBezTo>
                      <a:cubicBezTo>
                        <a:pt x="150" y="58"/>
                        <a:pt x="139" y="104"/>
                        <a:pt x="117" y="131"/>
                      </a:cubicBezTo>
                      <a:cubicBezTo>
                        <a:pt x="83" y="174"/>
                        <a:pt x="20" y="191"/>
                        <a:pt x="0" y="196"/>
                      </a:cubicBezTo>
                      <a:cubicBezTo>
                        <a:pt x="0" y="212"/>
                        <a:pt x="0" y="212"/>
                        <a:pt x="0" y="212"/>
                      </a:cubicBezTo>
                      <a:cubicBezTo>
                        <a:pt x="17" y="209"/>
                        <a:pt x="90" y="191"/>
                        <a:pt x="130" y="141"/>
                      </a:cubicBezTo>
                      <a:cubicBezTo>
                        <a:pt x="152" y="112"/>
                        <a:pt x="164" y="67"/>
                        <a:pt x="171" y="33"/>
                      </a:cubicBezTo>
                      <a:cubicBezTo>
                        <a:pt x="181" y="34"/>
                        <a:pt x="181" y="34"/>
                        <a:pt x="181" y="34"/>
                      </a:cubicBezTo>
                      <a:lnTo>
                        <a:pt x="16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841375" y="1039813"/>
            <a:ext cx="7454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上海锐普广告有限公司以不同于传统的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制作模式，创造全新的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体验。 这里有中国最大的原创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素材站，这里有中国最强的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制作团队，这里有人人都能快速提升的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培训。</a:t>
            </a:r>
            <a:endParaRPr lang="zh-CN" altLang="en-US" sz="1200">
              <a:solidFill>
                <a:srgbClr val="404040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 bwMode="auto">
          <a:xfrm>
            <a:off x="973138" y="855663"/>
            <a:ext cx="115887" cy="115887"/>
            <a:chOff x="531716" y="4005263"/>
            <a:chExt cx="115585" cy="115585"/>
          </a:xfrm>
        </p:grpSpPr>
        <p:sp>
          <p:nvSpPr>
            <p:cNvPr id="21" name="虚尾箭头 20"/>
            <p:cNvSpPr/>
            <p:nvPr/>
          </p:nvSpPr>
          <p:spPr>
            <a:xfrm>
              <a:off x="558633" y="4027430"/>
              <a:ext cx="61752" cy="71251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22" name="椭圆 38"/>
            <p:cNvSpPr>
              <a:spLocks noChangeArrowheads="1"/>
            </p:cNvSpPr>
            <p:nvPr/>
          </p:nvSpPr>
          <p:spPr bwMode="auto">
            <a:xfrm>
              <a:off x="531716" y="4005263"/>
              <a:ext cx="115585" cy="11558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23" name="虚尾箭头 22"/>
            <p:cNvSpPr/>
            <p:nvPr/>
          </p:nvSpPr>
          <p:spPr>
            <a:xfrm>
              <a:off x="558633" y="4025846"/>
              <a:ext cx="60168" cy="72835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076325" y="752475"/>
            <a:ext cx="2055813" cy="307975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>
            <a:defPPr>
              <a:defRPr lang="zh-CN"/>
            </a:defPPr>
            <a:lvl1pPr>
              <a:defRPr sz="1600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prstClr val="black"/>
                </a:solidFill>
              </a:rPr>
              <a:t>点击此处添加</a:t>
            </a:r>
            <a:r>
              <a:rPr lang="zh-CN" altLang="en-US" sz="1400" dirty="0">
                <a:solidFill>
                  <a:prstClr val="black"/>
                </a:solidFill>
              </a:rPr>
              <a:t>标题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971550" y="1039813"/>
            <a:ext cx="72009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7488" y="87313"/>
            <a:ext cx="20510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1"/>
          <p:cNvSpPr>
            <a:spLocks noChangeArrowheads="1"/>
          </p:cNvSpPr>
          <p:nvPr/>
        </p:nvSpPr>
        <p:spPr bwMode="auto">
          <a:xfrm>
            <a:off x="1965325" y="252413"/>
            <a:ext cx="1055688" cy="2159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spc="3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Click to add title</a:t>
            </a:r>
            <a:endParaRPr lang="zh-CN" altLang="en-US" sz="800" spc="3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17488" y="87313"/>
            <a:ext cx="20510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1965325" y="252413"/>
            <a:ext cx="1055688" cy="2159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spc="3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Click to add title</a:t>
            </a:r>
            <a:endParaRPr lang="zh-CN" altLang="en-US" sz="800" spc="3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998538" y="1019175"/>
            <a:ext cx="4154487" cy="3462338"/>
          </a:xfrm>
          <a:custGeom>
            <a:avLst/>
            <a:gdLst>
              <a:gd name="connsiteX0" fmla="*/ 0 w 3213100"/>
              <a:gd name="connsiteY0" fmla="*/ 2146300 h 2146300"/>
              <a:gd name="connsiteX1" fmla="*/ 2667000 w 3213100"/>
              <a:gd name="connsiteY1" fmla="*/ 279400 h 2146300"/>
              <a:gd name="connsiteX2" fmla="*/ 2667000 w 3213100"/>
              <a:gd name="connsiteY2" fmla="*/ 0 h 2146300"/>
              <a:gd name="connsiteX3" fmla="*/ 3213100 w 3213100"/>
              <a:gd name="connsiteY3" fmla="*/ 406400 h 2146300"/>
              <a:gd name="connsiteX4" fmla="*/ 2794000 w 3213100"/>
              <a:gd name="connsiteY4" fmla="*/ 1028700 h 2146300"/>
              <a:gd name="connsiteX5" fmla="*/ 2794000 w 3213100"/>
              <a:gd name="connsiteY5" fmla="*/ 800100 h 2146300"/>
              <a:gd name="connsiteX6" fmla="*/ 0 w 3213100"/>
              <a:gd name="connsiteY6" fmla="*/ 2146300 h 2146300"/>
              <a:gd name="connsiteX0-1" fmla="*/ 0 w 3213100"/>
              <a:gd name="connsiteY0-2" fmla="*/ 2146300 h 2146300"/>
              <a:gd name="connsiteX1-3" fmla="*/ 2667000 w 3213100"/>
              <a:gd name="connsiteY1-4" fmla="*/ 279400 h 2146300"/>
              <a:gd name="connsiteX2-5" fmla="*/ 2667000 w 3213100"/>
              <a:gd name="connsiteY2-6" fmla="*/ 0 h 2146300"/>
              <a:gd name="connsiteX3-7" fmla="*/ 3213100 w 3213100"/>
              <a:gd name="connsiteY3-8" fmla="*/ 406400 h 2146300"/>
              <a:gd name="connsiteX4-9" fmla="*/ 2794000 w 3213100"/>
              <a:gd name="connsiteY4-10" fmla="*/ 1028700 h 2146300"/>
              <a:gd name="connsiteX5-11" fmla="*/ 2794000 w 3213100"/>
              <a:gd name="connsiteY5-12" fmla="*/ 800100 h 2146300"/>
              <a:gd name="connsiteX6-13" fmla="*/ 0 w 3213100"/>
              <a:gd name="connsiteY6-14" fmla="*/ 2146300 h 2146300"/>
              <a:gd name="connsiteX0-15" fmla="*/ 0 w 3213100"/>
              <a:gd name="connsiteY0-16" fmla="*/ 2146300 h 2146300"/>
              <a:gd name="connsiteX1-17" fmla="*/ 2667000 w 3213100"/>
              <a:gd name="connsiteY1-18" fmla="*/ 279400 h 2146300"/>
              <a:gd name="connsiteX2-19" fmla="*/ 2667000 w 3213100"/>
              <a:gd name="connsiteY2-20" fmla="*/ 0 h 2146300"/>
              <a:gd name="connsiteX3-21" fmla="*/ 3213100 w 3213100"/>
              <a:gd name="connsiteY3-22" fmla="*/ 406400 h 2146300"/>
              <a:gd name="connsiteX4-23" fmla="*/ 2794000 w 3213100"/>
              <a:gd name="connsiteY4-24" fmla="*/ 1028700 h 2146300"/>
              <a:gd name="connsiteX5-25" fmla="*/ 2794000 w 3213100"/>
              <a:gd name="connsiteY5-26" fmla="*/ 800100 h 2146300"/>
              <a:gd name="connsiteX6-27" fmla="*/ 0 w 3213100"/>
              <a:gd name="connsiteY6-28" fmla="*/ 2146300 h 2146300"/>
              <a:gd name="connsiteX0-29" fmla="*/ 0 w 3213100"/>
              <a:gd name="connsiteY0-30" fmla="*/ 2146300 h 2146300"/>
              <a:gd name="connsiteX1-31" fmla="*/ 2667000 w 3213100"/>
              <a:gd name="connsiteY1-32" fmla="*/ 279400 h 2146300"/>
              <a:gd name="connsiteX2-33" fmla="*/ 2667000 w 3213100"/>
              <a:gd name="connsiteY2-34" fmla="*/ 0 h 2146300"/>
              <a:gd name="connsiteX3-35" fmla="*/ 3213100 w 3213100"/>
              <a:gd name="connsiteY3-36" fmla="*/ 406400 h 2146300"/>
              <a:gd name="connsiteX4-37" fmla="*/ 2794000 w 3213100"/>
              <a:gd name="connsiteY4-38" fmla="*/ 1028700 h 2146300"/>
              <a:gd name="connsiteX5-39" fmla="*/ 2794000 w 3213100"/>
              <a:gd name="connsiteY5-40" fmla="*/ 800100 h 2146300"/>
              <a:gd name="connsiteX6-41" fmla="*/ 0 w 3213100"/>
              <a:gd name="connsiteY6-42" fmla="*/ 2146300 h 2146300"/>
              <a:gd name="connsiteX0-43" fmla="*/ 0 w 3213100"/>
              <a:gd name="connsiteY0-44" fmla="*/ 2146300 h 2146300"/>
              <a:gd name="connsiteX1-45" fmla="*/ 2667000 w 3213100"/>
              <a:gd name="connsiteY1-46" fmla="*/ 279400 h 2146300"/>
              <a:gd name="connsiteX2-47" fmla="*/ 2667000 w 3213100"/>
              <a:gd name="connsiteY2-48" fmla="*/ 0 h 2146300"/>
              <a:gd name="connsiteX3-49" fmla="*/ 3213100 w 3213100"/>
              <a:gd name="connsiteY3-50" fmla="*/ 406400 h 2146300"/>
              <a:gd name="connsiteX4-51" fmla="*/ 2794000 w 3213100"/>
              <a:gd name="connsiteY4-52" fmla="*/ 1028700 h 2146300"/>
              <a:gd name="connsiteX5-53" fmla="*/ 2794000 w 3213100"/>
              <a:gd name="connsiteY5-54" fmla="*/ 800100 h 2146300"/>
              <a:gd name="connsiteX6-55" fmla="*/ 0 w 3213100"/>
              <a:gd name="connsiteY6-56" fmla="*/ 2146300 h 2146300"/>
              <a:gd name="connsiteX0-57" fmla="*/ 0 w 3213100"/>
              <a:gd name="connsiteY0-58" fmla="*/ 2146300 h 2146300"/>
              <a:gd name="connsiteX1-59" fmla="*/ 2667000 w 3213100"/>
              <a:gd name="connsiteY1-60" fmla="*/ 279400 h 2146300"/>
              <a:gd name="connsiteX2-61" fmla="*/ 2667000 w 3213100"/>
              <a:gd name="connsiteY2-62" fmla="*/ 0 h 2146300"/>
              <a:gd name="connsiteX3-63" fmla="*/ 3213100 w 3213100"/>
              <a:gd name="connsiteY3-64" fmla="*/ 406400 h 2146300"/>
              <a:gd name="connsiteX4-65" fmla="*/ 2794000 w 3213100"/>
              <a:gd name="connsiteY4-66" fmla="*/ 1028700 h 2146300"/>
              <a:gd name="connsiteX5-67" fmla="*/ 2794000 w 3213100"/>
              <a:gd name="connsiteY5-68" fmla="*/ 800100 h 2146300"/>
              <a:gd name="connsiteX6-69" fmla="*/ 0 w 3213100"/>
              <a:gd name="connsiteY6-70" fmla="*/ 2146300 h 2146300"/>
              <a:gd name="connsiteX0-71" fmla="*/ 0 w 2377840"/>
              <a:gd name="connsiteY0-72" fmla="*/ 2791247 h 2791247"/>
              <a:gd name="connsiteX1-73" fmla="*/ 1831740 w 2377840"/>
              <a:gd name="connsiteY1-74" fmla="*/ 279400 h 2791247"/>
              <a:gd name="connsiteX2-75" fmla="*/ 1831740 w 2377840"/>
              <a:gd name="connsiteY2-76" fmla="*/ 0 h 2791247"/>
              <a:gd name="connsiteX3-77" fmla="*/ 2377840 w 2377840"/>
              <a:gd name="connsiteY3-78" fmla="*/ 406400 h 2791247"/>
              <a:gd name="connsiteX4-79" fmla="*/ 1958740 w 2377840"/>
              <a:gd name="connsiteY4-80" fmla="*/ 1028700 h 2791247"/>
              <a:gd name="connsiteX5-81" fmla="*/ 1958740 w 2377840"/>
              <a:gd name="connsiteY5-82" fmla="*/ 800100 h 2791247"/>
              <a:gd name="connsiteX6-83" fmla="*/ 0 w 2377840"/>
              <a:gd name="connsiteY6-84" fmla="*/ 2791247 h 2791247"/>
              <a:gd name="connsiteX0-85" fmla="*/ 30974 w 2408814"/>
              <a:gd name="connsiteY0-86" fmla="*/ 2791247 h 2791247"/>
              <a:gd name="connsiteX1-87" fmla="*/ 1862714 w 2408814"/>
              <a:gd name="connsiteY1-88" fmla="*/ 279400 h 2791247"/>
              <a:gd name="connsiteX2-89" fmla="*/ 1862714 w 2408814"/>
              <a:gd name="connsiteY2-90" fmla="*/ 0 h 2791247"/>
              <a:gd name="connsiteX3-91" fmla="*/ 2408814 w 2408814"/>
              <a:gd name="connsiteY3-92" fmla="*/ 406400 h 2791247"/>
              <a:gd name="connsiteX4-93" fmla="*/ 1989714 w 2408814"/>
              <a:gd name="connsiteY4-94" fmla="*/ 1028700 h 2791247"/>
              <a:gd name="connsiteX5-95" fmla="*/ 1989714 w 2408814"/>
              <a:gd name="connsiteY5-96" fmla="*/ 800100 h 2791247"/>
              <a:gd name="connsiteX6-97" fmla="*/ 30974 w 2408814"/>
              <a:gd name="connsiteY6-98" fmla="*/ 2791247 h 2791247"/>
              <a:gd name="connsiteX0-99" fmla="*/ 30974 w 2408814"/>
              <a:gd name="connsiteY0-100" fmla="*/ 2791247 h 2791247"/>
              <a:gd name="connsiteX1-101" fmla="*/ 1862714 w 2408814"/>
              <a:gd name="connsiteY1-102" fmla="*/ 279400 h 2791247"/>
              <a:gd name="connsiteX2-103" fmla="*/ 1862714 w 2408814"/>
              <a:gd name="connsiteY2-104" fmla="*/ 0 h 2791247"/>
              <a:gd name="connsiteX3-105" fmla="*/ 2408814 w 2408814"/>
              <a:gd name="connsiteY3-106" fmla="*/ 406400 h 2791247"/>
              <a:gd name="connsiteX4-107" fmla="*/ 1989714 w 2408814"/>
              <a:gd name="connsiteY4-108" fmla="*/ 1028700 h 2791247"/>
              <a:gd name="connsiteX5-109" fmla="*/ 1989714 w 2408814"/>
              <a:gd name="connsiteY5-110" fmla="*/ 800100 h 2791247"/>
              <a:gd name="connsiteX6-111" fmla="*/ 30974 w 2408814"/>
              <a:gd name="connsiteY6-112" fmla="*/ 2791247 h 2791247"/>
              <a:gd name="connsiteX0-113" fmla="*/ 30974 w 2408814"/>
              <a:gd name="connsiteY0-114" fmla="*/ 2791247 h 2791247"/>
              <a:gd name="connsiteX1-115" fmla="*/ 1862714 w 2408814"/>
              <a:gd name="connsiteY1-116" fmla="*/ 279400 h 2791247"/>
              <a:gd name="connsiteX2-117" fmla="*/ 1862714 w 2408814"/>
              <a:gd name="connsiteY2-118" fmla="*/ 0 h 2791247"/>
              <a:gd name="connsiteX3-119" fmla="*/ 2408814 w 2408814"/>
              <a:gd name="connsiteY3-120" fmla="*/ 406400 h 2791247"/>
              <a:gd name="connsiteX4-121" fmla="*/ 1989714 w 2408814"/>
              <a:gd name="connsiteY4-122" fmla="*/ 1028700 h 2791247"/>
              <a:gd name="connsiteX5-123" fmla="*/ 1989714 w 2408814"/>
              <a:gd name="connsiteY5-124" fmla="*/ 800100 h 2791247"/>
              <a:gd name="connsiteX6-125" fmla="*/ 30974 w 2408814"/>
              <a:gd name="connsiteY6-126" fmla="*/ 2791247 h 2791247"/>
              <a:gd name="connsiteX0-127" fmla="*/ 28845 w 2406685"/>
              <a:gd name="connsiteY0-128" fmla="*/ 2791247 h 2791247"/>
              <a:gd name="connsiteX1-129" fmla="*/ 1860585 w 2406685"/>
              <a:gd name="connsiteY1-130" fmla="*/ 279400 h 2791247"/>
              <a:gd name="connsiteX2-131" fmla="*/ 1860585 w 2406685"/>
              <a:gd name="connsiteY2-132" fmla="*/ 0 h 2791247"/>
              <a:gd name="connsiteX3-133" fmla="*/ 2406685 w 2406685"/>
              <a:gd name="connsiteY3-134" fmla="*/ 406400 h 2791247"/>
              <a:gd name="connsiteX4-135" fmla="*/ 1987585 w 2406685"/>
              <a:gd name="connsiteY4-136" fmla="*/ 1028700 h 2791247"/>
              <a:gd name="connsiteX5-137" fmla="*/ 1987585 w 2406685"/>
              <a:gd name="connsiteY5-138" fmla="*/ 800100 h 2791247"/>
              <a:gd name="connsiteX6-139" fmla="*/ 28845 w 2406685"/>
              <a:gd name="connsiteY6-140" fmla="*/ 2791247 h 2791247"/>
              <a:gd name="connsiteX0-141" fmla="*/ 28845 w 2406685"/>
              <a:gd name="connsiteY0-142" fmla="*/ 2791247 h 2791247"/>
              <a:gd name="connsiteX1-143" fmla="*/ 1860585 w 2406685"/>
              <a:gd name="connsiteY1-144" fmla="*/ 279400 h 2791247"/>
              <a:gd name="connsiteX2-145" fmla="*/ 1860585 w 2406685"/>
              <a:gd name="connsiteY2-146" fmla="*/ 0 h 2791247"/>
              <a:gd name="connsiteX3-147" fmla="*/ 2406685 w 2406685"/>
              <a:gd name="connsiteY3-148" fmla="*/ 406400 h 2791247"/>
              <a:gd name="connsiteX4-149" fmla="*/ 1987585 w 2406685"/>
              <a:gd name="connsiteY4-150" fmla="*/ 1028700 h 2791247"/>
              <a:gd name="connsiteX5-151" fmla="*/ 1892429 w 2406685"/>
              <a:gd name="connsiteY5-152" fmla="*/ 793756 h 2791247"/>
              <a:gd name="connsiteX6-153" fmla="*/ 28845 w 2406685"/>
              <a:gd name="connsiteY6-154" fmla="*/ 2791247 h 2791247"/>
              <a:gd name="connsiteX0-155" fmla="*/ 28845 w 2406685"/>
              <a:gd name="connsiteY0-156" fmla="*/ 2791247 h 2791247"/>
              <a:gd name="connsiteX1-157" fmla="*/ 1860585 w 2406685"/>
              <a:gd name="connsiteY1-158" fmla="*/ 279400 h 2791247"/>
              <a:gd name="connsiteX2-159" fmla="*/ 1860585 w 2406685"/>
              <a:gd name="connsiteY2-160" fmla="*/ 0 h 2791247"/>
              <a:gd name="connsiteX3-161" fmla="*/ 2406685 w 2406685"/>
              <a:gd name="connsiteY3-162" fmla="*/ 406400 h 2791247"/>
              <a:gd name="connsiteX4-163" fmla="*/ 1917804 w 2406685"/>
              <a:gd name="connsiteY4-164" fmla="*/ 1066763 h 2791247"/>
              <a:gd name="connsiteX5-165" fmla="*/ 1892429 w 2406685"/>
              <a:gd name="connsiteY5-166" fmla="*/ 793756 h 2791247"/>
              <a:gd name="connsiteX6-167" fmla="*/ 28845 w 2406685"/>
              <a:gd name="connsiteY6-168" fmla="*/ 2791247 h 2791247"/>
              <a:gd name="connsiteX0-169" fmla="*/ 28845 w 2406685"/>
              <a:gd name="connsiteY0-170" fmla="*/ 2791247 h 2791247"/>
              <a:gd name="connsiteX1-171" fmla="*/ 1860585 w 2406685"/>
              <a:gd name="connsiteY1-172" fmla="*/ 279400 h 2791247"/>
              <a:gd name="connsiteX2-173" fmla="*/ 1860585 w 2406685"/>
              <a:gd name="connsiteY2-174" fmla="*/ 0 h 2791247"/>
              <a:gd name="connsiteX3-175" fmla="*/ 2406685 w 2406685"/>
              <a:gd name="connsiteY3-176" fmla="*/ 406400 h 2791247"/>
              <a:gd name="connsiteX4-177" fmla="*/ 1924148 w 2406685"/>
              <a:gd name="connsiteY4-178" fmla="*/ 1104825 h 2791247"/>
              <a:gd name="connsiteX5-179" fmla="*/ 1892429 w 2406685"/>
              <a:gd name="connsiteY5-180" fmla="*/ 793756 h 2791247"/>
              <a:gd name="connsiteX6-181" fmla="*/ 28845 w 2406685"/>
              <a:gd name="connsiteY6-182" fmla="*/ 2791247 h 2791247"/>
              <a:gd name="connsiteX0-183" fmla="*/ 28845 w 2520872"/>
              <a:gd name="connsiteY0-184" fmla="*/ 2791247 h 2791247"/>
              <a:gd name="connsiteX1-185" fmla="*/ 1860585 w 2520872"/>
              <a:gd name="connsiteY1-186" fmla="*/ 279400 h 2791247"/>
              <a:gd name="connsiteX2-187" fmla="*/ 1860585 w 2520872"/>
              <a:gd name="connsiteY2-188" fmla="*/ 0 h 2791247"/>
              <a:gd name="connsiteX3-189" fmla="*/ 2520872 w 2520872"/>
              <a:gd name="connsiteY3-190" fmla="*/ 450806 h 2791247"/>
              <a:gd name="connsiteX4-191" fmla="*/ 1924148 w 2520872"/>
              <a:gd name="connsiteY4-192" fmla="*/ 1104825 h 2791247"/>
              <a:gd name="connsiteX5-193" fmla="*/ 1892429 w 2520872"/>
              <a:gd name="connsiteY5-194" fmla="*/ 793756 h 2791247"/>
              <a:gd name="connsiteX6-195" fmla="*/ 28845 w 2520872"/>
              <a:gd name="connsiteY6-196" fmla="*/ 2791247 h 2791247"/>
              <a:gd name="connsiteX0-197" fmla="*/ 28845 w 2520872"/>
              <a:gd name="connsiteY0-198" fmla="*/ 2791247 h 2791247"/>
              <a:gd name="connsiteX1-199" fmla="*/ 1860585 w 2520872"/>
              <a:gd name="connsiteY1-200" fmla="*/ 279400 h 2791247"/>
              <a:gd name="connsiteX2-201" fmla="*/ 1860585 w 2520872"/>
              <a:gd name="connsiteY2-202" fmla="*/ 0 h 2791247"/>
              <a:gd name="connsiteX3-203" fmla="*/ 2520872 w 2520872"/>
              <a:gd name="connsiteY3-204" fmla="*/ 450806 h 2791247"/>
              <a:gd name="connsiteX4-205" fmla="*/ 1886086 w 2520872"/>
              <a:gd name="connsiteY4-206" fmla="*/ 1079450 h 2791247"/>
              <a:gd name="connsiteX5-207" fmla="*/ 1892429 w 2520872"/>
              <a:gd name="connsiteY5-208" fmla="*/ 793756 h 2791247"/>
              <a:gd name="connsiteX6-209" fmla="*/ 28845 w 2520872"/>
              <a:gd name="connsiteY6-210" fmla="*/ 2791247 h 2791247"/>
              <a:gd name="connsiteX0-211" fmla="*/ 28845 w 2520872"/>
              <a:gd name="connsiteY0-212" fmla="*/ 2791247 h 2791247"/>
              <a:gd name="connsiteX1-213" fmla="*/ 1860585 w 2520872"/>
              <a:gd name="connsiteY1-214" fmla="*/ 279400 h 2791247"/>
              <a:gd name="connsiteX2-215" fmla="*/ 1860585 w 2520872"/>
              <a:gd name="connsiteY2-216" fmla="*/ 0 h 2791247"/>
              <a:gd name="connsiteX3-217" fmla="*/ 2520872 w 2520872"/>
              <a:gd name="connsiteY3-218" fmla="*/ 450806 h 2791247"/>
              <a:gd name="connsiteX4-219" fmla="*/ 1886086 w 2520872"/>
              <a:gd name="connsiteY4-220" fmla="*/ 1098482 h 2791247"/>
              <a:gd name="connsiteX5-221" fmla="*/ 1892429 w 2520872"/>
              <a:gd name="connsiteY5-222" fmla="*/ 793756 h 2791247"/>
              <a:gd name="connsiteX6-223" fmla="*/ 28845 w 2520872"/>
              <a:gd name="connsiteY6-224" fmla="*/ 2791247 h 2791247"/>
              <a:gd name="connsiteX0-225" fmla="*/ 28845 w 2520872"/>
              <a:gd name="connsiteY0-226" fmla="*/ 2791247 h 2791247"/>
              <a:gd name="connsiteX1-227" fmla="*/ 1860585 w 2520872"/>
              <a:gd name="connsiteY1-228" fmla="*/ 279400 h 2791247"/>
              <a:gd name="connsiteX2-229" fmla="*/ 1860585 w 2520872"/>
              <a:gd name="connsiteY2-230" fmla="*/ 0 h 2791247"/>
              <a:gd name="connsiteX3-231" fmla="*/ 2520872 w 2520872"/>
              <a:gd name="connsiteY3-232" fmla="*/ 450806 h 2791247"/>
              <a:gd name="connsiteX4-233" fmla="*/ 1898774 w 2520872"/>
              <a:gd name="connsiteY4-234" fmla="*/ 1104826 h 2791247"/>
              <a:gd name="connsiteX5-235" fmla="*/ 1892429 w 2520872"/>
              <a:gd name="connsiteY5-236" fmla="*/ 793756 h 2791247"/>
              <a:gd name="connsiteX6-237" fmla="*/ 28845 w 2520872"/>
              <a:gd name="connsiteY6-238" fmla="*/ 2791247 h 2791247"/>
              <a:gd name="connsiteX0-239" fmla="*/ 28845 w 2520872"/>
              <a:gd name="connsiteY0-240" fmla="*/ 2791247 h 2791247"/>
              <a:gd name="connsiteX1-241" fmla="*/ 1860585 w 2520872"/>
              <a:gd name="connsiteY1-242" fmla="*/ 279400 h 2791247"/>
              <a:gd name="connsiteX2-243" fmla="*/ 1860585 w 2520872"/>
              <a:gd name="connsiteY2-244" fmla="*/ 0 h 2791247"/>
              <a:gd name="connsiteX3-245" fmla="*/ 2520872 w 2520872"/>
              <a:gd name="connsiteY3-246" fmla="*/ 450806 h 2791247"/>
              <a:gd name="connsiteX4-247" fmla="*/ 1898774 w 2520872"/>
              <a:gd name="connsiteY4-248" fmla="*/ 1104826 h 2791247"/>
              <a:gd name="connsiteX5-249" fmla="*/ 1892429 w 2520872"/>
              <a:gd name="connsiteY5-250" fmla="*/ 793756 h 2791247"/>
              <a:gd name="connsiteX6-251" fmla="*/ 28845 w 2520872"/>
              <a:gd name="connsiteY6-252" fmla="*/ 2791247 h 2791247"/>
              <a:gd name="connsiteX0-253" fmla="*/ 54202 w 2546229"/>
              <a:gd name="connsiteY0-254" fmla="*/ 2791247 h 2791247"/>
              <a:gd name="connsiteX1-255" fmla="*/ 1885942 w 2546229"/>
              <a:gd name="connsiteY1-256" fmla="*/ 279400 h 2791247"/>
              <a:gd name="connsiteX2-257" fmla="*/ 1885942 w 2546229"/>
              <a:gd name="connsiteY2-258" fmla="*/ 0 h 2791247"/>
              <a:gd name="connsiteX3-259" fmla="*/ 2546229 w 2546229"/>
              <a:gd name="connsiteY3-260" fmla="*/ 450806 h 2791247"/>
              <a:gd name="connsiteX4-261" fmla="*/ 1924131 w 2546229"/>
              <a:gd name="connsiteY4-262" fmla="*/ 1104826 h 2791247"/>
              <a:gd name="connsiteX5-263" fmla="*/ 1917786 w 2546229"/>
              <a:gd name="connsiteY5-264" fmla="*/ 793756 h 2791247"/>
              <a:gd name="connsiteX6-265" fmla="*/ 54202 w 2546229"/>
              <a:gd name="connsiteY6-266" fmla="*/ 2791247 h 2791247"/>
              <a:gd name="connsiteX0-267" fmla="*/ 33005 w 2525032"/>
              <a:gd name="connsiteY0-268" fmla="*/ 2791247 h 2791247"/>
              <a:gd name="connsiteX1-269" fmla="*/ 1864745 w 2525032"/>
              <a:gd name="connsiteY1-270" fmla="*/ 279400 h 2791247"/>
              <a:gd name="connsiteX2-271" fmla="*/ 1864745 w 2525032"/>
              <a:gd name="connsiteY2-272" fmla="*/ 0 h 2791247"/>
              <a:gd name="connsiteX3-273" fmla="*/ 2525032 w 2525032"/>
              <a:gd name="connsiteY3-274" fmla="*/ 450806 h 2791247"/>
              <a:gd name="connsiteX4-275" fmla="*/ 1902934 w 2525032"/>
              <a:gd name="connsiteY4-276" fmla="*/ 1104826 h 2791247"/>
              <a:gd name="connsiteX5-277" fmla="*/ 1896589 w 2525032"/>
              <a:gd name="connsiteY5-278" fmla="*/ 793756 h 2791247"/>
              <a:gd name="connsiteX6-279" fmla="*/ 33005 w 2525032"/>
              <a:gd name="connsiteY6-280" fmla="*/ 2791247 h 2791247"/>
              <a:gd name="connsiteX0-281" fmla="*/ 17588 w 2897981"/>
              <a:gd name="connsiteY0-282" fmla="*/ 2774284 h 2774284"/>
              <a:gd name="connsiteX1-283" fmla="*/ 2237694 w 2897981"/>
              <a:gd name="connsiteY1-284" fmla="*/ 279400 h 2774284"/>
              <a:gd name="connsiteX2-285" fmla="*/ 2237694 w 2897981"/>
              <a:gd name="connsiteY2-286" fmla="*/ 0 h 2774284"/>
              <a:gd name="connsiteX3-287" fmla="*/ 2897981 w 2897981"/>
              <a:gd name="connsiteY3-288" fmla="*/ 450806 h 2774284"/>
              <a:gd name="connsiteX4-289" fmla="*/ 2275883 w 2897981"/>
              <a:gd name="connsiteY4-290" fmla="*/ 1104826 h 2774284"/>
              <a:gd name="connsiteX5-291" fmla="*/ 2269538 w 2897981"/>
              <a:gd name="connsiteY5-292" fmla="*/ 793756 h 2774284"/>
              <a:gd name="connsiteX6-293" fmla="*/ 17588 w 2897981"/>
              <a:gd name="connsiteY6-294" fmla="*/ 2774284 h 2774284"/>
              <a:gd name="connsiteX0-295" fmla="*/ 17588 w 2897981"/>
              <a:gd name="connsiteY0-296" fmla="*/ 2774284 h 2774284"/>
              <a:gd name="connsiteX1-297" fmla="*/ 2237694 w 2897981"/>
              <a:gd name="connsiteY1-298" fmla="*/ 279400 h 2774284"/>
              <a:gd name="connsiteX2-299" fmla="*/ 2237694 w 2897981"/>
              <a:gd name="connsiteY2-300" fmla="*/ 0 h 2774284"/>
              <a:gd name="connsiteX3-301" fmla="*/ 2897981 w 2897981"/>
              <a:gd name="connsiteY3-302" fmla="*/ 450806 h 2774284"/>
              <a:gd name="connsiteX4-303" fmla="*/ 2275883 w 2897981"/>
              <a:gd name="connsiteY4-304" fmla="*/ 1104826 h 2774284"/>
              <a:gd name="connsiteX5-305" fmla="*/ 2269538 w 2897981"/>
              <a:gd name="connsiteY5-306" fmla="*/ 793756 h 2774284"/>
              <a:gd name="connsiteX6-307" fmla="*/ 17588 w 2897981"/>
              <a:gd name="connsiteY6-308" fmla="*/ 2774284 h 2774284"/>
              <a:gd name="connsiteX0-309" fmla="*/ 0 w 2880393"/>
              <a:gd name="connsiteY0-310" fmla="*/ 2774284 h 2774284"/>
              <a:gd name="connsiteX1-311" fmla="*/ 2220106 w 2880393"/>
              <a:gd name="connsiteY1-312" fmla="*/ 279400 h 2774284"/>
              <a:gd name="connsiteX2-313" fmla="*/ 2220106 w 2880393"/>
              <a:gd name="connsiteY2-314" fmla="*/ 0 h 2774284"/>
              <a:gd name="connsiteX3-315" fmla="*/ 2880393 w 2880393"/>
              <a:gd name="connsiteY3-316" fmla="*/ 450806 h 2774284"/>
              <a:gd name="connsiteX4-317" fmla="*/ 2258295 w 2880393"/>
              <a:gd name="connsiteY4-318" fmla="*/ 1104826 h 2774284"/>
              <a:gd name="connsiteX5-319" fmla="*/ 2251950 w 2880393"/>
              <a:gd name="connsiteY5-320" fmla="*/ 793756 h 2774284"/>
              <a:gd name="connsiteX6-321" fmla="*/ 0 w 2880393"/>
              <a:gd name="connsiteY6-322" fmla="*/ 2774284 h 2774284"/>
              <a:gd name="connsiteX0-323" fmla="*/ 0 w 2880393"/>
              <a:gd name="connsiteY0-324" fmla="*/ 2774284 h 2774284"/>
              <a:gd name="connsiteX1-325" fmla="*/ 2220106 w 2880393"/>
              <a:gd name="connsiteY1-326" fmla="*/ 279400 h 2774284"/>
              <a:gd name="connsiteX2-327" fmla="*/ 2220106 w 2880393"/>
              <a:gd name="connsiteY2-328" fmla="*/ 0 h 2774284"/>
              <a:gd name="connsiteX3-329" fmla="*/ 2880393 w 2880393"/>
              <a:gd name="connsiteY3-330" fmla="*/ 450806 h 2774284"/>
              <a:gd name="connsiteX4-331" fmla="*/ 2258295 w 2880393"/>
              <a:gd name="connsiteY4-332" fmla="*/ 1104826 h 2774284"/>
              <a:gd name="connsiteX5-333" fmla="*/ 2251950 w 2880393"/>
              <a:gd name="connsiteY5-334" fmla="*/ 793756 h 2774284"/>
              <a:gd name="connsiteX6-335" fmla="*/ 0 w 2880393"/>
              <a:gd name="connsiteY6-336" fmla="*/ 2774284 h 2774284"/>
              <a:gd name="connsiteX0-337" fmla="*/ 0 w 2880393"/>
              <a:gd name="connsiteY0-338" fmla="*/ 2774284 h 2774284"/>
              <a:gd name="connsiteX1-339" fmla="*/ 2220106 w 2880393"/>
              <a:gd name="connsiteY1-340" fmla="*/ 279400 h 2774284"/>
              <a:gd name="connsiteX2-341" fmla="*/ 2220106 w 2880393"/>
              <a:gd name="connsiteY2-342" fmla="*/ 0 h 2774284"/>
              <a:gd name="connsiteX3-343" fmla="*/ 2880393 w 2880393"/>
              <a:gd name="connsiteY3-344" fmla="*/ 450806 h 2774284"/>
              <a:gd name="connsiteX4-345" fmla="*/ 2258295 w 2880393"/>
              <a:gd name="connsiteY4-346" fmla="*/ 1104826 h 2774284"/>
              <a:gd name="connsiteX5-347" fmla="*/ 2251950 w 2880393"/>
              <a:gd name="connsiteY5-348" fmla="*/ 793756 h 2774284"/>
              <a:gd name="connsiteX6-349" fmla="*/ 0 w 2880393"/>
              <a:gd name="connsiteY6-350" fmla="*/ 2774284 h 2774284"/>
              <a:gd name="connsiteX0-351" fmla="*/ 0 w 2765321"/>
              <a:gd name="connsiteY0-352" fmla="*/ 2774284 h 2774284"/>
              <a:gd name="connsiteX1-353" fmla="*/ 2220106 w 2765321"/>
              <a:gd name="connsiteY1-354" fmla="*/ 279400 h 2774284"/>
              <a:gd name="connsiteX2-355" fmla="*/ 2220106 w 2765321"/>
              <a:gd name="connsiteY2-356" fmla="*/ 0 h 2774284"/>
              <a:gd name="connsiteX3-357" fmla="*/ 2765321 w 2765321"/>
              <a:gd name="connsiteY3-358" fmla="*/ 450806 h 2774284"/>
              <a:gd name="connsiteX4-359" fmla="*/ 2258295 w 2765321"/>
              <a:gd name="connsiteY4-360" fmla="*/ 1104826 h 2774284"/>
              <a:gd name="connsiteX5-361" fmla="*/ 2251950 w 2765321"/>
              <a:gd name="connsiteY5-362" fmla="*/ 793756 h 2774284"/>
              <a:gd name="connsiteX6-363" fmla="*/ 0 w 2765321"/>
              <a:gd name="connsiteY6-364" fmla="*/ 2774284 h 2774284"/>
              <a:gd name="connsiteX0-365" fmla="*/ 0 w 2621059"/>
              <a:gd name="connsiteY0-366" fmla="*/ 2774284 h 2774284"/>
              <a:gd name="connsiteX1-367" fmla="*/ 2220106 w 2621059"/>
              <a:gd name="connsiteY1-368" fmla="*/ 279400 h 2774284"/>
              <a:gd name="connsiteX2-369" fmla="*/ 2220106 w 2621059"/>
              <a:gd name="connsiteY2-370" fmla="*/ 0 h 2774284"/>
              <a:gd name="connsiteX3-371" fmla="*/ 2621059 w 2621059"/>
              <a:gd name="connsiteY3-372" fmla="*/ 450806 h 2774284"/>
              <a:gd name="connsiteX4-373" fmla="*/ 2258295 w 2621059"/>
              <a:gd name="connsiteY4-374" fmla="*/ 1104826 h 2774284"/>
              <a:gd name="connsiteX5-375" fmla="*/ 2251950 w 2621059"/>
              <a:gd name="connsiteY5-376" fmla="*/ 793756 h 2774284"/>
              <a:gd name="connsiteX6-377" fmla="*/ 0 w 2621059"/>
              <a:gd name="connsiteY6-378" fmla="*/ 2774284 h 27742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2621059" h="2774284">
                <a:moveTo>
                  <a:pt x="0" y="2774284"/>
                </a:moveTo>
                <a:cubicBezTo>
                  <a:pt x="14399" y="2328646"/>
                  <a:pt x="454612" y="531684"/>
                  <a:pt x="2220106" y="279400"/>
                </a:cubicBezTo>
                <a:lnTo>
                  <a:pt x="2220106" y="0"/>
                </a:lnTo>
                <a:lnTo>
                  <a:pt x="2621059" y="450806"/>
                </a:lnTo>
                <a:lnTo>
                  <a:pt x="2258295" y="1104826"/>
                </a:lnTo>
                <a:lnTo>
                  <a:pt x="2251950" y="793756"/>
                </a:lnTo>
                <a:cubicBezTo>
                  <a:pt x="1134559" y="956583"/>
                  <a:pt x="366193" y="1801969"/>
                  <a:pt x="0" y="2774284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1549400" y="3422650"/>
            <a:ext cx="1511300" cy="747713"/>
            <a:chOff x="1713024" y="3348487"/>
            <a:chExt cx="1512168" cy="748091"/>
          </a:xfrm>
        </p:grpSpPr>
        <p:sp>
          <p:nvSpPr>
            <p:cNvPr id="13" name="TextBox 8"/>
            <p:cNvSpPr txBox="1"/>
            <p:nvPr/>
          </p:nvSpPr>
          <p:spPr>
            <a:xfrm>
              <a:off x="1776560" y="3348487"/>
              <a:ext cx="964166" cy="3081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spc="12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 b="1" spc="12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4628" name="组合 9"/>
            <p:cNvGrpSpPr/>
            <p:nvPr/>
          </p:nvGrpSpPr>
          <p:grpSpPr bwMode="auto">
            <a:xfrm>
              <a:off x="1713024" y="3640433"/>
              <a:ext cx="1512168" cy="456145"/>
              <a:chOff x="1225724" y="3882670"/>
              <a:chExt cx="1512168" cy="456145"/>
            </a:xfrm>
          </p:grpSpPr>
          <p:sp>
            <p:nvSpPr>
              <p:cNvPr id="15" name="TextBox 11"/>
              <p:cNvSpPr txBox="1">
                <a:spLocks noChangeArrowheads="1"/>
              </p:cNvSpPr>
              <p:nvPr/>
            </p:nvSpPr>
            <p:spPr bwMode="auto">
              <a:xfrm flipH="1">
                <a:off x="1225724" y="3882972"/>
                <a:ext cx="1512168" cy="27636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点击添加文本内容    </a:t>
                </a:r>
                <a:endParaRPr lang="en-US" altLang="zh-CN" sz="12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TextBox 11"/>
              <p:cNvSpPr txBox="1">
                <a:spLocks noChangeArrowheads="1"/>
              </p:cNvSpPr>
              <p:nvPr/>
            </p:nvSpPr>
            <p:spPr bwMode="auto">
              <a:xfrm flipH="1">
                <a:off x="1225724" y="4062451"/>
                <a:ext cx="1512168" cy="27636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点击添加文本内容    </a:t>
                </a:r>
                <a:endParaRPr lang="en-US" altLang="zh-CN" sz="12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 bwMode="auto">
          <a:xfrm>
            <a:off x="2436813" y="2673350"/>
            <a:ext cx="1511300" cy="727075"/>
            <a:chOff x="1713024" y="3367537"/>
            <a:chExt cx="1512168" cy="729043"/>
          </a:xfrm>
        </p:grpSpPr>
        <p:sp>
          <p:nvSpPr>
            <p:cNvPr id="18" name="TextBox 13"/>
            <p:cNvSpPr txBox="1"/>
            <p:nvPr/>
          </p:nvSpPr>
          <p:spPr>
            <a:xfrm>
              <a:off x="1776560" y="3367537"/>
              <a:ext cx="964165" cy="30880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spc="12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 b="1" spc="12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4624" name="组合 14"/>
            <p:cNvGrpSpPr/>
            <p:nvPr/>
          </p:nvGrpSpPr>
          <p:grpSpPr bwMode="auto">
            <a:xfrm>
              <a:off x="1713024" y="3639445"/>
              <a:ext cx="1512168" cy="457135"/>
              <a:chOff x="1225724" y="3881682"/>
              <a:chExt cx="1512168" cy="457135"/>
            </a:xfrm>
          </p:grpSpPr>
          <p:sp>
            <p:nvSpPr>
              <p:cNvPr id="20" name="TextBox 11"/>
              <p:cNvSpPr txBox="1">
                <a:spLocks noChangeArrowheads="1"/>
              </p:cNvSpPr>
              <p:nvPr/>
            </p:nvSpPr>
            <p:spPr bwMode="auto">
              <a:xfrm flipH="1">
                <a:off x="1225724" y="3881972"/>
                <a:ext cx="1512168" cy="27697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点击添加文本内容    </a:t>
                </a:r>
                <a:endParaRPr lang="en-US" altLang="zh-CN" sz="12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TextBox 16"/>
              <p:cNvSpPr txBox="1">
                <a:spLocks noChangeArrowheads="1"/>
              </p:cNvSpPr>
              <p:nvPr/>
            </p:nvSpPr>
            <p:spPr bwMode="auto">
              <a:xfrm flipH="1">
                <a:off x="1225724" y="4061844"/>
                <a:ext cx="1512168" cy="27697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点击添加文本内容    </a:t>
                </a:r>
                <a:endParaRPr lang="en-US" altLang="zh-CN" sz="12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2" name="组合 21"/>
          <p:cNvGrpSpPr/>
          <p:nvPr/>
        </p:nvGrpSpPr>
        <p:grpSpPr bwMode="auto">
          <a:xfrm>
            <a:off x="3502025" y="2178050"/>
            <a:ext cx="1511300" cy="728663"/>
            <a:chOff x="1713024" y="3367537"/>
            <a:chExt cx="1512168" cy="729041"/>
          </a:xfrm>
        </p:grpSpPr>
        <p:sp>
          <p:nvSpPr>
            <p:cNvPr id="23" name="TextBox 18"/>
            <p:cNvSpPr txBox="1"/>
            <p:nvPr/>
          </p:nvSpPr>
          <p:spPr>
            <a:xfrm>
              <a:off x="1776560" y="3367537"/>
              <a:ext cx="964166" cy="30813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spc="12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 b="1" spc="12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4620" name="组合 19"/>
            <p:cNvGrpSpPr/>
            <p:nvPr/>
          </p:nvGrpSpPr>
          <p:grpSpPr bwMode="auto">
            <a:xfrm>
              <a:off x="1713024" y="3640439"/>
              <a:ext cx="1512168" cy="456139"/>
              <a:chOff x="1225724" y="3882676"/>
              <a:chExt cx="1512168" cy="456139"/>
            </a:xfrm>
          </p:grpSpPr>
          <p:sp>
            <p:nvSpPr>
              <p:cNvPr id="25" name="TextBox 11"/>
              <p:cNvSpPr txBox="1">
                <a:spLocks noChangeArrowheads="1"/>
              </p:cNvSpPr>
              <p:nvPr/>
            </p:nvSpPr>
            <p:spPr bwMode="auto">
              <a:xfrm flipH="1">
                <a:off x="1225724" y="3882965"/>
                <a:ext cx="1512168" cy="27636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点击添加文本内容    </a:t>
                </a:r>
                <a:endParaRPr lang="en-US" altLang="zh-CN" sz="12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TextBox 21"/>
              <p:cNvSpPr txBox="1">
                <a:spLocks noChangeArrowheads="1"/>
              </p:cNvSpPr>
              <p:nvPr/>
            </p:nvSpPr>
            <p:spPr bwMode="auto">
              <a:xfrm flipH="1">
                <a:off x="1225724" y="4062446"/>
                <a:ext cx="1512168" cy="27636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点击添加文本内容    </a:t>
                </a:r>
                <a:endParaRPr lang="en-US" altLang="zh-CN" sz="12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6" name="组合 35"/>
          <p:cNvGrpSpPr/>
          <p:nvPr/>
        </p:nvGrpSpPr>
        <p:grpSpPr bwMode="auto">
          <a:xfrm>
            <a:off x="792163" y="3043238"/>
            <a:ext cx="898525" cy="354012"/>
            <a:chOff x="715874" y="3042692"/>
            <a:chExt cx="898240" cy="355284"/>
          </a:xfrm>
        </p:grpSpPr>
        <p:sp>
          <p:nvSpPr>
            <p:cNvPr id="37" name="椭圆 36"/>
            <p:cNvSpPr/>
            <p:nvPr/>
          </p:nvSpPr>
          <p:spPr>
            <a:xfrm>
              <a:off x="1442664" y="3226526"/>
              <a:ext cx="171450" cy="1714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38100" dist="254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15874" y="3042692"/>
              <a:ext cx="883957" cy="30908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b="1" spc="12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2011</a:t>
              </a:r>
              <a:r>
                <a:rPr lang="zh-CN" altLang="en-US" sz="1400" b="1" spc="12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endParaRPr lang="zh-CN" altLang="en-US" sz="1400" b="1" spc="12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 bwMode="auto">
          <a:xfrm>
            <a:off x="1604963" y="2230438"/>
            <a:ext cx="993775" cy="395287"/>
            <a:chOff x="1527881" y="2229892"/>
            <a:chExt cx="994992" cy="396206"/>
          </a:xfrm>
        </p:grpSpPr>
        <p:sp>
          <p:nvSpPr>
            <p:cNvPr id="40" name="椭圆 39"/>
            <p:cNvSpPr/>
            <p:nvPr/>
          </p:nvSpPr>
          <p:spPr>
            <a:xfrm>
              <a:off x="2284748" y="2387973"/>
              <a:ext cx="238125" cy="238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38100" dist="254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1" name="TextBox 29"/>
            <p:cNvSpPr txBox="1"/>
            <p:nvPr/>
          </p:nvSpPr>
          <p:spPr>
            <a:xfrm>
              <a:off x="1527881" y="2229892"/>
              <a:ext cx="883731" cy="30869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b="1" spc="12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2012</a:t>
              </a:r>
              <a:r>
                <a:rPr lang="zh-CN" altLang="en-US" sz="1400" b="1" spc="12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endParaRPr lang="zh-CN" altLang="en-US" sz="1400" b="1" spc="12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 bwMode="auto">
          <a:xfrm>
            <a:off x="2717800" y="1595438"/>
            <a:ext cx="989013" cy="465137"/>
            <a:chOff x="2640767" y="1594886"/>
            <a:chExt cx="990536" cy="465929"/>
          </a:xfrm>
        </p:grpSpPr>
        <p:sp>
          <p:nvSpPr>
            <p:cNvPr id="43" name="椭圆 42"/>
            <p:cNvSpPr/>
            <p:nvPr/>
          </p:nvSpPr>
          <p:spPr>
            <a:xfrm>
              <a:off x="3345552" y="1775064"/>
              <a:ext cx="285751" cy="2857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50800" dist="254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4" name="TextBox 30"/>
            <p:cNvSpPr txBox="1"/>
            <p:nvPr/>
          </p:nvSpPr>
          <p:spPr>
            <a:xfrm>
              <a:off x="2640767" y="1594886"/>
              <a:ext cx="884009" cy="3084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b="1" spc="12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2013</a:t>
              </a:r>
              <a:r>
                <a:rPr lang="zh-CN" altLang="en-US" sz="1400" b="1" spc="12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endParaRPr lang="zh-CN" altLang="en-US" sz="1400" b="1" spc="12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 bwMode="auto">
          <a:xfrm>
            <a:off x="5440363" y="1062038"/>
            <a:ext cx="2754312" cy="3165475"/>
            <a:chOff x="5440363" y="1062038"/>
            <a:chExt cx="2754312" cy="3165475"/>
          </a:xfrm>
        </p:grpSpPr>
        <p:sp>
          <p:nvSpPr>
            <p:cNvPr id="28" name="矩形标注 27"/>
            <p:cNvSpPr/>
            <p:nvPr/>
          </p:nvSpPr>
          <p:spPr bwMode="auto">
            <a:xfrm>
              <a:off x="5440363" y="1062038"/>
              <a:ext cx="2754312" cy="3165475"/>
            </a:xfrm>
            <a:prstGeom prst="wedgeRectCallout">
              <a:avLst>
                <a:gd name="adj1" fmla="val -69941"/>
                <a:gd name="adj2" fmla="val -8391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prstClr val="white"/>
                </a:solidFill>
              </a:endParaRPr>
            </a:p>
          </p:txBody>
        </p:sp>
        <p:sp>
          <p:nvSpPr>
            <p:cNvPr id="24589" name="矩形 22"/>
            <p:cNvSpPr>
              <a:spLocks noChangeArrowheads="1"/>
            </p:cNvSpPr>
            <p:nvPr/>
          </p:nvSpPr>
          <p:spPr bwMode="auto">
            <a:xfrm>
              <a:off x="5818996" y="1654314"/>
              <a:ext cx="2304256" cy="579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ts val="1900"/>
                </a:lnSpc>
                <a:spcBef>
                  <a:spcPct val="0"/>
                </a:spcBef>
                <a:buClr>
                  <a:srgbClr val="B50A14"/>
                </a:buClr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的设计理念：杜绝平庸、专做精品 ！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590" name="矩形 24"/>
            <p:cNvSpPr>
              <a:spLocks noChangeArrowheads="1"/>
            </p:cNvSpPr>
            <p:nvPr/>
          </p:nvSpPr>
          <p:spPr bwMode="auto">
            <a:xfrm>
              <a:off x="5826615" y="2358611"/>
              <a:ext cx="2322339" cy="579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ts val="1900"/>
                </a:lnSpc>
                <a:spcBef>
                  <a:spcPct val="0"/>
                </a:spcBef>
                <a:buClr>
                  <a:srgbClr val="B50A14"/>
                </a:buClr>
                <a:buFontTx/>
                <a:buNone/>
              </a:pP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创意。</a:t>
              </a:r>
              <a:endPara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591" name="矩形 25"/>
            <p:cNvSpPr>
              <a:spLocks noChangeArrowheads="1"/>
            </p:cNvSpPr>
            <p:nvPr/>
          </p:nvSpPr>
          <p:spPr bwMode="auto">
            <a:xfrm>
              <a:off x="5826616" y="3003295"/>
              <a:ext cx="2244226" cy="823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ts val="1900"/>
                </a:lnSpc>
                <a:spcBef>
                  <a:spcPct val="0"/>
                </a:spcBef>
                <a:buClr>
                  <a:srgbClr val="B50A14"/>
                </a:buClr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服务领域：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公共模板设计；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个性模板设计；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稿件制作。</a:t>
              </a:r>
              <a:endPara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4592" name="组合 3"/>
            <p:cNvGrpSpPr/>
            <p:nvPr/>
          </p:nvGrpSpPr>
          <p:grpSpPr bwMode="auto">
            <a:xfrm>
              <a:off x="5597526" y="1211263"/>
              <a:ext cx="2444751" cy="427037"/>
              <a:chOff x="5521296" y="1211889"/>
              <a:chExt cx="2445479" cy="427008"/>
            </a:xfrm>
          </p:grpSpPr>
          <p:sp>
            <p:nvSpPr>
              <p:cNvPr id="34" name="矩形 23"/>
              <p:cNvSpPr>
                <a:spLocks noChangeArrowheads="1"/>
              </p:cNvSpPr>
              <p:nvPr/>
            </p:nvSpPr>
            <p:spPr bwMode="auto">
              <a:xfrm>
                <a:off x="5521295" y="1211889"/>
                <a:ext cx="1992906" cy="403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70C0"/>
                  </a:buClr>
                  <a:defRPr/>
                </a:pPr>
                <a:r>
                  <a:rPr lang="zh-CN" altLang="en-US" sz="1350" b="1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 标</a:t>
                </a:r>
                <a:r>
                  <a:rPr lang="zh-CN" altLang="en-US" sz="110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（锐普广告有限公司）</a:t>
                </a:r>
                <a:endParaRPr lang="en-US" altLang="zh-CN" sz="11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5" name="直接连接符 34"/>
              <p:cNvCxnSpPr/>
              <p:nvPr/>
            </p:nvCxnSpPr>
            <p:spPr>
              <a:xfrm>
                <a:off x="5637218" y="1638897"/>
                <a:ext cx="2329555" cy="0"/>
              </a:xfrm>
              <a:prstGeom prst="line">
                <a:avLst/>
              </a:prstGeom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593" name="组合 44"/>
            <p:cNvGrpSpPr/>
            <p:nvPr/>
          </p:nvGrpSpPr>
          <p:grpSpPr bwMode="auto">
            <a:xfrm>
              <a:off x="5735494" y="1774516"/>
              <a:ext cx="115887" cy="115887"/>
              <a:chOff x="531716" y="4005263"/>
              <a:chExt cx="115585" cy="115585"/>
            </a:xfrm>
          </p:grpSpPr>
          <p:sp>
            <p:nvSpPr>
              <p:cNvPr id="46" name="虚尾箭头 45"/>
              <p:cNvSpPr/>
              <p:nvPr/>
            </p:nvSpPr>
            <p:spPr>
              <a:xfrm>
                <a:off x="558776" y="4027738"/>
                <a:ext cx="61752" cy="71252"/>
              </a:xfrm>
              <a:prstGeom prst="stripedRightArrow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162518" tIns="81255" rIns="162518" bIns="81255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7" name="椭圆 38"/>
              <p:cNvSpPr>
                <a:spLocks noChangeArrowheads="1"/>
              </p:cNvSpPr>
              <p:nvPr/>
            </p:nvSpPr>
            <p:spPr bwMode="auto">
              <a:xfrm>
                <a:off x="531860" y="4005571"/>
                <a:ext cx="115585" cy="11558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62518" tIns="81255" rIns="162518" bIns="81255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8" name="虚尾箭头 47"/>
              <p:cNvSpPr/>
              <p:nvPr/>
            </p:nvSpPr>
            <p:spPr>
              <a:xfrm>
                <a:off x="558776" y="4026155"/>
                <a:ext cx="60168" cy="72835"/>
              </a:xfrm>
              <a:prstGeom prst="stripedRightArrow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162518" tIns="81255" rIns="162518" bIns="81255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24594" name="组合 48"/>
            <p:cNvGrpSpPr/>
            <p:nvPr/>
          </p:nvGrpSpPr>
          <p:grpSpPr bwMode="auto">
            <a:xfrm>
              <a:off x="5735494" y="2473325"/>
              <a:ext cx="115887" cy="115887"/>
              <a:chOff x="531716" y="4005263"/>
              <a:chExt cx="115585" cy="115585"/>
            </a:xfrm>
          </p:grpSpPr>
          <p:sp>
            <p:nvSpPr>
              <p:cNvPr id="50" name="虚尾箭头 49"/>
              <p:cNvSpPr/>
              <p:nvPr/>
            </p:nvSpPr>
            <p:spPr>
              <a:xfrm>
                <a:off x="558776" y="4027430"/>
                <a:ext cx="61752" cy="71252"/>
              </a:xfrm>
              <a:prstGeom prst="stripedRightArrow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162518" tIns="81255" rIns="162518" bIns="81255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" name="椭圆 38"/>
              <p:cNvSpPr>
                <a:spLocks noChangeArrowheads="1"/>
              </p:cNvSpPr>
              <p:nvPr/>
            </p:nvSpPr>
            <p:spPr bwMode="auto">
              <a:xfrm>
                <a:off x="531860" y="4005263"/>
                <a:ext cx="115585" cy="11558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62518" tIns="81255" rIns="162518" bIns="81255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2" name="虚尾箭头 51"/>
              <p:cNvSpPr/>
              <p:nvPr/>
            </p:nvSpPr>
            <p:spPr>
              <a:xfrm>
                <a:off x="558776" y="4025847"/>
                <a:ext cx="60168" cy="72835"/>
              </a:xfrm>
              <a:prstGeom prst="stripedRightArrow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162518" tIns="81255" rIns="162518" bIns="81255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24595" name="组合 52"/>
            <p:cNvGrpSpPr/>
            <p:nvPr/>
          </p:nvGrpSpPr>
          <p:grpSpPr bwMode="auto">
            <a:xfrm>
              <a:off x="5741382" y="3105151"/>
              <a:ext cx="115887" cy="115887"/>
              <a:chOff x="531716" y="4005263"/>
              <a:chExt cx="115585" cy="115585"/>
            </a:xfrm>
          </p:grpSpPr>
          <p:sp>
            <p:nvSpPr>
              <p:cNvPr id="54" name="虚尾箭头 53"/>
              <p:cNvSpPr/>
              <p:nvPr/>
            </p:nvSpPr>
            <p:spPr>
              <a:xfrm>
                <a:off x="559237" y="4027429"/>
                <a:ext cx="61752" cy="71252"/>
              </a:xfrm>
              <a:prstGeom prst="stripedRightArrow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162518" tIns="81255" rIns="162518" bIns="81255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椭圆 38"/>
              <p:cNvSpPr>
                <a:spLocks noChangeArrowheads="1"/>
              </p:cNvSpPr>
              <p:nvPr/>
            </p:nvSpPr>
            <p:spPr bwMode="auto">
              <a:xfrm>
                <a:off x="532320" y="4005262"/>
                <a:ext cx="115585" cy="11558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62518" tIns="81255" rIns="162518" bIns="81255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6" name="虚尾箭头 55"/>
              <p:cNvSpPr/>
              <p:nvPr/>
            </p:nvSpPr>
            <p:spPr>
              <a:xfrm>
                <a:off x="559237" y="4025846"/>
                <a:ext cx="60168" cy="72835"/>
              </a:xfrm>
              <a:prstGeom prst="stripedRightArrow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162518" tIns="81255" rIns="162518" bIns="81255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latin typeface="+mn-lt"/>
                  <a:ea typeface="+mn-ea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4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4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17488" y="87313"/>
            <a:ext cx="10017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801688" y="249238"/>
            <a:ext cx="768350" cy="2143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spc="3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800" spc="3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2662238" y="1447800"/>
            <a:ext cx="3733800" cy="708025"/>
            <a:chOff x="2662541" y="1447454"/>
            <a:chExt cx="3733496" cy="707886"/>
          </a:xfrm>
        </p:grpSpPr>
        <p:grpSp>
          <p:nvGrpSpPr>
            <p:cNvPr id="7191" name="组合 23"/>
            <p:cNvGrpSpPr/>
            <p:nvPr/>
          </p:nvGrpSpPr>
          <p:grpSpPr bwMode="auto">
            <a:xfrm>
              <a:off x="2662541" y="1447454"/>
              <a:ext cx="3666650" cy="707886"/>
              <a:chOff x="2648027" y="1287800"/>
              <a:chExt cx="3666650" cy="707886"/>
            </a:xfrm>
          </p:grpSpPr>
          <p:sp>
            <p:nvSpPr>
              <p:cNvPr id="7193" name="TextBox 20"/>
              <p:cNvSpPr txBox="1">
                <a:spLocks noChangeArrowheads="1"/>
              </p:cNvSpPr>
              <p:nvPr/>
            </p:nvSpPr>
            <p:spPr bwMode="auto">
              <a:xfrm>
                <a:off x="2648027" y="1287800"/>
                <a:ext cx="327203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4000" b="1">
                    <a:solidFill>
                      <a:srgbClr val="31859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endParaRPr lang="zh-CN" altLang="en-US" sz="4000" b="1">
                  <a:solidFill>
                    <a:srgbClr val="31859C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002010" y="1490960"/>
                <a:ext cx="3312843" cy="338072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95" name="TextBox 42"/>
              <p:cNvSpPr txBox="1">
                <a:spLocks noChangeArrowheads="1"/>
              </p:cNvSpPr>
              <p:nvPr/>
            </p:nvSpPr>
            <p:spPr bwMode="auto">
              <a:xfrm>
                <a:off x="3578199" y="1491516"/>
                <a:ext cx="216024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dist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点击此处添加标题</a:t>
                </a:r>
                <a:endParaRPr lang="zh-CN" altLang="en-US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192" name="Freeform 38"/>
            <p:cNvSpPr>
              <a:spLocks noEditPoints="1"/>
            </p:cNvSpPr>
            <p:nvPr/>
          </p:nvSpPr>
          <p:spPr bwMode="auto">
            <a:xfrm>
              <a:off x="6154676" y="1792671"/>
              <a:ext cx="241361" cy="244961"/>
            </a:xfrm>
            <a:custGeom>
              <a:avLst/>
              <a:gdLst>
                <a:gd name="T0" fmla="*/ 0 w 451"/>
                <a:gd name="T1" fmla="*/ 2147483646 h 458"/>
                <a:gd name="T2" fmla="*/ 2147483646 w 451"/>
                <a:gd name="T3" fmla="*/ 2147483646 h 458"/>
                <a:gd name="T4" fmla="*/ 2147483646 w 451"/>
                <a:gd name="T5" fmla="*/ 2147483646 h 458"/>
                <a:gd name="T6" fmla="*/ 2147483646 w 451"/>
                <a:gd name="T7" fmla="*/ 0 h 458"/>
                <a:gd name="T8" fmla="*/ 2147483646 w 451"/>
                <a:gd name="T9" fmla="*/ 2147483646 h 458"/>
                <a:gd name="T10" fmla="*/ 2147483646 w 451"/>
                <a:gd name="T11" fmla="*/ 2147483646 h 458"/>
                <a:gd name="T12" fmla="*/ 2147483646 w 451"/>
                <a:gd name="T13" fmla="*/ 2147483646 h 458"/>
                <a:gd name="T14" fmla="*/ 2147483646 w 451"/>
                <a:gd name="T15" fmla="*/ 2147483646 h 458"/>
                <a:gd name="T16" fmla="*/ 2147483646 w 451"/>
                <a:gd name="T17" fmla="*/ 2147483646 h 458"/>
                <a:gd name="T18" fmla="*/ 2147483646 w 451"/>
                <a:gd name="T19" fmla="*/ 2147483646 h 458"/>
                <a:gd name="T20" fmla="*/ 2147483646 w 451"/>
                <a:gd name="T21" fmla="*/ 2147483646 h 458"/>
                <a:gd name="T22" fmla="*/ 2147483646 w 451"/>
                <a:gd name="T23" fmla="*/ 2147483646 h 458"/>
                <a:gd name="T24" fmla="*/ 2147483646 w 451"/>
                <a:gd name="T25" fmla="*/ 2147483646 h 458"/>
                <a:gd name="T26" fmla="*/ 2147483646 w 451"/>
                <a:gd name="T27" fmla="*/ 2147483646 h 458"/>
                <a:gd name="T28" fmla="*/ 2147483646 w 451"/>
                <a:gd name="T29" fmla="*/ 2147483646 h 458"/>
                <a:gd name="T30" fmla="*/ 2147483646 w 451"/>
                <a:gd name="T31" fmla="*/ 2147483646 h 458"/>
                <a:gd name="T32" fmla="*/ 2147483646 w 451"/>
                <a:gd name="T33" fmla="*/ 2147483646 h 458"/>
                <a:gd name="T34" fmla="*/ 2147483646 w 451"/>
                <a:gd name="T35" fmla="*/ 2147483646 h 458"/>
                <a:gd name="T36" fmla="*/ 2147483646 w 451"/>
                <a:gd name="T37" fmla="*/ 2147483646 h 458"/>
                <a:gd name="T38" fmla="*/ 2147483646 w 451"/>
                <a:gd name="T39" fmla="*/ 2147483646 h 458"/>
                <a:gd name="T40" fmla="*/ 2147483646 w 451"/>
                <a:gd name="T41" fmla="*/ 2147483646 h 458"/>
                <a:gd name="T42" fmla="*/ 2147483646 w 451"/>
                <a:gd name="T43" fmla="*/ 2147483646 h 458"/>
                <a:gd name="T44" fmla="*/ 2147483646 w 451"/>
                <a:gd name="T45" fmla="*/ 2147483646 h 458"/>
                <a:gd name="T46" fmla="*/ 2147483646 w 451"/>
                <a:gd name="T47" fmla="*/ 2147483646 h 458"/>
                <a:gd name="T48" fmla="*/ 2147483646 w 451"/>
                <a:gd name="T49" fmla="*/ 2147483646 h 458"/>
                <a:gd name="T50" fmla="*/ 2147483646 w 451"/>
                <a:gd name="T51" fmla="*/ 2147483646 h 458"/>
                <a:gd name="T52" fmla="*/ 2147483646 w 451"/>
                <a:gd name="T53" fmla="*/ 2147483646 h 458"/>
                <a:gd name="T54" fmla="*/ 2147483646 w 451"/>
                <a:gd name="T55" fmla="*/ 2147483646 h 458"/>
                <a:gd name="T56" fmla="*/ 2147483646 w 451"/>
                <a:gd name="T57" fmla="*/ 2147483646 h 458"/>
                <a:gd name="T58" fmla="*/ 2147483646 w 451"/>
                <a:gd name="T59" fmla="*/ 2147483646 h 458"/>
                <a:gd name="T60" fmla="*/ 2147483646 w 451"/>
                <a:gd name="T61" fmla="*/ 2147483646 h 458"/>
                <a:gd name="T62" fmla="*/ 2147483646 w 451"/>
                <a:gd name="T63" fmla="*/ 2147483646 h 458"/>
                <a:gd name="T64" fmla="*/ 2147483646 w 451"/>
                <a:gd name="T65" fmla="*/ 2147483646 h 458"/>
                <a:gd name="T66" fmla="*/ 2147483646 w 451"/>
                <a:gd name="T67" fmla="*/ 2147483646 h 458"/>
                <a:gd name="T68" fmla="*/ 2147483646 w 451"/>
                <a:gd name="T69" fmla="*/ 2147483646 h 458"/>
                <a:gd name="T70" fmla="*/ 2147483646 w 451"/>
                <a:gd name="T71" fmla="*/ 2147483646 h 458"/>
                <a:gd name="T72" fmla="*/ 2147483646 w 451"/>
                <a:gd name="T73" fmla="*/ 2147483646 h 458"/>
                <a:gd name="T74" fmla="*/ 2147483646 w 451"/>
                <a:gd name="T75" fmla="*/ 2147483646 h 458"/>
                <a:gd name="T76" fmla="*/ 2147483646 w 451"/>
                <a:gd name="T77" fmla="*/ 2147483646 h 458"/>
                <a:gd name="T78" fmla="*/ 2147483646 w 451"/>
                <a:gd name="T79" fmla="*/ 2147483646 h 458"/>
                <a:gd name="T80" fmla="*/ 2147483646 w 451"/>
                <a:gd name="T81" fmla="*/ 2147483646 h 458"/>
                <a:gd name="T82" fmla="*/ 2147483646 w 451"/>
                <a:gd name="T83" fmla="*/ 2147483646 h 45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451" h="458">
                  <a:moveTo>
                    <a:pt x="65" y="66"/>
                  </a:moveTo>
                  <a:cubicBezTo>
                    <a:pt x="22" y="110"/>
                    <a:pt x="0" y="166"/>
                    <a:pt x="0" y="230"/>
                  </a:cubicBezTo>
                  <a:cubicBezTo>
                    <a:pt x="0" y="292"/>
                    <a:pt x="22" y="345"/>
                    <a:pt x="65" y="392"/>
                  </a:cubicBezTo>
                  <a:cubicBezTo>
                    <a:pt x="109" y="436"/>
                    <a:pt x="163" y="458"/>
                    <a:pt x="226" y="458"/>
                  </a:cubicBezTo>
                  <a:cubicBezTo>
                    <a:pt x="287" y="458"/>
                    <a:pt x="340" y="436"/>
                    <a:pt x="385" y="392"/>
                  </a:cubicBezTo>
                  <a:cubicBezTo>
                    <a:pt x="429" y="345"/>
                    <a:pt x="451" y="292"/>
                    <a:pt x="451" y="230"/>
                  </a:cubicBezTo>
                  <a:cubicBezTo>
                    <a:pt x="451" y="166"/>
                    <a:pt x="429" y="110"/>
                    <a:pt x="385" y="66"/>
                  </a:cubicBezTo>
                  <a:cubicBezTo>
                    <a:pt x="340" y="22"/>
                    <a:pt x="287" y="0"/>
                    <a:pt x="226" y="0"/>
                  </a:cubicBezTo>
                  <a:cubicBezTo>
                    <a:pt x="163" y="0"/>
                    <a:pt x="109" y="22"/>
                    <a:pt x="65" y="66"/>
                  </a:cubicBezTo>
                  <a:close/>
                  <a:moveTo>
                    <a:pt x="92" y="135"/>
                  </a:moveTo>
                  <a:cubicBezTo>
                    <a:pt x="96" y="126"/>
                    <a:pt x="102" y="119"/>
                    <a:pt x="109" y="113"/>
                  </a:cubicBezTo>
                  <a:cubicBezTo>
                    <a:pt x="135" y="86"/>
                    <a:pt x="166" y="70"/>
                    <a:pt x="198" y="66"/>
                  </a:cubicBezTo>
                  <a:cubicBezTo>
                    <a:pt x="174" y="93"/>
                    <a:pt x="157" y="119"/>
                    <a:pt x="144" y="146"/>
                  </a:cubicBezTo>
                  <a:cubicBezTo>
                    <a:pt x="126" y="144"/>
                    <a:pt x="109" y="139"/>
                    <a:pt x="92" y="135"/>
                  </a:cubicBezTo>
                  <a:close/>
                  <a:moveTo>
                    <a:pt x="131" y="221"/>
                  </a:moveTo>
                  <a:cubicBezTo>
                    <a:pt x="63" y="221"/>
                    <a:pt x="63" y="221"/>
                    <a:pt x="63" y="221"/>
                  </a:cubicBezTo>
                  <a:cubicBezTo>
                    <a:pt x="63" y="197"/>
                    <a:pt x="70" y="175"/>
                    <a:pt x="81" y="153"/>
                  </a:cubicBezTo>
                  <a:cubicBezTo>
                    <a:pt x="98" y="159"/>
                    <a:pt x="118" y="164"/>
                    <a:pt x="137" y="168"/>
                  </a:cubicBezTo>
                  <a:cubicBezTo>
                    <a:pt x="133" y="186"/>
                    <a:pt x="131" y="204"/>
                    <a:pt x="131" y="221"/>
                  </a:cubicBezTo>
                  <a:close/>
                  <a:moveTo>
                    <a:pt x="63" y="239"/>
                  </a:moveTo>
                  <a:cubicBezTo>
                    <a:pt x="129" y="239"/>
                    <a:pt x="129" y="239"/>
                    <a:pt x="129" y="239"/>
                  </a:cubicBezTo>
                  <a:cubicBezTo>
                    <a:pt x="129" y="257"/>
                    <a:pt x="133" y="274"/>
                    <a:pt x="142" y="292"/>
                  </a:cubicBezTo>
                  <a:cubicBezTo>
                    <a:pt x="120" y="297"/>
                    <a:pt x="100" y="301"/>
                    <a:pt x="81" y="306"/>
                  </a:cubicBezTo>
                  <a:cubicBezTo>
                    <a:pt x="70" y="286"/>
                    <a:pt x="63" y="263"/>
                    <a:pt x="63" y="239"/>
                  </a:cubicBezTo>
                  <a:close/>
                  <a:moveTo>
                    <a:pt x="109" y="345"/>
                  </a:moveTo>
                  <a:cubicBezTo>
                    <a:pt x="102" y="339"/>
                    <a:pt x="98" y="332"/>
                    <a:pt x="92" y="325"/>
                  </a:cubicBezTo>
                  <a:cubicBezTo>
                    <a:pt x="111" y="319"/>
                    <a:pt x="131" y="317"/>
                    <a:pt x="150" y="312"/>
                  </a:cubicBezTo>
                  <a:cubicBezTo>
                    <a:pt x="161" y="339"/>
                    <a:pt x="179" y="365"/>
                    <a:pt x="200" y="392"/>
                  </a:cubicBezTo>
                  <a:cubicBezTo>
                    <a:pt x="166" y="388"/>
                    <a:pt x="135" y="372"/>
                    <a:pt x="109" y="345"/>
                  </a:cubicBezTo>
                  <a:close/>
                  <a:moveTo>
                    <a:pt x="340" y="113"/>
                  </a:moveTo>
                  <a:cubicBezTo>
                    <a:pt x="346" y="119"/>
                    <a:pt x="353" y="126"/>
                    <a:pt x="357" y="133"/>
                  </a:cubicBezTo>
                  <a:cubicBezTo>
                    <a:pt x="337" y="139"/>
                    <a:pt x="318" y="144"/>
                    <a:pt x="298" y="146"/>
                  </a:cubicBezTo>
                  <a:cubicBezTo>
                    <a:pt x="285" y="119"/>
                    <a:pt x="270" y="93"/>
                    <a:pt x="246" y="64"/>
                  </a:cubicBezTo>
                  <a:cubicBezTo>
                    <a:pt x="283" y="68"/>
                    <a:pt x="314" y="84"/>
                    <a:pt x="340" y="113"/>
                  </a:cubicBezTo>
                  <a:close/>
                  <a:moveTo>
                    <a:pt x="233" y="221"/>
                  </a:moveTo>
                  <a:cubicBezTo>
                    <a:pt x="233" y="175"/>
                    <a:pt x="233" y="175"/>
                    <a:pt x="233" y="175"/>
                  </a:cubicBezTo>
                  <a:cubicBezTo>
                    <a:pt x="250" y="172"/>
                    <a:pt x="268" y="172"/>
                    <a:pt x="285" y="170"/>
                  </a:cubicBezTo>
                  <a:cubicBezTo>
                    <a:pt x="292" y="188"/>
                    <a:pt x="296" y="206"/>
                    <a:pt x="298" y="221"/>
                  </a:cubicBezTo>
                  <a:lnTo>
                    <a:pt x="233" y="221"/>
                  </a:lnTo>
                  <a:close/>
                  <a:moveTo>
                    <a:pt x="213" y="175"/>
                  </a:moveTo>
                  <a:cubicBezTo>
                    <a:pt x="213" y="221"/>
                    <a:pt x="213" y="221"/>
                    <a:pt x="213" y="221"/>
                  </a:cubicBezTo>
                  <a:cubicBezTo>
                    <a:pt x="150" y="221"/>
                    <a:pt x="150" y="221"/>
                    <a:pt x="150" y="221"/>
                  </a:cubicBezTo>
                  <a:cubicBezTo>
                    <a:pt x="150" y="204"/>
                    <a:pt x="152" y="188"/>
                    <a:pt x="159" y="170"/>
                  </a:cubicBezTo>
                  <a:cubicBezTo>
                    <a:pt x="176" y="172"/>
                    <a:pt x="194" y="172"/>
                    <a:pt x="213" y="175"/>
                  </a:cubicBezTo>
                  <a:close/>
                  <a:moveTo>
                    <a:pt x="213" y="153"/>
                  </a:moveTo>
                  <a:cubicBezTo>
                    <a:pt x="196" y="153"/>
                    <a:pt x="181" y="150"/>
                    <a:pt x="166" y="150"/>
                  </a:cubicBezTo>
                  <a:cubicBezTo>
                    <a:pt x="176" y="126"/>
                    <a:pt x="192" y="104"/>
                    <a:pt x="213" y="82"/>
                  </a:cubicBezTo>
                  <a:lnTo>
                    <a:pt x="213" y="153"/>
                  </a:lnTo>
                  <a:close/>
                  <a:moveTo>
                    <a:pt x="307" y="168"/>
                  </a:moveTo>
                  <a:cubicBezTo>
                    <a:pt x="327" y="164"/>
                    <a:pt x="348" y="157"/>
                    <a:pt x="370" y="153"/>
                  </a:cubicBezTo>
                  <a:cubicBezTo>
                    <a:pt x="381" y="172"/>
                    <a:pt x="385" y="197"/>
                    <a:pt x="387" y="221"/>
                  </a:cubicBezTo>
                  <a:cubicBezTo>
                    <a:pt x="318" y="221"/>
                    <a:pt x="318" y="221"/>
                    <a:pt x="318" y="221"/>
                  </a:cubicBezTo>
                  <a:cubicBezTo>
                    <a:pt x="318" y="204"/>
                    <a:pt x="314" y="186"/>
                    <a:pt x="307" y="168"/>
                  </a:cubicBezTo>
                  <a:close/>
                  <a:moveTo>
                    <a:pt x="233" y="153"/>
                  </a:moveTo>
                  <a:cubicBezTo>
                    <a:pt x="233" y="82"/>
                    <a:pt x="233" y="82"/>
                    <a:pt x="233" y="82"/>
                  </a:cubicBezTo>
                  <a:cubicBezTo>
                    <a:pt x="253" y="106"/>
                    <a:pt x="266" y="128"/>
                    <a:pt x="277" y="150"/>
                  </a:cubicBezTo>
                  <a:cubicBezTo>
                    <a:pt x="263" y="150"/>
                    <a:pt x="248" y="153"/>
                    <a:pt x="233" y="153"/>
                  </a:cubicBezTo>
                  <a:close/>
                  <a:moveTo>
                    <a:pt x="235" y="239"/>
                  </a:moveTo>
                  <a:cubicBezTo>
                    <a:pt x="296" y="239"/>
                    <a:pt x="296" y="239"/>
                    <a:pt x="296" y="239"/>
                  </a:cubicBezTo>
                  <a:cubicBezTo>
                    <a:pt x="296" y="255"/>
                    <a:pt x="294" y="272"/>
                    <a:pt x="290" y="288"/>
                  </a:cubicBezTo>
                  <a:cubicBezTo>
                    <a:pt x="270" y="286"/>
                    <a:pt x="253" y="286"/>
                    <a:pt x="235" y="286"/>
                  </a:cubicBezTo>
                  <a:lnTo>
                    <a:pt x="235" y="239"/>
                  </a:lnTo>
                  <a:close/>
                  <a:moveTo>
                    <a:pt x="357" y="325"/>
                  </a:moveTo>
                  <a:cubicBezTo>
                    <a:pt x="353" y="332"/>
                    <a:pt x="346" y="339"/>
                    <a:pt x="340" y="345"/>
                  </a:cubicBezTo>
                  <a:cubicBezTo>
                    <a:pt x="314" y="372"/>
                    <a:pt x="283" y="388"/>
                    <a:pt x="248" y="394"/>
                  </a:cubicBezTo>
                  <a:cubicBezTo>
                    <a:pt x="272" y="368"/>
                    <a:pt x="290" y="341"/>
                    <a:pt x="303" y="312"/>
                  </a:cubicBezTo>
                  <a:cubicBezTo>
                    <a:pt x="320" y="317"/>
                    <a:pt x="340" y="319"/>
                    <a:pt x="357" y="325"/>
                  </a:cubicBezTo>
                  <a:close/>
                  <a:moveTo>
                    <a:pt x="370" y="306"/>
                  </a:moveTo>
                  <a:cubicBezTo>
                    <a:pt x="351" y="301"/>
                    <a:pt x="331" y="294"/>
                    <a:pt x="309" y="292"/>
                  </a:cubicBezTo>
                  <a:cubicBezTo>
                    <a:pt x="316" y="274"/>
                    <a:pt x="318" y="257"/>
                    <a:pt x="318" y="239"/>
                  </a:cubicBezTo>
                  <a:cubicBezTo>
                    <a:pt x="387" y="239"/>
                    <a:pt x="387" y="239"/>
                    <a:pt x="387" y="239"/>
                  </a:cubicBezTo>
                  <a:cubicBezTo>
                    <a:pt x="385" y="263"/>
                    <a:pt x="381" y="286"/>
                    <a:pt x="370" y="306"/>
                  </a:cubicBezTo>
                  <a:close/>
                  <a:moveTo>
                    <a:pt x="213" y="286"/>
                  </a:moveTo>
                  <a:cubicBezTo>
                    <a:pt x="196" y="286"/>
                    <a:pt x="179" y="286"/>
                    <a:pt x="163" y="288"/>
                  </a:cubicBezTo>
                  <a:cubicBezTo>
                    <a:pt x="155" y="272"/>
                    <a:pt x="150" y="255"/>
                    <a:pt x="150" y="239"/>
                  </a:cubicBezTo>
                  <a:cubicBezTo>
                    <a:pt x="213" y="239"/>
                    <a:pt x="213" y="239"/>
                    <a:pt x="213" y="239"/>
                  </a:cubicBezTo>
                  <a:lnTo>
                    <a:pt x="213" y="286"/>
                  </a:lnTo>
                  <a:close/>
                  <a:moveTo>
                    <a:pt x="172" y="310"/>
                  </a:moveTo>
                  <a:cubicBezTo>
                    <a:pt x="185" y="308"/>
                    <a:pt x="200" y="308"/>
                    <a:pt x="213" y="306"/>
                  </a:cubicBezTo>
                  <a:cubicBezTo>
                    <a:pt x="213" y="376"/>
                    <a:pt x="213" y="376"/>
                    <a:pt x="213" y="376"/>
                  </a:cubicBezTo>
                  <a:cubicBezTo>
                    <a:pt x="196" y="354"/>
                    <a:pt x="181" y="332"/>
                    <a:pt x="172" y="310"/>
                  </a:cubicBezTo>
                  <a:close/>
                  <a:moveTo>
                    <a:pt x="235" y="379"/>
                  </a:moveTo>
                  <a:cubicBezTo>
                    <a:pt x="235" y="306"/>
                    <a:pt x="235" y="306"/>
                    <a:pt x="235" y="306"/>
                  </a:cubicBezTo>
                  <a:cubicBezTo>
                    <a:pt x="250" y="306"/>
                    <a:pt x="266" y="308"/>
                    <a:pt x="281" y="310"/>
                  </a:cubicBezTo>
                  <a:cubicBezTo>
                    <a:pt x="270" y="332"/>
                    <a:pt x="255" y="354"/>
                    <a:pt x="235" y="379"/>
                  </a:cubicBezTo>
                  <a:close/>
                </a:path>
              </a:pathLst>
            </a:custGeom>
            <a:solidFill>
              <a:schemeClr val="bg1">
                <a:alpha val="2509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 bwMode="auto">
          <a:xfrm>
            <a:off x="2668588" y="1890713"/>
            <a:ext cx="3727450" cy="708025"/>
            <a:chOff x="2668891" y="1891347"/>
            <a:chExt cx="3727145" cy="707886"/>
          </a:xfrm>
        </p:grpSpPr>
        <p:grpSp>
          <p:nvGrpSpPr>
            <p:cNvPr id="7186" name="组合 44"/>
            <p:cNvGrpSpPr/>
            <p:nvPr/>
          </p:nvGrpSpPr>
          <p:grpSpPr bwMode="auto">
            <a:xfrm>
              <a:off x="2668891" y="1891347"/>
              <a:ext cx="3660300" cy="707886"/>
              <a:chOff x="2654377" y="1287800"/>
              <a:chExt cx="3660300" cy="707886"/>
            </a:xfrm>
          </p:grpSpPr>
          <p:sp>
            <p:nvSpPr>
              <p:cNvPr id="7188" name="TextBox 45"/>
              <p:cNvSpPr txBox="1">
                <a:spLocks noChangeArrowheads="1"/>
              </p:cNvSpPr>
              <p:nvPr/>
            </p:nvSpPr>
            <p:spPr bwMode="auto">
              <a:xfrm>
                <a:off x="2654377" y="1287800"/>
                <a:ext cx="327203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4000" b="1">
                    <a:solidFill>
                      <a:srgbClr val="31859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endParaRPr lang="zh-CN" altLang="en-US" sz="4000" b="1">
                  <a:solidFill>
                    <a:srgbClr val="31859C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3002011" y="1490960"/>
                <a:ext cx="3312841" cy="33807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90" name="TextBox 47"/>
              <p:cNvSpPr txBox="1">
                <a:spLocks noChangeArrowheads="1"/>
              </p:cNvSpPr>
              <p:nvPr/>
            </p:nvSpPr>
            <p:spPr bwMode="auto">
              <a:xfrm>
                <a:off x="3578199" y="1491516"/>
                <a:ext cx="216024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dist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点击此处添加标题</a:t>
                </a:r>
                <a:endParaRPr lang="zh-CN" altLang="en-US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187" name="Freeform 38"/>
            <p:cNvSpPr>
              <a:spLocks noEditPoints="1"/>
            </p:cNvSpPr>
            <p:nvPr/>
          </p:nvSpPr>
          <p:spPr bwMode="auto">
            <a:xfrm>
              <a:off x="6154675" y="2251566"/>
              <a:ext cx="241361" cy="244961"/>
            </a:xfrm>
            <a:custGeom>
              <a:avLst/>
              <a:gdLst>
                <a:gd name="T0" fmla="*/ 0 w 451"/>
                <a:gd name="T1" fmla="*/ 2147483646 h 458"/>
                <a:gd name="T2" fmla="*/ 2147483646 w 451"/>
                <a:gd name="T3" fmla="*/ 2147483646 h 458"/>
                <a:gd name="T4" fmla="*/ 2147483646 w 451"/>
                <a:gd name="T5" fmla="*/ 2147483646 h 458"/>
                <a:gd name="T6" fmla="*/ 2147483646 w 451"/>
                <a:gd name="T7" fmla="*/ 0 h 458"/>
                <a:gd name="T8" fmla="*/ 2147483646 w 451"/>
                <a:gd name="T9" fmla="*/ 2147483646 h 458"/>
                <a:gd name="T10" fmla="*/ 2147483646 w 451"/>
                <a:gd name="T11" fmla="*/ 2147483646 h 458"/>
                <a:gd name="T12" fmla="*/ 2147483646 w 451"/>
                <a:gd name="T13" fmla="*/ 2147483646 h 458"/>
                <a:gd name="T14" fmla="*/ 2147483646 w 451"/>
                <a:gd name="T15" fmla="*/ 2147483646 h 458"/>
                <a:gd name="T16" fmla="*/ 2147483646 w 451"/>
                <a:gd name="T17" fmla="*/ 2147483646 h 458"/>
                <a:gd name="T18" fmla="*/ 2147483646 w 451"/>
                <a:gd name="T19" fmla="*/ 2147483646 h 458"/>
                <a:gd name="T20" fmla="*/ 2147483646 w 451"/>
                <a:gd name="T21" fmla="*/ 2147483646 h 458"/>
                <a:gd name="T22" fmla="*/ 2147483646 w 451"/>
                <a:gd name="T23" fmla="*/ 2147483646 h 458"/>
                <a:gd name="T24" fmla="*/ 2147483646 w 451"/>
                <a:gd name="T25" fmla="*/ 2147483646 h 458"/>
                <a:gd name="T26" fmla="*/ 2147483646 w 451"/>
                <a:gd name="T27" fmla="*/ 2147483646 h 458"/>
                <a:gd name="T28" fmla="*/ 2147483646 w 451"/>
                <a:gd name="T29" fmla="*/ 2147483646 h 458"/>
                <a:gd name="T30" fmla="*/ 2147483646 w 451"/>
                <a:gd name="T31" fmla="*/ 2147483646 h 458"/>
                <a:gd name="T32" fmla="*/ 2147483646 w 451"/>
                <a:gd name="T33" fmla="*/ 2147483646 h 458"/>
                <a:gd name="T34" fmla="*/ 2147483646 w 451"/>
                <a:gd name="T35" fmla="*/ 2147483646 h 458"/>
                <a:gd name="T36" fmla="*/ 2147483646 w 451"/>
                <a:gd name="T37" fmla="*/ 2147483646 h 458"/>
                <a:gd name="T38" fmla="*/ 2147483646 w 451"/>
                <a:gd name="T39" fmla="*/ 2147483646 h 458"/>
                <a:gd name="T40" fmla="*/ 2147483646 w 451"/>
                <a:gd name="T41" fmla="*/ 2147483646 h 458"/>
                <a:gd name="T42" fmla="*/ 2147483646 w 451"/>
                <a:gd name="T43" fmla="*/ 2147483646 h 458"/>
                <a:gd name="T44" fmla="*/ 2147483646 w 451"/>
                <a:gd name="T45" fmla="*/ 2147483646 h 458"/>
                <a:gd name="T46" fmla="*/ 2147483646 w 451"/>
                <a:gd name="T47" fmla="*/ 2147483646 h 458"/>
                <a:gd name="T48" fmla="*/ 2147483646 w 451"/>
                <a:gd name="T49" fmla="*/ 2147483646 h 458"/>
                <a:gd name="T50" fmla="*/ 2147483646 w 451"/>
                <a:gd name="T51" fmla="*/ 2147483646 h 458"/>
                <a:gd name="T52" fmla="*/ 2147483646 w 451"/>
                <a:gd name="T53" fmla="*/ 2147483646 h 458"/>
                <a:gd name="T54" fmla="*/ 2147483646 w 451"/>
                <a:gd name="T55" fmla="*/ 2147483646 h 458"/>
                <a:gd name="T56" fmla="*/ 2147483646 w 451"/>
                <a:gd name="T57" fmla="*/ 2147483646 h 458"/>
                <a:gd name="T58" fmla="*/ 2147483646 w 451"/>
                <a:gd name="T59" fmla="*/ 2147483646 h 458"/>
                <a:gd name="T60" fmla="*/ 2147483646 w 451"/>
                <a:gd name="T61" fmla="*/ 2147483646 h 458"/>
                <a:gd name="T62" fmla="*/ 2147483646 w 451"/>
                <a:gd name="T63" fmla="*/ 2147483646 h 458"/>
                <a:gd name="T64" fmla="*/ 2147483646 w 451"/>
                <a:gd name="T65" fmla="*/ 2147483646 h 458"/>
                <a:gd name="T66" fmla="*/ 2147483646 w 451"/>
                <a:gd name="T67" fmla="*/ 2147483646 h 458"/>
                <a:gd name="T68" fmla="*/ 2147483646 w 451"/>
                <a:gd name="T69" fmla="*/ 2147483646 h 458"/>
                <a:gd name="T70" fmla="*/ 2147483646 w 451"/>
                <a:gd name="T71" fmla="*/ 2147483646 h 458"/>
                <a:gd name="T72" fmla="*/ 2147483646 w 451"/>
                <a:gd name="T73" fmla="*/ 2147483646 h 458"/>
                <a:gd name="T74" fmla="*/ 2147483646 w 451"/>
                <a:gd name="T75" fmla="*/ 2147483646 h 458"/>
                <a:gd name="T76" fmla="*/ 2147483646 w 451"/>
                <a:gd name="T77" fmla="*/ 2147483646 h 458"/>
                <a:gd name="T78" fmla="*/ 2147483646 w 451"/>
                <a:gd name="T79" fmla="*/ 2147483646 h 458"/>
                <a:gd name="T80" fmla="*/ 2147483646 w 451"/>
                <a:gd name="T81" fmla="*/ 2147483646 h 458"/>
                <a:gd name="T82" fmla="*/ 2147483646 w 451"/>
                <a:gd name="T83" fmla="*/ 2147483646 h 45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451" h="458">
                  <a:moveTo>
                    <a:pt x="65" y="66"/>
                  </a:moveTo>
                  <a:cubicBezTo>
                    <a:pt x="22" y="110"/>
                    <a:pt x="0" y="166"/>
                    <a:pt x="0" y="230"/>
                  </a:cubicBezTo>
                  <a:cubicBezTo>
                    <a:pt x="0" y="292"/>
                    <a:pt x="22" y="345"/>
                    <a:pt x="65" y="392"/>
                  </a:cubicBezTo>
                  <a:cubicBezTo>
                    <a:pt x="109" y="436"/>
                    <a:pt x="163" y="458"/>
                    <a:pt x="226" y="458"/>
                  </a:cubicBezTo>
                  <a:cubicBezTo>
                    <a:pt x="287" y="458"/>
                    <a:pt x="340" y="436"/>
                    <a:pt x="385" y="392"/>
                  </a:cubicBezTo>
                  <a:cubicBezTo>
                    <a:pt x="429" y="345"/>
                    <a:pt x="451" y="292"/>
                    <a:pt x="451" y="230"/>
                  </a:cubicBezTo>
                  <a:cubicBezTo>
                    <a:pt x="451" y="166"/>
                    <a:pt x="429" y="110"/>
                    <a:pt x="385" y="66"/>
                  </a:cubicBezTo>
                  <a:cubicBezTo>
                    <a:pt x="340" y="22"/>
                    <a:pt x="287" y="0"/>
                    <a:pt x="226" y="0"/>
                  </a:cubicBezTo>
                  <a:cubicBezTo>
                    <a:pt x="163" y="0"/>
                    <a:pt x="109" y="22"/>
                    <a:pt x="65" y="66"/>
                  </a:cubicBezTo>
                  <a:close/>
                  <a:moveTo>
                    <a:pt x="92" y="135"/>
                  </a:moveTo>
                  <a:cubicBezTo>
                    <a:pt x="96" y="126"/>
                    <a:pt x="102" y="119"/>
                    <a:pt x="109" y="113"/>
                  </a:cubicBezTo>
                  <a:cubicBezTo>
                    <a:pt x="135" y="86"/>
                    <a:pt x="166" y="70"/>
                    <a:pt x="198" y="66"/>
                  </a:cubicBezTo>
                  <a:cubicBezTo>
                    <a:pt x="174" y="93"/>
                    <a:pt x="157" y="119"/>
                    <a:pt x="144" y="146"/>
                  </a:cubicBezTo>
                  <a:cubicBezTo>
                    <a:pt x="126" y="144"/>
                    <a:pt x="109" y="139"/>
                    <a:pt x="92" y="135"/>
                  </a:cubicBezTo>
                  <a:close/>
                  <a:moveTo>
                    <a:pt x="131" y="221"/>
                  </a:moveTo>
                  <a:cubicBezTo>
                    <a:pt x="63" y="221"/>
                    <a:pt x="63" y="221"/>
                    <a:pt x="63" y="221"/>
                  </a:cubicBezTo>
                  <a:cubicBezTo>
                    <a:pt x="63" y="197"/>
                    <a:pt x="70" y="175"/>
                    <a:pt x="81" y="153"/>
                  </a:cubicBezTo>
                  <a:cubicBezTo>
                    <a:pt x="98" y="159"/>
                    <a:pt x="118" y="164"/>
                    <a:pt x="137" y="168"/>
                  </a:cubicBezTo>
                  <a:cubicBezTo>
                    <a:pt x="133" y="186"/>
                    <a:pt x="131" y="204"/>
                    <a:pt x="131" y="221"/>
                  </a:cubicBezTo>
                  <a:close/>
                  <a:moveTo>
                    <a:pt x="63" y="239"/>
                  </a:moveTo>
                  <a:cubicBezTo>
                    <a:pt x="129" y="239"/>
                    <a:pt x="129" y="239"/>
                    <a:pt x="129" y="239"/>
                  </a:cubicBezTo>
                  <a:cubicBezTo>
                    <a:pt x="129" y="257"/>
                    <a:pt x="133" y="274"/>
                    <a:pt x="142" y="292"/>
                  </a:cubicBezTo>
                  <a:cubicBezTo>
                    <a:pt x="120" y="297"/>
                    <a:pt x="100" y="301"/>
                    <a:pt x="81" y="306"/>
                  </a:cubicBezTo>
                  <a:cubicBezTo>
                    <a:pt x="70" y="286"/>
                    <a:pt x="63" y="263"/>
                    <a:pt x="63" y="239"/>
                  </a:cubicBezTo>
                  <a:close/>
                  <a:moveTo>
                    <a:pt x="109" y="345"/>
                  </a:moveTo>
                  <a:cubicBezTo>
                    <a:pt x="102" y="339"/>
                    <a:pt x="98" y="332"/>
                    <a:pt x="92" y="325"/>
                  </a:cubicBezTo>
                  <a:cubicBezTo>
                    <a:pt x="111" y="319"/>
                    <a:pt x="131" y="317"/>
                    <a:pt x="150" y="312"/>
                  </a:cubicBezTo>
                  <a:cubicBezTo>
                    <a:pt x="161" y="339"/>
                    <a:pt x="179" y="365"/>
                    <a:pt x="200" y="392"/>
                  </a:cubicBezTo>
                  <a:cubicBezTo>
                    <a:pt x="166" y="388"/>
                    <a:pt x="135" y="372"/>
                    <a:pt x="109" y="345"/>
                  </a:cubicBezTo>
                  <a:close/>
                  <a:moveTo>
                    <a:pt x="340" y="113"/>
                  </a:moveTo>
                  <a:cubicBezTo>
                    <a:pt x="346" y="119"/>
                    <a:pt x="353" y="126"/>
                    <a:pt x="357" y="133"/>
                  </a:cubicBezTo>
                  <a:cubicBezTo>
                    <a:pt x="337" y="139"/>
                    <a:pt x="318" y="144"/>
                    <a:pt x="298" y="146"/>
                  </a:cubicBezTo>
                  <a:cubicBezTo>
                    <a:pt x="285" y="119"/>
                    <a:pt x="270" y="93"/>
                    <a:pt x="246" y="64"/>
                  </a:cubicBezTo>
                  <a:cubicBezTo>
                    <a:pt x="283" y="68"/>
                    <a:pt x="314" y="84"/>
                    <a:pt x="340" y="113"/>
                  </a:cubicBezTo>
                  <a:close/>
                  <a:moveTo>
                    <a:pt x="233" y="221"/>
                  </a:moveTo>
                  <a:cubicBezTo>
                    <a:pt x="233" y="175"/>
                    <a:pt x="233" y="175"/>
                    <a:pt x="233" y="175"/>
                  </a:cubicBezTo>
                  <a:cubicBezTo>
                    <a:pt x="250" y="172"/>
                    <a:pt x="268" y="172"/>
                    <a:pt x="285" y="170"/>
                  </a:cubicBezTo>
                  <a:cubicBezTo>
                    <a:pt x="292" y="188"/>
                    <a:pt x="296" y="206"/>
                    <a:pt x="298" y="221"/>
                  </a:cubicBezTo>
                  <a:lnTo>
                    <a:pt x="233" y="221"/>
                  </a:lnTo>
                  <a:close/>
                  <a:moveTo>
                    <a:pt x="213" y="175"/>
                  </a:moveTo>
                  <a:cubicBezTo>
                    <a:pt x="213" y="221"/>
                    <a:pt x="213" y="221"/>
                    <a:pt x="213" y="221"/>
                  </a:cubicBezTo>
                  <a:cubicBezTo>
                    <a:pt x="150" y="221"/>
                    <a:pt x="150" y="221"/>
                    <a:pt x="150" y="221"/>
                  </a:cubicBezTo>
                  <a:cubicBezTo>
                    <a:pt x="150" y="204"/>
                    <a:pt x="152" y="188"/>
                    <a:pt x="159" y="170"/>
                  </a:cubicBezTo>
                  <a:cubicBezTo>
                    <a:pt x="176" y="172"/>
                    <a:pt x="194" y="172"/>
                    <a:pt x="213" y="175"/>
                  </a:cubicBezTo>
                  <a:close/>
                  <a:moveTo>
                    <a:pt x="213" y="153"/>
                  </a:moveTo>
                  <a:cubicBezTo>
                    <a:pt x="196" y="153"/>
                    <a:pt x="181" y="150"/>
                    <a:pt x="166" y="150"/>
                  </a:cubicBezTo>
                  <a:cubicBezTo>
                    <a:pt x="176" y="126"/>
                    <a:pt x="192" y="104"/>
                    <a:pt x="213" y="82"/>
                  </a:cubicBezTo>
                  <a:lnTo>
                    <a:pt x="213" y="153"/>
                  </a:lnTo>
                  <a:close/>
                  <a:moveTo>
                    <a:pt x="307" y="168"/>
                  </a:moveTo>
                  <a:cubicBezTo>
                    <a:pt x="327" y="164"/>
                    <a:pt x="348" y="157"/>
                    <a:pt x="370" y="153"/>
                  </a:cubicBezTo>
                  <a:cubicBezTo>
                    <a:pt x="381" y="172"/>
                    <a:pt x="385" y="197"/>
                    <a:pt x="387" y="221"/>
                  </a:cubicBezTo>
                  <a:cubicBezTo>
                    <a:pt x="318" y="221"/>
                    <a:pt x="318" y="221"/>
                    <a:pt x="318" y="221"/>
                  </a:cubicBezTo>
                  <a:cubicBezTo>
                    <a:pt x="318" y="204"/>
                    <a:pt x="314" y="186"/>
                    <a:pt x="307" y="168"/>
                  </a:cubicBezTo>
                  <a:close/>
                  <a:moveTo>
                    <a:pt x="233" y="153"/>
                  </a:moveTo>
                  <a:cubicBezTo>
                    <a:pt x="233" y="82"/>
                    <a:pt x="233" y="82"/>
                    <a:pt x="233" y="82"/>
                  </a:cubicBezTo>
                  <a:cubicBezTo>
                    <a:pt x="253" y="106"/>
                    <a:pt x="266" y="128"/>
                    <a:pt x="277" y="150"/>
                  </a:cubicBezTo>
                  <a:cubicBezTo>
                    <a:pt x="263" y="150"/>
                    <a:pt x="248" y="153"/>
                    <a:pt x="233" y="153"/>
                  </a:cubicBezTo>
                  <a:close/>
                  <a:moveTo>
                    <a:pt x="235" y="239"/>
                  </a:moveTo>
                  <a:cubicBezTo>
                    <a:pt x="296" y="239"/>
                    <a:pt x="296" y="239"/>
                    <a:pt x="296" y="239"/>
                  </a:cubicBezTo>
                  <a:cubicBezTo>
                    <a:pt x="296" y="255"/>
                    <a:pt x="294" y="272"/>
                    <a:pt x="290" y="288"/>
                  </a:cubicBezTo>
                  <a:cubicBezTo>
                    <a:pt x="270" y="286"/>
                    <a:pt x="253" y="286"/>
                    <a:pt x="235" y="286"/>
                  </a:cubicBezTo>
                  <a:lnTo>
                    <a:pt x="235" y="239"/>
                  </a:lnTo>
                  <a:close/>
                  <a:moveTo>
                    <a:pt x="357" y="325"/>
                  </a:moveTo>
                  <a:cubicBezTo>
                    <a:pt x="353" y="332"/>
                    <a:pt x="346" y="339"/>
                    <a:pt x="340" y="345"/>
                  </a:cubicBezTo>
                  <a:cubicBezTo>
                    <a:pt x="314" y="372"/>
                    <a:pt x="283" y="388"/>
                    <a:pt x="248" y="394"/>
                  </a:cubicBezTo>
                  <a:cubicBezTo>
                    <a:pt x="272" y="368"/>
                    <a:pt x="290" y="341"/>
                    <a:pt x="303" y="312"/>
                  </a:cubicBezTo>
                  <a:cubicBezTo>
                    <a:pt x="320" y="317"/>
                    <a:pt x="340" y="319"/>
                    <a:pt x="357" y="325"/>
                  </a:cubicBezTo>
                  <a:close/>
                  <a:moveTo>
                    <a:pt x="370" y="306"/>
                  </a:moveTo>
                  <a:cubicBezTo>
                    <a:pt x="351" y="301"/>
                    <a:pt x="331" y="294"/>
                    <a:pt x="309" y="292"/>
                  </a:cubicBezTo>
                  <a:cubicBezTo>
                    <a:pt x="316" y="274"/>
                    <a:pt x="318" y="257"/>
                    <a:pt x="318" y="239"/>
                  </a:cubicBezTo>
                  <a:cubicBezTo>
                    <a:pt x="387" y="239"/>
                    <a:pt x="387" y="239"/>
                    <a:pt x="387" y="239"/>
                  </a:cubicBezTo>
                  <a:cubicBezTo>
                    <a:pt x="385" y="263"/>
                    <a:pt x="381" y="286"/>
                    <a:pt x="370" y="306"/>
                  </a:cubicBezTo>
                  <a:close/>
                  <a:moveTo>
                    <a:pt x="213" y="286"/>
                  </a:moveTo>
                  <a:cubicBezTo>
                    <a:pt x="196" y="286"/>
                    <a:pt x="179" y="286"/>
                    <a:pt x="163" y="288"/>
                  </a:cubicBezTo>
                  <a:cubicBezTo>
                    <a:pt x="155" y="272"/>
                    <a:pt x="150" y="255"/>
                    <a:pt x="150" y="239"/>
                  </a:cubicBezTo>
                  <a:cubicBezTo>
                    <a:pt x="213" y="239"/>
                    <a:pt x="213" y="239"/>
                    <a:pt x="213" y="239"/>
                  </a:cubicBezTo>
                  <a:lnTo>
                    <a:pt x="213" y="286"/>
                  </a:lnTo>
                  <a:close/>
                  <a:moveTo>
                    <a:pt x="172" y="310"/>
                  </a:moveTo>
                  <a:cubicBezTo>
                    <a:pt x="185" y="308"/>
                    <a:pt x="200" y="308"/>
                    <a:pt x="213" y="306"/>
                  </a:cubicBezTo>
                  <a:cubicBezTo>
                    <a:pt x="213" y="376"/>
                    <a:pt x="213" y="376"/>
                    <a:pt x="213" y="376"/>
                  </a:cubicBezTo>
                  <a:cubicBezTo>
                    <a:pt x="196" y="354"/>
                    <a:pt x="181" y="332"/>
                    <a:pt x="172" y="310"/>
                  </a:cubicBezTo>
                  <a:close/>
                  <a:moveTo>
                    <a:pt x="235" y="379"/>
                  </a:moveTo>
                  <a:cubicBezTo>
                    <a:pt x="235" y="306"/>
                    <a:pt x="235" y="306"/>
                    <a:pt x="235" y="306"/>
                  </a:cubicBezTo>
                  <a:cubicBezTo>
                    <a:pt x="250" y="306"/>
                    <a:pt x="266" y="308"/>
                    <a:pt x="281" y="310"/>
                  </a:cubicBezTo>
                  <a:cubicBezTo>
                    <a:pt x="270" y="332"/>
                    <a:pt x="255" y="354"/>
                    <a:pt x="235" y="379"/>
                  </a:cubicBezTo>
                  <a:close/>
                </a:path>
              </a:pathLst>
            </a:custGeom>
            <a:solidFill>
              <a:schemeClr val="bg1">
                <a:alpha val="2509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 bwMode="auto">
          <a:xfrm>
            <a:off x="2657475" y="2328863"/>
            <a:ext cx="3738563" cy="708025"/>
            <a:chOff x="2658173" y="2328384"/>
            <a:chExt cx="3737861" cy="707886"/>
          </a:xfrm>
        </p:grpSpPr>
        <p:grpSp>
          <p:nvGrpSpPr>
            <p:cNvPr id="7181" name="组合 48"/>
            <p:cNvGrpSpPr/>
            <p:nvPr/>
          </p:nvGrpSpPr>
          <p:grpSpPr bwMode="auto">
            <a:xfrm>
              <a:off x="2658173" y="2328384"/>
              <a:ext cx="3660300" cy="707886"/>
              <a:chOff x="2654377" y="1287800"/>
              <a:chExt cx="3660300" cy="707886"/>
            </a:xfrm>
          </p:grpSpPr>
          <p:sp>
            <p:nvSpPr>
              <p:cNvPr id="7183" name="TextBox 49"/>
              <p:cNvSpPr txBox="1">
                <a:spLocks noChangeArrowheads="1"/>
              </p:cNvSpPr>
              <p:nvPr/>
            </p:nvSpPr>
            <p:spPr bwMode="auto">
              <a:xfrm>
                <a:off x="2654377" y="1287800"/>
                <a:ext cx="327203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4000" b="1">
                    <a:solidFill>
                      <a:srgbClr val="31859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endParaRPr lang="zh-CN" altLang="en-US" sz="4000" b="1">
                  <a:solidFill>
                    <a:srgbClr val="31859C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3001975" y="1490960"/>
                <a:ext cx="3312490" cy="33807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85" name="TextBox 51"/>
              <p:cNvSpPr txBox="1">
                <a:spLocks noChangeArrowheads="1"/>
              </p:cNvSpPr>
              <p:nvPr/>
            </p:nvSpPr>
            <p:spPr bwMode="auto">
              <a:xfrm>
                <a:off x="3578199" y="1491516"/>
                <a:ext cx="216024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dist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点击此处添加标题</a:t>
                </a:r>
                <a:endParaRPr lang="zh-CN" altLang="en-US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182" name="Freeform 38"/>
            <p:cNvSpPr>
              <a:spLocks noEditPoints="1"/>
            </p:cNvSpPr>
            <p:nvPr/>
          </p:nvSpPr>
          <p:spPr bwMode="auto">
            <a:xfrm>
              <a:off x="6154673" y="2677090"/>
              <a:ext cx="241361" cy="244961"/>
            </a:xfrm>
            <a:custGeom>
              <a:avLst/>
              <a:gdLst>
                <a:gd name="T0" fmla="*/ 0 w 451"/>
                <a:gd name="T1" fmla="*/ 2147483646 h 458"/>
                <a:gd name="T2" fmla="*/ 2147483646 w 451"/>
                <a:gd name="T3" fmla="*/ 2147483646 h 458"/>
                <a:gd name="T4" fmla="*/ 2147483646 w 451"/>
                <a:gd name="T5" fmla="*/ 2147483646 h 458"/>
                <a:gd name="T6" fmla="*/ 2147483646 w 451"/>
                <a:gd name="T7" fmla="*/ 0 h 458"/>
                <a:gd name="T8" fmla="*/ 2147483646 w 451"/>
                <a:gd name="T9" fmla="*/ 2147483646 h 458"/>
                <a:gd name="T10" fmla="*/ 2147483646 w 451"/>
                <a:gd name="T11" fmla="*/ 2147483646 h 458"/>
                <a:gd name="T12" fmla="*/ 2147483646 w 451"/>
                <a:gd name="T13" fmla="*/ 2147483646 h 458"/>
                <a:gd name="T14" fmla="*/ 2147483646 w 451"/>
                <a:gd name="T15" fmla="*/ 2147483646 h 458"/>
                <a:gd name="T16" fmla="*/ 2147483646 w 451"/>
                <a:gd name="T17" fmla="*/ 2147483646 h 458"/>
                <a:gd name="T18" fmla="*/ 2147483646 w 451"/>
                <a:gd name="T19" fmla="*/ 2147483646 h 458"/>
                <a:gd name="T20" fmla="*/ 2147483646 w 451"/>
                <a:gd name="T21" fmla="*/ 2147483646 h 458"/>
                <a:gd name="T22" fmla="*/ 2147483646 w 451"/>
                <a:gd name="T23" fmla="*/ 2147483646 h 458"/>
                <a:gd name="T24" fmla="*/ 2147483646 w 451"/>
                <a:gd name="T25" fmla="*/ 2147483646 h 458"/>
                <a:gd name="T26" fmla="*/ 2147483646 w 451"/>
                <a:gd name="T27" fmla="*/ 2147483646 h 458"/>
                <a:gd name="T28" fmla="*/ 2147483646 w 451"/>
                <a:gd name="T29" fmla="*/ 2147483646 h 458"/>
                <a:gd name="T30" fmla="*/ 2147483646 w 451"/>
                <a:gd name="T31" fmla="*/ 2147483646 h 458"/>
                <a:gd name="T32" fmla="*/ 2147483646 w 451"/>
                <a:gd name="T33" fmla="*/ 2147483646 h 458"/>
                <a:gd name="T34" fmla="*/ 2147483646 w 451"/>
                <a:gd name="T35" fmla="*/ 2147483646 h 458"/>
                <a:gd name="T36" fmla="*/ 2147483646 w 451"/>
                <a:gd name="T37" fmla="*/ 2147483646 h 458"/>
                <a:gd name="T38" fmla="*/ 2147483646 w 451"/>
                <a:gd name="T39" fmla="*/ 2147483646 h 458"/>
                <a:gd name="T40" fmla="*/ 2147483646 w 451"/>
                <a:gd name="T41" fmla="*/ 2147483646 h 458"/>
                <a:gd name="T42" fmla="*/ 2147483646 w 451"/>
                <a:gd name="T43" fmla="*/ 2147483646 h 458"/>
                <a:gd name="T44" fmla="*/ 2147483646 w 451"/>
                <a:gd name="T45" fmla="*/ 2147483646 h 458"/>
                <a:gd name="T46" fmla="*/ 2147483646 w 451"/>
                <a:gd name="T47" fmla="*/ 2147483646 h 458"/>
                <a:gd name="T48" fmla="*/ 2147483646 w 451"/>
                <a:gd name="T49" fmla="*/ 2147483646 h 458"/>
                <a:gd name="T50" fmla="*/ 2147483646 w 451"/>
                <a:gd name="T51" fmla="*/ 2147483646 h 458"/>
                <a:gd name="T52" fmla="*/ 2147483646 w 451"/>
                <a:gd name="T53" fmla="*/ 2147483646 h 458"/>
                <a:gd name="T54" fmla="*/ 2147483646 w 451"/>
                <a:gd name="T55" fmla="*/ 2147483646 h 458"/>
                <a:gd name="T56" fmla="*/ 2147483646 w 451"/>
                <a:gd name="T57" fmla="*/ 2147483646 h 458"/>
                <a:gd name="T58" fmla="*/ 2147483646 w 451"/>
                <a:gd name="T59" fmla="*/ 2147483646 h 458"/>
                <a:gd name="T60" fmla="*/ 2147483646 w 451"/>
                <a:gd name="T61" fmla="*/ 2147483646 h 458"/>
                <a:gd name="T62" fmla="*/ 2147483646 w 451"/>
                <a:gd name="T63" fmla="*/ 2147483646 h 458"/>
                <a:gd name="T64" fmla="*/ 2147483646 w 451"/>
                <a:gd name="T65" fmla="*/ 2147483646 h 458"/>
                <a:gd name="T66" fmla="*/ 2147483646 w 451"/>
                <a:gd name="T67" fmla="*/ 2147483646 h 458"/>
                <a:gd name="T68" fmla="*/ 2147483646 w 451"/>
                <a:gd name="T69" fmla="*/ 2147483646 h 458"/>
                <a:gd name="T70" fmla="*/ 2147483646 w 451"/>
                <a:gd name="T71" fmla="*/ 2147483646 h 458"/>
                <a:gd name="T72" fmla="*/ 2147483646 w 451"/>
                <a:gd name="T73" fmla="*/ 2147483646 h 458"/>
                <a:gd name="T74" fmla="*/ 2147483646 w 451"/>
                <a:gd name="T75" fmla="*/ 2147483646 h 458"/>
                <a:gd name="T76" fmla="*/ 2147483646 w 451"/>
                <a:gd name="T77" fmla="*/ 2147483646 h 458"/>
                <a:gd name="T78" fmla="*/ 2147483646 w 451"/>
                <a:gd name="T79" fmla="*/ 2147483646 h 458"/>
                <a:gd name="T80" fmla="*/ 2147483646 w 451"/>
                <a:gd name="T81" fmla="*/ 2147483646 h 458"/>
                <a:gd name="T82" fmla="*/ 2147483646 w 451"/>
                <a:gd name="T83" fmla="*/ 2147483646 h 45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451" h="458">
                  <a:moveTo>
                    <a:pt x="65" y="66"/>
                  </a:moveTo>
                  <a:cubicBezTo>
                    <a:pt x="22" y="110"/>
                    <a:pt x="0" y="166"/>
                    <a:pt x="0" y="230"/>
                  </a:cubicBezTo>
                  <a:cubicBezTo>
                    <a:pt x="0" y="292"/>
                    <a:pt x="22" y="345"/>
                    <a:pt x="65" y="392"/>
                  </a:cubicBezTo>
                  <a:cubicBezTo>
                    <a:pt x="109" y="436"/>
                    <a:pt x="163" y="458"/>
                    <a:pt x="226" y="458"/>
                  </a:cubicBezTo>
                  <a:cubicBezTo>
                    <a:pt x="287" y="458"/>
                    <a:pt x="340" y="436"/>
                    <a:pt x="385" y="392"/>
                  </a:cubicBezTo>
                  <a:cubicBezTo>
                    <a:pt x="429" y="345"/>
                    <a:pt x="451" y="292"/>
                    <a:pt x="451" y="230"/>
                  </a:cubicBezTo>
                  <a:cubicBezTo>
                    <a:pt x="451" y="166"/>
                    <a:pt x="429" y="110"/>
                    <a:pt x="385" y="66"/>
                  </a:cubicBezTo>
                  <a:cubicBezTo>
                    <a:pt x="340" y="22"/>
                    <a:pt x="287" y="0"/>
                    <a:pt x="226" y="0"/>
                  </a:cubicBezTo>
                  <a:cubicBezTo>
                    <a:pt x="163" y="0"/>
                    <a:pt x="109" y="22"/>
                    <a:pt x="65" y="66"/>
                  </a:cubicBezTo>
                  <a:close/>
                  <a:moveTo>
                    <a:pt x="92" y="135"/>
                  </a:moveTo>
                  <a:cubicBezTo>
                    <a:pt x="96" y="126"/>
                    <a:pt x="102" y="119"/>
                    <a:pt x="109" y="113"/>
                  </a:cubicBezTo>
                  <a:cubicBezTo>
                    <a:pt x="135" y="86"/>
                    <a:pt x="166" y="70"/>
                    <a:pt x="198" y="66"/>
                  </a:cubicBezTo>
                  <a:cubicBezTo>
                    <a:pt x="174" y="93"/>
                    <a:pt x="157" y="119"/>
                    <a:pt x="144" y="146"/>
                  </a:cubicBezTo>
                  <a:cubicBezTo>
                    <a:pt x="126" y="144"/>
                    <a:pt x="109" y="139"/>
                    <a:pt x="92" y="135"/>
                  </a:cubicBezTo>
                  <a:close/>
                  <a:moveTo>
                    <a:pt x="131" y="221"/>
                  </a:moveTo>
                  <a:cubicBezTo>
                    <a:pt x="63" y="221"/>
                    <a:pt x="63" y="221"/>
                    <a:pt x="63" y="221"/>
                  </a:cubicBezTo>
                  <a:cubicBezTo>
                    <a:pt x="63" y="197"/>
                    <a:pt x="70" y="175"/>
                    <a:pt x="81" y="153"/>
                  </a:cubicBezTo>
                  <a:cubicBezTo>
                    <a:pt x="98" y="159"/>
                    <a:pt x="118" y="164"/>
                    <a:pt x="137" y="168"/>
                  </a:cubicBezTo>
                  <a:cubicBezTo>
                    <a:pt x="133" y="186"/>
                    <a:pt x="131" y="204"/>
                    <a:pt x="131" y="221"/>
                  </a:cubicBezTo>
                  <a:close/>
                  <a:moveTo>
                    <a:pt x="63" y="239"/>
                  </a:moveTo>
                  <a:cubicBezTo>
                    <a:pt x="129" y="239"/>
                    <a:pt x="129" y="239"/>
                    <a:pt x="129" y="239"/>
                  </a:cubicBezTo>
                  <a:cubicBezTo>
                    <a:pt x="129" y="257"/>
                    <a:pt x="133" y="274"/>
                    <a:pt x="142" y="292"/>
                  </a:cubicBezTo>
                  <a:cubicBezTo>
                    <a:pt x="120" y="297"/>
                    <a:pt x="100" y="301"/>
                    <a:pt x="81" y="306"/>
                  </a:cubicBezTo>
                  <a:cubicBezTo>
                    <a:pt x="70" y="286"/>
                    <a:pt x="63" y="263"/>
                    <a:pt x="63" y="239"/>
                  </a:cubicBezTo>
                  <a:close/>
                  <a:moveTo>
                    <a:pt x="109" y="345"/>
                  </a:moveTo>
                  <a:cubicBezTo>
                    <a:pt x="102" y="339"/>
                    <a:pt x="98" y="332"/>
                    <a:pt x="92" y="325"/>
                  </a:cubicBezTo>
                  <a:cubicBezTo>
                    <a:pt x="111" y="319"/>
                    <a:pt x="131" y="317"/>
                    <a:pt x="150" y="312"/>
                  </a:cubicBezTo>
                  <a:cubicBezTo>
                    <a:pt x="161" y="339"/>
                    <a:pt x="179" y="365"/>
                    <a:pt x="200" y="392"/>
                  </a:cubicBezTo>
                  <a:cubicBezTo>
                    <a:pt x="166" y="388"/>
                    <a:pt x="135" y="372"/>
                    <a:pt x="109" y="345"/>
                  </a:cubicBezTo>
                  <a:close/>
                  <a:moveTo>
                    <a:pt x="340" y="113"/>
                  </a:moveTo>
                  <a:cubicBezTo>
                    <a:pt x="346" y="119"/>
                    <a:pt x="353" y="126"/>
                    <a:pt x="357" y="133"/>
                  </a:cubicBezTo>
                  <a:cubicBezTo>
                    <a:pt x="337" y="139"/>
                    <a:pt x="318" y="144"/>
                    <a:pt x="298" y="146"/>
                  </a:cubicBezTo>
                  <a:cubicBezTo>
                    <a:pt x="285" y="119"/>
                    <a:pt x="270" y="93"/>
                    <a:pt x="246" y="64"/>
                  </a:cubicBezTo>
                  <a:cubicBezTo>
                    <a:pt x="283" y="68"/>
                    <a:pt x="314" y="84"/>
                    <a:pt x="340" y="113"/>
                  </a:cubicBezTo>
                  <a:close/>
                  <a:moveTo>
                    <a:pt x="233" y="221"/>
                  </a:moveTo>
                  <a:cubicBezTo>
                    <a:pt x="233" y="175"/>
                    <a:pt x="233" y="175"/>
                    <a:pt x="233" y="175"/>
                  </a:cubicBezTo>
                  <a:cubicBezTo>
                    <a:pt x="250" y="172"/>
                    <a:pt x="268" y="172"/>
                    <a:pt x="285" y="170"/>
                  </a:cubicBezTo>
                  <a:cubicBezTo>
                    <a:pt x="292" y="188"/>
                    <a:pt x="296" y="206"/>
                    <a:pt x="298" y="221"/>
                  </a:cubicBezTo>
                  <a:lnTo>
                    <a:pt x="233" y="221"/>
                  </a:lnTo>
                  <a:close/>
                  <a:moveTo>
                    <a:pt x="213" y="175"/>
                  </a:moveTo>
                  <a:cubicBezTo>
                    <a:pt x="213" y="221"/>
                    <a:pt x="213" y="221"/>
                    <a:pt x="213" y="221"/>
                  </a:cubicBezTo>
                  <a:cubicBezTo>
                    <a:pt x="150" y="221"/>
                    <a:pt x="150" y="221"/>
                    <a:pt x="150" y="221"/>
                  </a:cubicBezTo>
                  <a:cubicBezTo>
                    <a:pt x="150" y="204"/>
                    <a:pt x="152" y="188"/>
                    <a:pt x="159" y="170"/>
                  </a:cubicBezTo>
                  <a:cubicBezTo>
                    <a:pt x="176" y="172"/>
                    <a:pt x="194" y="172"/>
                    <a:pt x="213" y="175"/>
                  </a:cubicBezTo>
                  <a:close/>
                  <a:moveTo>
                    <a:pt x="213" y="153"/>
                  </a:moveTo>
                  <a:cubicBezTo>
                    <a:pt x="196" y="153"/>
                    <a:pt x="181" y="150"/>
                    <a:pt x="166" y="150"/>
                  </a:cubicBezTo>
                  <a:cubicBezTo>
                    <a:pt x="176" y="126"/>
                    <a:pt x="192" y="104"/>
                    <a:pt x="213" y="82"/>
                  </a:cubicBezTo>
                  <a:lnTo>
                    <a:pt x="213" y="153"/>
                  </a:lnTo>
                  <a:close/>
                  <a:moveTo>
                    <a:pt x="307" y="168"/>
                  </a:moveTo>
                  <a:cubicBezTo>
                    <a:pt x="327" y="164"/>
                    <a:pt x="348" y="157"/>
                    <a:pt x="370" y="153"/>
                  </a:cubicBezTo>
                  <a:cubicBezTo>
                    <a:pt x="381" y="172"/>
                    <a:pt x="385" y="197"/>
                    <a:pt x="387" y="221"/>
                  </a:cubicBezTo>
                  <a:cubicBezTo>
                    <a:pt x="318" y="221"/>
                    <a:pt x="318" y="221"/>
                    <a:pt x="318" y="221"/>
                  </a:cubicBezTo>
                  <a:cubicBezTo>
                    <a:pt x="318" y="204"/>
                    <a:pt x="314" y="186"/>
                    <a:pt x="307" y="168"/>
                  </a:cubicBezTo>
                  <a:close/>
                  <a:moveTo>
                    <a:pt x="233" y="153"/>
                  </a:moveTo>
                  <a:cubicBezTo>
                    <a:pt x="233" y="82"/>
                    <a:pt x="233" y="82"/>
                    <a:pt x="233" y="82"/>
                  </a:cubicBezTo>
                  <a:cubicBezTo>
                    <a:pt x="253" y="106"/>
                    <a:pt x="266" y="128"/>
                    <a:pt x="277" y="150"/>
                  </a:cubicBezTo>
                  <a:cubicBezTo>
                    <a:pt x="263" y="150"/>
                    <a:pt x="248" y="153"/>
                    <a:pt x="233" y="153"/>
                  </a:cubicBezTo>
                  <a:close/>
                  <a:moveTo>
                    <a:pt x="235" y="239"/>
                  </a:moveTo>
                  <a:cubicBezTo>
                    <a:pt x="296" y="239"/>
                    <a:pt x="296" y="239"/>
                    <a:pt x="296" y="239"/>
                  </a:cubicBezTo>
                  <a:cubicBezTo>
                    <a:pt x="296" y="255"/>
                    <a:pt x="294" y="272"/>
                    <a:pt x="290" y="288"/>
                  </a:cubicBezTo>
                  <a:cubicBezTo>
                    <a:pt x="270" y="286"/>
                    <a:pt x="253" y="286"/>
                    <a:pt x="235" y="286"/>
                  </a:cubicBezTo>
                  <a:lnTo>
                    <a:pt x="235" y="239"/>
                  </a:lnTo>
                  <a:close/>
                  <a:moveTo>
                    <a:pt x="357" y="325"/>
                  </a:moveTo>
                  <a:cubicBezTo>
                    <a:pt x="353" y="332"/>
                    <a:pt x="346" y="339"/>
                    <a:pt x="340" y="345"/>
                  </a:cubicBezTo>
                  <a:cubicBezTo>
                    <a:pt x="314" y="372"/>
                    <a:pt x="283" y="388"/>
                    <a:pt x="248" y="394"/>
                  </a:cubicBezTo>
                  <a:cubicBezTo>
                    <a:pt x="272" y="368"/>
                    <a:pt x="290" y="341"/>
                    <a:pt x="303" y="312"/>
                  </a:cubicBezTo>
                  <a:cubicBezTo>
                    <a:pt x="320" y="317"/>
                    <a:pt x="340" y="319"/>
                    <a:pt x="357" y="325"/>
                  </a:cubicBezTo>
                  <a:close/>
                  <a:moveTo>
                    <a:pt x="370" y="306"/>
                  </a:moveTo>
                  <a:cubicBezTo>
                    <a:pt x="351" y="301"/>
                    <a:pt x="331" y="294"/>
                    <a:pt x="309" y="292"/>
                  </a:cubicBezTo>
                  <a:cubicBezTo>
                    <a:pt x="316" y="274"/>
                    <a:pt x="318" y="257"/>
                    <a:pt x="318" y="239"/>
                  </a:cubicBezTo>
                  <a:cubicBezTo>
                    <a:pt x="387" y="239"/>
                    <a:pt x="387" y="239"/>
                    <a:pt x="387" y="239"/>
                  </a:cubicBezTo>
                  <a:cubicBezTo>
                    <a:pt x="385" y="263"/>
                    <a:pt x="381" y="286"/>
                    <a:pt x="370" y="306"/>
                  </a:cubicBezTo>
                  <a:close/>
                  <a:moveTo>
                    <a:pt x="213" y="286"/>
                  </a:moveTo>
                  <a:cubicBezTo>
                    <a:pt x="196" y="286"/>
                    <a:pt x="179" y="286"/>
                    <a:pt x="163" y="288"/>
                  </a:cubicBezTo>
                  <a:cubicBezTo>
                    <a:pt x="155" y="272"/>
                    <a:pt x="150" y="255"/>
                    <a:pt x="150" y="239"/>
                  </a:cubicBezTo>
                  <a:cubicBezTo>
                    <a:pt x="213" y="239"/>
                    <a:pt x="213" y="239"/>
                    <a:pt x="213" y="239"/>
                  </a:cubicBezTo>
                  <a:lnTo>
                    <a:pt x="213" y="286"/>
                  </a:lnTo>
                  <a:close/>
                  <a:moveTo>
                    <a:pt x="172" y="310"/>
                  </a:moveTo>
                  <a:cubicBezTo>
                    <a:pt x="185" y="308"/>
                    <a:pt x="200" y="308"/>
                    <a:pt x="213" y="306"/>
                  </a:cubicBezTo>
                  <a:cubicBezTo>
                    <a:pt x="213" y="376"/>
                    <a:pt x="213" y="376"/>
                    <a:pt x="213" y="376"/>
                  </a:cubicBezTo>
                  <a:cubicBezTo>
                    <a:pt x="196" y="354"/>
                    <a:pt x="181" y="332"/>
                    <a:pt x="172" y="310"/>
                  </a:cubicBezTo>
                  <a:close/>
                  <a:moveTo>
                    <a:pt x="235" y="379"/>
                  </a:moveTo>
                  <a:cubicBezTo>
                    <a:pt x="235" y="306"/>
                    <a:pt x="235" y="306"/>
                    <a:pt x="235" y="306"/>
                  </a:cubicBezTo>
                  <a:cubicBezTo>
                    <a:pt x="250" y="306"/>
                    <a:pt x="266" y="308"/>
                    <a:pt x="281" y="310"/>
                  </a:cubicBezTo>
                  <a:cubicBezTo>
                    <a:pt x="270" y="332"/>
                    <a:pt x="255" y="354"/>
                    <a:pt x="235" y="379"/>
                  </a:cubicBezTo>
                  <a:close/>
                </a:path>
              </a:pathLst>
            </a:custGeom>
            <a:solidFill>
              <a:schemeClr val="bg1">
                <a:alpha val="2509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 bwMode="auto">
          <a:xfrm>
            <a:off x="2651125" y="2773363"/>
            <a:ext cx="3744913" cy="708025"/>
            <a:chOff x="2650707" y="2773132"/>
            <a:chExt cx="3745328" cy="707886"/>
          </a:xfrm>
        </p:grpSpPr>
        <p:grpSp>
          <p:nvGrpSpPr>
            <p:cNvPr id="7176" name="组合 52"/>
            <p:cNvGrpSpPr/>
            <p:nvPr/>
          </p:nvGrpSpPr>
          <p:grpSpPr bwMode="auto">
            <a:xfrm>
              <a:off x="2650707" y="2773132"/>
              <a:ext cx="3666650" cy="707886"/>
              <a:chOff x="2648027" y="1287800"/>
              <a:chExt cx="3666650" cy="707886"/>
            </a:xfrm>
          </p:grpSpPr>
          <p:sp>
            <p:nvSpPr>
              <p:cNvPr id="7178" name="TextBox 53"/>
              <p:cNvSpPr txBox="1">
                <a:spLocks noChangeArrowheads="1"/>
              </p:cNvSpPr>
              <p:nvPr/>
            </p:nvSpPr>
            <p:spPr bwMode="auto">
              <a:xfrm>
                <a:off x="2648027" y="1287800"/>
                <a:ext cx="327203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4000" b="1">
                    <a:solidFill>
                      <a:srgbClr val="31859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:endParaRPr lang="zh-CN" altLang="en-US" sz="4000" b="1">
                  <a:solidFill>
                    <a:srgbClr val="31859C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3002079" y="1490960"/>
                <a:ext cx="3311892" cy="33807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80" name="TextBox 55"/>
              <p:cNvSpPr txBox="1">
                <a:spLocks noChangeArrowheads="1"/>
              </p:cNvSpPr>
              <p:nvPr/>
            </p:nvSpPr>
            <p:spPr bwMode="auto">
              <a:xfrm>
                <a:off x="3578199" y="1491516"/>
                <a:ext cx="216024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dist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点击此处添加标题</a:t>
                </a:r>
                <a:endParaRPr lang="zh-CN" altLang="en-US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177" name="Freeform 38"/>
            <p:cNvSpPr>
              <a:spLocks noEditPoints="1"/>
            </p:cNvSpPr>
            <p:nvPr/>
          </p:nvSpPr>
          <p:spPr bwMode="auto">
            <a:xfrm>
              <a:off x="6154674" y="3127075"/>
              <a:ext cx="241361" cy="244961"/>
            </a:xfrm>
            <a:custGeom>
              <a:avLst/>
              <a:gdLst>
                <a:gd name="T0" fmla="*/ 0 w 451"/>
                <a:gd name="T1" fmla="*/ 2147483646 h 458"/>
                <a:gd name="T2" fmla="*/ 2147483646 w 451"/>
                <a:gd name="T3" fmla="*/ 2147483646 h 458"/>
                <a:gd name="T4" fmla="*/ 2147483646 w 451"/>
                <a:gd name="T5" fmla="*/ 2147483646 h 458"/>
                <a:gd name="T6" fmla="*/ 2147483646 w 451"/>
                <a:gd name="T7" fmla="*/ 0 h 458"/>
                <a:gd name="T8" fmla="*/ 2147483646 w 451"/>
                <a:gd name="T9" fmla="*/ 2147483646 h 458"/>
                <a:gd name="T10" fmla="*/ 2147483646 w 451"/>
                <a:gd name="T11" fmla="*/ 2147483646 h 458"/>
                <a:gd name="T12" fmla="*/ 2147483646 w 451"/>
                <a:gd name="T13" fmla="*/ 2147483646 h 458"/>
                <a:gd name="T14" fmla="*/ 2147483646 w 451"/>
                <a:gd name="T15" fmla="*/ 2147483646 h 458"/>
                <a:gd name="T16" fmla="*/ 2147483646 w 451"/>
                <a:gd name="T17" fmla="*/ 2147483646 h 458"/>
                <a:gd name="T18" fmla="*/ 2147483646 w 451"/>
                <a:gd name="T19" fmla="*/ 2147483646 h 458"/>
                <a:gd name="T20" fmla="*/ 2147483646 w 451"/>
                <a:gd name="T21" fmla="*/ 2147483646 h 458"/>
                <a:gd name="T22" fmla="*/ 2147483646 w 451"/>
                <a:gd name="T23" fmla="*/ 2147483646 h 458"/>
                <a:gd name="T24" fmla="*/ 2147483646 w 451"/>
                <a:gd name="T25" fmla="*/ 2147483646 h 458"/>
                <a:gd name="T26" fmla="*/ 2147483646 w 451"/>
                <a:gd name="T27" fmla="*/ 2147483646 h 458"/>
                <a:gd name="T28" fmla="*/ 2147483646 w 451"/>
                <a:gd name="T29" fmla="*/ 2147483646 h 458"/>
                <a:gd name="T30" fmla="*/ 2147483646 w 451"/>
                <a:gd name="T31" fmla="*/ 2147483646 h 458"/>
                <a:gd name="T32" fmla="*/ 2147483646 w 451"/>
                <a:gd name="T33" fmla="*/ 2147483646 h 458"/>
                <a:gd name="T34" fmla="*/ 2147483646 w 451"/>
                <a:gd name="T35" fmla="*/ 2147483646 h 458"/>
                <a:gd name="T36" fmla="*/ 2147483646 w 451"/>
                <a:gd name="T37" fmla="*/ 2147483646 h 458"/>
                <a:gd name="T38" fmla="*/ 2147483646 w 451"/>
                <a:gd name="T39" fmla="*/ 2147483646 h 458"/>
                <a:gd name="T40" fmla="*/ 2147483646 w 451"/>
                <a:gd name="T41" fmla="*/ 2147483646 h 458"/>
                <a:gd name="T42" fmla="*/ 2147483646 w 451"/>
                <a:gd name="T43" fmla="*/ 2147483646 h 458"/>
                <a:gd name="T44" fmla="*/ 2147483646 w 451"/>
                <a:gd name="T45" fmla="*/ 2147483646 h 458"/>
                <a:gd name="T46" fmla="*/ 2147483646 w 451"/>
                <a:gd name="T47" fmla="*/ 2147483646 h 458"/>
                <a:gd name="T48" fmla="*/ 2147483646 w 451"/>
                <a:gd name="T49" fmla="*/ 2147483646 h 458"/>
                <a:gd name="T50" fmla="*/ 2147483646 w 451"/>
                <a:gd name="T51" fmla="*/ 2147483646 h 458"/>
                <a:gd name="T52" fmla="*/ 2147483646 w 451"/>
                <a:gd name="T53" fmla="*/ 2147483646 h 458"/>
                <a:gd name="T54" fmla="*/ 2147483646 w 451"/>
                <a:gd name="T55" fmla="*/ 2147483646 h 458"/>
                <a:gd name="T56" fmla="*/ 2147483646 w 451"/>
                <a:gd name="T57" fmla="*/ 2147483646 h 458"/>
                <a:gd name="T58" fmla="*/ 2147483646 w 451"/>
                <a:gd name="T59" fmla="*/ 2147483646 h 458"/>
                <a:gd name="T60" fmla="*/ 2147483646 w 451"/>
                <a:gd name="T61" fmla="*/ 2147483646 h 458"/>
                <a:gd name="T62" fmla="*/ 2147483646 w 451"/>
                <a:gd name="T63" fmla="*/ 2147483646 h 458"/>
                <a:gd name="T64" fmla="*/ 2147483646 w 451"/>
                <a:gd name="T65" fmla="*/ 2147483646 h 458"/>
                <a:gd name="T66" fmla="*/ 2147483646 w 451"/>
                <a:gd name="T67" fmla="*/ 2147483646 h 458"/>
                <a:gd name="T68" fmla="*/ 2147483646 w 451"/>
                <a:gd name="T69" fmla="*/ 2147483646 h 458"/>
                <a:gd name="T70" fmla="*/ 2147483646 w 451"/>
                <a:gd name="T71" fmla="*/ 2147483646 h 458"/>
                <a:gd name="T72" fmla="*/ 2147483646 w 451"/>
                <a:gd name="T73" fmla="*/ 2147483646 h 458"/>
                <a:gd name="T74" fmla="*/ 2147483646 w 451"/>
                <a:gd name="T75" fmla="*/ 2147483646 h 458"/>
                <a:gd name="T76" fmla="*/ 2147483646 w 451"/>
                <a:gd name="T77" fmla="*/ 2147483646 h 458"/>
                <a:gd name="T78" fmla="*/ 2147483646 w 451"/>
                <a:gd name="T79" fmla="*/ 2147483646 h 458"/>
                <a:gd name="T80" fmla="*/ 2147483646 w 451"/>
                <a:gd name="T81" fmla="*/ 2147483646 h 458"/>
                <a:gd name="T82" fmla="*/ 2147483646 w 451"/>
                <a:gd name="T83" fmla="*/ 2147483646 h 45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451" h="458">
                  <a:moveTo>
                    <a:pt x="65" y="66"/>
                  </a:moveTo>
                  <a:cubicBezTo>
                    <a:pt x="22" y="110"/>
                    <a:pt x="0" y="166"/>
                    <a:pt x="0" y="230"/>
                  </a:cubicBezTo>
                  <a:cubicBezTo>
                    <a:pt x="0" y="292"/>
                    <a:pt x="22" y="345"/>
                    <a:pt x="65" y="392"/>
                  </a:cubicBezTo>
                  <a:cubicBezTo>
                    <a:pt x="109" y="436"/>
                    <a:pt x="163" y="458"/>
                    <a:pt x="226" y="458"/>
                  </a:cubicBezTo>
                  <a:cubicBezTo>
                    <a:pt x="287" y="458"/>
                    <a:pt x="340" y="436"/>
                    <a:pt x="385" y="392"/>
                  </a:cubicBezTo>
                  <a:cubicBezTo>
                    <a:pt x="429" y="345"/>
                    <a:pt x="451" y="292"/>
                    <a:pt x="451" y="230"/>
                  </a:cubicBezTo>
                  <a:cubicBezTo>
                    <a:pt x="451" y="166"/>
                    <a:pt x="429" y="110"/>
                    <a:pt x="385" y="66"/>
                  </a:cubicBezTo>
                  <a:cubicBezTo>
                    <a:pt x="340" y="22"/>
                    <a:pt x="287" y="0"/>
                    <a:pt x="226" y="0"/>
                  </a:cubicBezTo>
                  <a:cubicBezTo>
                    <a:pt x="163" y="0"/>
                    <a:pt x="109" y="22"/>
                    <a:pt x="65" y="66"/>
                  </a:cubicBezTo>
                  <a:close/>
                  <a:moveTo>
                    <a:pt x="92" y="135"/>
                  </a:moveTo>
                  <a:cubicBezTo>
                    <a:pt x="96" y="126"/>
                    <a:pt x="102" y="119"/>
                    <a:pt x="109" y="113"/>
                  </a:cubicBezTo>
                  <a:cubicBezTo>
                    <a:pt x="135" y="86"/>
                    <a:pt x="166" y="70"/>
                    <a:pt x="198" y="66"/>
                  </a:cubicBezTo>
                  <a:cubicBezTo>
                    <a:pt x="174" y="93"/>
                    <a:pt x="157" y="119"/>
                    <a:pt x="144" y="146"/>
                  </a:cubicBezTo>
                  <a:cubicBezTo>
                    <a:pt x="126" y="144"/>
                    <a:pt x="109" y="139"/>
                    <a:pt x="92" y="135"/>
                  </a:cubicBezTo>
                  <a:close/>
                  <a:moveTo>
                    <a:pt x="131" y="221"/>
                  </a:moveTo>
                  <a:cubicBezTo>
                    <a:pt x="63" y="221"/>
                    <a:pt x="63" y="221"/>
                    <a:pt x="63" y="221"/>
                  </a:cubicBezTo>
                  <a:cubicBezTo>
                    <a:pt x="63" y="197"/>
                    <a:pt x="70" y="175"/>
                    <a:pt x="81" y="153"/>
                  </a:cubicBezTo>
                  <a:cubicBezTo>
                    <a:pt x="98" y="159"/>
                    <a:pt x="118" y="164"/>
                    <a:pt x="137" y="168"/>
                  </a:cubicBezTo>
                  <a:cubicBezTo>
                    <a:pt x="133" y="186"/>
                    <a:pt x="131" y="204"/>
                    <a:pt x="131" y="221"/>
                  </a:cubicBezTo>
                  <a:close/>
                  <a:moveTo>
                    <a:pt x="63" y="239"/>
                  </a:moveTo>
                  <a:cubicBezTo>
                    <a:pt x="129" y="239"/>
                    <a:pt x="129" y="239"/>
                    <a:pt x="129" y="239"/>
                  </a:cubicBezTo>
                  <a:cubicBezTo>
                    <a:pt x="129" y="257"/>
                    <a:pt x="133" y="274"/>
                    <a:pt x="142" y="292"/>
                  </a:cubicBezTo>
                  <a:cubicBezTo>
                    <a:pt x="120" y="297"/>
                    <a:pt x="100" y="301"/>
                    <a:pt x="81" y="306"/>
                  </a:cubicBezTo>
                  <a:cubicBezTo>
                    <a:pt x="70" y="286"/>
                    <a:pt x="63" y="263"/>
                    <a:pt x="63" y="239"/>
                  </a:cubicBezTo>
                  <a:close/>
                  <a:moveTo>
                    <a:pt x="109" y="345"/>
                  </a:moveTo>
                  <a:cubicBezTo>
                    <a:pt x="102" y="339"/>
                    <a:pt x="98" y="332"/>
                    <a:pt x="92" y="325"/>
                  </a:cubicBezTo>
                  <a:cubicBezTo>
                    <a:pt x="111" y="319"/>
                    <a:pt x="131" y="317"/>
                    <a:pt x="150" y="312"/>
                  </a:cubicBezTo>
                  <a:cubicBezTo>
                    <a:pt x="161" y="339"/>
                    <a:pt x="179" y="365"/>
                    <a:pt x="200" y="392"/>
                  </a:cubicBezTo>
                  <a:cubicBezTo>
                    <a:pt x="166" y="388"/>
                    <a:pt x="135" y="372"/>
                    <a:pt x="109" y="345"/>
                  </a:cubicBezTo>
                  <a:close/>
                  <a:moveTo>
                    <a:pt x="340" y="113"/>
                  </a:moveTo>
                  <a:cubicBezTo>
                    <a:pt x="346" y="119"/>
                    <a:pt x="353" y="126"/>
                    <a:pt x="357" y="133"/>
                  </a:cubicBezTo>
                  <a:cubicBezTo>
                    <a:pt x="337" y="139"/>
                    <a:pt x="318" y="144"/>
                    <a:pt x="298" y="146"/>
                  </a:cubicBezTo>
                  <a:cubicBezTo>
                    <a:pt x="285" y="119"/>
                    <a:pt x="270" y="93"/>
                    <a:pt x="246" y="64"/>
                  </a:cubicBezTo>
                  <a:cubicBezTo>
                    <a:pt x="283" y="68"/>
                    <a:pt x="314" y="84"/>
                    <a:pt x="340" y="113"/>
                  </a:cubicBezTo>
                  <a:close/>
                  <a:moveTo>
                    <a:pt x="233" y="221"/>
                  </a:moveTo>
                  <a:cubicBezTo>
                    <a:pt x="233" y="175"/>
                    <a:pt x="233" y="175"/>
                    <a:pt x="233" y="175"/>
                  </a:cubicBezTo>
                  <a:cubicBezTo>
                    <a:pt x="250" y="172"/>
                    <a:pt x="268" y="172"/>
                    <a:pt x="285" y="170"/>
                  </a:cubicBezTo>
                  <a:cubicBezTo>
                    <a:pt x="292" y="188"/>
                    <a:pt x="296" y="206"/>
                    <a:pt x="298" y="221"/>
                  </a:cubicBezTo>
                  <a:lnTo>
                    <a:pt x="233" y="221"/>
                  </a:lnTo>
                  <a:close/>
                  <a:moveTo>
                    <a:pt x="213" y="175"/>
                  </a:moveTo>
                  <a:cubicBezTo>
                    <a:pt x="213" y="221"/>
                    <a:pt x="213" y="221"/>
                    <a:pt x="213" y="221"/>
                  </a:cubicBezTo>
                  <a:cubicBezTo>
                    <a:pt x="150" y="221"/>
                    <a:pt x="150" y="221"/>
                    <a:pt x="150" y="221"/>
                  </a:cubicBezTo>
                  <a:cubicBezTo>
                    <a:pt x="150" y="204"/>
                    <a:pt x="152" y="188"/>
                    <a:pt x="159" y="170"/>
                  </a:cubicBezTo>
                  <a:cubicBezTo>
                    <a:pt x="176" y="172"/>
                    <a:pt x="194" y="172"/>
                    <a:pt x="213" y="175"/>
                  </a:cubicBezTo>
                  <a:close/>
                  <a:moveTo>
                    <a:pt x="213" y="153"/>
                  </a:moveTo>
                  <a:cubicBezTo>
                    <a:pt x="196" y="153"/>
                    <a:pt x="181" y="150"/>
                    <a:pt x="166" y="150"/>
                  </a:cubicBezTo>
                  <a:cubicBezTo>
                    <a:pt x="176" y="126"/>
                    <a:pt x="192" y="104"/>
                    <a:pt x="213" y="82"/>
                  </a:cubicBezTo>
                  <a:lnTo>
                    <a:pt x="213" y="153"/>
                  </a:lnTo>
                  <a:close/>
                  <a:moveTo>
                    <a:pt x="307" y="168"/>
                  </a:moveTo>
                  <a:cubicBezTo>
                    <a:pt x="327" y="164"/>
                    <a:pt x="348" y="157"/>
                    <a:pt x="370" y="153"/>
                  </a:cubicBezTo>
                  <a:cubicBezTo>
                    <a:pt x="381" y="172"/>
                    <a:pt x="385" y="197"/>
                    <a:pt x="387" y="221"/>
                  </a:cubicBezTo>
                  <a:cubicBezTo>
                    <a:pt x="318" y="221"/>
                    <a:pt x="318" y="221"/>
                    <a:pt x="318" y="221"/>
                  </a:cubicBezTo>
                  <a:cubicBezTo>
                    <a:pt x="318" y="204"/>
                    <a:pt x="314" y="186"/>
                    <a:pt x="307" y="168"/>
                  </a:cubicBezTo>
                  <a:close/>
                  <a:moveTo>
                    <a:pt x="233" y="153"/>
                  </a:moveTo>
                  <a:cubicBezTo>
                    <a:pt x="233" y="82"/>
                    <a:pt x="233" y="82"/>
                    <a:pt x="233" y="82"/>
                  </a:cubicBezTo>
                  <a:cubicBezTo>
                    <a:pt x="253" y="106"/>
                    <a:pt x="266" y="128"/>
                    <a:pt x="277" y="150"/>
                  </a:cubicBezTo>
                  <a:cubicBezTo>
                    <a:pt x="263" y="150"/>
                    <a:pt x="248" y="153"/>
                    <a:pt x="233" y="153"/>
                  </a:cubicBezTo>
                  <a:close/>
                  <a:moveTo>
                    <a:pt x="235" y="239"/>
                  </a:moveTo>
                  <a:cubicBezTo>
                    <a:pt x="296" y="239"/>
                    <a:pt x="296" y="239"/>
                    <a:pt x="296" y="239"/>
                  </a:cubicBezTo>
                  <a:cubicBezTo>
                    <a:pt x="296" y="255"/>
                    <a:pt x="294" y="272"/>
                    <a:pt x="290" y="288"/>
                  </a:cubicBezTo>
                  <a:cubicBezTo>
                    <a:pt x="270" y="286"/>
                    <a:pt x="253" y="286"/>
                    <a:pt x="235" y="286"/>
                  </a:cubicBezTo>
                  <a:lnTo>
                    <a:pt x="235" y="239"/>
                  </a:lnTo>
                  <a:close/>
                  <a:moveTo>
                    <a:pt x="357" y="325"/>
                  </a:moveTo>
                  <a:cubicBezTo>
                    <a:pt x="353" y="332"/>
                    <a:pt x="346" y="339"/>
                    <a:pt x="340" y="345"/>
                  </a:cubicBezTo>
                  <a:cubicBezTo>
                    <a:pt x="314" y="372"/>
                    <a:pt x="283" y="388"/>
                    <a:pt x="248" y="394"/>
                  </a:cubicBezTo>
                  <a:cubicBezTo>
                    <a:pt x="272" y="368"/>
                    <a:pt x="290" y="341"/>
                    <a:pt x="303" y="312"/>
                  </a:cubicBezTo>
                  <a:cubicBezTo>
                    <a:pt x="320" y="317"/>
                    <a:pt x="340" y="319"/>
                    <a:pt x="357" y="325"/>
                  </a:cubicBezTo>
                  <a:close/>
                  <a:moveTo>
                    <a:pt x="370" y="306"/>
                  </a:moveTo>
                  <a:cubicBezTo>
                    <a:pt x="351" y="301"/>
                    <a:pt x="331" y="294"/>
                    <a:pt x="309" y="292"/>
                  </a:cubicBezTo>
                  <a:cubicBezTo>
                    <a:pt x="316" y="274"/>
                    <a:pt x="318" y="257"/>
                    <a:pt x="318" y="239"/>
                  </a:cubicBezTo>
                  <a:cubicBezTo>
                    <a:pt x="387" y="239"/>
                    <a:pt x="387" y="239"/>
                    <a:pt x="387" y="239"/>
                  </a:cubicBezTo>
                  <a:cubicBezTo>
                    <a:pt x="385" y="263"/>
                    <a:pt x="381" y="286"/>
                    <a:pt x="370" y="306"/>
                  </a:cubicBezTo>
                  <a:close/>
                  <a:moveTo>
                    <a:pt x="213" y="286"/>
                  </a:moveTo>
                  <a:cubicBezTo>
                    <a:pt x="196" y="286"/>
                    <a:pt x="179" y="286"/>
                    <a:pt x="163" y="288"/>
                  </a:cubicBezTo>
                  <a:cubicBezTo>
                    <a:pt x="155" y="272"/>
                    <a:pt x="150" y="255"/>
                    <a:pt x="150" y="239"/>
                  </a:cubicBezTo>
                  <a:cubicBezTo>
                    <a:pt x="213" y="239"/>
                    <a:pt x="213" y="239"/>
                    <a:pt x="213" y="239"/>
                  </a:cubicBezTo>
                  <a:lnTo>
                    <a:pt x="213" y="286"/>
                  </a:lnTo>
                  <a:close/>
                  <a:moveTo>
                    <a:pt x="172" y="310"/>
                  </a:moveTo>
                  <a:cubicBezTo>
                    <a:pt x="185" y="308"/>
                    <a:pt x="200" y="308"/>
                    <a:pt x="213" y="306"/>
                  </a:cubicBezTo>
                  <a:cubicBezTo>
                    <a:pt x="213" y="376"/>
                    <a:pt x="213" y="376"/>
                    <a:pt x="213" y="376"/>
                  </a:cubicBezTo>
                  <a:cubicBezTo>
                    <a:pt x="196" y="354"/>
                    <a:pt x="181" y="332"/>
                    <a:pt x="172" y="310"/>
                  </a:cubicBezTo>
                  <a:close/>
                  <a:moveTo>
                    <a:pt x="235" y="379"/>
                  </a:moveTo>
                  <a:cubicBezTo>
                    <a:pt x="235" y="306"/>
                    <a:pt x="235" y="306"/>
                    <a:pt x="235" y="306"/>
                  </a:cubicBezTo>
                  <a:cubicBezTo>
                    <a:pt x="250" y="306"/>
                    <a:pt x="266" y="308"/>
                    <a:pt x="281" y="310"/>
                  </a:cubicBezTo>
                  <a:cubicBezTo>
                    <a:pt x="270" y="332"/>
                    <a:pt x="255" y="354"/>
                    <a:pt x="235" y="379"/>
                  </a:cubicBezTo>
                  <a:close/>
                </a:path>
              </a:pathLst>
            </a:custGeom>
            <a:solidFill>
              <a:schemeClr val="bg1">
                <a:alpha val="2509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041400" y="1160463"/>
            <a:ext cx="73453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Tx/>
              <a:buNone/>
            </a:pP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en-US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850900" y="700088"/>
            <a:ext cx="7419975" cy="465137"/>
            <a:chOff x="1140407" y="1116860"/>
            <a:chExt cx="7419641" cy="466572"/>
          </a:xfrm>
        </p:grpSpPr>
        <p:sp>
          <p:nvSpPr>
            <p:cNvPr id="25652" name="矩形 90"/>
            <p:cNvSpPr>
              <a:spLocks noChangeArrowheads="1"/>
            </p:cNvSpPr>
            <p:nvPr/>
          </p:nvSpPr>
          <p:spPr bwMode="auto">
            <a:xfrm>
              <a:off x="1140407" y="1116860"/>
              <a:ext cx="1620884" cy="416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>
                  <a:srgbClr val="0070C0"/>
                </a:buClr>
                <a:buFontTx/>
                <a:buNone/>
              </a:pPr>
              <a:r>
                <a:rPr lang="zh-CN" altLang="en-US" sz="1400" b="1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上海锐普广告公司</a:t>
              </a:r>
              <a:endParaRPr lang="zh-CN" altLang="zh-CN" sz="1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1218191" y="1583432"/>
              <a:ext cx="7341857" cy="0"/>
            </a:xfrm>
            <a:prstGeom prst="line">
              <a:avLst/>
            </a:prstGeom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17"/>
          <p:cNvGrpSpPr/>
          <p:nvPr/>
        </p:nvGrpSpPr>
        <p:grpSpPr bwMode="auto">
          <a:xfrm>
            <a:off x="2376488" y="1976438"/>
            <a:ext cx="354012" cy="334962"/>
            <a:chOff x="2109214" y="5472891"/>
            <a:chExt cx="517872" cy="490340"/>
          </a:xfrm>
        </p:grpSpPr>
        <p:sp>
          <p:nvSpPr>
            <p:cNvPr id="7" name="圆角矩形 6"/>
            <p:cNvSpPr/>
            <p:nvPr/>
          </p:nvSpPr>
          <p:spPr>
            <a:xfrm>
              <a:off x="2109214" y="5472891"/>
              <a:ext cx="517872" cy="49034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2169594" y="5570494"/>
              <a:ext cx="397112" cy="295133"/>
            </a:xfrm>
            <a:custGeom>
              <a:avLst/>
              <a:gdLst>
                <a:gd name="T0" fmla="*/ 2147483647 w 223"/>
                <a:gd name="T1" fmla="*/ 2147483647 h 164"/>
                <a:gd name="T2" fmla="*/ 0 w 223"/>
                <a:gd name="T3" fmla="*/ 2147483647 h 164"/>
                <a:gd name="T4" fmla="*/ 0 w 223"/>
                <a:gd name="T5" fmla="*/ 0 h 164"/>
                <a:gd name="T6" fmla="*/ 2147483647 w 223"/>
                <a:gd name="T7" fmla="*/ 0 h 164"/>
                <a:gd name="T8" fmla="*/ 2147483647 w 223"/>
                <a:gd name="T9" fmla="*/ 2147483647 h 164"/>
                <a:gd name="T10" fmla="*/ 2147483647 w 223"/>
                <a:gd name="T11" fmla="*/ 2147483647 h 164"/>
                <a:gd name="T12" fmla="*/ 2147483647 w 223"/>
                <a:gd name="T13" fmla="*/ 2147483647 h 164"/>
                <a:gd name="T14" fmla="*/ 2147483647 w 223"/>
                <a:gd name="T15" fmla="*/ 2147483647 h 164"/>
                <a:gd name="T16" fmla="*/ 2147483647 w 223"/>
                <a:gd name="T17" fmla="*/ 2147483647 h 164"/>
                <a:gd name="T18" fmla="*/ 2147483647 w 223"/>
                <a:gd name="T19" fmla="*/ 2147483647 h 164"/>
                <a:gd name="T20" fmla="*/ 2147483647 w 223"/>
                <a:gd name="T21" fmla="*/ 2147483647 h 164"/>
                <a:gd name="T22" fmla="*/ 2147483647 w 223"/>
                <a:gd name="T23" fmla="*/ 2147483647 h 164"/>
                <a:gd name="T24" fmla="*/ 2147483647 w 223"/>
                <a:gd name="T25" fmla="*/ 2147483647 h 164"/>
                <a:gd name="T26" fmla="*/ 2147483647 w 223"/>
                <a:gd name="T27" fmla="*/ 2147483647 h 164"/>
                <a:gd name="T28" fmla="*/ 2147483647 w 223"/>
                <a:gd name="T29" fmla="*/ 2147483647 h 164"/>
                <a:gd name="T30" fmla="*/ 2147483647 w 223"/>
                <a:gd name="T31" fmla="*/ 2147483647 h 164"/>
                <a:gd name="T32" fmla="*/ 2147483647 w 223"/>
                <a:gd name="T33" fmla="*/ 2147483647 h 164"/>
                <a:gd name="T34" fmla="*/ 2147483647 w 223"/>
                <a:gd name="T35" fmla="*/ 2147483647 h 164"/>
                <a:gd name="T36" fmla="*/ 2147483647 w 223"/>
                <a:gd name="T37" fmla="*/ 2147483647 h 164"/>
                <a:gd name="T38" fmla="*/ 2147483647 w 223"/>
                <a:gd name="T39" fmla="*/ 2147483647 h 164"/>
                <a:gd name="T40" fmla="*/ 2147483647 w 223"/>
                <a:gd name="T41" fmla="*/ 2147483647 h 164"/>
                <a:gd name="T42" fmla="*/ 2147483647 w 223"/>
                <a:gd name="T43" fmla="*/ 2147483647 h 164"/>
                <a:gd name="T44" fmla="*/ 2147483647 w 223"/>
                <a:gd name="T45" fmla="*/ 2147483647 h 164"/>
                <a:gd name="T46" fmla="*/ 2147483647 w 223"/>
                <a:gd name="T47" fmla="*/ 2147483647 h 164"/>
                <a:gd name="T48" fmla="*/ 2147483647 w 223"/>
                <a:gd name="T49" fmla="*/ 2147483647 h 164"/>
                <a:gd name="T50" fmla="*/ 2147483647 w 223"/>
                <a:gd name="T51" fmla="*/ 2147483647 h 164"/>
                <a:gd name="T52" fmla="*/ 2147483647 w 223"/>
                <a:gd name="T53" fmla="*/ 2147483647 h 16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23" h="164">
                  <a:moveTo>
                    <a:pt x="223" y="164"/>
                  </a:moveTo>
                  <a:cubicBezTo>
                    <a:pt x="0" y="164"/>
                    <a:pt x="0" y="164"/>
                    <a:pt x="0" y="16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3" y="0"/>
                    <a:pt x="223" y="0"/>
                    <a:pt x="223" y="0"/>
                  </a:cubicBezTo>
                  <a:cubicBezTo>
                    <a:pt x="223" y="164"/>
                    <a:pt x="223" y="164"/>
                    <a:pt x="223" y="164"/>
                  </a:cubicBezTo>
                  <a:close/>
                  <a:moveTo>
                    <a:pt x="213" y="146"/>
                  </a:moveTo>
                  <a:cubicBezTo>
                    <a:pt x="213" y="18"/>
                    <a:pt x="213" y="18"/>
                    <a:pt x="213" y="18"/>
                  </a:cubicBezTo>
                  <a:cubicBezTo>
                    <a:pt x="148" y="82"/>
                    <a:pt x="148" y="82"/>
                    <a:pt x="148" y="82"/>
                  </a:cubicBezTo>
                  <a:cubicBezTo>
                    <a:pt x="213" y="146"/>
                    <a:pt x="213" y="146"/>
                    <a:pt x="213" y="146"/>
                  </a:cubicBezTo>
                  <a:close/>
                  <a:moveTo>
                    <a:pt x="205" y="10"/>
                  </a:moveTo>
                  <a:cubicBezTo>
                    <a:pt x="18" y="10"/>
                    <a:pt x="18" y="10"/>
                    <a:pt x="18" y="10"/>
                  </a:cubicBezTo>
                  <a:cubicBezTo>
                    <a:pt x="99" y="92"/>
                    <a:pt x="99" y="92"/>
                    <a:pt x="99" y="92"/>
                  </a:cubicBezTo>
                  <a:cubicBezTo>
                    <a:pt x="104" y="96"/>
                    <a:pt x="108" y="98"/>
                    <a:pt x="112" y="98"/>
                  </a:cubicBezTo>
                  <a:cubicBezTo>
                    <a:pt x="115" y="98"/>
                    <a:pt x="119" y="96"/>
                    <a:pt x="124" y="92"/>
                  </a:cubicBezTo>
                  <a:cubicBezTo>
                    <a:pt x="205" y="10"/>
                    <a:pt x="205" y="10"/>
                    <a:pt x="205" y="10"/>
                  </a:cubicBezTo>
                  <a:close/>
                  <a:moveTo>
                    <a:pt x="205" y="153"/>
                  </a:moveTo>
                  <a:cubicBezTo>
                    <a:pt x="141" y="89"/>
                    <a:pt x="141" y="89"/>
                    <a:pt x="141" y="89"/>
                  </a:cubicBezTo>
                  <a:cubicBezTo>
                    <a:pt x="133" y="97"/>
                    <a:pt x="128" y="102"/>
                    <a:pt x="125" y="104"/>
                  </a:cubicBezTo>
                  <a:cubicBezTo>
                    <a:pt x="120" y="108"/>
                    <a:pt x="115" y="110"/>
                    <a:pt x="112" y="110"/>
                  </a:cubicBezTo>
                  <a:cubicBezTo>
                    <a:pt x="107" y="110"/>
                    <a:pt x="101" y="107"/>
                    <a:pt x="95" y="101"/>
                  </a:cubicBezTo>
                  <a:cubicBezTo>
                    <a:pt x="92" y="99"/>
                    <a:pt x="88" y="95"/>
                    <a:pt x="82" y="89"/>
                  </a:cubicBezTo>
                  <a:cubicBezTo>
                    <a:pt x="18" y="153"/>
                    <a:pt x="18" y="153"/>
                    <a:pt x="18" y="153"/>
                  </a:cubicBezTo>
                  <a:cubicBezTo>
                    <a:pt x="205" y="153"/>
                    <a:pt x="205" y="153"/>
                    <a:pt x="205" y="153"/>
                  </a:cubicBezTo>
                  <a:close/>
                  <a:moveTo>
                    <a:pt x="74" y="82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0" y="146"/>
                    <a:pt x="10" y="146"/>
                    <a:pt x="10" y="146"/>
                  </a:cubicBezTo>
                  <a:cubicBezTo>
                    <a:pt x="74" y="82"/>
                    <a:pt x="74" y="82"/>
                    <a:pt x="74" y="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9" name="组合 18"/>
          <p:cNvGrpSpPr/>
          <p:nvPr/>
        </p:nvGrpSpPr>
        <p:grpSpPr bwMode="auto">
          <a:xfrm>
            <a:off x="2374900" y="2370138"/>
            <a:ext cx="354013" cy="336550"/>
            <a:chOff x="2867717" y="5472891"/>
            <a:chExt cx="517872" cy="490340"/>
          </a:xfrm>
        </p:grpSpPr>
        <p:sp>
          <p:nvSpPr>
            <p:cNvPr id="10" name="圆角矩形 9"/>
            <p:cNvSpPr/>
            <p:nvPr/>
          </p:nvSpPr>
          <p:spPr>
            <a:xfrm>
              <a:off x="2867717" y="5472891"/>
              <a:ext cx="517872" cy="49034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" name="Freeform 11"/>
            <p:cNvSpPr>
              <a:spLocks noEditPoints="1"/>
            </p:cNvSpPr>
            <p:nvPr/>
          </p:nvSpPr>
          <p:spPr bwMode="auto">
            <a:xfrm>
              <a:off x="2902552" y="5570034"/>
              <a:ext cx="471425" cy="252108"/>
            </a:xfrm>
            <a:custGeom>
              <a:avLst/>
              <a:gdLst>
                <a:gd name="T0" fmla="*/ 2147483647 w 212"/>
                <a:gd name="T1" fmla="*/ 2147483647 h 114"/>
                <a:gd name="T2" fmla="*/ 2147483647 w 212"/>
                <a:gd name="T3" fmla="*/ 2147483647 h 114"/>
                <a:gd name="T4" fmla="*/ 2147483647 w 212"/>
                <a:gd name="T5" fmla="*/ 2147483647 h 114"/>
                <a:gd name="T6" fmla="*/ 2147483647 w 212"/>
                <a:gd name="T7" fmla="*/ 2147483647 h 114"/>
                <a:gd name="T8" fmla="*/ 2147483647 w 212"/>
                <a:gd name="T9" fmla="*/ 2147483647 h 114"/>
                <a:gd name="T10" fmla="*/ 2147483647 w 212"/>
                <a:gd name="T11" fmla="*/ 2147483647 h 114"/>
                <a:gd name="T12" fmla="*/ 2147483647 w 212"/>
                <a:gd name="T13" fmla="*/ 2147483647 h 114"/>
                <a:gd name="T14" fmla="*/ 2147483647 w 212"/>
                <a:gd name="T15" fmla="*/ 2147483647 h 114"/>
                <a:gd name="T16" fmla="*/ 2147483647 w 212"/>
                <a:gd name="T17" fmla="*/ 2147483647 h 114"/>
                <a:gd name="T18" fmla="*/ 2147483647 w 212"/>
                <a:gd name="T19" fmla="*/ 2147483647 h 114"/>
                <a:gd name="T20" fmla="*/ 2147483647 w 212"/>
                <a:gd name="T21" fmla="*/ 0 h 114"/>
                <a:gd name="T22" fmla="*/ 2147483647 w 212"/>
                <a:gd name="T23" fmla="*/ 2147483647 h 114"/>
                <a:gd name="T24" fmla="*/ 2147483647 w 212"/>
                <a:gd name="T25" fmla="*/ 2147483647 h 114"/>
                <a:gd name="T26" fmla="*/ 2147483647 w 212"/>
                <a:gd name="T27" fmla="*/ 2147483647 h 114"/>
                <a:gd name="T28" fmla="*/ 2147483647 w 212"/>
                <a:gd name="T29" fmla="*/ 2147483647 h 114"/>
                <a:gd name="T30" fmla="*/ 2147483647 w 212"/>
                <a:gd name="T31" fmla="*/ 2147483647 h 114"/>
                <a:gd name="T32" fmla="*/ 2147483647 w 212"/>
                <a:gd name="T33" fmla="*/ 2147483647 h 114"/>
                <a:gd name="T34" fmla="*/ 2147483647 w 212"/>
                <a:gd name="T35" fmla="*/ 2147483647 h 114"/>
                <a:gd name="T36" fmla="*/ 2147483647 w 212"/>
                <a:gd name="T37" fmla="*/ 2147483647 h 114"/>
                <a:gd name="T38" fmla="*/ 2147483647 w 212"/>
                <a:gd name="T39" fmla="*/ 2147483647 h 114"/>
                <a:gd name="T40" fmla="*/ 2147483647 w 212"/>
                <a:gd name="T41" fmla="*/ 2147483647 h 114"/>
                <a:gd name="T42" fmla="*/ 2147483647 w 212"/>
                <a:gd name="T43" fmla="*/ 2147483647 h 114"/>
                <a:gd name="T44" fmla="*/ 2147483647 w 212"/>
                <a:gd name="T45" fmla="*/ 2147483647 h 114"/>
                <a:gd name="T46" fmla="*/ 2147483647 w 212"/>
                <a:gd name="T47" fmla="*/ 2147483647 h 114"/>
                <a:gd name="T48" fmla="*/ 2147483647 w 212"/>
                <a:gd name="T49" fmla="*/ 2147483647 h 114"/>
                <a:gd name="T50" fmla="*/ 2147483647 w 212"/>
                <a:gd name="T51" fmla="*/ 2147483647 h 114"/>
                <a:gd name="T52" fmla="*/ 2147483647 w 212"/>
                <a:gd name="T53" fmla="*/ 2147483647 h 114"/>
                <a:gd name="T54" fmla="*/ 2147483647 w 212"/>
                <a:gd name="T55" fmla="*/ 2147483647 h 114"/>
                <a:gd name="T56" fmla="*/ 2147483647 w 212"/>
                <a:gd name="T57" fmla="*/ 2147483647 h 114"/>
                <a:gd name="T58" fmla="*/ 2147483647 w 212"/>
                <a:gd name="T59" fmla="*/ 2147483647 h 114"/>
                <a:gd name="T60" fmla="*/ 2147483647 w 212"/>
                <a:gd name="T61" fmla="*/ 2147483647 h 114"/>
                <a:gd name="T62" fmla="*/ 2147483647 w 212"/>
                <a:gd name="T63" fmla="*/ 2147483647 h 114"/>
                <a:gd name="T64" fmla="*/ 0 w 212"/>
                <a:gd name="T65" fmla="*/ 2147483647 h 114"/>
                <a:gd name="T66" fmla="*/ 2147483647 w 212"/>
                <a:gd name="T67" fmla="*/ 2147483647 h 114"/>
                <a:gd name="T68" fmla="*/ 2147483647 w 212"/>
                <a:gd name="T69" fmla="*/ 2147483647 h 114"/>
                <a:gd name="T70" fmla="*/ 2147483647 w 212"/>
                <a:gd name="T71" fmla="*/ 2147483647 h 114"/>
                <a:gd name="T72" fmla="*/ 2147483647 w 212"/>
                <a:gd name="T73" fmla="*/ 2147483647 h 114"/>
                <a:gd name="T74" fmla="*/ 2147483647 w 212"/>
                <a:gd name="T75" fmla="*/ 2147483647 h 114"/>
                <a:gd name="T76" fmla="*/ 2147483647 w 212"/>
                <a:gd name="T77" fmla="*/ 2147483647 h 114"/>
                <a:gd name="T78" fmla="*/ 2147483647 w 212"/>
                <a:gd name="T79" fmla="*/ 2147483647 h 114"/>
                <a:gd name="T80" fmla="*/ 2147483647 w 212"/>
                <a:gd name="T81" fmla="*/ 2147483647 h 11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12" h="114">
                  <a:moveTo>
                    <a:pt x="90" y="111"/>
                  </a:moveTo>
                  <a:cubicBezTo>
                    <a:pt x="88" y="111"/>
                    <a:pt x="86" y="110"/>
                    <a:pt x="83" y="108"/>
                  </a:cubicBezTo>
                  <a:cubicBezTo>
                    <a:pt x="77" y="105"/>
                    <a:pt x="72" y="102"/>
                    <a:pt x="70" y="102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45" y="96"/>
                    <a:pt x="41" y="84"/>
                    <a:pt x="41" y="69"/>
                  </a:cubicBezTo>
                  <a:cubicBezTo>
                    <a:pt x="41" y="52"/>
                    <a:pt x="46" y="41"/>
                    <a:pt x="57" y="39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64" y="40"/>
                    <a:pt x="69" y="38"/>
                    <a:pt x="74" y="35"/>
                  </a:cubicBezTo>
                  <a:cubicBezTo>
                    <a:pt x="91" y="26"/>
                    <a:pt x="100" y="21"/>
                    <a:pt x="100" y="21"/>
                  </a:cubicBezTo>
                  <a:cubicBezTo>
                    <a:pt x="108" y="19"/>
                    <a:pt x="116" y="13"/>
                    <a:pt x="123" y="5"/>
                  </a:cubicBezTo>
                  <a:cubicBezTo>
                    <a:pt x="126" y="2"/>
                    <a:pt x="129" y="0"/>
                    <a:pt x="130" y="0"/>
                  </a:cubicBezTo>
                  <a:cubicBezTo>
                    <a:pt x="136" y="0"/>
                    <a:pt x="142" y="8"/>
                    <a:pt x="141" y="13"/>
                  </a:cubicBezTo>
                  <a:cubicBezTo>
                    <a:pt x="141" y="19"/>
                    <a:pt x="139" y="24"/>
                    <a:pt x="136" y="26"/>
                  </a:cubicBezTo>
                  <a:cubicBezTo>
                    <a:pt x="148" y="26"/>
                    <a:pt x="160" y="26"/>
                    <a:pt x="172" y="27"/>
                  </a:cubicBezTo>
                  <a:cubicBezTo>
                    <a:pt x="196" y="28"/>
                    <a:pt x="212" y="31"/>
                    <a:pt x="212" y="39"/>
                  </a:cubicBezTo>
                  <a:cubicBezTo>
                    <a:pt x="212" y="44"/>
                    <a:pt x="207" y="48"/>
                    <a:pt x="200" y="49"/>
                  </a:cubicBezTo>
                  <a:cubicBezTo>
                    <a:pt x="185" y="51"/>
                    <a:pt x="169" y="51"/>
                    <a:pt x="154" y="51"/>
                  </a:cubicBezTo>
                  <a:cubicBezTo>
                    <a:pt x="160" y="54"/>
                    <a:pt x="163" y="59"/>
                    <a:pt x="163" y="64"/>
                  </a:cubicBezTo>
                  <a:cubicBezTo>
                    <a:pt x="163" y="70"/>
                    <a:pt x="158" y="75"/>
                    <a:pt x="151" y="75"/>
                  </a:cubicBezTo>
                  <a:cubicBezTo>
                    <a:pt x="154" y="77"/>
                    <a:pt x="156" y="80"/>
                    <a:pt x="156" y="85"/>
                  </a:cubicBezTo>
                  <a:cubicBezTo>
                    <a:pt x="156" y="89"/>
                    <a:pt x="154" y="93"/>
                    <a:pt x="148" y="95"/>
                  </a:cubicBezTo>
                  <a:cubicBezTo>
                    <a:pt x="149" y="98"/>
                    <a:pt x="149" y="98"/>
                    <a:pt x="149" y="98"/>
                  </a:cubicBezTo>
                  <a:cubicBezTo>
                    <a:pt x="149" y="105"/>
                    <a:pt x="144" y="108"/>
                    <a:pt x="135" y="110"/>
                  </a:cubicBezTo>
                  <a:cubicBezTo>
                    <a:pt x="127" y="112"/>
                    <a:pt x="114" y="114"/>
                    <a:pt x="107" y="114"/>
                  </a:cubicBezTo>
                  <a:cubicBezTo>
                    <a:pt x="100" y="114"/>
                    <a:pt x="96" y="113"/>
                    <a:pt x="90" y="111"/>
                  </a:cubicBezTo>
                  <a:cubicBezTo>
                    <a:pt x="90" y="111"/>
                    <a:pt x="90" y="111"/>
                    <a:pt x="90" y="111"/>
                  </a:cubicBezTo>
                  <a:close/>
                  <a:moveTo>
                    <a:pt x="39" y="41"/>
                  </a:moveTo>
                  <a:cubicBezTo>
                    <a:pt x="35" y="48"/>
                    <a:pt x="34" y="60"/>
                    <a:pt x="34" y="70"/>
                  </a:cubicBezTo>
                  <a:cubicBezTo>
                    <a:pt x="34" y="87"/>
                    <a:pt x="38" y="105"/>
                    <a:pt x="44" y="114"/>
                  </a:cubicBezTo>
                  <a:cubicBezTo>
                    <a:pt x="39" y="114"/>
                    <a:pt x="32" y="113"/>
                    <a:pt x="22" y="113"/>
                  </a:cubicBezTo>
                  <a:cubicBezTo>
                    <a:pt x="12" y="112"/>
                    <a:pt x="6" y="111"/>
                    <a:pt x="3" y="111"/>
                  </a:cubicBezTo>
                  <a:cubicBezTo>
                    <a:pt x="3" y="107"/>
                    <a:pt x="3" y="100"/>
                    <a:pt x="1" y="90"/>
                  </a:cubicBezTo>
                  <a:cubicBezTo>
                    <a:pt x="0" y="80"/>
                    <a:pt x="0" y="73"/>
                    <a:pt x="0" y="67"/>
                  </a:cubicBezTo>
                  <a:cubicBezTo>
                    <a:pt x="0" y="55"/>
                    <a:pt x="1" y="45"/>
                    <a:pt x="4" y="37"/>
                  </a:cubicBezTo>
                  <a:cubicBezTo>
                    <a:pt x="15" y="37"/>
                    <a:pt x="27" y="38"/>
                    <a:pt x="39" y="41"/>
                  </a:cubicBezTo>
                  <a:cubicBezTo>
                    <a:pt x="39" y="41"/>
                    <a:pt x="39" y="41"/>
                    <a:pt x="39" y="41"/>
                  </a:cubicBezTo>
                  <a:close/>
                  <a:moveTo>
                    <a:pt x="19" y="94"/>
                  </a:moveTo>
                  <a:cubicBezTo>
                    <a:pt x="17" y="94"/>
                    <a:pt x="16" y="95"/>
                    <a:pt x="16" y="98"/>
                  </a:cubicBezTo>
                  <a:cubicBezTo>
                    <a:pt x="16" y="101"/>
                    <a:pt x="17" y="102"/>
                    <a:pt x="19" y="102"/>
                  </a:cubicBezTo>
                  <a:cubicBezTo>
                    <a:pt x="21" y="102"/>
                    <a:pt x="23" y="100"/>
                    <a:pt x="23" y="98"/>
                  </a:cubicBezTo>
                  <a:cubicBezTo>
                    <a:pt x="23" y="95"/>
                    <a:pt x="22" y="94"/>
                    <a:pt x="19" y="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2" name="组合 19"/>
          <p:cNvGrpSpPr/>
          <p:nvPr/>
        </p:nvGrpSpPr>
        <p:grpSpPr bwMode="auto">
          <a:xfrm>
            <a:off x="2365375" y="2762250"/>
            <a:ext cx="355600" cy="336550"/>
            <a:chOff x="3626220" y="5472891"/>
            <a:chExt cx="517872" cy="490340"/>
          </a:xfrm>
        </p:grpSpPr>
        <p:sp>
          <p:nvSpPr>
            <p:cNvPr id="13" name="圆角矩形 12"/>
            <p:cNvSpPr/>
            <p:nvPr/>
          </p:nvSpPr>
          <p:spPr>
            <a:xfrm>
              <a:off x="3626220" y="5472891"/>
              <a:ext cx="517872" cy="49034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" name="Freeform 16"/>
            <p:cNvSpPr>
              <a:spLocks noEditPoints="1"/>
            </p:cNvSpPr>
            <p:nvPr/>
          </p:nvSpPr>
          <p:spPr bwMode="auto">
            <a:xfrm>
              <a:off x="3690954" y="5514524"/>
              <a:ext cx="425395" cy="425578"/>
            </a:xfrm>
            <a:custGeom>
              <a:avLst/>
              <a:gdLst>
                <a:gd name="T0" fmla="*/ 2147483647 w 240"/>
                <a:gd name="T1" fmla="*/ 2147483647 h 240"/>
                <a:gd name="T2" fmla="*/ 2147483647 w 240"/>
                <a:gd name="T3" fmla="*/ 2147483647 h 240"/>
                <a:gd name="T4" fmla="*/ 2147483647 w 240"/>
                <a:gd name="T5" fmla="*/ 2147483647 h 240"/>
                <a:gd name="T6" fmla="*/ 2147483647 w 240"/>
                <a:gd name="T7" fmla="*/ 2147483647 h 240"/>
                <a:gd name="T8" fmla="*/ 2147483647 w 240"/>
                <a:gd name="T9" fmla="*/ 2147483647 h 240"/>
                <a:gd name="T10" fmla="*/ 2147483647 w 240"/>
                <a:gd name="T11" fmla="*/ 2147483647 h 240"/>
                <a:gd name="T12" fmla="*/ 2147483647 w 240"/>
                <a:gd name="T13" fmla="*/ 2147483647 h 240"/>
                <a:gd name="T14" fmla="*/ 2147483647 w 240"/>
                <a:gd name="T15" fmla="*/ 2147483647 h 240"/>
                <a:gd name="T16" fmla="*/ 2147483647 w 240"/>
                <a:gd name="T17" fmla="*/ 2147483647 h 240"/>
                <a:gd name="T18" fmla="*/ 2147483647 w 240"/>
                <a:gd name="T19" fmla="*/ 2147483647 h 240"/>
                <a:gd name="T20" fmla="*/ 2147483647 w 240"/>
                <a:gd name="T21" fmla="*/ 2147483647 h 240"/>
                <a:gd name="T22" fmla="*/ 2147483647 w 240"/>
                <a:gd name="T23" fmla="*/ 2147483647 h 240"/>
                <a:gd name="T24" fmla="*/ 2147483647 w 240"/>
                <a:gd name="T25" fmla="*/ 2147483647 h 240"/>
                <a:gd name="T26" fmla="*/ 2147483647 w 240"/>
                <a:gd name="T27" fmla="*/ 2147483647 h 240"/>
                <a:gd name="T28" fmla="*/ 2147483647 w 240"/>
                <a:gd name="T29" fmla="*/ 2147483647 h 240"/>
                <a:gd name="T30" fmla="*/ 2147483647 w 240"/>
                <a:gd name="T31" fmla="*/ 2147483647 h 240"/>
                <a:gd name="T32" fmla="*/ 2147483647 w 240"/>
                <a:gd name="T33" fmla="*/ 2147483647 h 240"/>
                <a:gd name="T34" fmla="*/ 2147483647 w 240"/>
                <a:gd name="T35" fmla="*/ 2147483647 h 240"/>
                <a:gd name="T36" fmla="*/ 2147483647 w 240"/>
                <a:gd name="T37" fmla="*/ 2147483647 h 240"/>
                <a:gd name="T38" fmla="*/ 2147483647 w 240"/>
                <a:gd name="T39" fmla="*/ 2147483647 h 240"/>
                <a:gd name="T40" fmla="*/ 2147483647 w 240"/>
                <a:gd name="T41" fmla="*/ 2147483647 h 240"/>
                <a:gd name="T42" fmla="*/ 2147483647 w 240"/>
                <a:gd name="T43" fmla="*/ 2147483647 h 240"/>
                <a:gd name="T44" fmla="*/ 2147483647 w 240"/>
                <a:gd name="T45" fmla="*/ 2147483647 h 240"/>
                <a:gd name="T46" fmla="*/ 2147483647 w 240"/>
                <a:gd name="T47" fmla="*/ 2147483647 h 240"/>
                <a:gd name="T48" fmla="*/ 2147483647 w 240"/>
                <a:gd name="T49" fmla="*/ 2147483647 h 240"/>
                <a:gd name="T50" fmla="*/ 2147483647 w 240"/>
                <a:gd name="T51" fmla="*/ 2147483647 h 240"/>
                <a:gd name="T52" fmla="*/ 2147483647 w 240"/>
                <a:gd name="T53" fmla="*/ 2147483647 h 240"/>
                <a:gd name="T54" fmla="*/ 2147483647 w 240"/>
                <a:gd name="T55" fmla="*/ 2147483647 h 240"/>
                <a:gd name="T56" fmla="*/ 2147483647 w 240"/>
                <a:gd name="T57" fmla="*/ 2147483647 h 240"/>
                <a:gd name="T58" fmla="*/ 2147483647 w 240"/>
                <a:gd name="T59" fmla="*/ 2147483647 h 240"/>
                <a:gd name="T60" fmla="*/ 2147483647 w 240"/>
                <a:gd name="T61" fmla="*/ 2147483647 h 240"/>
                <a:gd name="T62" fmla="*/ 2147483647 w 240"/>
                <a:gd name="T63" fmla="*/ 2147483647 h 240"/>
                <a:gd name="T64" fmla="*/ 2147483647 w 240"/>
                <a:gd name="T65" fmla="*/ 2147483647 h 240"/>
                <a:gd name="T66" fmla="*/ 2147483647 w 240"/>
                <a:gd name="T67" fmla="*/ 2147483647 h 240"/>
                <a:gd name="T68" fmla="*/ 2147483647 w 240"/>
                <a:gd name="T69" fmla="*/ 2147483647 h 240"/>
                <a:gd name="T70" fmla="*/ 2147483647 w 240"/>
                <a:gd name="T71" fmla="*/ 2147483647 h 240"/>
                <a:gd name="T72" fmla="*/ 2147483647 w 240"/>
                <a:gd name="T73" fmla="*/ 2147483647 h 240"/>
                <a:gd name="T74" fmla="*/ 2147483647 w 240"/>
                <a:gd name="T75" fmla="*/ 2147483647 h 240"/>
                <a:gd name="T76" fmla="*/ 2147483647 w 240"/>
                <a:gd name="T77" fmla="*/ 2147483647 h 240"/>
                <a:gd name="T78" fmla="*/ 2147483647 w 240"/>
                <a:gd name="T79" fmla="*/ 2147483647 h 240"/>
                <a:gd name="T80" fmla="*/ 2147483647 w 240"/>
                <a:gd name="T81" fmla="*/ 2147483647 h 240"/>
                <a:gd name="T82" fmla="*/ 2147483647 w 240"/>
                <a:gd name="T83" fmla="*/ 2147483647 h 240"/>
                <a:gd name="T84" fmla="*/ 2147483647 w 240"/>
                <a:gd name="T85" fmla="*/ 2147483647 h 240"/>
                <a:gd name="T86" fmla="*/ 2147483647 w 240"/>
                <a:gd name="T87" fmla="*/ 2147483647 h 240"/>
                <a:gd name="T88" fmla="*/ 2147483647 w 240"/>
                <a:gd name="T89" fmla="*/ 2147483647 h 240"/>
                <a:gd name="T90" fmla="*/ 2147483647 w 240"/>
                <a:gd name="T91" fmla="*/ 2147483647 h 240"/>
                <a:gd name="T92" fmla="*/ 2147483647 w 240"/>
                <a:gd name="T93" fmla="*/ 2147483647 h 240"/>
                <a:gd name="T94" fmla="*/ 2147483647 w 240"/>
                <a:gd name="T95" fmla="*/ 2147483647 h 240"/>
                <a:gd name="T96" fmla="*/ 2147483647 w 240"/>
                <a:gd name="T97" fmla="*/ 2147483647 h 24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40" h="240">
                  <a:moveTo>
                    <a:pt x="240" y="120"/>
                  </a:moveTo>
                  <a:cubicBezTo>
                    <a:pt x="240" y="153"/>
                    <a:pt x="228" y="182"/>
                    <a:pt x="205" y="205"/>
                  </a:cubicBezTo>
                  <a:cubicBezTo>
                    <a:pt x="182" y="228"/>
                    <a:pt x="153" y="240"/>
                    <a:pt x="120" y="240"/>
                  </a:cubicBezTo>
                  <a:cubicBezTo>
                    <a:pt x="86" y="240"/>
                    <a:pt x="58" y="228"/>
                    <a:pt x="35" y="205"/>
                  </a:cubicBezTo>
                  <a:cubicBezTo>
                    <a:pt x="12" y="182"/>
                    <a:pt x="0" y="153"/>
                    <a:pt x="0" y="120"/>
                  </a:cubicBezTo>
                  <a:cubicBezTo>
                    <a:pt x="0" y="86"/>
                    <a:pt x="12" y="58"/>
                    <a:pt x="35" y="35"/>
                  </a:cubicBezTo>
                  <a:cubicBezTo>
                    <a:pt x="58" y="11"/>
                    <a:pt x="86" y="0"/>
                    <a:pt x="120" y="0"/>
                  </a:cubicBezTo>
                  <a:cubicBezTo>
                    <a:pt x="153" y="0"/>
                    <a:pt x="182" y="11"/>
                    <a:pt x="205" y="35"/>
                  </a:cubicBezTo>
                  <a:cubicBezTo>
                    <a:pt x="228" y="58"/>
                    <a:pt x="240" y="86"/>
                    <a:pt x="240" y="120"/>
                  </a:cubicBezTo>
                  <a:cubicBezTo>
                    <a:pt x="240" y="120"/>
                    <a:pt x="240" y="120"/>
                    <a:pt x="240" y="120"/>
                  </a:cubicBezTo>
                  <a:close/>
                  <a:moveTo>
                    <a:pt x="194" y="39"/>
                  </a:moveTo>
                  <a:cubicBezTo>
                    <a:pt x="181" y="28"/>
                    <a:pt x="166" y="19"/>
                    <a:pt x="150" y="15"/>
                  </a:cubicBezTo>
                  <a:cubicBezTo>
                    <a:pt x="158" y="26"/>
                    <a:pt x="165" y="38"/>
                    <a:pt x="170" y="52"/>
                  </a:cubicBezTo>
                  <a:cubicBezTo>
                    <a:pt x="180" y="48"/>
                    <a:pt x="187" y="44"/>
                    <a:pt x="194" y="39"/>
                  </a:cubicBezTo>
                  <a:cubicBezTo>
                    <a:pt x="194" y="39"/>
                    <a:pt x="194" y="39"/>
                    <a:pt x="194" y="39"/>
                  </a:cubicBezTo>
                  <a:close/>
                  <a:moveTo>
                    <a:pt x="228" y="114"/>
                  </a:moveTo>
                  <a:cubicBezTo>
                    <a:pt x="228" y="89"/>
                    <a:pt x="218" y="66"/>
                    <a:pt x="201" y="46"/>
                  </a:cubicBezTo>
                  <a:cubicBezTo>
                    <a:pt x="194" y="51"/>
                    <a:pt x="185" y="56"/>
                    <a:pt x="174" y="61"/>
                  </a:cubicBezTo>
                  <a:cubicBezTo>
                    <a:pt x="182" y="82"/>
                    <a:pt x="186" y="100"/>
                    <a:pt x="186" y="114"/>
                  </a:cubicBezTo>
                  <a:cubicBezTo>
                    <a:pt x="228" y="114"/>
                    <a:pt x="228" y="114"/>
                    <a:pt x="228" y="114"/>
                  </a:cubicBezTo>
                  <a:close/>
                  <a:moveTo>
                    <a:pt x="161" y="56"/>
                  </a:moveTo>
                  <a:cubicBezTo>
                    <a:pt x="155" y="42"/>
                    <a:pt x="146" y="25"/>
                    <a:pt x="136" y="12"/>
                  </a:cubicBezTo>
                  <a:cubicBezTo>
                    <a:pt x="133" y="11"/>
                    <a:pt x="129" y="11"/>
                    <a:pt x="125" y="11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136" y="64"/>
                    <a:pt x="148" y="61"/>
                    <a:pt x="161" y="56"/>
                  </a:cubicBezTo>
                  <a:cubicBezTo>
                    <a:pt x="161" y="56"/>
                    <a:pt x="161" y="56"/>
                    <a:pt x="161" y="56"/>
                  </a:cubicBezTo>
                  <a:close/>
                  <a:moveTo>
                    <a:pt x="175" y="114"/>
                  </a:moveTo>
                  <a:cubicBezTo>
                    <a:pt x="175" y="99"/>
                    <a:pt x="171" y="82"/>
                    <a:pt x="164" y="65"/>
                  </a:cubicBezTo>
                  <a:cubicBezTo>
                    <a:pt x="150" y="71"/>
                    <a:pt x="136" y="75"/>
                    <a:pt x="125" y="75"/>
                  </a:cubicBezTo>
                  <a:cubicBezTo>
                    <a:pt x="125" y="114"/>
                    <a:pt x="125" y="114"/>
                    <a:pt x="125" y="114"/>
                  </a:cubicBezTo>
                  <a:cubicBezTo>
                    <a:pt x="175" y="114"/>
                    <a:pt x="175" y="114"/>
                    <a:pt x="175" y="114"/>
                  </a:cubicBezTo>
                  <a:close/>
                  <a:moveTo>
                    <a:pt x="115" y="64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06" y="11"/>
                    <a:pt x="105" y="12"/>
                    <a:pt x="104" y="12"/>
                  </a:cubicBezTo>
                  <a:cubicBezTo>
                    <a:pt x="94" y="26"/>
                    <a:pt x="85" y="40"/>
                    <a:pt x="79" y="56"/>
                  </a:cubicBezTo>
                  <a:cubicBezTo>
                    <a:pt x="92" y="61"/>
                    <a:pt x="103" y="64"/>
                    <a:pt x="115" y="64"/>
                  </a:cubicBezTo>
                  <a:cubicBezTo>
                    <a:pt x="115" y="64"/>
                    <a:pt x="115" y="64"/>
                    <a:pt x="115" y="64"/>
                  </a:cubicBezTo>
                  <a:close/>
                  <a:moveTo>
                    <a:pt x="228" y="125"/>
                  </a:moveTo>
                  <a:cubicBezTo>
                    <a:pt x="186" y="125"/>
                    <a:pt x="186" y="125"/>
                    <a:pt x="186" y="125"/>
                  </a:cubicBezTo>
                  <a:cubicBezTo>
                    <a:pt x="186" y="140"/>
                    <a:pt x="182" y="159"/>
                    <a:pt x="174" y="178"/>
                  </a:cubicBezTo>
                  <a:cubicBezTo>
                    <a:pt x="184" y="182"/>
                    <a:pt x="194" y="188"/>
                    <a:pt x="201" y="193"/>
                  </a:cubicBezTo>
                  <a:cubicBezTo>
                    <a:pt x="218" y="175"/>
                    <a:pt x="228" y="150"/>
                    <a:pt x="228" y="125"/>
                  </a:cubicBezTo>
                  <a:cubicBezTo>
                    <a:pt x="228" y="125"/>
                    <a:pt x="228" y="125"/>
                    <a:pt x="228" y="125"/>
                  </a:cubicBezTo>
                  <a:close/>
                  <a:moveTo>
                    <a:pt x="89" y="15"/>
                  </a:moveTo>
                  <a:cubicBezTo>
                    <a:pt x="73" y="19"/>
                    <a:pt x="59" y="27"/>
                    <a:pt x="46" y="39"/>
                  </a:cubicBezTo>
                  <a:cubicBezTo>
                    <a:pt x="52" y="44"/>
                    <a:pt x="61" y="49"/>
                    <a:pt x="70" y="52"/>
                  </a:cubicBezTo>
                  <a:cubicBezTo>
                    <a:pt x="75" y="38"/>
                    <a:pt x="82" y="26"/>
                    <a:pt x="89" y="15"/>
                  </a:cubicBezTo>
                  <a:cubicBezTo>
                    <a:pt x="89" y="15"/>
                    <a:pt x="89" y="15"/>
                    <a:pt x="89" y="15"/>
                  </a:cubicBezTo>
                  <a:close/>
                  <a:moveTo>
                    <a:pt x="175" y="125"/>
                  </a:moveTo>
                  <a:cubicBezTo>
                    <a:pt x="125" y="125"/>
                    <a:pt x="125" y="125"/>
                    <a:pt x="125" y="125"/>
                  </a:cubicBezTo>
                  <a:cubicBezTo>
                    <a:pt x="125" y="165"/>
                    <a:pt x="125" y="165"/>
                    <a:pt x="125" y="165"/>
                  </a:cubicBezTo>
                  <a:cubicBezTo>
                    <a:pt x="136" y="165"/>
                    <a:pt x="150" y="168"/>
                    <a:pt x="164" y="175"/>
                  </a:cubicBezTo>
                  <a:cubicBezTo>
                    <a:pt x="171" y="157"/>
                    <a:pt x="175" y="140"/>
                    <a:pt x="175" y="125"/>
                  </a:cubicBezTo>
                  <a:cubicBezTo>
                    <a:pt x="175" y="125"/>
                    <a:pt x="175" y="125"/>
                    <a:pt x="175" y="125"/>
                  </a:cubicBezTo>
                  <a:close/>
                  <a:moveTo>
                    <a:pt x="115" y="114"/>
                  </a:moveTo>
                  <a:cubicBezTo>
                    <a:pt x="115" y="75"/>
                    <a:pt x="115" y="75"/>
                    <a:pt x="115" y="75"/>
                  </a:cubicBezTo>
                  <a:cubicBezTo>
                    <a:pt x="104" y="75"/>
                    <a:pt x="90" y="71"/>
                    <a:pt x="76" y="65"/>
                  </a:cubicBezTo>
                  <a:cubicBezTo>
                    <a:pt x="69" y="83"/>
                    <a:pt x="65" y="99"/>
                    <a:pt x="65" y="114"/>
                  </a:cubicBezTo>
                  <a:cubicBezTo>
                    <a:pt x="115" y="114"/>
                    <a:pt x="115" y="114"/>
                    <a:pt x="115" y="114"/>
                  </a:cubicBezTo>
                  <a:close/>
                  <a:moveTo>
                    <a:pt x="194" y="200"/>
                  </a:moveTo>
                  <a:cubicBezTo>
                    <a:pt x="187" y="195"/>
                    <a:pt x="179" y="191"/>
                    <a:pt x="170" y="187"/>
                  </a:cubicBezTo>
                  <a:cubicBezTo>
                    <a:pt x="165" y="201"/>
                    <a:pt x="158" y="213"/>
                    <a:pt x="150" y="224"/>
                  </a:cubicBezTo>
                  <a:cubicBezTo>
                    <a:pt x="167" y="220"/>
                    <a:pt x="181" y="212"/>
                    <a:pt x="194" y="200"/>
                  </a:cubicBezTo>
                  <a:cubicBezTo>
                    <a:pt x="194" y="200"/>
                    <a:pt x="194" y="200"/>
                    <a:pt x="194" y="200"/>
                  </a:cubicBezTo>
                  <a:close/>
                  <a:moveTo>
                    <a:pt x="66" y="61"/>
                  </a:moveTo>
                  <a:cubicBezTo>
                    <a:pt x="55" y="56"/>
                    <a:pt x="45" y="51"/>
                    <a:pt x="38" y="46"/>
                  </a:cubicBezTo>
                  <a:cubicBezTo>
                    <a:pt x="21" y="65"/>
                    <a:pt x="11" y="89"/>
                    <a:pt x="11" y="114"/>
                  </a:cubicBezTo>
                  <a:cubicBezTo>
                    <a:pt x="54" y="114"/>
                    <a:pt x="54" y="114"/>
                    <a:pt x="54" y="114"/>
                  </a:cubicBezTo>
                  <a:cubicBezTo>
                    <a:pt x="54" y="100"/>
                    <a:pt x="58" y="82"/>
                    <a:pt x="66" y="61"/>
                  </a:cubicBezTo>
                  <a:cubicBezTo>
                    <a:pt x="66" y="61"/>
                    <a:pt x="66" y="61"/>
                    <a:pt x="66" y="61"/>
                  </a:cubicBezTo>
                  <a:close/>
                  <a:moveTo>
                    <a:pt x="161" y="183"/>
                  </a:moveTo>
                  <a:cubicBezTo>
                    <a:pt x="148" y="179"/>
                    <a:pt x="135" y="176"/>
                    <a:pt x="125" y="176"/>
                  </a:cubicBezTo>
                  <a:cubicBezTo>
                    <a:pt x="125" y="229"/>
                    <a:pt x="125" y="229"/>
                    <a:pt x="125" y="229"/>
                  </a:cubicBezTo>
                  <a:cubicBezTo>
                    <a:pt x="129" y="229"/>
                    <a:pt x="133" y="228"/>
                    <a:pt x="136" y="228"/>
                  </a:cubicBezTo>
                  <a:cubicBezTo>
                    <a:pt x="146" y="214"/>
                    <a:pt x="154" y="200"/>
                    <a:pt x="161" y="183"/>
                  </a:cubicBezTo>
                  <a:cubicBezTo>
                    <a:pt x="161" y="183"/>
                    <a:pt x="161" y="183"/>
                    <a:pt x="161" y="183"/>
                  </a:cubicBezTo>
                  <a:close/>
                  <a:moveTo>
                    <a:pt x="115" y="165"/>
                  </a:moveTo>
                  <a:cubicBezTo>
                    <a:pt x="115" y="125"/>
                    <a:pt x="115" y="125"/>
                    <a:pt x="115" y="125"/>
                  </a:cubicBezTo>
                  <a:cubicBezTo>
                    <a:pt x="65" y="125"/>
                    <a:pt x="65" y="125"/>
                    <a:pt x="65" y="125"/>
                  </a:cubicBezTo>
                  <a:cubicBezTo>
                    <a:pt x="65" y="140"/>
                    <a:pt x="69" y="157"/>
                    <a:pt x="76" y="175"/>
                  </a:cubicBezTo>
                  <a:cubicBezTo>
                    <a:pt x="90" y="168"/>
                    <a:pt x="103" y="165"/>
                    <a:pt x="115" y="165"/>
                  </a:cubicBezTo>
                  <a:cubicBezTo>
                    <a:pt x="115" y="165"/>
                    <a:pt x="115" y="165"/>
                    <a:pt x="115" y="165"/>
                  </a:cubicBezTo>
                  <a:close/>
                  <a:moveTo>
                    <a:pt x="115" y="229"/>
                  </a:moveTo>
                  <a:cubicBezTo>
                    <a:pt x="115" y="176"/>
                    <a:pt x="115" y="176"/>
                    <a:pt x="115" y="176"/>
                  </a:cubicBezTo>
                  <a:cubicBezTo>
                    <a:pt x="103" y="176"/>
                    <a:pt x="93" y="178"/>
                    <a:pt x="79" y="183"/>
                  </a:cubicBezTo>
                  <a:cubicBezTo>
                    <a:pt x="86" y="200"/>
                    <a:pt x="93" y="214"/>
                    <a:pt x="104" y="228"/>
                  </a:cubicBezTo>
                  <a:cubicBezTo>
                    <a:pt x="107" y="228"/>
                    <a:pt x="111" y="229"/>
                    <a:pt x="115" y="229"/>
                  </a:cubicBezTo>
                  <a:cubicBezTo>
                    <a:pt x="115" y="229"/>
                    <a:pt x="115" y="229"/>
                    <a:pt x="115" y="229"/>
                  </a:cubicBezTo>
                  <a:close/>
                  <a:moveTo>
                    <a:pt x="66" y="178"/>
                  </a:moveTo>
                  <a:cubicBezTo>
                    <a:pt x="58" y="158"/>
                    <a:pt x="54" y="140"/>
                    <a:pt x="54" y="125"/>
                  </a:cubicBezTo>
                  <a:cubicBezTo>
                    <a:pt x="11" y="125"/>
                    <a:pt x="11" y="125"/>
                    <a:pt x="11" y="125"/>
                  </a:cubicBezTo>
                  <a:cubicBezTo>
                    <a:pt x="11" y="151"/>
                    <a:pt x="21" y="174"/>
                    <a:pt x="38" y="193"/>
                  </a:cubicBezTo>
                  <a:cubicBezTo>
                    <a:pt x="45" y="188"/>
                    <a:pt x="55" y="183"/>
                    <a:pt x="66" y="178"/>
                  </a:cubicBezTo>
                  <a:cubicBezTo>
                    <a:pt x="66" y="178"/>
                    <a:pt x="66" y="178"/>
                    <a:pt x="66" y="178"/>
                  </a:cubicBezTo>
                  <a:close/>
                  <a:moveTo>
                    <a:pt x="89" y="224"/>
                  </a:moveTo>
                  <a:cubicBezTo>
                    <a:pt x="82" y="213"/>
                    <a:pt x="75" y="201"/>
                    <a:pt x="70" y="187"/>
                  </a:cubicBezTo>
                  <a:cubicBezTo>
                    <a:pt x="60" y="191"/>
                    <a:pt x="53" y="195"/>
                    <a:pt x="46" y="200"/>
                  </a:cubicBezTo>
                  <a:cubicBezTo>
                    <a:pt x="59" y="213"/>
                    <a:pt x="72" y="220"/>
                    <a:pt x="89" y="2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5" name="组合 20"/>
          <p:cNvGrpSpPr/>
          <p:nvPr/>
        </p:nvGrpSpPr>
        <p:grpSpPr bwMode="auto">
          <a:xfrm>
            <a:off x="2371725" y="3157538"/>
            <a:ext cx="354013" cy="334962"/>
            <a:chOff x="4384723" y="5472891"/>
            <a:chExt cx="517872" cy="490340"/>
          </a:xfrm>
        </p:grpSpPr>
        <p:sp>
          <p:nvSpPr>
            <p:cNvPr id="16" name="圆角矩形 15"/>
            <p:cNvSpPr/>
            <p:nvPr/>
          </p:nvSpPr>
          <p:spPr>
            <a:xfrm>
              <a:off x="4384723" y="5472891"/>
              <a:ext cx="517872" cy="49034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7" name="Freeform 21"/>
            <p:cNvSpPr>
              <a:spLocks noEditPoints="1"/>
            </p:cNvSpPr>
            <p:nvPr/>
          </p:nvSpPr>
          <p:spPr bwMode="auto">
            <a:xfrm>
              <a:off x="4475293" y="5535635"/>
              <a:ext cx="362278" cy="399709"/>
            </a:xfrm>
            <a:custGeom>
              <a:avLst/>
              <a:gdLst>
                <a:gd name="T0" fmla="*/ 2147483647 w 199"/>
                <a:gd name="T1" fmla="*/ 2147483647 h 221"/>
                <a:gd name="T2" fmla="*/ 2147483647 w 199"/>
                <a:gd name="T3" fmla="*/ 2147483647 h 221"/>
                <a:gd name="T4" fmla="*/ 2147483647 w 199"/>
                <a:gd name="T5" fmla="*/ 2147483647 h 221"/>
                <a:gd name="T6" fmla="*/ 2147483647 w 199"/>
                <a:gd name="T7" fmla="*/ 2147483647 h 221"/>
                <a:gd name="T8" fmla="*/ 2147483647 w 199"/>
                <a:gd name="T9" fmla="*/ 2147483647 h 221"/>
                <a:gd name="T10" fmla="*/ 2147483647 w 199"/>
                <a:gd name="T11" fmla="*/ 2147483647 h 221"/>
                <a:gd name="T12" fmla="*/ 2147483647 w 199"/>
                <a:gd name="T13" fmla="*/ 2147483647 h 221"/>
                <a:gd name="T14" fmla="*/ 0 w 199"/>
                <a:gd name="T15" fmla="*/ 2147483647 h 221"/>
                <a:gd name="T16" fmla="*/ 2147483647 w 199"/>
                <a:gd name="T17" fmla="*/ 0 h 221"/>
                <a:gd name="T18" fmla="*/ 2147483647 w 199"/>
                <a:gd name="T19" fmla="*/ 2147483647 h 221"/>
                <a:gd name="T20" fmla="*/ 2147483647 w 199"/>
                <a:gd name="T21" fmla="*/ 2147483647 h 221"/>
                <a:gd name="T22" fmla="*/ 0 w 199"/>
                <a:gd name="T23" fmla="*/ 2147483647 h 221"/>
                <a:gd name="T24" fmla="*/ 2147483647 w 199"/>
                <a:gd name="T25" fmla="*/ 2147483647 h 221"/>
                <a:gd name="T26" fmla="*/ 2147483647 w 199"/>
                <a:gd name="T27" fmla="*/ 2147483647 h 221"/>
                <a:gd name="T28" fmla="*/ 2147483647 w 199"/>
                <a:gd name="T29" fmla="*/ 2147483647 h 221"/>
                <a:gd name="T30" fmla="*/ 2147483647 w 199"/>
                <a:gd name="T31" fmla="*/ 2147483647 h 221"/>
                <a:gd name="T32" fmla="*/ 2147483647 w 199"/>
                <a:gd name="T33" fmla="*/ 2147483647 h 22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9" h="221">
                  <a:moveTo>
                    <a:pt x="182" y="152"/>
                  </a:moveTo>
                  <a:cubicBezTo>
                    <a:pt x="198" y="213"/>
                    <a:pt x="198" y="213"/>
                    <a:pt x="198" y="213"/>
                  </a:cubicBezTo>
                  <a:cubicBezTo>
                    <a:pt x="199" y="217"/>
                    <a:pt x="199" y="217"/>
                    <a:pt x="199" y="217"/>
                  </a:cubicBezTo>
                  <a:cubicBezTo>
                    <a:pt x="199" y="220"/>
                    <a:pt x="198" y="221"/>
                    <a:pt x="195" y="221"/>
                  </a:cubicBezTo>
                  <a:cubicBezTo>
                    <a:pt x="194" y="221"/>
                    <a:pt x="192" y="220"/>
                    <a:pt x="189" y="219"/>
                  </a:cubicBezTo>
                  <a:cubicBezTo>
                    <a:pt x="127" y="195"/>
                    <a:pt x="127" y="195"/>
                    <a:pt x="127" y="195"/>
                  </a:cubicBezTo>
                  <a:cubicBezTo>
                    <a:pt x="182" y="152"/>
                    <a:pt x="182" y="152"/>
                    <a:pt x="182" y="152"/>
                  </a:cubicBezTo>
                  <a:close/>
                  <a:moveTo>
                    <a:pt x="0" y="44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22" y="70"/>
                    <a:pt x="22" y="70"/>
                    <a:pt x="22" y="70"/>
                  </a:cubicBezTo>
                  <a:cubicBezTo>
                    <a:pt x="0" y="44"/>
                    <a:pt x="0" y="44"/>
                    <a:pt x="0" y="44"/>
                  </a:cubicBezTo>
                  <a:close/>
                  <a:moveTo>
                    <a:pt x="83" y="34"/>
                  </a:moveTo>
                  <a:cubicBezTo>
                    <a:pt x="178" y="146"/>
                    <a:pt x="178" y="146"/>
                    <a:pt x="178" y="146"/>
                  </a:cubicBezTo>
                  <a:cubicBezTo>
                    <a:pt x="122" y="189"/>
                    <a:pt x="122" y="189"/>
                    <a:pt x="122" y="189"/>
                  </a:cubicBezTo>
                  <a:cubicBezTo>
                    <a:pt x="28" y="77"/>
                    <a:pt x="28" y="77"/>
                    <a:pt x="28" y="77"/>
                  </a:cubicBezTo>
                  <a:cubicBezTo>
                    <a:pt x="83" y="34"/>
                    <a:pt x="83" y="34"/>
                    <a:pt x="83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8" name="组合 21"/>
          <p:cNvGrpSpPr/>
          <p:nvPr/>
        </p:nvGrpSpPr>
        <p:grpSpPr bwMode="auto">
          <a:xfrm>
            <a:off x="2378075" y="3552825"/>
            <a:ext cx="355600" cy="336550"/>
            <a:chOff x="5143226" y="5472891"/>
            <a:chExt cx="517872" cy="490340"/>
          </a:xfrm>
        </p:grpSpPr>
        <p:sp>
          <p:nvSpPr>
            <p:cNvPr id="19" name="圆角矩形 18"/>
            <p:cNvSpPr/>
            <p:nvPr/>
          </p:nvSpPr>
          <p:spPr>
            <a:xfrm>
              <a:off x="5143226" y="5472891"/>
              <a:ext cx="517872" cy="49034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0" name="Freeform 26"/>
            <p:cNvSpPr/>
            <p:nvPr/>
          </p:nvSpPr>
          <p:spPr bwMode="auto">
            <a:xfrm>
              <a:off x="5207960" y="5546905"/>
              <a:ext cx="402276" cy="379320"/>
            </a:xfrm>
            <a:custGeom>
              <a:avLst/>
              <a:gdLst>
                <a:gd name="T0" fmla="*/ 0 w 210"/>
                <a:gd name="T1" fmla="*/ 2147483647 h 198"/>
                <a:gd name="T2" fmla="*/ 2147483647 w 210"/>
                <a:gd name="T3" fmla="*/ 2147483647 h 198"/>
                <a:gd name="T4" fmla="*/ 2147483647 w 210"/>
                <a:gd name="T5" fmla="*/ 2147483647 h 198"/>
                <a:gd name="T6" fmla="*/ 2147483647 w 210"/>
                <a:gd name="T7" fmla="*/ 2147483647 h 198"/>
                <a:gd name="T8" fmla="*/ 2147483647 w 210"/>
                <a:gd name="T9" fmla="*/ 0 h 198"/>
                <a:gd name="T10" fmla="*/ 2147483647 w 210"/>
                <a:gd name="T11" fmla="*/ 2147483647 h 198"/>
                <a:gd name="T12" fmla="*/ 2147483647 w 210"/>
                <a:gd name="T13" fmla="*/ 2147483647 h 198"/>
                <a:gd name="T14" fmla="*/ 2147483647 w 210"/>
                <a:gd name="T15" fmla="*/ 2147483647 h 198"/>
                <a:gd name="T16" fmla="*/ 2147483647 w 210"/>
                <a:gd name="T17" fmla="*/ 2147483647 h 198"/>
                <a:gd name="T18" fmla="*/ 2147483647 w 210"/>
                <a:gd name="T19" fmla="*/ 2147483647 h 198"/>
                <a:gd name="T20" fmla="*/ 0 w 210"/>
                <a:gd name="T21" fmla="*/ 2147483647 h 198"/>
                <a:gd name="T22" fmla="*/ 0 w 210"/>
                <a:gd name="T23" fmla="*/ 2147483647 h 19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0" h="198">
                  <a:moveTo>
                    <a:pt x="0" y="98"/>
                  </a:moveTo>
                  <a:cubicBezTo>
                    <a:pt x="63" y="136"/>
                    <a:pt x="63" y="136"/>
                    <a:pt x="63" y="136"/>
                  </a:cubicBezTo>
                  <a:cubicBezTo>
                    <a:pt x="81" y="112"/>
                    <a:pt x="103" y="87"/>
                    <a:pt x="130" y="61"/>
                  </a:cubicBezTo>
                  <a:cubicBezTo>
                    <a:pt x="155" y="37"/>
                    <a:pt x="178" y="17"/>
                    <a:pt x="200" y="1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190" y="19"/>
                    <a:pt x="171" y="40"/>
                    <a:pt x="154" y="61"/>
                  </a:cubicBezTo>
                  <a:cubicBezTo>
                    <a:pt x="139" y="79"/>
                    <a:pt x="123" y="101"/>
                    <a:pt x="107" y="126"/>
                  </a:cubicBezTo>
                  <a:cubicBezTo>
                    <a:pt x="95" y="144"/>
                    <a:pt x="81" y="168"/>
                    <a:pt x="63" y="198"/>
                  </a:cubicBezTo>
                  <a:cubicBezTo>
                    <a:pt x="59" y="191"/>
                    <a:pt x="54" y="182"/>
                    <a:pt x="46" y="171"/>
                  </a:cubicBezTo>
                  <a:cubicBezTo>
                    <a:pt x="40" y="161"/>
                    <a:pt x="32" y="151"/>
                    <a:pt x="24" y="139"/>
                  </a:cubicBezTo>
                  <a:cubicBezTo>
                    <a:pt x="19" y="132"/>
                    <a:pt x="11" y="122"/>
                    <a:pt x="0" y="108"/>
                  </a:cubicBezTo>
                  <a:cubicBezTo>
                    <a:pt x="0" y="98"/>
                    <a:pt x="0" y="98"/>
                    <a:pt x="0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1" name="组合 22"/>
          <p:cNvGrpSpPr/>
          <p:nvPr/>
        </p:nvGrpSpPr>
        <p:grpSpPr bwMode="auto">
          <a:xfrm>
            <a:off x="2376488" y="3968750"/>
            <a:ext cx="354012" cy="334963"/>
            <a:chOff x="5901729" y="5472891"/>
            <a:chExt cx="517872" cy="490340"/>
          </a:xfrm>
        </p:grpSpPr>
        <p:sp>
          <p:nvSpPr>
            <p:cNvPr id="22" name="圆角矩形 21"/>
            <p:cNvSpPr/>
            <p:nvPr/>
          </p:nvSpPr>
          <p:spPr>
            <a:xfrm>
              <a:off x="5901729" y="5472891"/>
              <a:ext cx="517872" cy="49034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3" name="Freeform 31"/>
            <p:cNvSpPr>
              <a:spLocks noEditPoints="1"/>
            </p:cNvSpPr>
            <p:nvPr/>
          </p:nvSpPr>
          <p:spPr bwMode="auto">
            <a:xfrm>
              <a:off x="6064290" y="5512398"/>
              <a:ext cx="143983" cy="420622"/>
            </a:xfrm>
            <a:custGeom>
              <a:avLst/>
              <a:gdLst>
                <a:gd name="T0" fmla="*/ 2147483647 w 72"/>
                <a:gd name="T1" fmla="*/ 2147483647 h 210"/>
                <a:gd name="T2" fmla="*/ 2147483647 w 72"/>
                <a:gd name="T3" fmla="*/ 0 h 210"/>
                <a:gd name="T4" fmla="*/ 2147483647 w 72"/>
                <a:gd name="T5" fmla="*/ 0 h 210"/>
                <a:gd name="T6" fmla="*/ 2147483647 w 72"/>
                <a:gd name="T7" fmla="*/ 2147483647 h 210"/>
                <a:gd name="T8" fmla="*/ 2147483647 w 72"/>
                <a:gd name="T9" fmla="*/ 2147483647 h 210"/>
                <a:gd name="T10" fmla="*/ 2147483647 w 72"/>
                <a:gd name="T11" fmla="*/ 2147483647 h 210"/>
                <a:gd name="T12" fmla="*/ 2147483647 w 72"/>
                <a:gd name="T13" fmla="*/ 2147483647 h 210"/>
                <a:gd name="T14" fmla="*/ 2147483647 w 72"/>
                <a:gd name="T15" fmla="*/ 2147483647 h 210"/>
                <a:gd name="T16" fmla="*/ 2147483647 w 72"/>
                <a:gd name="T17" fmla="*/ 2147483647 h 210"/>
                <a:gd name="T18" fmla="*/ 2147483647 w 72"/>
                <a:gd name="T19" fmla="*/ 2147483647 h 210"/>
                <a:gd name="T20" fmla="*/ 2147483647 w 72"/>
                <a:gd name="T21" fmla="*/ 2147483647 h 210"/>
                <a:gd name="T22" fmla="*/ 2147483647 w 72"/>
                <a:gd name="T23" fmla="*/ 2147483647 h 210"/>
                <a:gd name="T24" fmla="*/ 0 w 72"/>
                <a:gd name="T25" fmla="*/ 2147483647 h 210"/>
                <a:gd name="T26" fmla="*/ 2147483647 w 72"/>
                <a:gd name="T27" fmla="*/ 2147483647 h 210"/>
                <a:gd name="T28" fmla="*/ 2147483647 w 72"/>
                <a:gd name="T29" fmla="*/ 2147483647 h 210"/>
                <a:gd name="T30" fmla="*/ 2147483647 w 72"/>
                <a:gd name="T31" fmla="*/ 0 h 210"/>
                <a:gd name="T32" fmla="*/ 2147483647 w 72"/>
                <a:gd name="T33" fmla="*/ 2147483647 h 210"/>
                <a:gd name="T34" fmla="*/ 2147483647 w 72"/>
                <a:gd name="T35" fmla="*/ 2147483647 h 210"/>
                <a:gd name="T36" fmla="*/ 2147483647 w 72"/>
                <a:gd name="T37" fmla="*/ 2147483647 h 210"/>
                <a:gd name="T38" fmla="*/ 2147483647 w 72"/>
                <a:gd name="T39" fmla="*/ 2147483647 h 210"/>
                <a:gd name="T40" fmla="*/ 2147483647 w 72"/>
                <a:gd name="T41" fmla="*/ 2147483647 h 210"/>
                <a:gd name="T42" fmla="*/ 2147483647 w 72"/>
                <a:gd name="T43" fmla="*/ 2147483647 h 210"/>
                <a:gd name="T44" fmla="*/ 2147483647 w 72"/>
                <a:gd name="T45" fmla="*/ 2147483647 h 210"/>
                <a:gd name="T46" fmla="*/ 2147483647 w 72"/>
                <a:gd name="T47" fmla="*/ 2147483647 h 210"/>
                <a:gd name="T48" fmla="*/ 2147483647 w 72"/>
                <a:gd name="T49" fmla="*/ 2147483647 h 210"/>
                <a:gd name="T50" fmla="*/ 2147483647 w 72"/>
                <a:gd name="T51" fmla="*/ 2147483647 h 210"/>
                <a:gd name="T52" fmla="*/ 2147483647 w 72"/>
                <a:gd name="T53" fmla="*/ 2147483647 h 210"/>
                <a:gd name="T54" fmla="*/ 2147483647 w 72"/>
                <a:gd name="T55" fmla="*/ 2147483647 h 210"/>
                <a:gd name="T56" fmla="*/ 2147483647 w 72"/>
                <a:gd name="T57" fmla="*/ 2147483647 h 21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72" h="210">
                  <a:moveTo>
                    <a:pt x="53" y="59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0" y="0"/>
                    <a:pt x="72" y="3"/>
                    <a:pt x="72" y="8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2" y="57"/>
                    <a:pt x="70" y="59"/>
                    <a:pt x="67" y="59"/>
                  </a:cubicBezTo>
                  <a:cubicBezTo>
                    <a:pt x="53" y="59"/>
                    <a:pt x="53" y="59"/>
                    <a:pt x="53" y="59"/>
                  </a:cubicBezTo>
                  <a:close/>
                  <a:moveTo>
                    <a:pt x="45" y="151"/>
                  </a:moveTo>
                  <a:cubicBezTo>
                    <a:pt x="45" y="210"/>
                    <a:pt x="45" y="210"/>
                    <a:pt x="45" y="210"/>
                  </a:cubicBezTo>
                  <a:cubicBezTo>
                    <a:pt x="40" y="209"/>
                    <a:pt x="35" y="206"/>
                    <a:pt x="30" y="201"/>
                  </a:cubicBezTo>
                  <a:cubicBezTo>
                    <a:pt x="26" y="197"/>
                    <a:pt x="20" y="189"/>
                    <a:pt x="14" y="179"/>
                  </a:cubicBezTo>
                  <a:cubicBezTo>
                    <a:pt x="8" y="171"/>
                    <a:pt x="4" y="159"/>
                    <a:pt x="3" y="146"/>
                  </a:cubicBezTo>
                  <a:cubicBezTo>
                    <a:pt x="1" y="133"/>
                    <a:pt x="0" y="119"/>
                    <a:pt x="0" y="105"/>
                  </a:cubicBezTo>
                  <a:cubicBezTo>
                    <a:pt x="0" y="91"/>
                    <a:pt x="1" y="77"/>
                    <a:pt x="3" y="64"/>
                  </a:cubicBezTo>
                  <a:cubicBezTo>
                    <a:pt x="4" y="50"/>
                    <a:pt x="8" y="39"/>
                    <a:pt x="14" y="31"/>
                  </a:cubicBezTo>
                  <a:cubicBezTo>
                    <a:pt x="26" y="11"/>
                    <a:pt x="34" y="2"/>
                    <a:pt x="45" y="0"/>
                  </a:cubicBezTo>
                  <a:cubicBezTo>
                    <a:pt x="45" y="59"/>
                    <a:pt x="45" y="59"/>
                    <a:pt x="45" y="59"/>
                  </a:cubicBezTo>
                  <a:cubicBezTo>
                    <a:pt x="40" y="59"/>
                    <a:pt x="36" y="62"/>
                    <a:pt x="34" y="68"/>
                  </a:cubicBezTo>
                  <a:cubicBezTo>
                    <a:pt x="33" y="75"/>
                    <a:pt x="32" y="87"/>
                    <a:pt x="32" y="105"/>
                  </a:cubicBezTo>
                  <a:cubicBezTo>
                    <a:pt x="32" y="123"/>
                    <a:pt x="33" y="135"/>
                    <a:pt x="35" y="142"/>
                  </a:cubicBezTo>
                  <a:cubicBezTo>
                    <a:pt x="36" y="148"/>
                    <a:pt x="40" y="151"/>
                    <a:pt x="45" y="151"/>
                  </a:cubicBezTo>
                  <a:cubicBezTo>
                    <a:pt x="45" y="151"/>
                    <a:pt x="45" y="151"/>
                    <a:pt x="45" y="151"/>
                  </a:cubicBezTo>
                  <a:close/>
                  <a:moveTo>
                    <a:pt x="52" y="210"/>
                  </a:moveTo>
                  <a:cubicBezTo>
                    <a:pt x="52" y="151"/>
                    <a:pt x="52" y="151"/>
                    <a:pt x="52" y="151"/>
                  </a:cubicBezTo>
                  <a:cubicBezTo>
                    <a:pt x="66" y="151"/>
                    <a:pt x="66" y="151"/>
                    <a:pt x="66" y="151"/>
                  </a:cubicBezTo>
                  <a:cubicBezTo>
                    <a:pt x="70" y="151"/>
                    <a:pt x="71" y="153"/>
                    <a:pt x="71" y="158"/>
                  </a:cubicBezTo>
                  <a:cubicBezTo>
                    <a:pt x="71" y="202"/>
                    <a:pt x="71" y="202"/>
                    <a:pt x="71" y="202"/>
                  </a:cubicBezTo>
                  <a:cubicBezTo>
                    <a:pt x="71" y="207"/>
                    <a:pt x="70" y="210"/>
                    <a:pt x="66" y="210"/>
                  </a:cubicBezTo>
                  <a:cubicBezTo>
                    <a:pt x="52" y="210"/>
                    <a:pt x="52" y="210"/>
                    <a:pt x="52" y="2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4" name="组合 23"/>
          <p:cNvGrpSpPr/>
          <p:nvPr/>
        </p:nvGrpSpPr>
        <p:grpSpPr bwMode="auto">
          <a:xfrm>
            <a:off x="2806700" y="2751138"/>
            <a:ext cx="4052888" cy="347662"/>
            <a:chOff x="3096333" y="3168800"/>
            <a:chExt cx="4052207" cy="347140"/>
          </a:xfrm>
        </p:grpSpPr>
        <p:sp>
          <p:nvSpPr>
            <p:cNvPr id="25" name="圆角矩形 24"/>
            <p:cNvSpPr/>
            <p:nvPr/>
          </p:nvSpPr>
          <p:spPr>
            <a:xfrm>
              <a:off x="3096333" y="3179895"/>
              <a:ext cx="3864913" cy="33604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6" name="TextBox 144"/>
            <p:cNvSpPr txBox="1">
              <a:spLocks noChangeArrowheads="1"/>
            </p:cNvSpPr>
            <p:nvPr/>
          </p:nvSpPr>
          <p:spPr bwMode="auto">
            <a:xfrm>
              <a:off x="6339051" y="3168800"/>
              <a:ext cx="809489" cy="299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0" b="1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80%</a:t>
              </a:r>
              <a:endParaRPr lang="zh-CN" altLang="en-US" sz="1350" b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 bwMode="auto">
          <a:xfrm>
            <a:off x="2806700" y="2359025"/>
            <a:ext cx="3197225" cy="347663"/>
            <a:chOff x="3096333" y="2776847"/>
            <a:chExt cx="3196699" cy="347140"/>
          </a:xfrm>
        </p:grpSpPr>
        <p:sp>
          <p:nvSpPr>
            <p:cNvPr id="28" name="圆角矩形 27"/>
            <p:cNvSpPr/>
            <p:nvPr/>
          </p:nvSpPr>
          <p:spPr>
            <a:xfrm>
              <a:off x="3096333" y="2787943"/>
              <a:ext cx="3028452" cy="33604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9" name="TextBox 145"/>
            <p:cNvSpPr txBox="1">
              <a:spLocks noChangeArrowheads="1"/>
            </p:cNvSpPr>
            <p:nvPr/>
          </p:nvSpPr>
          <p:spPr bwMode="auto">
            <a:xfrm>
              <a:off x="5483540" y="2776847"/>
              <a:ext cx="809492" cy="299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0" b="1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70%</a:t>
              </a:r>
              <a:endParaRPr lang="zh-CN" altLang="en-US" sz="1350" b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 bwMode="auto">
          <a:xfrm>
            <a:off x="2806700" y="1965325"/>
            <a:ext cx="2363788" cy="347663"/>
            <a:chOff x="3096333" y="2382624"/>
            <a:chExt cx="2363591" cy="347140"/>
          </a:xfrm>
        </p:grpSpPr>
        <p:sp>
          <p:nvSpPr>
            <p:cNvPr id="31" name="圆角矩形 30"/>
            <p:cNvSpPr/>
            <p:nvPr/>
          </p:nvSpPr>
          <p:spPr>
            <a:xfrm>
              <a:off x="3096333" y="2393720"/>
              <a:ext cx="2190567" cy="33604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2" name="TextBox 146"/>
            <p:cNvSpPr txBox="1">
              <a:spLocks noChangeArrowheads="1"/>
            </p:cNvSpPr>
            <p:nvPr/>
          </p:nvSpPr>
          <p:spPr bwMode="auto">
            <a:xfrm>
              <a:off x="4650366" y="2382624"/>
              <a:ext cx="809558" cy="299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0" b="1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60%</a:t>
              </a:r>
              <a:endParaRPr lang="zh-CN" altLang="en-US" sz="1350" b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 bwMode="auto">
          <a:xfrm>
            <a:off x="2811463" y="3146425"/>
            <a:ext cx="1439862" cy="347663"/>
            <a:chOff x="3099831" y="3563706"/>
            <a:chExt cx="1441168" cy="347140"/>
          </a:xfrm>
        </p:grpSpPr>
        <p:sp>
          <p:nvSpPr>
            <p:cNvPr id="34" name="圆角矩形 33"/>
            <p:cNvSpPr/>
            <p:nvPr/>
          </p:nvSpPr>
          <p:spPr>
            <a:xfrm>
              <a:off x="3099831" y="3574802"/>
              <a:ext cx="1302931" cy="33604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5" name="TextBox 147"/>
            <p:cNvSpPr txBox="1">
              <a:spLocks noChangeArrowheads="1"/>
            </p:cNvSpPr>
            <p:nvPr/>
          </p:nvSpPr>
          <p:spPr bwMode="auto">
            <a:xfrm>
              <a:off x="3730640" y="3563706"/>
              <a:ext cx="810359" cy="299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0" b="1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40%</a:t>
              </a:r>
              <a:endParaRPr lang="zh-CN" altLang="en-US" sz="1350" b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 bwMode="auto">
          <a:xfrm>
            <a:off x="2820988" y="3541713"/>
            <a:ext cx="1960562" cy="347662"/>
            <a:chOff x="3109370" y="3959335"/>
            <a:chExt cx="1960633" cy="347140"/>
          </a:xfrm>
        </p:grpSpPr>
        <p:sp>
          <p:nvSpPr>
            <p:cNvPr id="37" name="圆角矩形 36"/>
            <p:cNvSpPr/>
            <p:nvPr/>
          </p:nvSpPr>
          <p:spPr>
            <a:xfrm>
              <a:off x="3109370" y="3970430"/>
              <a:ext cx="1782827" cy="33604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8" name="TextBox 148"/>
            <p:cNvSpPr txBox="1">
              <a:spLocks noChangeArrowheads="1"/>
            </p:cNvSpPr>
            <p:nvPr/>
          </p:nvSpPr>
          <p:spPr bwMode="auto">
            <a:xfrm>
              <a:off x="4260349" y="3959335"/>
              <a:ext cx="809654" cy="299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0" b="1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50%</a:t>
              </a:r>
              <a:endParaRPr lang="zh-CN" altLang="en-US" sz="1350" b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 bwMode="auto">
          <a:xfrm>
            <a:off x="2806700" y="3957638"/>
            <a:ext cx="2974975" cy="346075"/>
            <a:chOff x="3096332" y="4374376"/>
            <a:chExt cx="2973515" cy="347045"/>
          </a:xfrm>
        </p:grpSpPr>
        <p:sp>
          <p:nvSpPr>
            <p:cNvPr id="40" name="圆角矩形 39"/>
            <p:cNvSpPr/>
            <p:nvPr/>
          </p:nvSpPr>
          <p:spPr>
            <a:xfrm>
              <a:off x="3096332" y="4385519"/>
              <a:ext cx="2792629" cy="335902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1" name="TextBox 149"/>
            <p:cNvSpPr txBox="1">
              <a:spLocks noChangeArrowheads="1"/>
            </p:cNvSpPr>
            <p:nvPr/>
          </p:nvSpPr>
          <p:spPr bwMode="auto">
            <a:xfrm>
              <a:off x="5260619" y="4374376"/>
              <a:ext cx="809228" cy="300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0" b="1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65%</a:t>
              </a:r>
              <a:endParaRPr lang="zh-CN" altLang="en-US" sz="1350" b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2" name="TextBox 11"/>
          <p:cNvSpPr txBox="1">
            <a:spLocks noChangeArrowheads="1"/>
          </p:cNvSpPr>
          <p:nvPr/>
        </p:nvSpPr>
        <p:spPr bwMode="auto">
          <a:xfrm flipH="1">
            <a:off x="1258888" y="1960563"/>
            <a:ext cx="1223962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    </a:t>
            </a:r>
            <a:endParaRPr lang="en-US" altLang="zh-CN" sz="1000" kern="0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en-US" altLang="zh-CN" sz="1000" kern="0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11"/>
          <p:cNvSpPr txBox="1">
            <a:spLocks noChangeArrowheads="1"/>
          </p:cNvSpPr>
          <p:nvPr/>
        </p:nvSpPr>
        <p:spPr bwMode="auto">
          <a:xfrm flipH="1">
            <a:off x="1258888" y="2355850"/>
            <a:ext cx="1223962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    </a:t>
            </a:r>
            <a:endParaRPr lang="en-US" altLang="zh-CN" sz="1000" kern="0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en-US" altLang="zh-CN" sz="1000" kern="0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11"/>
          <p:cNvSpPr txBox="1">
            <a:spLocks noChangeArrowheads="1"/>
          </p:cNvSpPr>
          <p:nvPr/>
        </p:nvSpPr>
        <p:spPr bwMode="auto">
          <a:xfrm flipH="1">
            <a:off x="1258888" y="2746375"/>
            <a:ext cx="1223962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    </a:t>
            </a:r>
            <a:endParaRPr lang="en-US" altLang="zh-CN" sz="1000" kern="0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en-US" altLang="zh-CN" sz="1000" kern="0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11"/>
          <p:cNvSpPr txBox="1">
            <a:spLocks noChangeArrowheads="1"/>
          </p:cNvSpPr>
          <p:nvPr/>
        </p:nvSpPr>
        <p:spPr bwMode="auto">
          <a:xfrm flipH="1">
            <a:off x="1258888" y="3141663"/>
            <a:ext cx="1223962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    </a:t>
            </a:r>
            <a:endParaRPr lang="en-US" altLang="zh-CN" sz="1000" kern="0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en-US" altLang="zh-CN" sz="1000" kern="0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11"/>
          <p:cNvSpPr txBox="1">
            <a:spLocks noChangeArrowheads="1"/>
          </p:cNvSpPr>
          <p:nvPr/>
        </p:nvSpPr>
        <p:spPr bwMode="auto">
          <a:xfrm flipH="1">
            <a:off x="1258888" y="3536950"/>
            <a:ext cx="1223962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    </a:t>
            </a:r>
            <a:endParaRPr lang="en-US" altLang="zh-CN" sz="1000" kern="0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en-US" altLang="zh-CN" sz="1000" kern="0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11"/>
          <p:cNvSpPr txBox="1">
            <a:spLocks noChangeArrowheads="1"/>
          </p:cNvSpPr>
          <p:nvPr/>
        </p:nvSpPr>
        <p:spPr bwMode="auto">
          <a:xfrm flipH="1">
            <a:off x="1258888" y="3952875"/>
            <a:ext cx="1223962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    </a:t>
            </a:r>
            <a:endParaRPr lang="en-US" altLang="zh-CN" sz="1000" kern="0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en-US" altLang="zh-CN" sz="1000" kern="0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7488" y="87313"/>
            <a:ext cx="20510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1"/>
          <p:cNvSpPr>
            <a:spLocks noChangeArrowheads="1"/>
          </p:cNvSpPr>
          <p:nvPr/>
        </p:nvSpPr>
        <p:spPr bwMode="auto">
          <a:xfrm>
            <a:off x="1965325" y="252413"/>
            <a:ext cx="1055688" cy="2159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spc="3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Click to add title</a:t>
            </a:r>
            <a:endParaRPr lang="zh-CN" altLang="en-US" sz="800" spc="3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0" name="组合 49"/>
          <p:cNvGrpSpPr/>
          <p:nvPr/>
        </p:nvGrpSpPr>
        <p:grpSpPr bwMode="auto">
          <a:xfrm>
            <a:off x="925513" y="1303338"/>
            <a:ext cx="115887" cy="115887"/>
            <a:chOff x="531716" y="4005263"/>
            <a:chExt cx="115585" cy="115585"/>
          </a:xfrm>
        </p:grpSpPr>
        <p:sp>
          <p:nvSpPr>
            <p:cNvPr id="51" name="虚尾箭头 50"/>
            <p:cNvSpPr/>
            <p:nvPr/>
          </p:nvSpPr>
          <p:spPr>
            <a:xfrm>
              <a:off x="558633" y="4027430"/>
              <a:ext cx="61752" cy="71251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52" name="椭圆 38"/>
            <p:cNvSpPr>
              <a:spLocks noChangeArrowheads="1"/>
            </p:cNvSpPr>
            <p:nvPr/>
          </p:nvSpPr>
          <p:spPr bwMode="auto">
            <a:xfrm>
              <a:off x="531716" y="4005263"/>
              <a:ext cx="115585" cy="11558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53" name="虚尾箭头 52"/>
            <p:cNvSpPr/>
            <p:nvPr/>
          </p:nvSpPr>
          <p:spPr>
            <a:xfrm>
              <a:off x="558633" y="4025846"/>
              <a:ext cx="60168" cy="72835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4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4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4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4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1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5578" y="2038872"/>
            <a:ext cx="1663417" cy="18738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2143125" y="2317750"/>
            <a:ext cx="4835525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3983038" y="3930650"/>
            <a:ext cx="4632325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411413" y="915988"/>
            <a:ext cx="0" cy="1647825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216400" y="2335213"/>
            <a:ext cx="0" cy="181768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直角三角形 7"/>
          <p:cNvSpPr/>
          <p:nvPr/>
        </p:nvSpPr>
        <p:spPr>
          <a:xfrm rot="10800000">
            <a:off x="3854450" y="2320925"/>
            <a:ext cx="368300" cy="36988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503488" y="1025525"/>
            <a:ext cx="44180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en-US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18"/>
          <p:cNvSpPr>
            <a:spLocks noChangeArrowheads="1"/>
          </p:cNvSpPr>
          <p:nvPr/>
        </p:nvSpPr>
        <p:spPr bwMode="auto">
          <a:xfrm>
            <a:off x="4364038" y="2828925"/>
            <a:ext cx="445611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rgbClr val="404040"/>
                </a:solidFill>
                <a:latin typeface="Arial" panose="020B0604020202020204" pitchFamily="34" charset="0"/>
              </a:rPr>
              <a:t>RAPIDPPT, the leader of professional PPT designer in China. </a:t>
            </a:r>
            <a:endParaRPr lang="en-US" altLang="zh-CN" sz="1000">
              <a:solidFill>
                <a:srgbClr val="40404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rgbClr val="404040"/>
                </a:solidFill>
                <a:latin typeface="Arial" panose="020B0604020202020204" pitchFamily="34" charset="0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1000">
              <a:solidFill>
                <a:srgbClr val="404040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7488" y="87313"/>
            <a:ext cx="20510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"/>
          <p:cNvSpPr>
            <a:spLocks noChangeArrowheads="1"/>
          </p:cNvSpPr>
          <p:nvPr/>
        </p:nvSpPr>
        <p:spPr bwMode="auto">
          <a:xfrm>
            <a:off x="1965325" y="252413"/>
            <a:ext cx="1055688" cy="2159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spc="3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Click to add title</a:t>
            </a:r>
            <a:endParaRPr lang="zh-CN" altLang="en-US" sz="800" spc="3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3" name="组合 12"/>
          <p:cNvGrpSpPr/>
          <p:nvPr/>
        </p:nvGrpSpPr>
        <p:grpSpPr bwMode="auto">
          <a:xfrm>
            <a:off x="2419350" y="1155700"/>
            <a:ext cx="115888" cy="115888"/>
            <a:chOff x="531716" y="4005263"/>
            <a:chExt cx="115585" cy="115585"/>
          </a:xfrm>
        </p:grpSpPr>
        <p:sp>
          <p:nvSpPr>
            <p:cNvPr id="14" name="虚尾箭头 13"/>
            <p:cNvSpPr/>
            <p:nvPr/>
          </p:nvSpPr>
          <p:spPr>
            <a:xfrm>
              <a:off x="558633" y="4027430"/>
              <a:ext cx="61750" cy="71251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椭圆 38"/>
            <p:cNvSpPr>
              <a:spLocks noChangeArrowheads="1"/>
            </p:cNvSpPr>
            <p:nvPr/>
          </p:nvSpPr>
          <p:spPr bwMode="auto">
            <a:xfrm>
              <a:off x="531716" y="4005263"/>
              <a:ext cx="115585" cy="11558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虚尾箭头 15"/>
            <p:cNvSpPr/>
            <p:nvPr/>
          </p:nvSpPr>
          <p:spPr>
            <a:xfrm>
              <a:off x="558633" y="4025847"/>
              <a:ext cx="60167" cy="72834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4222750" y="2933700"/>
            <a:ext cx="115888" cy="115888"/>
            <a:chOff x="531716" y="4005263"/>
            <a:chExt cx="115585" cy="115585"/>
          </a:xfrm>
        </p:grpSpPr>
        <p:sp>
          <p:nvSpPr>
            <p:cNvPr id="18" name="虚尾箭头 17"/>
            <p:cNvSpPr/>
            <p:nvPr/>
          </p:nvSpPr>
          <p:spPr>
            <a:xfrm>
              <a:off x="558633" y="4027430"/>
              <a:ext cx="61750" cy="71251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19" name="椭圆 38"/>
            <p:cNvSpPr>
              <a:spLocks noChangeArrowheads="1"/>
            </p:cNvSpPr>
            <p:nvPr/>
          </p:nvSpPr>
          <p:spPr bwMode="auto">
            <a:xfrm>
              <a:off x="531716" y="4005263"/>
              <a:ext cx="115585" cy="11558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虚尾箭头 19"/>
            <p:cNvSpPr/>
            <p:nvPr/>
          </p:nvSpPr>
          <p:spPr>
            <a:xfrm>
              <a:off x="558633" y="4025847"/>
              <a:ext cx="60167" cy="72834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6418263" y="1589088"/>
            <a:ext cx="1460500" cy="1685925"/>
            <a:chOff x="6418174" y="1589375"/>
            <a:chExt cx="1460957" cy="1684995"/>
          </a:xfrm>
        </p:grpSpPr>
        <p:sp>
          <p:nvSpPr>
            <p:cNvPr id="27727" name="AutoShape 51"/>
            <p:cNvSpPr>
              <a:spLocks noChangeAspect="1" noChangeArrowheads="1" noTextEdit="1"/>
            </p:cNvSpPr>
            <p:nvPr/>
          </p:nvSpPr>
          <p:spPr bwMode="auto">
            <a:xfrm>
              <a:off x="6424485" y="1595686"/>
              <a:ext cx="1454646" cy="1678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Rectangle 53"/>
            <p:cNvSpPr>
              <a:spLocks noChangeArrowheads="1"/>
            </p:cNvSpPr>
            <p:nvPr/>
          </p:nvSpPr>
          <p:spPr bwMode="auto">
            <a:xfrm>
              <a:off x="6418174" y="1589375"/>
              <a:ext cx="131803" cy="1684995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" name="Rectangle 54"/>
            <p:cNvSpPr>
              <a:spLocks noChangeArrowheads="1"/>
            </p:cNvSpPr>
            <p:nvPr/>
          </p:nvSpPr>
          <p:spPr bwMode="auto">
            <a:xfrm>
              <a:off x="6632553" y="1589375"/>
              <a:ext cx="142920" cy="1684995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" name="Rectangle 55"/>
            <p:cNvSpPr>
              <a:spLocks noChangeArrowheads="1"/>
            </p:cNvSpPr>
            <p:nvPr/>
          </p:nvSpPr>
          <p:spPr bwMode="auto">
            <a:xfrm>
              <a:off x="6856461" y="1589375"/>
              <a:ext cx="142920" cy="1684995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" name="Rectangle 56"/>
            <p:cNvSpPr>
              <a:spLocks noChangeArrowheads="1"/>
            </p:cNvSpPr>
            <p:nvPr/>
          </p:nvSpPr>
          <p:spPr bwMode="auto">
            <a:xfrm>
              <a:off x="7080368" y="1589375"/>
              <a:ext cx="136568" cy="1684995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" name="Rectangle 57"/>
            <p:cNvSpPr>
              <a:spLocks noChangeArrowheads="1"/>
            </p:cNvSpPr>
            <p:nvPr/>
          </p:nvSpPr>
          <p:spPr bwMode="auto">
            <a:xfrm>
              <a:off x="7297924" y="1589375"/>
              <a:ext cx="139744" cy="1684995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" name="Rectangle 58"/>
            <p:cNvSpPr>
              <a:spLocks noChangeArrowheads="1"/>
            </p:cNvSpPr>
            <p:nvPr/>
          </p:nvSpPr>
          <p:spPr bwMode="auto">
            <a:xfrm>
              <a:off x="6418174" y="2755543"/>
              <a:ext cx="131803" cy="51882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4000">
                  <a:schemeClr val="bg1">
                    <a:lumMod val="65000"/>
                  </a:schemeClr>
                </a:gs>
                <a:gs pos="7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Rectangle 59"/>
            <p:cNvSpPr>
              <a:spLocks noChangeArrowheads="1"/>
            </p:cNvSpPr>
            <p:nvPr/>
          </p:nvSpPr>
          <p:spPr bwMode="auto">
            <a:xfrm>
              <a:off x="6632553" y="2926899"/>
              <a:ext cx="142920" cy="34747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4000">
                  <a:schemeClr val="bg1">
                    <a:lumMod val="65000"/>
                  </a:schemeClr>
                </a:gs>
                <a:gs pos="7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Rectangle 60"/>
            <p:cNvSpPr>
              <a:spLocks noChangeArrowheads="1"/>
            </p:cNvSpPr>
            <p:nvPr/>
          </p:nvSpPr>
          <p:spPr bwMode="auto">
            <a:xfrm>
              <a:off x="6856461" y="2676212"/>
              <a:ext cx="142920" cy="59815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4000">
                  <a:schemeClr val="bg1">
                    <a:lumMod val="65000"/>
                  </a:schemeClr>
                </a:gs>
                <a:gs pos="7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Rectangle 61"/>
            <p:cNvSpPr>
              <a:spLocks noChangeArrowheads="1"/>
            </p:cNvSpPr>
            <p:nvPr/>
          </p:nvSpPr>
          <p:spPr bwMode="auto">
            <a:xfrm>
              <a:off x="7080368" y="2820595"/>
              <a:ext cx="136568" cy="45377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4000">
                  <a:schemeClr val="bg1">
                    <a:lumMod val="65000"/>
                  </a:schemeClr>
                </a:gs>
                <a:gs pos="7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Rectangle 62"/>
            <p:cNvSpPr>
              <a:spLocks noChangeArrowheads="1"/>
            </p:cNvSpPr>
            <p:nvPr/>
          </p:nvSpPr>
          <p:spPr bwMode="auto">
            <a:xfrm>
              <a:off x="7297924" y="2749197"/>
              <a:ext cx="139744" cy="525173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4000">
                  <a:schemeClr val="bg1">
                    <a:lumMod val="65000"/>
                  </a:schemeClr>
                </a:gs>
                <a:gs pos="7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Rectangle 63"/>
            <p:cNvSpPr>
              <a:spLocks noChangeArrowheads="1"/>
            </p:cNvSpPr>
            <p:nvPr/>
          </p:nvSpPr>
          <p:spPr bwMode="auto">
            <a:xfrm>
              <a:off x="7513892" y="1589375"/>
              <a:ext cx="141331" cy="1684995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Rectangle 64"/>
            <p:cNvSpPr>
              <a:spLocks noChangeArrowheads="1"/>
            </p:cNvSpPr>
            <p:nvPr/>
          </p:nvSpPr>
          <p:spPr bwMode="auto">
            <a:xfrm>
              <a:off x="7737799" y="1589375"/>
              <a:ext cx="134980" cy="1684995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Rectangle 65"/>
            <p:cNvSpPr>
              <a:spLocks noChangeArrowheads="1"/>
            </p:cNvSpPr>
            <p:nvPr/>
          </p:nvSpPr>
          <p:spPr bwMode="auto">
            <a:xfrm>
              <a:off x="7513892" y="2720638"/>
              <a:ext cx="141331" cy="55373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4000">
                  <a:schemeClr val="bg1">
                    <a:lumMod val="65000"/>
                  </a:schemeClr>
                </a:gs>
                <a:gs pos="7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" name="Rectangle 66"/>
            <p:cNvSpPr>
              <a:spLocks noChangeArrowheads="1"/>
            </p:cNvSpPr>
            <p:nvPr/>
          </p:nvSpPr>
          <p:spPr bwMode="auto">
            <a:xfrm>
              <a:off x="7737799" y="2914206"/>
              <a:ext cx="134980" cy="36016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4000">
                  <a:schemeClr val="bg1">
                    <a:lumMod val="65000"/>
                  </a:schemeClr>
                </a:gs>
                <a:gs pos="7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 bwMode="auto">
          <a:xfrm>
            <a:off x="2843213" y="1635125"/>
            <a:ext cx="1425575" cy="1635125"/>
            <a:chOff x="2843809" y="1635283"/>
            <a:chExt cx="1424791" cy="1634298"/>
          </a:xfrm>
        </p:grpSpPr>
        <p:sp>
          <p:nvSpPr>
            <p:cNvPr id="19" name="Rectangle 96"/>
            <p:cNvSpPr>
              <a:spLocks noChangeArrowheads="1"/>
            </p:cNvSpPr>
            <p:nvPr/>
          </p:nvSpPr>
          <p:spPr bwMode="auto">
            <a:xfrm>
              <a:off x="2851742" y="1635283"/>
              <a:ext cx="138037" cy="1634298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Rectangle 97"/>
            <p:cNvSpPr>
              <a:spLocks noChangeArrowheads="1"/>
            </p:cNvSpPr>
            <p:nvPr/>
          </p:nvSpPr>
          <p:spPr bwMode="auto">
            <a:xfrm>
              <a:off x="3069110" y="1635283"/>
              <a:ext cx="128516" cy="1634298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Rectangle 98"/>
            <p:cNvSpPr>
              <a:spLocks noChangeArrowheads="1"/>
            </p:cNvSpPr>
            <p:nvPr/>
          </p:nvSpPr>
          <p:spPr bwMode="auto">
            <a:xfrm>
              <a:off x="3276958" y="1635283"/>
              <a:ext cx="138037" cy="1634298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2" name="Rectangle 99"/>
            <p:cNvSpPr>
              <a:spLocks noChangeArrowheads="1"/>
            </p:cNvSpPr>
            <p:nvPr/>
          </p:nvSpPr>
          <p:spPr bwMode="auto">
            <a:xfrm>
              <a:off x="3494326" y="1635283"/>
              <a:ext cx="138036" cy="1634298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3" name="Rectangle 100"/>
            <p:cNvSpPr>
              <a:spLocks noChangeArrowheads="1"/>
            </p:cNvSpPr>
            <p:nvPr/>
          </p:nvSpPr>
          <p:spPr bwMode="auto">
            <a:xfrm>
              <a:off x="3711693" y="1635283"/>
              <a:ext cx="131691" cy="1634298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Rectangle 101"/>
            <p:cNvSpPr>
              <a:spLocks noChangeArrowheads="1"/>
            </p:cNvSpPr>
            <p:nvPr/>
          </p:nvSpPr>
          <p:spPr bwMode="auto">
            <a:xfrm>
              <a:off x="2843809" y="2807853"/>
              <a:ext cx="145970" cy="46172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4000">
                  <a:schemeClr val="bg1">
                    <a:lumMod val="65000"/>
                  </a:schemeClr>
                </a:gs>
                <a:gs pos="7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 102"/>
            <p:cNvSpPr>
              <a:spLocks noChangeArrowheads="1"/>
            </p:cNvSpPr>
            <p:nvPr/>
          </p:nvSpPr>
          <p:spPr bwMode="auto">
            <a:xfrm>
              <a:off x="3069110" y="2612688"/>
              <a:ext cx="128516" cy="656893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4000">
                  <a:schemeClr val="bg1">
                    <a:lumMod val="65000"/>
                  </a:schemeClr>
                </a:gs>
                <a:gs pos="7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 103"/>
            <p:cNvSpPr>
              <a:spLocks noChangeArrowheads="1"/>
            </p:cNvSpPr>
            <p:nvPr/>
          </p:nvSpPr>
          <p:spPr bwMode="auto">
            <a:xfrm>
              <a:off x="3276958" y="2346123"/>
              <a:ext cx="138037" cy="92345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4000">
                  <a:schemeClr val="bg1">
                    <a:lumMod val="65000"/>
                  </a:schemeClr>
                </a:gs>
                <a:gs pos="7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 104"/>
            <p:cNvSpPr>
              <a:spLocks noChangeArrowheads="1"/>
            </p:cNvSpPr>
            <p:nvPr/>
          </p:nvSpPr>
          <p:spPr bwMode="auto">
            <a:xfrm>
              <a:off x="3494326" y="2612688"/>
              <a:ext cx="138036" cy="656893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4000">
                  <a:schemeClr val="bg1">
                    <a:lumMod val="65000"/>
                  </a:schemeClr>
                </a:gs>
                <a:gs pos="7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Rectangle 105"/>
            <p:cNvSpPr>
              <a:spLocks noChangeArrowheads="1"/>
            </p:cNvSpPr>
            <p:nvPr/>
          </p:nvSpPr>
          <p:spPr bwMode="auto">
            <a:xfrm>
              <a:off x="3711693" y="2214428"/>
              <a:ext cx="131691" cy="1055153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4000">
                  <a:schemeClr val="bg1">
                    <a:lumMod val="65000"/>
                  </a:schemeClr>
                </a:gs>
                <a:gs pos="7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Rectangle 106"/>
            <p:cNvSpPr>
              <a:spLocks noChangeArrowheads="1"/>
            </p:cNvSpPr>
            <p:nvPr/>
          </p:nvSpPr>
          <p:spPr bwMode="auto">
            <a:xfrm>
              <a:off x="3913196" y="1635283"/>
              <a:ext cx="138036" cy="1634298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0" name="Rectangle 107"/>
            <p:cNvSpPr>
              <a:spLocks noChangeArrowheads="1"/>
            </p:cNvSpPr>
            <p:nvPr/>
          </p:nvSpPr>
          <p:spPr bwMode="auto">
            <a:xfrm>
              <a:off x="4130563" y="1635283"/>
              <a:ext cx="138037" cy="1634298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1" name="Rectangle 108"/>
            <p:cNvSpPr>
              <a:spLocks noChangeArrowheads="1"/>
            </p:cNvSpPr>
            <p:nvPr/>
          </p:nvSpPr>
          <p:spPr bwMode="auto">
            <a:xfrm>
              <a:off x="3913196" y="2434978"/>
              <a:ext cx="138036" cy="834603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4000">
                  <a:schemeClr val="bg1">
                    <a:lumMod val="65000"/>
                  </a:schemeClr>
                </a:gs>
                <a:gs pos="7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2" name="Rectangle 109"/>
            <p:cNvSpPr>
              <a:spLocks noChangeArrowheads="1"/>
            </p:cNvSpPr>
            <p:nvPr/>
          </p:nvSpPr>
          <p:spPr bwMode="auto">
            <a:xfrm>
              <a:off x="4130563" y="2214428"/>
              <a:ext cx="138037" cy="1055153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4000">
                  <a:schemeClr val="bg1">
                    <a:lumMod val="65000"/>
                  </a:schemeClr>
                </a:gs>
                <a:gs pos="7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3" name="组合 32"/>
          <p:cNvGrpSpPr/>
          <p:nvPr/>
        </p:nvGrpSpPr>
        <p:grpSpPr bwMode="auto">
          <a:xfrm>
            <a:off x="4602163" y="1595438"/>
            <a:ext cx="1454150" cy="1674812"/>
            <a:chOff x="4602824" y="1594737"/>
            <a:chExt cx="1453276" cy="1676133"/>
          </a:xfrm>
        </p:grpSpPr>
        <p:sp>
          <p:nvSpPr>
            <p:cNvPr id="34" name="Rectangle 121"/>
            <p:cNvSpPr>
              <a:spLocks noChangeArrowheads="1"/>
            </p:cNvSpPr>
            <p:nvPr/>
          </p:nvSpPr>
          <p:spPr bwMode="auto">
            <a:xfrm>
              <a:off x="4602824" y="1594737"/>
              <a:ext cx="141202" cy="1676133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Rectangle 122"/>
            <p:cNvSpPr>
              <a:spLocks noChangeArrowheads="1"/>
            </p:cNvSpPr>
            <p:nvPr/>
          </p:nvSpPr>
          <p:spPr bwMode="auto">
            <a:xfrm>
              <a:off x="4824940" y="1594737"/>
              <a:ext cx="133270" cy="1676133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Rectangle 123"/>
            <p:cNvSpPr>
              <a:spLocks noChangeArrowheads="1"/>
            </p:cNvSpPr>
            <p:nvPr/>
          </p:nvSpPr>
          <p:spPr bwMode="auto">
            <a:xfrm>
              <a:off x="5039124" y="1594737"/>
              <a:ext cx="141203" cy="1676133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7" name="Rectangle 124"/>
            <p:cNvSpPr>
              <a:spLocks noChangeArrowheads="1"/>
            </p:cNvSpPr>
            <p:nvPr/>
          </p:nvSpPr>
          <p:spPr bwMode="auto">
            <a:xfrm>
              <a:off x="5261240" y="1594737"/>
              <a:ext cx="136443" cy="1676133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8" name="Rectangle 125"/>
            <p:cNvSpPr>
              <a:spLocks noChangeArrowheads="1"/>
            </p:cNvSpPr>
            <p:nvPr/>
          </p:nvSpPr>
          <p:spPr bwMode="auto">
            <a:xfrm>
              <a:off x="5478597" y="1594737"/>
              <a:ext cx="141202" cy="1676133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9" name="Rectangle 126"/>
            <p:cNvSpPr>
              <a:spLocks noChangeArrowheads="1"/>
            </p:cNvSpPr>
            <p:nvPr/>
          </p:nvSpPr>
          <p:spPr bwMode="auto">
            <a:xfrm>
              <a:off x="4602824" y="2424066"/>
              <a:ext cx="141202" cy="84680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4000">
                  <a:schemeClr val="bg1">
                    <a:lumMod val="65000"/>
                  </a:schemeClr>
                </a:gs>
                <a:gs pos="7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0" name="Rectangle 127"/>
            <p:cNvSpPr>
              <a:spLocks noChangeArrowheads="1"/>
            </p:cNvSpPr>
            <p:nvPr/>
          </p:nvSpPr>
          <p:spPr bwMode="auto">
            <a:xfrm>
              <a:off x="4824940" y="2424066"/>
              <a:ext cx="133270" cy="84680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4000">
                  <a:schemeClr val="bg1">
                    <a:lumMod val="65000"/>
                  </a:schemeClr>
                </a:gs>
                <a:gs pos="7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Rectangle 128"/>
            <p:cNvSpPr>
              <a:spLocks noChangeArrowheads="1"/>
            </p:cNvSpPr>
            <p:nvPr/>
          </p:nvSpPr>
          <p:spPr bwMode="auto">
            <a:xfrm>
              <a:off x="5039124" y="2719574"/>
              <a:ext cx="141203" cy="55129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4000">
                  <a:schemeClr val="bg1">
                    <a:lumMod val="65000"/>
                  </a:schemeClr>
                </a:gs>
                <a:gs pos="7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Rectangle 129"/>
            <p:cNvSpPr>
              <a:spLocks noChangeArrowheads="1"/>
            </p:cNvSpPr>
            <p:nvPr/>
          </p:nvSpPr>
          <p:spPr bwMode="auto">
            <a:xfrm>
              <a:off x="5261240" y="2452663"/>
              <a:ext cx="136443" cy="81820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4000">
                  <a:schemeClr val="bg1">
                    <a:lumMod val="65000"/>
                  </a:schemeClr>
                </a:gs>
                <a:gs pos="7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3" name="Rectangle 130"/>
            <p:cNvSpPr>
              <a:spLocks noChangeArrowheads="1"/>
            </p:cNvSpPr>
            <p:nvPr/>
          </p:nvSpPr>
          <p:spPr bwMode="auto">
            <a:xfrm>
              <a:off x="5478597" y="2424066"/>
              <a:ext cx="141202" cy="84680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4000">
                  <a:schemeClr val="bg1">
                    <a:lumMod val="65000"/>
                  </a:schemeClr>
                </a:gs>
                <a:gs pos="7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4" name="Rectangle 131"/>
            <p:cNvSpPr>
              <a:spLocks noChangeArrowheads="1"/>
            </p:cNvSpPr>
            <p:nvPr/>
          </p:nvSpPr>
          <p:spPr bwMode="auto">
            <a:xfrm>
              <a:off x="5692781" y="1594737"/>
              <a:ext cx="141203" cy="1676133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5" name="Rectangle 132"/>
            <p:cNvSpPr>
              <a:spLocks noChangeArrowheads="1"/>
            </p:cNvSpPr>
            <p:nvPr/>
          </p:nvSpPr>
          <p:spPr bwMode="auto">
            <a:xfrm>
              <a:off x="5914897" y="1594737"/>
              <a:ext cx="141203" cy="1676133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6" name="Rectangle 133"/>
            <p:cNvSpPr>
              <a:spLocks noChangeArrowheads="1"/>
            </p:cNvSpPr>
            <p:nvPr/>
          </p:nvSpPr>
          <p:spPr bwMode="auto">
            <a:xfrm>
              <a:off x="5692781" y="2656023"/>
              <a:ext cx="141203" cy="61484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4000">
                  <a:schemeClr val="bg1">
                    <a:lumMod val="65000"/>
                  </a:schemeClr>
                </a:gs>
                <a:gs pos="7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7" name="Rectangle 134"/>
            <p:cNvSpPr>
              <a:spLocks noChangeArrowheads="1"/>
            </p:cNvSpPr>
            <p:nvPr/>
          </p:nvSpPr>
          <p:spPr bwMode="auto">
            <a:xfrm>
              <a:off x="5914897" y="2530512"/>
              <a:ext cx="141203" cy="74035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4000">
                  <a:schemeClr val="bg1">
                    <a:lumMod val="65000"/>
                  </a:schemeClr>
                </a:gs>
                <a:gs pos="7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8" name="组合 47"/>
          <p:cNvGrpSpPr/>
          <p:nvPr/>
        </p:nvGrpSpPr>
        <p:grpSpPr bwMode="auto">
          <a:xfrm>
            <a:off x="971550" y="3570288"/>
            <a:ext cx="6994525" cy="1042987"/>
            <a:chOff x="971600" y="3570068"/>
            <a:chExt cx="6994302" cy="1044603"/>
          </a:xfrm>
        </p:grpSpPr>
        <p:sp>
          <p:nvSpPr>
            <p:cNvPr id="27696" name="矩形 154"/>
            <p:cNvSpPr>
              <a:spLocks noChangeArrowheads="1"/>
            </p:cNvSpPr>
            <p:nvPr/>
          </p:nvSpPr>
          <p:spPr bwMode="auto">
            <a:xfrm>
              <a:off x="1183356" y="3967722"/>
              <a:ext cx="6782546" cy="646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Clr>
                  <a:srgbClr val="0070C0"/>
                </a:buClr>
                <a:buFontTx/>
                <a:buNone/>
              </a:pPr>
              <a:r>
                <a:rPr lang="zh-CN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971600" y="3570068"/>
              <a:ext cx="2122420" cy="338661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black"/>
                  </a:solidFill>
                  <a:effectLst/>
                </a:rPr>
                <a:t>点击此处添加标题</a:t>
              </a:r>
              <a:endParaRPr lang="zh-CN" altLang="en-US" dirty="0">
                <a:solidFill>
                  <a:prstClr val="black"/>
                </a:solidFill>
                <a:effectLst/>
              </a:endParaRPr>
            </a:p>
          </p:txBody>
        </p:sp>
        <p:cxnSp>
          <p:nvCxnSpPr>
            <p:cNvPr id="51" name="直接连接符 50"/>
            <p:cNvCxnSpPr/>
            <p:nvPr/>
          </p:nvCxnSpPr>
          <p:spPr>
            <a:xfrm>
              <a:off x="1076372" y="3967558"/>
              <a:ext cx="6791108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/>
          <p:cNvGrpSpPr/>
          <p:nvPr/>
        </p:nvGrpSpPr>
        <p:grpSpPr bwMode="auto">
          <a:xfrm>
            <a:off x="1114425" y="1671638"/>
            <a:ext cx="1404938" cy="1619250"/>
            <a:chOff x="1114982" y="1672173"/>
            <a:chExt cx="1404940" cy="1619657"/>
          </a:xfrm>
        </p:grpSpPr>
        <p:sp>
          <p:nvSpPr>
            <p:cNvPr id="27681" name="AutoShape 69"/>
            <p:cNvSpPr>
              <a:spLocks noChangeAspect="1" noChangeArrowheads="1" noTextEdit="1"/>
            </p:cNvSpPr>
            <p:nvPr/>
          </p:nvSpPr>
          <p:spPr bwMode="auto">
            <a:xfrm>
              <a:off x="1115616" y="1678239"/>
              <a:ext cx="1398240" cy="1613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Rectangle 71"/>
            <p:cNvSpPr>
              <a:spLocks noChangeArrowheads="1"/>
            </p:cNvSpPr>
            <p:nvPr/>
          </p:nvSpPr>
          <p:spPr bwMode="auto">
            <a:xfrm>
              <a:off x="2383397" y="1672173"/>
              <a:ext cx="136525" cy="1619657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5" name="Rectangle 72"/>
            <p:cNvSpPr>
              <a:spLocks noChangeArrowheads="1"/>
            </p:cNvSpPr>
            <p:nvPr/>
          </p:nvSpPr>
          <p:spPr bwMode="auto">
            <a:xfrm>
              <a:off x="2177022" y="1672173"/>
              <a:ext cx="127000" cy="1619657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6" name="Rectangle 73"/>
            <p:cNvSpPr>
              <a:spLocks noChangeArrowheads="1"/>
            </p:cNvSpPr>
            <p:nvPr/>
          </p:nvSpPr>
          <p:spPr bwMode="auto">
            <a:xfrm>
              <a:off x="1962708" y="1672173"/>
              <a:ext cx="136525" cy="1619657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7" name="Rectangle 74"/>
            <p:cNvSpPr>
              <a:spLocks noChangeArrowheads="1"/>
            </p:cNvSpPr>
            <p:nvPr/>
          </p:nvSpPr>
          <p:spPr bwMode="auto">
            <a:xfrm>
              <a:off x="1746808" y="1672173"/>
              <a:ext cx="136525" cy="1619657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8" name="Rectangle 75"/>
            <p:cNvSpPr>
              <a:spLocks noChangeArrowheads="1"/>
            </p:cNvSpPr>
            <p:nvPr/>
          </p:nvSpPr>
          <p:spPr bwMode="auto">
            <a:xfrm>
              <a:off x="1537258" y="1672173"/>
              <a:ext cx="130175" cy="1619657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9" name="Rectangle 76"/>
            <p:cNvSpPr>
              <a:spLocks noChangeArrowheads="1"/>
            </p:cNvSpPr>
            <p:nvPr/>
          </p:nvSpPr>
          <p:spPr bwMode="auto">
            <a:xfrm>
              <a:off x="2383397" y="2094554"/>
              <a:ext cx="136525" cy="119727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0" name="Rectangle 77"/>
            <p:cNvSpPr>
              <a:spLocks noChangeArrowheads="1"/>
            </p:cNvSpPr>
            <p:nvPr/>
          </p:nvSpPr>
          <p:spPr bwMode="auto">
            <a:xfrm>
              <a:off x="2177022" y="2215234"/>
              <a:ext cx="127000" cy="107659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1" name="Rectangle 78"/>
            <p:cNvSpPr>
              <a:spLocks noChangeArrowheads="1"/>
            </p:cNvSpPr>
            <p:nvPr/>
          </p:nvSpPr>
          <p:spPr bwMode="auto">
            <a:xfrm>
              <a:off x="1961121" y="2345442"/>
              <a:ext cx="136525" cy="94638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2" name="Rectangle 79"/>
            <p:cNvSpPr>
              <a:spLocks noChangeArrowheads="1"/>
            </p:cNvSpPr>
            <p:nvPr/>
          </p:nvSpPr>
          <p:spPr bwMode="auto">
            <a:xfrm>
              <a:off x="1743633" y="2423249"/>
              <a:ext cx="139700" cy="86858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3" name="Rectangle 80"/>
            <p:cNvSpPr>
              <a:spLocks noChangeArrowheads="1"/>
            </p:cNvSpPr>
            <p:nvPr/>
          </p:nvSpPr>
          <p:spPr bwMode="auto">
            <a:xfrm>
              <a:off x="1537258" y="2502644"/>
              <a:ext cx="130175" cy="78918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4" name="Rectangle 81"/>
            <p:cNvSpPr>
              <a:spLocks noChangeArrowheads="1"/>
            </p:cNvSpPr>
            <p:nvPr/>
          </p:nvSpPr>
          <p:spPr bwMode="auto">
            <a:xfrm>
              <a:off x="1330882" y="1672173"/>
              <a:ext cx="127000" cy="1619657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Rectangle 82"/>
            <p:cNvSpPr>
              <a:spLocks noChangeArrowheads="1"/>
            </p:cNvSpPr>
            <p:nvPr/>
          </p:nvSpPr>
          <p:spPr bwMode="auto">
            <a:xfrm>
              <a:off x="1114982" y="1672173"/>
              <a:ext cx="136525" cy="1619657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Rectangle 83"/>
            <p:cNvSpPr>
              <a:spLocks noChangeArrowheads="1"/>
            </p:cNvSpPr>
            <p:nvPr/>
          </p:nvSpPr>
          <p:spPr bwMode="auto">
            <a:xfrm>
              <a:off x="1330882" y="2675725"/>
              <a:ext cx="127000" cy="61610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Rectangle 84"/>
            <p:cNvSpPr>
              <a:spLocks noChangeArrowheads="1"/>
            </p:cNvSpPr>
            <p:nvPr/>
          </p:nvSpPr>
          <p:spPr bwMode="auto">
            <a:xfrm>
              <a:off x="1114982" y="2755120"/>
              <a:ext cx="136525" cy="53671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90" name="组合 2"/>
          <p:cNvGrpSpPr/>
          <p:nvPr/>
        </p:nvGrpSpPr>
        <p:grpSpPr bwMode="auto">
          <a:xfrm>
            <a:off x="1443038" y="735013"/>
            <a:ext cx="774700" cy="768350"/>
            <a:chOff x="1443396" y="734750"/>
            <a:chExt cx="774461" cy="768703"/>
          </a:xfrm>
        </p:grpSpPr>
        <p:grpSp>
          <p:nvGrpSpPr>
            <p:cNvPr id="27677" name="组合 1132"/>
            <p:cNvGrpSpPr/>
            <p:nvPr/>
          </p:nvGrpSpPr>
          <p:grpSpPr bwMode="auto">
            <a:xfrm>
              <a:off x="1443396" y="734750"/>
              <a:ext cx="774461" cy="768703"/>
              <a:chOff x="1378730" y="2045101"/>
              <a:chExt cx="774461" cy="768703"/>
            </a:xfrm>
          </p:grpSpPr>
          <p:sp>
            <p:nvSpPr>
              <p:cNvPr id="96" name="Freeform 89"/>
              <p:cNvSpPr>
                <a:spLocks noEditPoints="1"/>
              </p:cNvSpPr>
              <p:nvPr/>
            </p:nvSpPr>
            <p:spPr bwMode="auto">
              <a:xfrm>
                <a:off x="1378730" y="2045101"/>
                <a:ext cx="774461" cy="768703"/>
              </a:xfrm>
              <a:custGeom>
                <a:avLst/>
                <a:gdLst>
                  <a:gd name="T0" fmla="*/ 56 w 114"/>
                  <a:gd name="T1" fmla="*/ 0 h 113"/>
                  <a:gd name="T2" fmla="*/ 0 w 114"/>
                  <a:gd name="T3" fmla="*/ 56 h 113"/>
                  <a:gd name="T4" fmla="*/ 56 w 114"/>
                  <a:gd name="T5" fmla="*/ 113 h 113"/>
                  <a:gd name="T6" fmla="*/ 114 w 114"/>
                  <a:gd name="T7" fmla="*/ 56 h 113"/>
                  <a:gd name="T8" fmla="*/ 56 w 114"/>
                  <a:gd name="T9" fmla="*/ 0 h 113"/>
                  <a:gd name="T10" fmla="*/ 56 w 114"/>
                  <a:gd name="T11" fmla="*/ 90 h 113"/>
                  <a:gd name="T12" fmla="*/ 22 w 114"/>
                  <a:gd name="T13" fmla="*/ 56 h 113"/>
                  <a:gd name="T14" fmla="*/ 56 w 114"/>
                  <a:gd name="T15" fmla="*/ 21 h 113"/>
                  <a:gd name="T16" fmla="*/ 90 w 114"/>
                  <a:gd name="T17" fmla="*/ 56 h 113"/>
                  <a:gd name="T18" fmla="*/ 56 w 114"/>
                  <a:gd name="T19" fmla="*/ 9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" h="113">
                    <a:moveTo>
                      <a:pt x="56" y="0"/>
                    </a:moveTo>
                    <a:cubicBezTo>
                      <a:pt x="25" y="0"/>
                      <a:pt x="0" y="24"/>
                      <a:pt x="0" y="56"/>
                    </a:cubicBezTo>
                    <a:cubicBezTo>
                      <a:pt x="0" y="88"/>
                      <a:pt x="25" y="113"/>
                      <a:pt x="56" y="113"/>
                    </a:cubicBezTo>
                    <a:cubicBezTo>
                      <a:pt x="89" y="113"/>
                      <a:pt x="114" y="88"/>
                      <a:pt x="114" y="56"/>
                    </a:cubicBezTo>
                    <a:cubicBezTo>
                      <a:pt x="114" y="24"/>
                      <a:pt x="89" y="0"/>
                      <a:pt x="56" y="0"/>
                    </a:cubicBezTo>
                    <a:close/>
                    <a:moveTo>
                      <a:pt x="56" y="90"/>
                    </a:moveTo>
                    <a:cubicBezTo>
                      <a:pt x="37" y="90"/>
                      <a:pt x="22" y="76"/>
                      <a:pt x="22" y="56"/>
                    </a:cubicBezTo>
                    <a:cubicBezTo>
                      <a:pt x="22" y="37"/>
                      <a:pt x="37" y="21"/>
                      <a:pt x="56" y="21"/>
                    </a:cubicBezTo>
                    <a:cubicBezTo>
                      <a:pt x="76" y="21"/>
                      <a:pt x="90" y="37"/>
                      <a:pt x="90" y="56"/>
                    </a:cubicBezTo>
                    <a:cubicBezTo>
                      <a:pt x="90" y="76"/>
                      <a:pt x="76" y="90"/>
                      <a:pt x="56" y="90"/>
                    </a:cubicBezTo>
                    <a:close/>
                  </a:path>
                </a:pathLst>
              </a:custGeom>
              <a:pattFill prst="pct50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7" name="Freeform 90"/>
              <p:cNvSpPr/>
              <p:nvPr/>
            </p:nvSpPr>
            <p:spPr bwMode="auto">
              <a:xfrm>
                <a:off x="1378730" y="2045101"/>
                <a:ext cx="653848" cy="768703"/>
              </a:xfrm>
              <a:custGeom>
                <a:avLst/>
                <a:gdLst>
                  <a:gd name="T0" fmla="*/ 551425 w 96"/>
                  <a:gd name="T1" fmla="*/ 544215 h 113"/>
                  <a:gd name="T2" fmla="*/ 381232 w 96"/>
                  <a:gd name="T3" fmla="*/ 612241 h 113"/>
                  <a:gd name="T4" fmla="*/ 149770 w 96"/>
                  <a:gd name="T5" fmla="*/ 380950 h 113"/>
                  <a:gd name="T6" fmla="*/ 381232 w 96"/>
                  <a:gd name="T7" fmla="*/ 142856 h 113"/>
                  <a:gd name="T8" fmla="*/ 381232 w 96"/>
                  <a:gd name="T9" fmla="*/ 0 h 113"/>
                  <a:gd name="T10" fmla="*/ 0 w 96"/>
                  <a:gd name="T11" fmla="*/ 380950 h 113"/>
                  <a:gd name="T12" fmla="*/ 381232 w 96"/>
                  <a:gd name="T13" fmla="*/ 768703 h 113"/>
                  <a:gd name="T14" fmla="*/ 653541 w 96"/>
                  <a:gd name="T15" fmla="*/ 653057 h 113"/>
                  <a:gd name="T16" fmla="*/ 551425 w 96"/>
                  <a:gd name="T17" fmla="*/ 544215 h 1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96" h="113">
                    <a:moveTo>
                      <a:pt x="81" y="80"/>
                    </a:moveTo>
                    <a:cubicBezTo>
                      <a:pt x="75" y="87"/>
                      <a:pt x="65" y="90"/>
                      <a:pt x="56" y="90"/>
                    </a:cubicBezTo>
                    <a:cubicBezTo>
                      <a:pt x="37" y="90"/>
                      <a:pt x="22" y="76"/>
                      <a:pt x="22" y="56"/>
                    </a:cubicBezTo>
                    <a:cubicBezTo>
                      <a:pt x="22" y="37"/>
                      <a:pt x="37" y="23"/>
                      <a:pt x="56" y="21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25" y="0"/>
                      <a:pt x="0" y="24"/>
                      <a:pt x="0" y="56"/>
                    </a:cubicBezTo>
                    <a:cubicBezTo>
                      <a:pt x="0" y="88"/>
                      <a:pt x="25" y="113"/>
                      <a:pt x="56" y="113"/>
                    </a:cubicBezTo>
                    <a:cubicBezTo>
                      <a:pt x="72" y="113"/>
                      <a:pt x="87" y="107"/>
                      <a:pt x="96" y="96"/>
                    </a:cubicBezTo>
                    <a:lnTo>
                      <a:pt x="81" y="8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27678" name="TextBox 1137"/>
            <p:cNvSpPr txBox="1">
              <a:spLocks noChangeArrowheads="1"/>
            </p:cNvSpPr>
            <p:nvPr/>
          </p:nvSpPr>
          <p:spPr bwMode="auto">
            <a:xfrm>
              <a:off x="1507146" y="939459"/>
              <a:ext cx="670041" cy="338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63%</a:t>
              </a: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8" name="组合 97"/>
          <p:cNvGrpSpPr/>
          <p:nvPr/>
        </p:nvGrpSpPr>
        <p:grpSpPr bwMode="auto">
          <a:xfrm>
            <a:off x="3171825" y="703263"/>
            <a:ext cx="811213" cy="814387"/>
            <a:chOff x="3171588" y="703106"/>
            <a:chExt cx="812153" cy="815205"/>
          </a:xfrm>
        </p:grpSpPr>
        <p:grpSp>
          <p:nvGrpSpPr>
            <p:cNvPr id="27673" name="组合 1134"/>
            <p:cNvGrpSpPr/>
            <p:nvPr/>
          </p:nvGrpSpPr>
          <p:grpSpPr bwMode="auto">
            <a:xfrm>
              <a:off x="3171588" y="703106"/>
              <a:ext cx="812153" cy="815205"/>
              <a:chOff x="3055388" y="1998217"/>
              <a:chExt cx="812153" cy="815205"/>
            </a:xfrm>
          </p:grpSpPr>
          <p:sp>
            <p:nvSpPr>
              <p:cNvPr id="104" name="Freeform 114"/>
              <p:cNvSpPr>
                <a:spLocks noEditPoints="1"/>
              </p:cNvSpPr>
              <p:nvPr/>
            </p:nvSpPr>
            <p:spPr bwMode="auto">
              <a:xfrm>
                <a:off x="3055388" y="1998217"/>
                <a:ext cx="812153" cy="815205"/>
              </a:xfrm>
              <a:custGeom>
                <a:avLst/>
                <a:gdLst>
                  <a:gd name="T0" fmla="*/ 56 w 113"/>
                  <a:gd name="T1" fmla="*/ 0 h 113"/>
                  <a:gd name="T2" fmla="*/ 0 w 113"/>
                  <a:gd name="T3" fmla="*/ 57 h 113"/>
                  <a:gd name="T4" fmla="*/ 56 w 113"/>
                  <a:gd name="T5" fmla="*/ 113 h 113"/>
                  <a:gd name="T6" fmla="*/ 113 w 113"/>
                  <a:gd name="T7" fmla="*/ 57 h 113"/>
                  <a:gd name="T8" fmla="*/ 56 w 113"/>
                  <a:gd name="T9" fmla="*/ 0 h 113"/>
                  <a:gd name="T10" fmla="*/ 56 w 113"/>
                  <a:gd name="T11" fmla="*/ 91 h 113"/>
                  <a:gd name="T12" fmla="*/ 21 w 113"/>
                  <a:gd name="T13" fmla="*/ 57 h 113"/>
                  <a:gd name="T14" fmla="*/ 56 w 113"/>
                  <a:gd name="T15" fmla="*/ 23 h 113"/>
                  <a:gd name="T16" fmla="*/ 90 w 113"/>
                  <a:gd name="T17" fmla="*/ 57 h 113"/>
                  <a:gd name="T18" fmla="*/ 56 w 113"/>
                  <a:gd name="T19" fmla="*/ 9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3" h="113">
                    <a:moveTo>
                      <a:pt x="56" y="0"/>
                    </a:moveTo>
                    <a:cubicBezTo>
                      <a:pt x="24" y="0"/>
                      <a:pt x="0" y="24"/>
                      <a:pt x="0" y="57"/>
                    </a:cubicBezTo>
                    <a:cubicBezTo>
                      <a:pt x="0" y="88"/>
                      <a:pt x="24" y="113"/>
                      <a:pt x="56" y="113"/>
                    </a:cubicBezTo>
                    <a:cubicBezTo>
                      <a:pt x="87" y="113"/>
                      <a:pt x="113" y="88"/>
                      <a:pt x="113" y="57"/>
                    </a:cubicBezTo>
                    <a:cubicBezTo>
                      <a:pt x="113" y="24"/>
                      <a:pt x="87" y="0"/>
                      <a:pt x="56" y="0"/>
                    </a:cubicBezTo>
                    <a:close/>
                    <a:moveTo>
                      <a:pt x="56" y="91"/>
                    </a:moveTo>
                    <a:cubicBezTo>
                      <a:pt x="37" y="91"/>
                      <a:pt x="21" y="76"/>
                      <a:pt x="21" y="57"/>
                    </a:cubicBezTo>
                    <a:cubicBezTo>
                      <a:pt x="21" y="37"/>
                      <a:pt x="37" y="23"/>
                      <a:pt x="56" y="23"/>
                    </a:cubicBezTo>
                    <a:cubicBezTo>
                      <a:pt x="74" y="23"/>
                      <a:pt x="90" y="37"/>
                      <a:pt x="90" y="57"/>
                    </a:cubicBezTo>
                    <a:cubicBezTo>
                      <a:pt x="90" y="76"/>
                      <a:pt x="74" y="91"/>
                      <a:pt x="56" y="91"/>
                    </a:cubicBezTo>
                    <a:close/>
                  </a:path>
                </a:pathLst>
              </a:custGeom>
              <a:pattFill prst="pct50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5" name="Freeform 115"/>
              <p:cNvSpPr/>
              <p:nvPr/>
            </p:nvSpPr>
            <p:spPr bwMode="auto">
              <a:xfrm>
                <a:off x="3055388" y="1998217"/>
                <a:ext cx="403692" cy="815205"/>
              </a:xfrm>
              <a:custGeom>
                <a:avLst/>
                <a:gdLst>
                  <a:gd name="T0" fmla="*/ 56 w 56"/>
                  <a:gd name="T1" fmla="*/ 91 h 113"/>
                  <a:gd name="T2" fmla="*/ 21 w 56"/>
                  <a:gd name="T3" fmla="*/ 57 h 113"/>
                  <a:gd name="T4" fmla="*/ 56 w 56"/>
                  <a:gd name="T5" fmla="*/ 23 h 113"/>
                  <a:gd name="T6" fmla="*/ 56 w 56"/>
                  <a:gd name="T7" fmla="*/ 0 h 113"/>
                  <a:gd name="T8" fmla="*/ 0 w 56"/>
                  <a:gd name="T9" fmla="*/ 57 h 113"/>
                  <a:gd name="T10" fmla="*/ 56 w 56"/>
                  <a:gd name="T11" fmla="*/ 113 h 113"/>
                  <a:gd name="T12" fmla="*/ 56 w 56"/>
                  <a:gd name="T13" fmla="*/ 9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113">
                    <a:moveTo>
                      <a:pt x="56" y="91"/>
                    </a:moveTo>
                    <a:cubicBezTo>
                      <a:pt x="37" y="91"/>
                      <a:pt x="21" y="76"/>
                      <a:pt x="21" y="57"/>
                    </a:cubicBezTo>
                    <a:cubicBezTo>
                      <a:pt x="21" y="38"/>
                      <a:pt x="37" y="23"/>
                      <a:pt x="56" y="23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24" y="0"/>
                      <a:pt x="0" y="24"/>
                      <a:pt x="0" y="57"/>
                    </a:cubicBezTo>
                    <a:cubicBezTo>
                      <a:pt x="0" y="88"/>
                      <a:pt x="24" y="113"/>
                      <a:pt x="56" y="113"/>
                    </a:cubicBezTo>
                    <a:lnTo>
                      <a:pt x="56" y="9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4000">
                    <a:schemeClr val="bg1">
                      <a:lumMod val="6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27674" name="TextBox 151"/>
            <p:cNvSpPr txBox="1">
              <a:spLocks noChangeArrowheads="1"/>
            </p:cNvSpPr>
            <p:nvPr/>
          </p:nvSpPr>
          <p:spPr bwMode="auto">
            <a:xfrm>
              <a:off x="3301249" y="962319"/>
              <a:ext cx="670041" cy="307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50%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 bwMode="auto">
          <a:xfrm>
            <a:off x="4900613" y="635000"/>
            <a:ext cx="822325" cy="822325"/>
            <a:chOff x="4899780" y="634258"/>
            <a:chExt cx="822443" cy="822446"/>
          </a:xfrm>
        </p:grpSpPr>
        <p:grpSp>
          <p:nvGrpSpPr>
            <p:cNvPr id="27669" name="组合 1135"/>
            <p:cNvGrpSpPr/>
            <p:nvPr/>
          </p:nvGrpSpPr>
          <p:grpSpPr bwMode="auto">
            <a:xfrm>
              <a:off x="4899780" y="634258"/>
              <a:ext cx="822443" cy="822446"/>
              <a:chOff x="4837814" y="1929369"/>
              <a:chExt cx="822443" cy="822446"/>
            </a:xfrm>
          </p:grpSpPr>
          <p:sp>
            <p:nvSpPr>
              <p:cNvPr id="112" name="Freeform 139"/>
              <p:cNvSpPr>
                <a:spLocks noEditPoints="1"/>
              </p:cNvSpPr>
              <p:nvPr/>
            </p:nvSpPr>
            <p:spPr bwMode="auto">
              <a:xfrm>
                <a:off x="4837814" y="1929369"/>
                <a:ext cx="822443" cy="822446"/>
              </a:xfrm>
              <a:custGeom>
                <a:avLst/>
                <a:gdLst>
                  <a:gd name="T0" fmla="*/ 56 w 113"/>
                  <a:gd name="T1" fmla="*/ 0 h 113"/>
                  <a:gd name="T2" fmla="*/ 0 w 113"/>
                  <a:gd name="T3" fmla="*/ 56 h 113"/>
                  <a:gd name="T4" fmla="*/ 56 w 113"/>
                  <a:gd name="T5" fmla="*/ 113 h 113"/>
                  <a:gd name="T6" fmla="*/ 113 w 113"/>
                  <a:gd name="T7" fmla="*/ 56 h 113"/>
                  <a:gd name="T8" fmla="*/ 56 w 113"/>
                  <a:gd name="T9" fmla="*/ 0 h 113"/>
                  <a:gd name="T10" fmla="*/ 56 w 113"/>
                  <a:gd name="T11" fmla="*/ 90 h 113"/>
                  <a:gd name="T12" fmla="*/ 22 w 113"/>
                  <a:gd name="T13" fmla="*/ 56 h 113"/>
                  <a:gd name="T14" fmla="*/ 56 w 113"/>
                  <a:gd name="T15" fmla="*/ 21 h 113"/>
                  <a:gd name="T16" fmla="*/ 90 w 113"/>
                  <a:gd name="T17" fmla="*/ 56 h 113"/>
                  <a:gd name="T18" fmla="*/ 56 w 113"/>
                  <a:gd name="T19" fmla="*/ 9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3" h="113">
                    <a:moveTo>
                      <a:pt x="56" y="0"/>
                    </a:moveTo>
                    <a:cubicBezTo>
                      <a:pt x="25" y="0"/>
                      <a:pt x="0" y="24"/>
                      <a:pt x="0" y="56"/>
                    </a:cubicBezTo>
                    <a:cubicBezTo>
                      <a:pt x="0" y="87"/>
                      <a:pt x="25" y="113"/>
                      <a:pt x="56" y="113"/>
                    </a:cubicBezTo>
                    <a:cubicBezTo>
                      <a:pt x="87" y="113"/>
                      <a:pt x="113" y="87"/>
                      <a:pt x="113" y="56"/>
                    </a:cubicBezTo>
                    <a:cubicBezTo>
                      <a:pt x="113" y="24"/>
                      <a:pt x="87" y="0"/>
                      <a:pt x="56" y="0"/>
                    </a:cubicBezTo>
                    <a:close/>
                    <a:moveTo>
                      <a:pt x="56" y="90"/>
                    </a:moveTo>
                    <a:cubicBezTo>
                      <a:pt x="37" y="90"/>
                      <a:pt x="22" y="74"/>
                      <a:pt x="22" y="56"/>
                    </a:cubicBezTo>
                    <a:cubicBezTo>
                      <a:pt x="22" y="37"/>
                      <a:pt x="37" y="21"/>
                      <a:pt x="56" y="21"/>
                    </a:cubicBezTo>
                    <a:cubicBezTo>
                      <a:pt x="75" y="21"/>
                      <a:pt x="90" y="37"/>
                      <a:pt x="90" y="56"/>
                    </a:cubicBezTo>
                    <a:cubicBezTo>
                      <a:pt x="90" y="74"/>
                      <a:pt x="75" y="90"/>
                      <a:pt x="56" y="90"/>
                    </a:cubicBezTo>
                    <a:close/>
                  </a:path>
                </a:pathLst>
              </a:custGeom>
              <a:pattFill prst="pct50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3" name="Freeform 140"/>
              <p:cNvSpPr/>
              <p:nvPr/>
            </p:nvSpPr>
            <p:spPr bwMode="auto">
              <a:xfrm>
                <a:off x="4837814" y="1929369"/>
                <a:ext cx="406458" cy="698603"/>
              </a:xfrm>
              <a:custGeom>
                <a:avLst/>
                <a:gdLst>
                  <a:gd name="T0" fmla="*/ 16 w 56"/>
                  <a:gd name="T1" fmla="*/ 96 h 96"/>
                  <a:gd name="T2" fmla="*/ 33 w 56"/>
                  <a:gd name="T3" fmla="*/ 80 h 96"/>
                  <a:gd name="T4" fmla="*/ 22 w 56"/>
                  <a:gd name="T5" fmla="*/ 56 h 96"/>
                  <a:gd name="T6" fmla="*/ 56 w 56"/>
                  <a:gd name="T7" fmla="*/ 21 h 96"/>
                  <a:gd name="T8" fmla="*/ 56 w 56"/>
                  <a:gd name="T9" fmla="*/ 0 h 96"/>
                  <a:gd name="T10" fmla="*/ 0 w 56"/>
                  <a:gd name="T11" fmla="*/ 56 h 96"/>
                  <a:gd name="T12" fmla="*/ 16 w 56"/>
                  <a:gd name="T13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96">
                    <a:moveTo>
                      <a:pt x="16" y="96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26" y="74"/>
                      <a:pt x="22" y="65"/>
                      <a:pt x="22" y="56"/>
                    </a:cubicBezTo>
                    <a:cubicBezTo>
                      <a:pt x="22" y="37"/>
                      <a:pt x="37" y="21"/>
                      <a:pt x="56" y="21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25" y="0"/>
                      <a:pt x="0" y="24"/>
                      <a:pt x="0" y="56"/>
                    </a:cubicBezTo>
                    <a:cubicBezTo>
                      <a:pt x="0" y="71"/>
                      <a:pt x="6" y="87"/>
                      <a:pt x="16" y="9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4000">
                    <a:schemeClr val="bg1">
                      <a:lumMod val="6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27670" name="TextBox 152"/>
            <p:cNvSpPr txBox="1">
              <a:spLocks noChangeArrowheads="1"/>
            </p:cNvSpPr>
            <p:nvPr/>
          </p:nvSpPr>
          <p:spPr bwMode="auto">
            <a:xfrm>
              <a:off x="5021955" y="881059"/>
              <a:ext cx="670041" cy="307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42%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4" name="组合 113"/>
          <p:cNvGrpSpPr/>
          <p:nvPr/>
        </p:nvGrpSpPr>
        <p:grpSpPr bwMode="auto">
          <a:xfrm>
            <a:off x="6699250" y="635000"/>
            <a:ext cx="812800" cy="800100"/>
            <a:chOff x="6699980" y="634258"/>
            <a:chExt cx="812713" cy="801380"/>
          </a:xfrm>
        </p:grpSpPr>
        <p:grpSp>
          <p:nvGrpSpPr>
            <p:cNvPr id="27665" name="组合 1136"/>
            <p:cNvGrpSpPr/>
            <p:nvPr/>
          </p:nvGrpSpPr>
          <p:grpSpPr bwMode="auto">
            <a:xfrm>
              <a:off x="6699980" y="634258"/>
              <a:ext cx="808296" cy="801380"/>
              <a:chOff x="6710622" y="1929369"/>
              <a:chExt cx="808296" cy="801380"/>
            </a:xfrm>
          </p:grpSpPr>
          <p:sp>
            <p:nvSpPr>
              <p:cNvPr id="120" name="Freeform 46"/>
              <p:cNvSpPr>
                <a:spLocks noEditPoints="1"/>
              </p:cNvSpPr>
              <p:nvPr/>
            </p:nvSpPr>
            <p:spPr bwMode="auto">
              <a:xfrm>
                <a:off x="6710622" y="1929369"/>
                <a:ext cx="807951" cy="801380"/>
              </a:xfrm>
              <a:custGeom>
                <a:avLst/>
                <a:gdLst>
                  <a:gd name="T0" fmla="*/ 56 w 114"/>
                  <a:gd name="T1" fmla="*/ 0 h 113"/>
                  <a:gd name="T2" fmla="*/ 0 w 114"/>
                  <a:gd name="T3" fmla="*/ 56 h 113"/>
                  <a:gd name="T4" fmla="*/ 56 w 114"/>
                  <a:gd name="T5" fmla="*/ 113 h 113"/>
                  <a:gd name="T6" fmla="*/ 114 w 114"/>
                  <a:gd name="T7" fmla="*/ 56 h 113"/>
                  <a:gd name="T8" fmla="*/ 56 w 114"/>
                  <a:gd name="T9" fmla="*/ 0 h 113"/>
                  <a:gd name="T10" fmla="*/ 56 w 114"/>
                  <a:gd name="T11" fmla="*/ 90 h 113"/>
                  <a:gd name="T12" fmla="*/ 22 w 114"/>
                  <a:gd name="T13" fmla="*/ 56 h 113"/>
                  <a:gd name="T14" fmla="*/ 56 w 114"/>
                  <a:gd name="T15" fmla="*/ 21 h 113"/>
                  <a:gd name="T16" fmla="*/ 91 w 114"/>
                  <a:gd name="T17" fmla="*/ 56 h 113"/>
                  <a:gd name="T18" fmla="*/ 56 w 114"/>
                  <a:gd name="T19" fmla="*/ 9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" h="113">
                    <a:moveTo>
                      <a:pt x="56" y="0"/>
                    </a:moveTo>
                    <a:cubicBezTo>
                      <a:pt x="25" y="0"/>
                      <a:pt x="0" y="24"/>
                      <a:pt x="0" y="56"/>
                    </a:cubicBezTo>
                    <a:cubicBezTo>
                      <a:pt x="0" y="87"/>
                      <a:pt x="25" y="113"/>
                      <a:pt x="56" y="113"/>
                    </a:cubicBezTo>
                    <a:cubicBezTo>
                      <a:pt x="89" y="113"/>
                      <a:pt x="114" y="87"/>
                      <a:pt x="114" y="56"/>
                    </a:cubicBezTo>
                    <a:cubicBezTo>
                      <a:pt x="114" y="24"/>
                      <a:pt x="89" y="0"/>
                      <a:pt x="56" y="0"/>
                    </a:cubicBezTo>
                    <a:close/>
                    <a:moveTo>
                      <a:pt x="56" y="90"/>
                    </a:moveTo>
                    <a:cubicBezTo>
                      <a:pt x="38" y="90"/>
                      <a:pt x="22" y="74"/>
                      <a:pt x="22" y="56"/>
                    </a:cubicBezTo>
                    <a:cubicBezTo>
                      <a:pt x="22" y="37"/>
                      <a:pt x="38" y="21"/>
                      <a:pt x="56" y="21"/>
                    </a:cubicBezTo>
                    <a:cubicBezTo>
                      <a:pt x="75" y="21"/>
                      <a:pt x="91" y="37"/>
                      <a:pt x="91" y="56"/>
                    </a:cubicBezTo>
                    <a:cubicBezTo>
                      <a:pt x="91" y="74"/>
                      <a:pt x="75" y="90"/>
                      <a:pt x="56" y="90"/>
                    </a:cubicBezTo>
                    <a:close/>
                  </a:path>
                </a:pathLst>
              </a:custGeom>
              <a:pattFill prst="pct50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1" name="Freeform 47"/>
              <p:cNvSpPr/>
              <p:nvPr/>
            </p:nvSpPr>
            <p:spPr bwMode="auto">
              <a:xfrm>
                <a:off x="6710622" y="1929369"/>
                <a:ext cx="396832" cy="397510"/>
              </a:xfrm>
              <a:custGeom>
                <a:avLst/>
                <a:gdLst>
                  <a:gd name="T0" fmla="*/ 22 w 56"/>
                  <a:gd name="T1" fmla="*/ 56 h 56"/>
                  <a:gd name="T2" fmla="*/ 22 w 56"/>
                  <a:gd name="T3" fmla="*/ 56 h 56"/>
                  <a:gd name="T4" fmla="*/ 56 w 56"/>
                  <a:gd name="T5" fmla="*/ 21 h 56"/>
                  <a:gd name="T6" fmla="*/ 56 w 56"/>
                  <a:gd name="T7" fmla="*/ 0 h 56"/>
                  <a:gd name="T8" fmla="*/ 0 w 56"/>
                  <a:gd name="T9" fmla="*/ 56 h 56"/>
                  <a:gd name="T10" fmla="*/ 0 w 56"/>
                  <a:gd name="T11" fmla="*/ 56 h 56"/>
                  <a:gd name="T12" fmla="*/ 22 w 56"/>
                  <a:gd name="T13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56">
                    <a:moveTo>
                      <a:pt x="22" y="56"/>
                    </a:moveTo>
                    <a:cubicBezTo>
                      <a:pt x="22" y="56"/>
                      <a:pt x="22" y="56"/>
                      <a:pt x="22" y="56"/>
                    </a:cubicBezTo>
                    <a:cubicBezTo>
                      <a:pt x="22" y="37"/>
                      <a:pt x="38" y="21"/>
                      <a:pt x="56" y="21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25" y="0"/>
                      <a:pt x="0" y="24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22" y="56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4000">
                    <a:schemeClr val="bg1">
                      <a:lumMod val="6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27666" name="TextBox 153"/>
            <p:cNvSpPr txBox="1">
              <a:spLocks noChangeArrowheads="1"/>
            </p:cNvSpPr>
            <p:nvPr/>
          </p:nvSpPr>
          <p:spPr bwMode="auto">
            <a:xfrm>
              <a:off x="6842652" y="883972"/>
              <a:ext cx="670041" cy="308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25%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217488" y="87313"/>
            <a:ext cx="20510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"/>
          <p:cNvSpPr>
            <a:spLocks noChangeArrowheads="1"/>
          </p:cNvSpPr>
          <p:nvPr/>
        </p:nvSpPr>
        <p:spPr bwMode="auto">
          <a:xfrm>
            <a:off x="1965325" y="252413"/>
            <a:ext cx="1055688" cy="2159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spc="3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Click to add title</a:t>
            </a:r>
            <a:endParaRPr lang="zh-CN" altLang="en-US" sz="800" spc="3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24" name="组合 123"/>
          <p:cNvGrpSpPr/>
          <p:nvPr/>
        </p:nvGrpSpPr>
        <p:grpSpPr bwMode="auto">
          <a:xfrm>
            <a:off x="1057275" y="4090988"/>
            <a:ext cx="115888" cy="115887"/>
            <a:chOff x="531716" y="4005263"/>
            <a:chExt cx="115585" cy="115585"/>
          </a:xfrm>
        </p:grpSpPr>
        <p:sp>
          <p:nvSpPr>
            <p:cNvPr id="125" name="虚尾箭头 124"/>
            <p:cNvSpPr/>
            <p:nvPr/>
          </p:nvSpPr>
          <p:spPr>
            <a:xfrm>
              <a:off x="558633" y="4027430"/>
              <a:ext cx="61750" cy="71251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126" name="椭圆 38"/>
            <p:cNvSpPr>
              <a:spLocks noChangeArrowheads="1"/>
            </p:cNvSpPr>
            <p:nvPr/>
          </p:nvSpPr>
          <p:spPr bwMode="auto">
            <a:xfrm>
              <a:off x="531716" y="4005263"/>
              <a:ext cx="115585" cy="11558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27" name="虚尾箭头 126"/>
            <p:cNvSpPr/>
            <p:nvPr/>
          </p:nvSpPr>
          <p:spPr>
            <a:xfrm>
              <a:off x="558633" y="4025846"/>
              <a:ext cx="60167" cy="72835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6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8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8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17488" y="87313"/>
            <a:ext cx="10017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801688" y="249238"/>
            <a:ext cx="768350" cy="2143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spc="3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800" spc="3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2662238" y="1447800"/>
            <a:ext cx="3733800" cy="708025"/>
            <a:chOff x="2662541" y="1447454"/>
            <a:chExt cx="3733496" cy="707886"/>
          </a:xfrm>
        </p:grpSpPr>
        <p:grpSp>
          <p:nvGrpSpPr>
            <p:cNvPr id="28695" name="组合 21"/>
            <p:cNvGrpSpPr/>
            <p:nvPr/>
          </p:nvGrpSpPr>
          <p:grpSpPr bwMode="auto">
            <a:xfrm>
              <a:off x="2662541" y="1447454"/>
              <a:ext cx="3666650" cy="707886"/>
              <a:chOff x="2648027" y="1287800"/>
              <a:chExt cx="3666650" cy="707886"/>
            </a:xfrm>
          </p:grpSpPr>
          <p:sp>
            <p:nvSpPr>
              <p:cNvPr id="28697" name="TextBox 22"/>
              <p:cNvSpPr txBox="1">
                <a:spLocks noChangeArrowheads="1"/>
              </p:cNvSpPr>
              <p:nvPr/>
            </p:nvSpPr>
            <p:spPr bwMode="auto">
              <a:xfrm>
                <a:off x="2648027" y="1287800"/>
                <a:ext cx="327203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4000" b="1">
                    <a:solidFill>
                      <a:srgbClr val="7F7F7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endParaRPr lang="zh-CN" altLang="en-US" sz="4000" b="1">
                  <a:solidFill>
                    <a:srgbClr val="7F7F7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3002010" y="1490960"/>
                <a:ext cx="3312843" cy="33807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699" name="TextBox 24"/>
              <p:cNvSpPr txBox="1">
                <a:spLocks noChangeArrowheads="1"/>
              </p:cNvSpPr>
              <p:nvPr/>
            </p:nvSpPr>
            <p:spPr bwMode="auto">
              <a:xfrm>
                <a:off x="3578199" y="1491516"/>
                <a:ext cx="216024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dist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>
                    <a:solidFill>
                      <a:srgbClr val="A6A6A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点击此处添加标题</a:t>
                </a:r>
                <a:endParaRPr lang="zh-CN" altLang="en-US" sz="1600">
                  <a:solidFill>
                    <a:srgbClr val="A6A6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8696" name="Freeform 38"/>
            <p:cNvSpPr>
              <a:spLocks noEditPoints="1"/>
            </p:cNvSpPr>
            <p:nvPr/>
          </p:nvSpPr>
          <p:spPr bwMode="auto">
            <a:xfrm>
              <a:off x="6154676" y="1792671"/>
              <a:ext cx="241361" cy="244961"/>
            </a:xfrm>
            <a:custGeom>
              <a:avLst/>
              <a:gdLst>
                <a:gd name="T0" fmla="*/ 0 w 451"/>
                <a:gd name="T1" fmla="*/ 2147483646 h 458"/>
                <a:gd name="T2" fmla="*/ 2147483646 w 451"/>
                <a:gd name="T3" fmla="*/ 2147483646 h 458"/>
                <a:gd name="T4" fmla="*/ 2147483646 w 451"/>
                <a:gd name="T5" fmla="*/ 2147483646 h 458"/>
                <a:gd name="T6" fmla="*/ 2147483646 w 451"/>
                <a:gd name="T7" fmla="*/ 0 h 458"/>
                <a:gd name="T8" fmla="*/ 2147483646 w 451"/>
                <a:gd name="T9" fmla="*/ 2147483646 h 458"/>
                <a:gd name="T10" fmla="*/ 2147483646 w 451"/>
                <a:gd name="T11" fmla="*/ 2147483646 h 458"/>
                <a:gd name="T12" fmla="*/ 2147483646 w 451"/>
                <a:gd name="T13" fmla="*/ 2147483646 h 458"/>
                <a:gd name="T14" fmla="*/ 2147483646 w 451"/>
                <a:gd name="T15" fmla="*/ 2147483646 h 458"/>
                <a:gd name="T16" fmla="*/ 2147483646 w 451"/>
                <a:gd name="T17" fmla="*/ 2147483646 h 458"/>
                <a:gd name="T18" fmla="*/ 2147483646 w 451"/>
                <a:gd name="T19" fmla="*/ 2147483646 h 458"/>
                <a:gd name="T20" fmla="*/ 2147483646 w 451"/>
                <a:gd name="T21" fmla="*/ 2147483646 h 458"/>
                <a:gd name="T22" fmla="*/ 2147483646 w 451"/>
                <a:gd name="T23" fmla="*/ 2147483646 h 458"/>
                <a:gd name="T24" fmla="*/ 2147483646 w 451"/>
                <a:gd name="T25" fmla="*/ 2147483646 h 458"/>
                <a:gd name="T26" fmla="*/ 2147483646 w 451"/>
                <a:gd name="T27" fmla="*/ 2147483646 h 458"/>
                <a:gd name="T28" fmla="*/ 2147483646 w 451"/>
                <a:gd name="T29" fmla="*/ 2147483646 h 458"/>
                <a:gd name="T30" fmla="*/ 2147483646 w 451"/>
                <a:gd name="T31" fmla="*/ 2147483646 h 458"/>
                <a:gd name="T32" fmla="*/ 2147483646 w 451"/>
                <a:gd name="T33" fmla="*/ 2147483646 h 458"/>
                <a:gd name="T34" fmla="*/ 2147483646 w 451"/>
                <a:gd name="T35" fmla="*/ 2147483646 h 458"/>
                <a:gd name="T36" fmla="*/ 2147483646 w 451"/>
                <a:gd name="T37" fmla="*/ 2147483646 h 458"/>
                <a:gd name="T38" fmla="*/ 2147483646 w 451"/>
                <a:gd name="T39" fmla="*/ 2147483646 h 458"/>
                <a:gd name="T40" fmla="*/ 2147483646 w 451"/>
                <a:gd name="T41" fmla="*/ 2147483646 h 458"/>
                <a:gd name="T42" fmla="*/ 2147483646 w 451"/>
                <a:gd name="T43" fmla="*/ 2147483646 h 458"/>
                <a:gd name="T44" fmla="*/ 2147483646 w 451"/>
                <a:gd name="T45" fmla="*/ 2147483646 h 458"/>
                <a:gd name="T46" fmla="*/ 2147483646 w 451"/>
                <a:gd name="T47" fmla="*/ 2147483646 h 458"/>
                <a:gd name="T48" fmla="*/ 2147483646 w 451"/>
                <a:gd name="T49" fmla="*/ 2147483646 h 458"/>
                <a:gd name="T50" fmla="*/ 2147483646 w 451"/>
                <a:gd name="T51" fmla="*/ 2147483646 h 458"/>
                <a:gd name="T52" fmla="*/ 2147483646 w 451"/>
                <a:gd name="T53" fmla="*/ 2147483646 h 458"/>
                <a:gd name="T54" fmla="*/ 2147483646 w 451"/>
                <a:gd name="T55" fmla="*/ 2147483646 h 458"/>
                <a:gd name="T56" fmla="*/ 2147483646 w 451"/>
                <a:gd name="T57" fmla="*/ 2147483646 h 458"/>
                <a:gd name="T58" fmla="*/ 2147483646 w 451"/>
                <a:gd name="T59" fmla="*/ 2147483646 h 458"/>
                <a:gd name="T60" fmla="*/ 2147483646 w 451"/>
                <a:gd name="T61" fmla="*/ 2147483646 h 458"/>
                <a:gd name="T62" fmla="*/ 2147483646 w 451"/>
                <a:gd name="T63" fmla="*/ 2147483646 h 458"/>
                <a:gd name="T64" fmla="*/ 2147483646 w 451"/>
                <a:gd name="T65" fmla="*/ 2147483646 h 458"/>
                <a:gd name="T66" fmla="*/ 2147483646 w 451"/>
                <a:gd name="T67" fmla="*/ 2147483646 h 458"/>
                <a:gd name="T68" fmla="*/ 2147483646 w 451"/>
                <a:gd name="T69" fmla="*/ 2147483646 h 458"/>
                <a:gd name="T70" fmla="*/ 2147483646 w 451"/>
                <a:gd name="T71" fmla="*/ 2147483646 h 458"/>
                <a:gd name="T72" fmla="*/ 2147483646 w 451"/>
                <a:gd name="T73" fmla="*/ 2147483646 h 458"/>
                <a:gd name="T74" fmla="*/ 2147483646 w 451"/>
                <a:gd name="T75" fmla="*/ 2147483646 h 458"/>
                <a:gd name="T76" fmla="*/ 2147483646 w 451"/>
                <a:gd name="T77" fmla="*/ 2147483646 h 458"/>
                <a:gd name="T78" fmla="*/ 2147483646 w 451"/>
                <a:gd name="T79" fmla="*/ 2147483646 h 458"/>
                <a:gd name="T80" fmla="*/ 2147483646 w 451"/>
                <a:gd name="T81" fmla="*/ 2147483646 h 458"/>
                <a:gd name="T82" fmla="*/ 2147483646 w 451"/>
                <a:gd name="T83" fmla="*/ 2147483646 h 45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451" h="458">
                  <a:moveTo>
                    <a:pt x="65" y="66"/>
                  </a:moveTo>
                  <a:cubicBezTo>
                    <a:pt x="22" y="110"/>
                    <a:pt x="0" y="166"/>
                    <a:pt x="0" y="230"/>
                  </a:cubicBezTo>
                  <a:cubicBezTo>
                    <a:pt x="0" y="292"/>
                    <a:pt x="22" y="345"/>
                    <a:pt x="65" y="392"/>
                  </a:cubicBezTo>
                  <a:cubicBezTo>
                    <a:pt x="109" y="436"/>
                    <a:pt x="163" y="458"/>
                    <a:pt x="226" y="458"/>
                  </a:cubicBezTo>
                  <a:cubicBezTo>
                    <a:pt x="287" y="458"/>
                    <a:pt x="340" y="436"/>
                    <a:pt x="385" y="392"/>
                  </a:cubicBezTo>
                  <a:cubicBezTo>
                    <a:pt x="429" y="345"/>
                    <a:pt x="451" y="292"/>
                    <a:pt x="451" y="230"/>
                  </a:cubicBezTo>
                  <a:cubicBezTo>
                    <a:pt x="451" y="166"/>
                    <a:pt x="429" y="110"/>
                    <a:pt x="385" y="66"/>
                  </a:cubicBezTo>
                  <a:cubicBezTo>
                    <a:pt x="340" y="22"/>
                    <a:pt x="287" y="0"/>
                    <a:pt x="226" y="0"/>
                  </a:cubicBezTo>
                  <a:cubicBezTo>
                    <a:pt x="163" y="0"/>
                    <a:pt x="109" y="22"/>
                    <a:pt x="65" y="66"/>
                  </a:cubicBezTo>
                  <a:close/>
                  <a:moveTo>
                    <a:pt x="92" y="135"/>
                  </a:moveTo>
                  <a:cubicBezTo>
                    <a:pt x="96" y="126"/>
                    <a:pt x="102" y="119"/>
                    <a:pt x="109" y="113"/>
                  </a:cubicBezTo>
                  <a:cubicBezTo>
                    <a:pt x="135" y="86"/>
                    <a:pt x="166" y="70"/>
                    <a:pt x="198" y="66"/>
                  </a:cubicBezTo>
                  <a:cubicBezTo>
                    <a:pt x="174" y="93"/>
                    <a:pt x="157" y="119"/>
                    <a:pt x="144" y="146"/>
                  </a:cubicBezTo>
                  <a:cubicBezTo>
                    <a:pt x="126" y="144"/>
                    <a:pt x="109" y="139"/>
                    <a:pt x="92" y="135"/>
                  </a:cubicBezTo>
                  <a:close/>
                  <a:moveTo>
                    <a:pt x="131" y="221"/>
                  </a:moveTo>
                  <a:cubicBezTo>
                    <a:pt x="63" y="221"/>
                    <a:pt x="63" y="221"/>
                    <a:pt x="63" y="221"/>
                  </a:cubicBezTo>
                  <a:cubicBezTo>
                    <a:pt x="63" y="197"/>
                    <a:pt x="70" y="175"/>
                    <a:pt x="81" y="153"/>
                  </a:cubicBezTo>
                  <a:cubicBezTo>
                    <a:pt x="98" y="159"/>
                    <a:pt x="118" y="164"/>
                    <a:pt x="137" y="168"/>
                  </a:cubicBezTo>
                  <a:cubicBezTo>
                    <a:pt x="133" y="186"/>
                    <a:pt x="131" y="204"/>
                    <a:pt x="131" y="221"/>
                  </a:cubicBezTo>
                  <a:close/>
                  <a:moveTo>
                    <a:pt x="63" y="239"/>
                  </a:moveTo>
                  <a:cubicBezTo>
                    <a:pt x="129" y="239"/>
                    <a:pt x="129" y="239"/>
                    <a:pt x="129" y="239"/>
                  </a:cubicBezTo>
                  <a:cubicBezTo>
                    <a:pt x="129" y="257"/>
                    <a:pt x="133" y="274"/>
                    <a:pt x="142" y="292"/>
                  </a:cubicBezTo>
                  <a:cubicBezTo>
                    <a:pt x="120" y="297"/>
                    <a:pt x="100" y="301"/>
                    <a:pt x="81" y="306"/>
                  </a:cubicBezTo>
                  <a:cubicBezTo>
                    <a:pt x="70" y="286"/>
                    <a:pt x="63" y="263"/>
                    <a:pt x="63" y="239"/>
                  </a:cubicBezTo>
                  <a:close/>
                  <a:moveTo>
                    <a:pt x="109" y="345"/>
                  </a:moveTo>
                  <a:cubicBezTo>
                    <a:pt x="102" y="339"/>
                    <a:pt x="98" y="332"/>
                    <a:pt x="92" y="325"/>
                  </a:cubicBezTo>
                  <a:cubicBezTo>
                    <a:pt x="111" y="319"/>
                    <a:pt x="131" y="317"/>
                    <a:pt x="150" y="312"/>
                  </a:cubicBezTo>
                  <a:cubicBezTo>
                    <a:pt x="161" y="339"/>
                    <a:pt x="179" y="365"/>
                    <a:pt x="200" y="392"/>
                  </a:cubicBezTo>
                  <a:cubicBezTo>
                    <a:pt x="166" y="388"/>
                    <a:pt x="135" y="372"/>
                    <a:pt x="109" y="345"/>
                  </a:cubicBezTo>
                  <a:close/>
                  <a:moveTo>
                    <a:pt x="340" y="113"/>
                  </a:moveTo>
                  <a:cubicBezTo>
                    <a:pt x="346" y="119"/>
                    <a:pt x="353" y="126"/>
                    <a:pt x="357" y="133"/>
                  </a:cubicBezTo>
                  <a:cubicBezTo>
                    <a:pt x="337" y="139"/>
                    <a:pt x="318" y="144"/>
                    <a:pt x="298" y="146"/>
                  </a:cubicBezTo>
                  <a:cubicBezTo>
                    <a:pt x="285" y="119"/>
                    <a:pt x="270" y="93"/>
                    <a:pt x="246" y="64"/>
                  </a:cubicBezTo>
                  <a:cubicBezTo>
                    <a:pt x="283" y="68"/>
                    <a:pt x="314" y="84"/>
                    <a:pt x="340" y="113"/>
                  </a:cubicBezTo>
                  <a:close/>
                  <a:moveTo>
                    <a:pt x="233" y="221"/>
                  </a:moveTo>
                  <a:cubicBezTo>
                    <a:pt x="233" y="175"/>
                    <a:pt x="233" y="175"/>
                    <a:pt x="233" y="175"/>
                  </a:cubicBezTo>
                  <a:cubicBezTo>
                    <a:pt x="250" y="172"/>
                    <a:pt x="268" y="172"/>
                    <a:pt x="285" y="170"/>
                  </a:cubicBezTo>
                  <a:cubicBezTo>
                    <a:pt x="292" y="188"/>
                    <a:pt x="296" y="206"/>
                    <a:pt x="298" y="221"/>
                  </a:cubicBezTo>
                  <a:lnTo>
                    <a:pt x="233" y="221"/>
                  </a:lnTo>
                  <a:close/>
                  <a:moveTo>
                    <a:pt x="213" y="175"/>
                  </a:moveTo>
                  <a:cubicBezTo>
                    <a:pt x="213" y="221"/>
                    <a:pt x="213" y="221"/>
                    <a:pt x="213" y="221"/>
                  </a:cubicBezTo>
                  <a:cubicBezTo>
                    <a:pt x="150" y="221"/>
                    <a:pt x="150" y="221"/>
                    <a:pt x="150" y="221"/>
                  </a:cubicBezTo>
                  <a:cubicBezTo>
                    <a:pt x="150" y="204"/>
                    <a:pt x="152" y="188"/>
                    <a:pt x="159" y="170"/>
                  </a:cubicBezTo>
                  <a:cubicBezTo>
                    <a:pt x="176" y="172"/>
                    <a:pt x="194" y="172"/>
                    <a:pt x="213" y="175"/>
                  </a:cubicBezTo>
                  <a:close/>
                  <a:moveTo>
                    <a:pt x="213" y="153"/>
                  </a:moveTo>
                  <a:cubicBezTo>
                    <a:pt x="196" y="153"/>
                    <a:pt x="181" y="150"/>
                    <a:pt x="166" y="150"/>
                  </a:cubicBezTo>
                  <a:cubicBezTo>
                    <a:pt x="176" y="126"/>
                    <a:pt x="192" y="104"/>
                    <a:pt x="213" y="82"/>
                  </a:cubicBezTo>
                  <a:lnTo>
                    <a:pt x="213" y="153"/>
                  </a:lnTo>
                  <a:close/>
                  <a:moveTo>
                    <a:pt x="307" y="168"/>
                  </a:moveTo>
                  <a:cubicBezTo>
                    <a:pt x="327" y="164"/>
                    <a:pt x="348" y="157"/>
                    <a:pt x="370" y="153"/>
                  </a:cubicBezTo>
                  <a:cubicBezTo>
                    <a:pt x="381" y="172"/>
                    <a:pt x="385" y="197"/>
                    <a:pt x="387" y="221"/>
                  </a:cubicBezTo>
                  <a:cubicBezTo>
                    <a:pt x="318" y="221"/>
                    <a:pt x="318" y="221"/>
                    <a:pt x="318" y="221"/>
                  </a:cubicBezTo>
                  <a:cubicBezTo>
                    <a:pt x="318" y="204"/>
                    <a:pt x="314" y="186"/>
                    <a:pt x="307" y="168"/>
                  </a:cubicBezTo>
                  <a:close/>
                  <a:moveTo>
                    <a:pt x="233" y="153"/>
                  </a:moveTo>
                  <a:cubicBezTo>
                    <a:pt x="233" y="82"/>
                    <a:pt x="233" y="82"/>
                    <a:pt x="233" y="82"/>
                  </a:cubicBezTo>
                  <a:cubicBezTo>
                    <a:pt x="253" y="106"/>
                    <a:pt x="266" y="128"/>
                    <a:pt x="277" y="150"/>
                  </a:cubicBezTo>
                  <a:cubicBezTo>
                    <a:pt x="263" y="150"/>
                    <a:pt x="248" y="153"/>
                    <a:pt x="233" y="153"/>
                  </a:cubicBezTo>
                  <a:close/>
                  <a:moveTo>
                    <a:pt x="235" y="239"/>
                  </a:moveTo>
                  <a:cubicBezTo>
                    <a:pt x="296" y="239"/>
                    <a:pt x="296" y="239"/>
                    <a:pt x="296" y="239"/>
                  </a:cubicBezTo>
                  <a:cubicBezTo>
                    <a:pt x="296" y="255"/>
                    <a:pt x="294" y="272"/>
                    <a:pt x="290" y="288"/>
                  </a:cubicBezTo>
                  <a:cubicBezTo>
                    <a:pt x="270" y="286"/>
                    <a:pt x="253" y="286"/>
                    <a:pt x="235" y="286"/>
                  </a:cubicBezTo>
                  <a:lnTo>
                    <a:pt x="235" y="239"/>
                  </a:lnTo>
                  <a:close/>
                  <a:moveTo>
                    <a:pt x="357" y="325"/>
                  </a:moveTo>
                  <a:cubicBezTo>
                    <a:pt x="353" y="332"/>
                    <a:pt x="346" y="339"/>
                    <a:pt x="340" y="345"/>
                  </a:cubicBezTo>
                  <a:cubicBezTo>
                    <a:pt x="314" y="372"/>
                    <a:pt x="283" y="388"/>
                    <a:pt x="248" y="394"/>
                  </a:cubicBezTo>
                  <a:cubicBezTo>
                    <a:pt x="272" y="368"/>
                    <a:pt x="290" y="341"/>
                    <a:pt x="303" y="312"/>
                  </a:cubicBezTo>
                  <a:cubicBezTo>
                    <a:pt x="320" y="317"/>
                    <a:pt x="340" y="319"/>
                    <a:pt x="357" y="325"/>
                  </a:cubicBezTo>
                  <a:close/>
                  <a:moveTo>
                    <a:pt x="370" y="306"/>
                  </a:moveTo>
                  <a:cubicBezTo>
                    <a:pt x="351" y="301"/>
                    <a:pt x="331" y="294"/>
                    <a:pt x="309" y="292"/>
                  </a:cubicBezTo>
                  <a:cubicBezTo>
                    <a:pt x="316" y="274"/>
                    <a:pt x="318" y="257"/>
                    <a:pt x="318" y="239"/>
                  </a:cubicBezTo>
                  <a:cubicBezTo>
                    <a:pt x="387" y="239"/>
                    <a:pt x="387" y="239"/>
                    <a:pt x="387" y="239"/>
                  </a:cubicBezTo>
                  <a:cubicBezTo>
                    <a:pt x="385" y="263"/>
                    <a:pt x="381" y="286"/>
                    <a:pt x="370" y="306"/>
                  </a:cubicBezTo>
                  <a:close/>
                  <a:moveTo>
                    <a:pt x="213" y="286"/>
                  </a:moveTo>
                  <a:cubicBezTo>
                    <a:pt x="196" y="286"/>
                    <a:pt x="179" y="286"/>
                    <a:pt x="163" y="288"/>
                  </a:cubicBezTo>
                  <a:cubicBezTo>
                    <a:pt x="155" y="272"/>
                    <a:pt x="150" y="255"/>
                    <a:pt x="150" y="239"/>
                  </a:cubicBezTo>
                  <a:cubicBezTo>
                    <a:pt x="213" y="239"/>
                    <a:pt x="213" y="239"/>
                    <a:pt x="213" y="239"/>
                  </a:cubicBezTo>
                  <a:lnTo>
                    <a:pt x="213" y="286"/>
                  </a:lnTo>
                  <a:close/>
                  <a:moveTo>
                    <a:pt x="172" y="310"/>
                  </a:moveTo>
                  <a:cubicBezTo>
                    <a:pt x="185" y="308"/>
                    <a:pt x="200" y="308"/>
                    <a:pt x="213" y="306"/>
                  </a:cubicBezTo>
                  <a:cubicBezTo>
                    <a:pt x="213" y="376"/>
                    <a:pt x="213" y="376"/>
                    <a:pt x="213" y="376"/>
                  </a:cubicBezTo>
                  <a:cubicBezTo>
                    <a:pt x="196" y="354"/>
                    <a:pt x="181" y="332"/>
                    <a:pt x="172" y="310"/>
                  </a:cubicBezTo>
                  <a:close/>
                  <a:moveTo>
                    <a:pt x="235" y="379"/>
                  </a:moveTo>
                  <a:cubicBezTo>
                    <a:pt x="235" y="306"/>
                    <a:pt x="235" y="306"/>
                    <a:pt x="235" y="306"/>
                  </a:cubicBezTo>
                  <a:cubicBezTo>
                    <a:pt x="250" y="306"/>
                    <a:pt x="266" y="308"/>
                    <a:pt x="281" y="310"/>
                  </a:cubicBezTo>
                  <a:cubicBezTo>
                    <a:pt x="270" y="332"/>
                    <a:pt x="255" y="354"/>
                    <a:pt x="235" y="379"/>
                  </a:cubicBezTo>
                  <a:close/>
                </a:path>
              </a:pathLst>
            </a:custGeom>
            <a:solidFill>
              <a:schemeClr val="bg1">
                <a:alpha val="2509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 bwMode="auto">
          <a:xfrm>
            <a:off x="2662238" y="1890713"/>
            <a:ext cx="3733800" cy="708025"/>
            <a:chOff x="2662541" y="1891347"/>
            <a:chExt cx="3733495" cy="707886"/>
          </a:xfrm>
        </p:grpSpPr>
        <p:grpSp>
          <p:nvGrpSpPr>
            <p:cNvPr id="28690" name="组合 25"/>
            <p:cNvGrpSpPr/>
            <p:nvPr/>
          </p:nvGrpSpPr>
          <p:grpSpPr bwMode="auto">
            <a:xfrm>
              <a:off x="2662541" y="1891347"/>
              <a:ext cx="3666650" cy="707886"/>
              <a:chOff x="2648027" y="1287800"/>
              <a:chExt cx="3666650" cy="707886"/>
            </a:xfrm>
          </p:grpSpPr>
          <p:sp>
            <p:nvSpPr>
              <p:cNvPr id="28692" name="TextBox 26"/>
              <p:cNvSpPr txBox="1">
                <a:spLocks noChangeArrowheads="1"/>
              </p:cNvSpPr>
              <p:nvPr/>
            </p:nvSpPr>
            <p:spPr bwMode="auto">
              <a:xfrm>
                <a:off x="2648027" y="1287800"/>
                <a:ext cx="327203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4000" b="1">
                    <a:solidFill>
                      <a:srgbClr val="7F7F7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endParaRPr lang="zh-CN" altLang="en-US" sz="4000" b="1">
                  <a:solidFill>
                    <a:srgbClr val="7F7F7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3002010" y="1490960"/>
                <a:ext cx="3312842" cy="33807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694" name="TextBox 28"/>
              <p:cNvSpPr txBox="1">
                <a:spLocks noChangeArrowheads="1"/>
              </p:cNvSpPr>
              <p:nvPr/>
            </p:nvSpPr>
            <p:spPr bwMode="auto">
              <a:xfrm>
                <a:off x="3578199" y="1491516"/>
                <a:ext cx="216024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dist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>
                    <a:solidFill>
                      <a:srgbClr val="A6A6A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点击此处添加标题</a:t>
                </a:r>
                <a:endParaRPr lang="zh-CN" altLang="en-US" sz="1600">
                  <a:solidFill>
                    <a:srgbClr val="A6A6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8691" name="Freeform 38"/>
            <p:cNvSpPr>
              <a:spLocks noEditPoints="1"/>
            </p:cNvSpPr>
            <p:nvPr/>
          </p:nvSpPr>
          <p:spPr bwMode="auto">
            <a:xfrm>
              <a:off x="6154675" y="2251566"/>
              <a:ext cx="241361" cy="244961"/>
            </a:xfrm>
            <a:custGeom>
              <a:avLst/>
              <a:gdLst>
                <a:gd name="T0" fmla="*/ 0 w 451"/>
                <a:gd name="T1" fmla="*/ 2147483646 h 458"/>
                <a:gd name="T2" fmla="*/ 2147483646 w 451"/>
                <a:gd name="T3" fmla="*/ 2147483646 h 458"/>
                <a:gd name="T4" fmla="*/ 2147483646 w 451"/>
                <a:gd name="T5" fmla="*/ 2147483646 h 458"/>
                <a:gd name="T6" fmla="*/ 2147483646 w 451"/>
                <a:gd name="T7" fmla="*/ 0 h 458"/>
                <a:gd name="T8" fmla="*/ 2147483646 w 451"/>
                <a:gd name="T9" fmla="*/ 2147483646 h 458"/>
                <a:gd name="T10" fmla="*/ 2147483646 w 451"/>
                <a:gd name="T11" fmla="*/ 2147483646 h 458"/>
                <a:gd name="T12" fmla="*/ 2147483646 w 451"/>
                <a:gd name="T13" fmla="*/ 2147483646 h 458"/>
                <a:gd name="T14" fmla="*/ 2147483646 w 451"/>
                <a:gd name="T15" fmla="*/ 2147483646 h 458"/>
                <a:gd name="T16" fmla="*/ 2147483646 w 451"/>
                <a:gd name="T17" fmla="*/ 2147483646 h 458"/>
                <a:gd name="T18" fmla="*/ 2147483646 w 451"/>
                <a:gd name="T19" fmla="*/ 2147483646 h 458"/>
                <a:gd name="T20" fmla="*/ 2147483646 w 451"/>
                <a:gd name="T21" fmla="*/ 2147483646 h 458"/>
                <a:gd name="T22" fmla="*/ 2147483646 w 451"/>
                <a:gd name="T23" fmla="*/ 2147483646 h 458"/>
                <a:gd name="T24" fmla="*/ 2147483646 w 451"/>
                <a:gd name="T25" fmla="*/ 2147483646 h 458"/>
                <a:gd name="T26" fmla="*/ 2147483646 w 451"/>
                <a:gd name="T27" fmla="*/ 2147483646 h 458"/>
                <a:gd name="T28" fmla="*/ 2147483646 w 451"/>
                <a:gd name="T29" fmla="*/ 2147483646 h 458"/>
                <a:gd name="T30" fmla="*/ 2147483646 w 451"/>
                <a:gd name="T31" fmla="*/ 2147483646 h 458"/>
                <a:gd name="T32" fmla="*/ 2147483646 w 451"/>
                <a:gd name="T33" fmla="*/ 2147483646 h 458"/>
                <a:gd name="T34" fmla="*/ 2147483646 w 451"/>
                <a:gd name="T35" fmla="*/ 2147483646 h 458"/>
                <a:gd name="T36" fmla="*/ 2147483646 w 451"/>
                <a:gd name="T37" fmla="*/ 2147483646 h 458"/>
                <a:gd name="T38" fmla="*/ 2147483646 w 451"/>
                <a:gd name="T39" fmla="*/ 2147483646 h 458"/>
                <a:gd name="T40" fmla="*/ 2147483646 w 451"/>
                <a:gd name="T41" fmla="*/ 2147483646 h 458"/>
                <a:gd name="T42" fmla="*/ 2147483646 w 451"/>
                <a:gd name="T43" fmla="*/ 2147483646 h 458"/>
                <a:gd name="T44" fmla="*/ 2147483646 w 451"/>
                <a:gd name="T45" fmla="*/ 2147483646 h 458"/>
                <a:gd name="T46" fmla="*/ 2147483646 w 451"/>
                <a:gd name="T47" fmla="*/ 2147483646 h 458"/>
                <a:gd name="T48" fmla="*/ 2147483646 w 451"/>
                <a:gd name="T49" fmla="*/ 2147483646 h 458"/>
                <a:gd name="T50" fmla="*/ 2147483646 w 451"/>
                <a:gd name="T51" fmla="*/ 2147483646 h 458"/>
                <a:gd name="T52" fmla="*/ 2147483646 w 451"/>
                <a:gd name="T53" fmla="*/ 2147483646 h 458"/>
                <a:gd name="T54" fmla="*/ 2147483646 w 451"/>
                <a:gd name="T55" fmla="*/ 2147483646 h 458"/>
                <a:gd name="T56" fmla="*/ 2147483646 w 451"/>
                <a:gd name="T57" fmla="*/ 2147483646 h 458"/>
                <a:gd name="T58" fmla="*/ 2147483646 w 451"/>
                <a:gd name="T59" fmla="*/ 2147483646 h 458"/>
                <a:gd name="T60" fmla="*/ 2147483646 w 451"/>
                <a:gd name="T61" fmla="*/ 2147483646 h 458"/>
                <a:gd name="T62" fmla="*/ 2147483646 w 451"/>
                <a:gd name="T63" fmla="*/ 2147483646 h 458"/>
                <a:gd name="T64" fmla="*/ 2147483646 w 451"/>
                <a:gd name="T65" fmla="*/ 2147483646 h 458"/>
                <a:gd name="T66" fmla="*/ 2147483646 w 451"/>
                <a:gd name="T67" fmla="*/ 2147483646 h 458"/>
                <a:gd name="T68" fmla="*/ 2147483646 w 451"/>
                <a:gd name="T69" fmla="*/ 2147483646 h 458"/>
                <a:gd name="T70" fmla="*/ 2147483646 w 451"/>
                <a:gd name="T71" fmla="*/ 2147483646 h 458"/>
                <a:gd name="T72" fmla="*/ 2147483646 w 451"/>
                <a:gd name="T73" fmla="*/ 2147483646 h 458"/>
                <a:gd name="T74" fmla="*/ 2147483646 w 451"/>
                <a:gd name="T75" fmla="*/ 2147483646 h 458"/>
                <a:gd name="T76" fmla="*/ 2147483646 w 451"/>
                <a:gd name="T77" fmla="*/ 2147483646 h 458"/>
                <a:gd name="T78" fmla="*/ 2147483646 w 451"/>
                <a:gd name="T79" fmla="*/ 2147483646 h 458"/>
                <a:gd name="T80" fmla="*/ 2147483646 w 451"/>
                <a:gd name="T81" fmla="*/ 2147483646 h 458"/>
                <a:gd name="T82" fmla="*/ 2147483646 w 451"/>
                <a:gd name="T83" fmla="*/ 2147483646 h 45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451" h="458">
                  <a:moveTo>
                    <a:pt x="65" y="66"/>
                  </a:moveTo>
                  <a:cubicBezTo>
                    <a:pt x="22" y="110"/>
                    <a:pt x="0" y="166"/>
                    <a:pt x="0" y="230"/>
                  </a:cubicBezTo>
                  <a:cubicBezTo>
                    <a:pt x="0" y="292"/>
                    <a:pt x="22" y="345"/>
                    <a:pt x="65" y="392"/>
                  </a:cubicBezTo>
                  <a:cubicBezTo>
                    <a:pt x="109" y="436"/>
                    <a:pt x="163" y="458"/>
                    <a:pt x="226" y="458"/>
                  </a:cubicBezTo>
                  <a:cubicBezTo>
                    <a:pt x="287" y="458"/>
                    <a:pt x="340" y="436"/>
                    <a:pt x="385" y="392"/>
                  </a:cubicBezTo>
                  <a:cubicBezTo>
                    <a:pt x="429" y="345"/>
                    <a:pt x="451" y="292"/>
                    <a:pt x="451" y="230"/>
                  </a:cubicBezTo>
                  <a:cubicBezTo>
                    <a:pt x="451" y="166"/>
                    <a:pt x="429" y="110"/>
                    <a:pt x="385" y="66"/>
                  </a:cubicBezTo>
                  <a:cubicBezTo>
                    <a:pt x="340" y="22"/>
                    <a:pt x="287" y="0"/>
                    <a:pt x="226" y="0"/>
                  </a:cubicBezTo>
                  <a:cubicBezTo>
                    <a:pt x="163" y="0"/>
                    <a:pt x="109" y="22"/>
                    <a:pt x="65" y="66"/>
                  </a:cubicBezTo>
                  <a:close/>
                  <a:moveTo>
                    <a:pt x="92" y="135"/>
                  </a:moveTo>
                  <a:cubicBezTo>
                    <a:pt x="96" y="126"/>
                    <a:pt x="102" y="119"/>
                    <a:pt x="109" y="113"/>
                  </a:cubicBezTo>
                  <a:cubicBezTo>
                    <a:pt x="135" y="86"/>
                    <a:pt x="166" y="70"/>
                    <a:pt x="198" y="66"/>
                  </a:cubicBezTo>
                  <a:cubicBezTo>
                    <a:pt x="174" y="93"/>
                    <a:pt x="157" y="119"/>
                    <a:pt x="144" y="146"/>
                  </a:cubicBezTo>
                  <a:cubicBezTo>
                    <a:pt x="126" y="144"/>
                    <a:pt x="109" y="139"/>
                    <a:pt x="92" y="135"/>
                  </a:cubicBezTo>
                  <a:close/>
                  <a:moveTo>
                    <a:pt x="131" y="221"/>
                  </a:moveTo>
                  <a:cubicBezTo>
                    <a:pt x="63" y="221"/>
                    <a:pt x="63" y="221"/>
                    <a:pt x="63" y="221"/>
                  </a:cubicBezTo>
                  <a:cubicBezTo>
                    <a:pt x="63" y="197"/>
                    <a:pt x="70" y="175"/>
                    <a:pt x="81" y="153"/>
                  </a:cubicBezTo>
                  <a:cubicBezTo>
                    <a:pt x="98" y="159"/>
                    <a:pt x="118" y="164"/>
                    <a:pt x="137" y="168"/>
                  </a:cubicBezTo>
                  <a:cubicBezTo>
                    <a:pt x="133" y="186"/>
                    <a:pt x="131" y="204"/>
                    <a:pt x="131" y="221"/>
                  </a:cubicBezTo>
                  <a:close/>
                  <a:moveTo>
                    <a:pt x="63" y="239"/>
                  </a:moveTo>
                  <a:cubicBezTo>
                    <a:pt x="129" y="239"/>
                    <a:pt x="129" y="239"/>
                    <a:pt x="129" y="239"/>
                  </a:cubicBezTo>
                  <a:cubicBezTo>
                    <a:pt x="129" y="257"/>
                    <a:pt x="133" y="274"/>
                    <a:pt x="142" y="292"/>
                  </a:cubicBezTo>
                  <a:cubicBezTo>
                    <a:pt x="120" y="297"/>
                    <a:pt x="100" y="301"/>
                    <a:pt x="81" y="306"/>
                  </a:cubicBezTo>
                  <a:cubicBezTo>
                    <a:pt x="70" y="286"/>
                    <a:pt x="63" y="263"/>
                    <a:pt x="63" y="239"/>
                  </a:cubicBezTo>
                  <a:close/>
                  <a:moveTo>
                    <a:pt x="109" y="345"/>
                  </a:moveTo>
                  <a:cubicBezTo>
                    <a:pt x="102" y="339"/>
                    <a:pt x="98" y="332"/>
                    <a:pt x="92" y="325"/>
                  </a:cubicBezTo>
                  <a:cubicBezTo>
                    <a:pt x="111" y="319"/>
                    <a:pt x="131" y="317"/>
                    <a:pt x="150" y="312"/>
                  </a:cubicBezTo>
                  <a:cubicBezTo>
                    <a:pt x="161" y="339"/>
                    <a:pt x="179" y="365"/>
                    <a:pt x="200" y="392"/>
                  </a:cubicBezTo>
                  <a:cubicBezTo>
                    <a:pt x="166" y="388"/>
                    <a:pt x="135" y="372"/>
                    <a:pt x="109" y="345"/>
                  </a:cubicBezTo>
                  <a:close/>
                  <a:moveTo>
                    <a:pt x="340" y="113"/>
                  </a:moveTo>
                  <a:cubicBezTo>
                    <a:pt x="346" y="119"/>
                    <a:pt x="353" y="126"/>
                    <a:pt x="357" y="133"/>
                  </a:cubicBezTo>
                  <a:cubicBezTo>
                    <a:pt x="337" y="139"/>
                    <a:pt x="318" y="144"/>
                    <a:pt x="298" y="146"/>
                  </a:cubicBezTo>
                  <a:cubicBezTo>
                    <a:pt x="285" y="119"/>
                    <a:pt x="270" y="93"/>
                    <a:pt x="246" y="64"/>
                  </a:cubicBezTo>
                  <a:cubicBezTo>
                    <a:pt x="283" y="68"/>
                    <a:pt x="314" y="84"/>
                    <a:pt x="340" y="113"/>
                  </a:cubicBezTo>
                  <a:close/>
                  <a:moveTo>
                    <a:pt x="233" y="221"/>
                  </a:moveTo>
                  <a:cubicBezTo>
                    <a:pt x="233" y="175"/>
                    <a:pt x="233" y="175"/>
                    <a:pt x="233" y="175"/>
                  </a:cubicBezTo>
                  <a:cubicBezTo>
                    <a:pt x="250" y="172"/>
                    <a:pt x="268" y="172"/>
                    <a:pt x="285" y="170"/>
                  </a:cubicBezTo>
                  <a:cubicBezTo>
                    <a:pt x="292" y="188"/>
                    <a:pt x="296" y="206"/>
                    <a:pt x="298" y="221"/>
                  </a:cubicBezTo>
                  <a:lnTo>
                    <a:pt x="233" y="221"/>
                  </a:lnTo>
                  <a:close/>
                  <a:moveTo>
                    <a:pt x="213" y="175"/>
                  </a:moveTo>
                  <a:cubicBezTo>
                    <a:pt x="213" y="221"/>
                    <a:pt x="213" y="221"/>
                    <a:pt x="213" y="221"/>
                  </a:cubicBezTo>
                  <a:cubicBezTo>
                    <a:pt x="150" y="221"/>
                    <a:pt x="150" y="221"/>
                    <a:pt x="150" y="221"/>
                  </a:cubicBezTo>
                  <a:cubicBezTo>
                    <a:pt x="150" y="204"/>
                    <a:pt x="152" y="188"/>
                    <a:pt x="159" y="170"/>
                  </a:cubicBezTo>
                  <a:cubicBezTo>
                    <a:pt x="176" y="172"/>
                    <a:pt x="194" y="172"/>
                    <a:pt x="213" y="175"/>
                  </a:cubicBezTo>
                  <a:close/>
                  <a:moveTo>
                    <a:pt x="213" y="153"/>
                  </a:moveTo>
                  <a:cubicBezTo>
                    <a:pt x="196" y="153"/>
                    <a:pt x="181" y="150"/>
                    <a:pt x="166" y="150"/>
                  </a:cubicBezTo>
                  <a:cubicBezTo>
                    <a:pt x="176" y="126"/>
                    <a:pt x="192" y="104"/>
                    <a:pt x="213" y="82"/>
                  </a:cubicBezTo>
                  <a:lnTo>
                    <a:pt x="213" y="153"/>
                  </a:lnTo>
                  <a:close/>
                  <a:moveTo>
                    <a:pt x="307" y="168"/>
                  </a:moveTo>
                  <a:cubicBezTo>
                    <a:pt x="327" y="164"/>
                    <a:pt x="348" y="157"/>
                    <a:pt x="370" y="153"/>
                  </a:cubicBezTo>
                  <a:cubicBezTo>
                    <a:pt x="381" y="172"/>
                    <a:pt x="385" y="197"/>
                    <a:pt x="387" y="221"/>
                  </a:cubicBezTo>
                  <a:cubicBezTo>
                    <a:pt x="318" y="221"/>
                    <a:pt x="318" y="221"/>
                    <a:pt x="318" y="221"/>
                  </a:cubicBezTo>
                  <a:cubicBezTo>
                    <a:pt x="318" y="204"/>
                    <a:pt x="314" y="186"/>
                    <a:pt x="307" y="168"/>
                  </a:cubicBezTo>
                  <a:close/>
                  <a:moveTo>
                    <a:pt x="233" y="153"/>
                  </a:moveTo>
                  <a:cubicBezTo>
                    <a:pt x="233" y="82"/>
                    <a:pt x="233" y="82"/>
                    <a:pt x="233" y="82"/>
                  </a:cubicBezTo>
                  <a:cubicBezTo>
                    <a:pt x="253" y="106"/>
                    <a:pt x="266" y="128"/>
                    <a:pt x="277" y="150"/>
                  </a:cubicBezTo>
                  <a:cubicBezTo>
                    <a:pt x="263" y="150"/>
                    <a:pt x="248" y="153"/>
                    <a:pt x="233" y="153"/>
                  </a:cubicBezTo>
                  <a:close/>
                  <a:moveTo>
                    <a:pt x="235" y="239"/>
                  </a:moveTo>
                  <a:cubicBezTo>
                    <a:pt x="296" y="239"/>
                    <a:pt x="296" y="239"/>
                    <a:pt x="296" y="239"/>
                  </a:cubicBezTo>
                  <a:cubicBezTo>
                    <a:pt x="296" y="255"/>
                    <a:pt x="294" y="272"/>
                    <a:pt x="290" y="288"/>
                  </a:cubicBezTo>
                  <a:cubicBezTo>
                    <a:pt x="270" y="286"/>
                    <a:pt x="253" y="286"/>
                    <a:pt x="235" y="286"/>
                  </a:cubicBezTo>
                  <a:lnTo>
                    <a:pt x="235" y="239"/>
                  </a:lnTo>
                  <a:close/>
                  <a:moveTo>
                    <a:pt x="357" y="325"/>
                  </a:moveTo>
                  <a:cubicBezTo>
                    <a:pt x="353" y="332"/>
                    <a:pt x="346" y="339"/>
                    <a:pt x="340" y="345"/>
                  </a:cubicBezTo>
                  <a:cubicBezTo>
                    <a:pt x="314" y="372"/>
                    <a:pt x="283" y="388"/>
                    <a:pt x="248" y="394"/>
                  </a:cubicBezTo>
                  <a:cubicBezTo>
                    <a:pt x="272" y="368"/>
                    <a:pt x="290" y="341"/>
                    <a:pt x="303" y="312"/>
                  </a:cubicBezTo>
                  <a:cubicBezTo>
                    <a:pt x="320" y="317"/>
                    <a:pt x="340" y="319"/>
                    <a:pt x="357" y="325"/>
                  </a:cubicBezTo>
                  <a:close/>
                  <a:moveTo>
                    <a:pt x="370" y="306"/>
                  </a:moveTo>
                  <a:cubicBezTo>
                    <a:pt x="351" y="301"/>
                    <a:pt x="331" y="294"/>
                    <a:pt x="309" y="292"/>
                  </a:cubicBezTo>
                  <a:cubicBezTo>
                    <a:pt x="316" y="274"/>
                    <a:pt x="318" y="257"/>
                    <a:pt x="318" y="239"/>
                  </a:cubicBezTo>
                  <a:cubicBezTo>
                    <a:pt x="387" y="239"/>
                    <a:pt x="387" y="239"/>
                    <a:pt x="387" y="239"/>
                  </a:cubicBezTo>
                  <a:cubicBezTo>
                    <a:pt x="385" y="263"/>
                    <a:pt x="381" y="286"/>
                    <a:pt x="370" y="306"/>
                  </a:cubicBezTo>
                  <a:close/>
                  <a:moveTo>
                    <a:pt x="213" y="286"/>
                  </a:moveTo>
                  <a:cubicBezTo>
                    <a:pt x="196" y="286"/>
                    <a:pt x="179" y="286"/>
                    <a:pt x="163" y="288"/>
                  </a:cubicBezTo>
                  <a:cubicBezTo>
                    <a:pt x="155" y="272"/>
                    <a:pt x="150" y="255"/>
                    <a:pt x="150" y="239"/>
                  </a:cubicBezTo>
                  <a:cubicBezTo>
                    <a:pt x="213" y="239"/>
                    <a:pt x="213" y="239"/>
                    <a:pt x="213" y="239"/>
                  </a:cubicBezTo>
                  <a:lnTo>
                    <a:pt x="213" y="286"/>
                  </a:lnTo>
                  <a:close/>
                  <a:moveTo>
                    <a:pt x="172" y="310"/>
                  </a:moveTo>
                  <a:cubicBezTo>
                    <a:pt x="185" y="308"/>
                    <a:pt x="200" y="308"/>
                    <a:pt x="213" y="306"/>
                  </a:cubicBezTo>
                  <a:cubicBezTo>
                    <a:pt x="213" y="376"/>
                    <a:pt x="213" y="376"/>
                    <a:pt x="213" y="376"/>
                  </a:cubicBezTo>
                  <a:cubicBezTo>
                    <a:pt x="196" y="354"/>
                    <a:pt x="181" y="332"/>
                    <a:pt x="172" y="310"/>
                  </a:cubicBezTo>
                  <a:close/>
                  <a:moveTo>
                    <a:pt x="235" y="379"/>
                  </a:moveTo>
                  <a:cubicBezTo>
                    <a:pt x="235" y="306"/>
                    <a:pt x="235" y="306"/>
                    <a:pt x="235" y="306"/>
                  </a:cubicBezTo>
                  <a:cubicBezTo>
                    <a:pt x="250" y="306"/>
                    <a:pt x="266" y="308"/>
                    <a:pt x="281" y="310"/>
                  </a:cubicBezTo>
                  <a:cubicBezTo>
                    <a:pt x="270" y="332"/>
                    <a:pt x="255" y="354"/>
                    <a:pt x="235" y="379"/>
                  </a:cubicBezTo>
                  <a:close/>
                </a:path>
              </a:pathLst>
            </a:custGeom>
            <a:solidFill>
              <a:schemeClr val="bg1">
                <a:alpha val="2509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 bwMode="auto">
          <a:xfrm>
            <a:off x="2651125" y="2328863"/>
            <a:ext cx="3744913" cy="708025"/>
            <a:chOff x="2651823" y="2328384"/>
            <a:chExt cx="3744211" cy="707886"/>
          </a:xfrm>
        </p:grpSpPr>
        <p:grpSp>
          <p:nvGrpSpPr>
            <p:cNvPr id="28685" name="组合 29"/>
            <p:cNvGrpSpPr/>
            <p:nvPr/>
          </p:nvGrpSpPr>
          <p:grpSpPr bwMode="auto">
            <a:xfrm>
              <a:off x="2651823" y="2328384"/>
              <a:ext cx="3666650" cy="707886"/>
              <a:chOff x="2648027" y="1287800"/>
              <a:chExt cx="3666650" cy="707886"/>
            </a:xfrm>
          </p:grpSpPr>
          <p:sp>
            <p:nvSpPr>
              <p:cNvPr id="28687" name="TextBox 30"/>
              <p:cNvSpPr txBox="1">
                <a:spLocks noChangeArrowheads="1"/>
              </p:cNvSpPr>
              <p:nvPr/>
            </p:nvSpPr>
            <p:spPr bwMode="auto">
              <a:xfrm>
                <a:off x="2648027" y="1287800"/>
                <a:ext cx="327203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4000" b="1">
                    <a:solidFill>
                      <a:srgbClr val="7F7F7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endParaRPr lang="zh-CN" altLang="en-US" sz="4000" b="1">
                  <a:solidFill>
                    <a:srgbClr val="7F7F7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001974" y="1490960"/>
                <a:ext cx="3312491" cy="33807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689" name="TextBox 32"/>
              <p:cNvSpPr txBox="1">
                <a:spLocks noChangeArrowheads="1"/>
              </p:cNvSpPr>
              <p:nvPr/>
            </p:nvSpPr>
            <p:spPr bwMode="auto">
              <a:xfrm>
                <a:off x="3578199" y="1491516"/>
                <a:ext cx="216024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dist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>
                    <a:solidFill>
                      <a:srgbClr val="A6A6A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点击此处添加标题</a:t>
                </a:r>
                <a:endParaRPr lang="zh-CN" altLang="en-US" sz="1600">
                  <a:solidFill>
                    <a:srgbClr val="A6A6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8686" name="Freeform 38"/>
            <p:cNvSpPr>
              <a:spLocks noEditPoints="1"/>
            </p:cNvSpPr>
            <p:nvPr/>
          </p:nvSpPr>
          <p:spPr bwMode="auto">
            <a:xfrm>
              <a:off x="6154673" y="2677090"/>
              <a:ext cx="241361" cy="244961"/>
            </a:xfrm>
            <a:custGeom>
              <a:avLst/>
              <a:gdLst>
                <a:gd name="T0" fmla="*/ 0 w 451"/>
                <a:gd name="T1" fmla="*/ 2147483646 h 458"/>
                <a:gd name="T2" fmla="*/ 2147483646 w 451"/>
                <a:gd name="T3" fmla="*/ 2147483646 h 458"/>
                <a:gd name="T4" fmla="*/ 2147483646 w 451"/>
                <a:gd name="T5" fmla="*/ 2147483646 h 458"/>
                <a:gd name="T6" fmla="*/ 2147483646 w 451"/>
                <a:gd name="T7" fmla="*/ 0 h 458"/>
                <a:gd name="T8" fmla="*/ 2147483646 w 451"/>
                <a:gd name="T9" fmla="*/ 2147483646 h 458"/>
                <a:gd name="T10" fmla="*/ 2147483646 w 451"/>
                <a:gd name="T11" fmla="*/ 2147483646 h 458"/>
                <a:gd name="T12" fmla="*/ 2147483646 w 451"/>
                <a:gd name="T13" fmla="*/ 2147483646 h 458"/>
                <a:gd name="T14" fmla="*/ 2147483646 w 451"/>
                <a:gd name="T15" fmla="*/ 2147483646 h 458"/>
                <a:gd name="T16" fmla="*/ 2147483646 w 451"/>
                <a:gd name="T17" fmla="*/ 2147483646 h 458"/>
                <a:gd name="T18" fmla="*/ 2147483646 w 451"/>
                <a:gd name="T19" fmla="*/ 2147483646 h 458"/>
                <a:gd name="T20" fmla="*/ 2147483646 w 451"/>
                <a:gd name="T21" fmla="*/ 2147483646 h 458"/>
                <a:gd name="T22" fmla="*/ 2147483646 w 451"/>
                <a:gd name="T23" fmla="*/ 2147483646 h 458"/>
                <a:gd name="T24" fmla="*/ 2147483646 w 451"/>
                <a:gd name="T25" fmla="*/ 2147483646 h 458"/>
                <a:gd name="T26" fmla="*/ 2147483646 w 451"/>
                <a:gd name="T27" fmla="*/ 2147483646 h 458"/>
                <a:gd name="T28" fmla="*/ 2147483646 w 451"/>
                <a:gd name="T29" fmla="*/ 2147483646 h 458"/>
                <a:gd name="T30" fmla="*/ 2147483646 w 451"/>
                <a:gd name="T31" fmla="*/ 2147483646 h 458"/>
                <a:gd name="T32" fmla="*/ 2147483646 w 451"/>
                <a:gd name="T33" fmla="*/ 2147483646 h 458"/>
                <a:gd name="T34" fmla="*/ 2147483646 w 451"/>
                <a:gd name="T35" fmla="*/ 2147483646 h 458"/>
                <a:gd name="T36" fmla="*/ 2147483646 w 451"/>
                <a:gd name="T37" fmla="*/ 2147483646 h 458"/>
                <a:gd name="T38" fmla="*/ 2147483646 w 451"/>
                <a:gd name="T39" fmla="*/ 2147483646 h 458"/>
                <a:gd name="T40" fmla="*/ 2147483646 w 451"/>
                <a:gd name="T41" fmla="*/ 2147483646 h 458"/>
                <a:gd name="T42" fmla="*/ 2147483646 w 451"/>
                <a:gd name="T43" fmla="*/ 2147483646 h 458"/>
                <a:gd name="T44" fmla="*/ 2147483646 w 451"/>
                <a:gd name="T45" fmla="*/ 2147483646 h 458"/>
                <a:gd name="T46" fmla="*/ 2147483646 w 451"/>
                <a:gd name="T47" fmla="*/ 2147483646 h 458"/>
                <a:gd name="T48" fmla="*/ 2147483646 w 451"/>
                <a:gd name="T49" fmla="*/ 2147483646 h 458"/>
                <a:gd name="T50" fmla="*/ 2147483646 w 451"/>
                <a:gd name="T51" fmla="*/ 2147483646 h 458"/>
                <a:gd name="T52" fmla="*/ 2147483646 w 451"/>
                <a:gd name="T53" fmla="*/ 2147483646 h 458"/>
                <a:gd name="T54" fmla="*/ 2147483646 w 451"/>
                <a:gd name="T55" fmla="*/ 2147483646 h 458"/>
                <a:gd name="T56" fmla="*/ 2147483646 w 451"/>
                <a:gd name="T57" fmla="*/ 2147483646 h 458"/>
                <a:gd name="T58" fmla="*/ 2147483646 w 451"/>
                <a:gd name="T59" fmla="*/ 2147483646 h 458"/>
                <a:gd name="T60" fmla="*/ 2147483646 w 451"/>
                <a:gd name="T61" fmla="*/ 2147483646 h 458"/>
                <a:gd name="T62" fmla="*/ 2147483646 w 451"/>
                <a:gd name="T63" fmla="*/ 2147483646 h 458"/>
                <a:gd name="T64" fmla="*/ 2147483646 w 451"/>
                <a:gd name="T65" fmla="*/ 2147483646 h 458"/>
                <a:gd name="T66" fmla="*/ 2147483646 w 451"/>
                <a:gd name="T67" fmla="*/ 2147483646 h 458"/>
                <a:gd name="T68" fmla="*/ 2147483646 w 451"/>
                <a:gd name="T69" fmla="*/ 2147483646 h 458"/>
                <a:gd name="T70" fmla="*/ 2147483646 w 451"/>
                <a:gd name="T71" fmla="*/ 2147483646 h 458"/>
                <a:gd name="T72" fmla="*/ 2147483646 w 451"/>
                <a:gd name="T73" fmla="*/ 2147483646 h 458"/>
                <a:gd name="T74" fmla="*/ 2147483646 w 451"/>
                <a:gd name="T75" fmla="*/ 2147483646 h 458"/>
                <a:gd name="T76" fmla="*/ 2147483646 w 451"/>
                <a:gd name="T77" fmla="*/ 2147483646 h 458"/>
                <a:gd name="T78" fmla="*/ 2147483646 w 451"/>
                <a:gd name="T79" fmla="*/ 2147483646 h 458"/>
                <a:gd name="T80" fmla="*/ 2147483646 w 451"/>
                <a:gd name="T81" fmla="*/ 2147483646 h 458"/>
                <a:gd name="T82" fmla="*/ 2147483646 w 451"/>
                <a:gd name="T83" fmla="*/ 2147483646 h 45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451" h="458">
                  <a:moveTo>
                    <a:pt x="65" y="66"/>
                  </a:moveTo>
                  <a:cubicBezTo>
                    <a:pt x="22" y="110"/>
                    <a:pt x="0" y="166"/>
                    <a:pt x="0" y="230"/>
                  </a:cubicBezTo>
                  <a:cubicBezTo>
                    <a:pt x="0" y="292"/>
                    <a:pt x="22" y="345"/>
                    <a:pt x="65" y="392"/>
                  </a:cubicBezTo>
                  <a:cubicBezTo>
                    <a:pt x="109" y="436"/>
                    <a:pt x="163" y="458"/>
                    <a:pt x="226" y="458"/>
                  </a:cubicBezTo>
                  <a:cubicBezTo>
                    <a:pt x="287" y="458"/>
                    <a:pt x="340" y="436"/>
                    <a:pt x="385" y="392"/>
                  </a:cubicBezTo>
                  <a:cubicBezTo>
                    <a:pt x="429" y="345"/>
                    <a:pt x="451" y="292"/>
                    <a:pt x="451" y="230"/>
                  </a:cubicBezTo>
                  <a:cubicBezTo>
                    <a:pt x="451" y="166"/>
                    <a:pt x="429" y="110"/>
                    <a:pt x="385" y="66"/>
                  </a:cubicBezTo>
                  <a:cubicBezTo>
                    <a:pt x="340" y="22"/>
                    <a:pt x="287" y="0"/>
                    <a:pt x="226" y="0"/>
                  </a:cubicBezTo>
                  <a:cubicBezTo>
                    <a:pt x="163" y="0"/>
                    <a:pt x="109" y="22"/>
                    <a:pt x="65" y="66"/>
                  </a:cubicBezTo>
                  <a:close/>
                  <a:moveTo>
                    <a:pt x="92" y="135"/>
                  </a:moveTo>
                  <a:cubicBezTo>
                    <a:pt x="96" y="126"/>
                    <a:pt x="102" y="119"/>
                    <a:pt x="109" y="113"/>
                  </a:cubicBezTo>
                  <a:cubicBezTo>
                    <a:pt x="135" y="86"/>
                    <a:pt x="166" y="70"/>
                    <a:pt x="198" y="66"/>
                  </a:cubicBezTo>
                  <a:cubicBezTo>
                    <a:pt x="174" y="93"/>
                    <a:pt x="157" y="119"/>
                    <a:pt x="144" y="146"/>
                  </a:cubicBezTo>
                  <a:cubicBezTo>
                    <a:pt x="126" y="144"/>
                    <a:pt x="109" y="139"/>
                    <a:pt x="92" y="135"/>
                  </a:cubicBezTo>
                  <a:close/>
                  <a:moveTo>
                    <a:pt x="131" y="221"/>
                  </a:moveTo>
                  <a:cubicBezTo>
                    <a:pt x="63" y="221"/>
                    <a:pt x="63" y="221"/>
                    <a:pt x="63" y="221"/>
                  </a:cubicBezTo>
                  <a:cubicBezTo>
                    <a:pt x="63" y="197"/>
                    <a:pt x="70" y="175"/>
                    <a:pt x="81" y="153"/>
                  </a:cubicBezTo>
                  <a:cubicBezTo>
                    <a:pt x="98" y="159"/>
                    <a:pt x="118" y="164"/>
                    <a:pt x="137" y="168"/>
                  </a:cubicBezTo>
                  <a:cubicBezTo>
                    <a:pt x="133" y="186"/>
                    <a:pt x="131" y="204"/>
                    <a:pt x="131" y="221"/>
                  </a:cubicBezTo>
                  <a:close/>
                  <a:moveTo>
                    <a:pt x="63" y="239"/>
                  </a:moveTo>
                  <a:cubicBezTo>
                    <a:pt x="129" y="239"/>
                    <a:pt x="129" y="239"/>
                    <a:pt x="129" y="239"/>
                  </a:cubicBezTo>
                  <a:cubicBezTo>
                    <a:pt x="129" y="257"/>
                    <a:pt x="133" y="274"/>
                    <a:pt x="142" y="292"/>
                  </a:cubicBezTo>
                  <a:cubicBezTo>
                    <a:pt x="120" y="297"/>
                    <a:pt x="100" y="301"/>
                    <a:pt x="81" y="306"/>
                  </a:cubicBezTo>
                  <a:cubicBezTo>
                    <a:pt x="70" y="286"/>
                    <a:pt x="63" y="263"/>
                    <a:pt x="63" y="239"/>
                  </a:cubicBezTo>
                  <a:close/>
                  <a:moveTo>
                    <a:pt x="109" y="345"/>
                  </a:moveTo>
                  <a:cubicBezTo>
                    <a:pt x="102" y="339"/>
                    <a:pt x="98" y="332"/>
                    <a:pt x="92" y="325"/>
                  </a:cubicBezTo>
                  <a:cubicBezTo>
                    <a:pt x="111" y="319"/>
                    <a:pt x="131" y="317"/>
                    <a:pt x="150" y="312"/>
                  </a:cubicBezTo>
                  <a:cubicBezTo>
                    <a:pt x="161" y="339"/>
                    <a:pt x="179" y="365"/>
                    <a:pt x="200" y="392"/>
                  </a:cubicBezTo>
                  <a:cubicBezTo>
                    <a:pt x="166" y="388"/>
                    <a:pt x="135" y="372"/>
                    <a:pt x="109" y="345"/>
                  </a:cubicBezTo>
                  <a:close/>
                  <a:moveTo>
                    <a:pt x="340" y="113"/>
                  </a:moveTo>
                  <a:cubicBezTo>
                    <a:pt x="346" y="119"/>
                    <a:pt x="353" y="126"/>
                    <a:pt x="357" y="133"/>
                  </a:cubicBezTo>
                  <a:cubicBezTo>
                    <a:pt x="337" y="139"/>
                    <a:pt x="318" y="144"/>
                    <a:pt x="298" y="146"/>
                  </a:cubicBezTo>
                  <a:cubicBezTo>
                    <a:pt x="285" y="119"/>
                    <a:pt x="270" y="93"/>
                    <a:pt x="246" y="64"/>
                  </a:cubicBezTo>
                  <a:cubicBezTo>
                    <a:pt x="283" y="68"/>
                    <a:pt x="314" y="84"/>
                    <a:pt x="340" y="113"/>
                  </a:cubicBezTo>
                  <a:close/>
                  <a:moveTo>
                    <a:pt x="233" y="221"/>
                  </a:moveTo>
                  <a:cubicBezTo>
                    <a:pt x="233" y="175"/>
                    <a:pt x="233" y="175"/>
                    <a:pt x="233" y="175"/>
                  </a:cubicBezTo>
                  <a:cubicBezTo>
                    <a:pt x="250" y="172"/>
                    <a:pt x="268" y="172"/>
                    <a:pt x="285" y="170"/>
                  </a:cubicBezTo>
                  <a:cubicBezTo>
                    <a:pt x="292" y="188"/>
                    <a:pt x="296" y="206"/>
                    <a:pt x="298" y="221"/>
                  </a:cubicBezTo>
                  <a:lnTo>
                    <a:pt x="233" y="221"/>
                  </a:lnTo>
                  <a:close/>
                  <a:moveTo>
                    <a:pt x="213" y="175"/>
                  </a:moveTo>
                  <a:cubicBezTo>
                    <a:pt x="213" y="221"/>
                    <a:pt x="213" y="221"/>
                    <a:pt x="213" y="221"/>
                  </a:cubicBezTo>
                  <a:cubicBezTo>
                    <a:pt x="150" y="221"/>
                    <a:pt x="150" y="221"/>
                    <a:pt x="150" y="221"/>
                  </a:cubicBezTo>
                  <a:cubicBezTo>
                    <a:pt x="150" y="204"/>
                    <a:pt x="152" y="188"/>
                    <a:pt x="159" y="170"/>
                  </a:cubicBezTo>
                  <a:cubicBezTo>
                    <a:pt x="176" y="172"/>
                    <a:pt x="194" y="172"/>
                    <a:pt x="213" y="175"/>
                  </a:cubicBezTo>
                  <a:close/>
                  <a:moveTo>
                    <a:pt x="213" y="153"/>
                  </a:moveTo>
                  <a:cubicBezTo>
                    <a:pt x="196" y="153"/>
                    <a:pt x="181" y="150"/>
                    <a:pt x="166" y="150"/>
                  </a:cubicBezTo>
                  <a:cubicBezTo>
                    <a:pt x="176" y="126"/>
                    <a:pt x="192" y="104"/>
                    <a:pt x="213" y="82"/>
                  </a:cubicBezTo>
                  <a:lnTo>
                    <a:pt x="213" y="153"/>
                  </a:lnTo>
                  <a:close/>
                  <a:moveTo>
                    <a:pt x="307" y="168"/>
                  </a:moveTo>
                  <a:cubicBezTo>
                    <a:pt x="327" y="164"/>
                    <a:pt x="348" y="157"/>
                    <a:pt x="370" y="153"/>
                  </a:cubicBezTo>
                  <a:cubicBezTo>
                    <a:pt x="381" y="172"/>
                    <a:pt x="385" y="197"/>
                    <a:pt x="387" y="221"/>
                  </a:cubicBezTo>
                  <a:cubicBezTo>
                    <a:pt x="318" y="221"/>
                    <a:pt x="318" y="221"/>
                    <a:pt x="318" y="221"/>
                  </a:cubicBezTo>
                  <a:cubicBezTo>
                    <a:pt x="318" y="204"/>
                    <a:pt x="314" y="186"/>
                    <a:pt x="307" y="168"/>
                  </a:cubicBezTo>
                  <a:close/>
                  <a:moveTo>
                    <a:pt x="233" y="153"/>
                  </a:moveTo>
                  <a:cubicBezTo>
                    <a:pt x="233" y="82"/>
                    <a:pt x="233" y="82"/>
                    <a:pt x="233" y="82"/>
                  </a:cubicBezTo>
                  <a:cubicBezTo>
                    <a:pt x="253" y="106"/>
                    <a:pt x="266" y="128"/>
                    <a:pt x="277" y="150"/>
                  </a:cubicBezTo>
                  <a:cubicBezTo>
                    <a:pt x="263" y="150"/>
                    <a:pt x="248" y="153"/>
                    <a:pt x="233" y="153"/>
                  </a:cubicBezTo>
                  <a:close/>
                  <a:moveTo>
                    <a:pt x="235" y="239"/>
                  </a:moveTo>
                  <a:cubicBezTo>
                    <a:pt x="296" y="239"/>
                    <a:pt x="296" y="239"/>
                    <a:pt x="296" y="239"/>
                  </a:cubicBezTo>
                  <a:cubicBezTo>
                    <a:pt x="296" y="255"/>
                    <a:pt x="294" y="272"/>
                    <a:pt x="290" y="288"/>
                  </a:cubicBezTo>
                  <a:cubicBezTo>
                    <a:pt x="270" y="286"/>
                    <a:pt x="253" y="286"/>
                    <a:pt x="235" y="286"/>
                  </a:cubicBezTo>
                  <a:lnTo>
                    <a:pt x="235" y="239"/>
                  </a:lnTo>
                  <a:close/>
                  <a:moveTo>
                    <a:pt x="357" y="325"/>
                  </a:moveTo>
                  <a:cubicBezTo>
                    <a:pt x="353" y="332"/>
                    <a:pt x="346" y="339"/>
                    <a:pt x="340" y="345"/>
                  </a:cubicBezTo>
                  <a:cubicBezTo>
                    <a:pt x="314" y="372"/>
                    <a:pt x="283" y="388"/>
                    <a:pt x="248" y="394"/>
                  </a:cubicBezTo>
                  <a:cubicBezTo>
                    <a:pt x="272" y="368"/>
                    <a:pt x="290" y="341"/>
                    <a:pt x="303" y="312"/>
                  </a:cubicBezTo>
                  <a:cubicBezTo>
                    <a:pt x="320" y="317"/>
                    <a:pt x="340" y="319"/>
                    <a:pt x="357" y="325"/>
                  </a:cubicBezTo>
                  <a:close/>
                  <a:moveTo>
                    <a:pt x="370" y="306"/>
                  </a:moveTo>
                  <a:cubicBezTo>
                    <a:pt x="351" y="301"/>
                    <a:pt x="331" y="294"/>
                    <a:pt x="309" y="292"/>
                  </a:cubicBezTo>
                  <a:cubicBezTo>
                    <a:pt x="316" y="274"/>
                    <a:pt x="318" y="257"/>
                    <a:pt x="318" y="239"/>
                  </a:cubicBezTo>
                  <a:cubicBezTo>
                    <a:pt x="387" y="239"/>
                    <a:pt x="387" y="239"/>
                    <a:pt x="387" y="239"/>
                  </a:cubicBezTo>
                  <a:cubicBezTo>
                    <a:pt x="385" y="263"/>
                    <a:pt x="381" y="286"/>
                    <a:pt x="370" y="306"/>
                  </a:cubicBezTo>
                  <a:close/>
                  <a:moveTo>
                    <a:pt x="213" y="286"/>
                  </a:moveTo>
                  <a:cubicBezTo>
                    <a:pt x="196" y="286"/>
                    <a:pt x="179" y="286"/>
                    <a:pt x="163" y="288"/>
                  </a:cubicBezTo>
                  <a:cubicBezTo>
                    <a:pt x="155" y="272"/>
                    <a:pt x="150" y="255"/>
                    <a:pt x="150" y="239"/>
                  </a:cubicBezTo>
                  <a:cubicBezTo>
                    <a:pt x="213" y="239"/>
                    <a:pt x="213" y="239"/>
                    <a:pt x="213" y="239"/>
                  </a:cubicBezTo>
                  <a:lnTo>
                    <a:pt x="213" y="286"/>
                  </a:lnTo>
                  <a:close/>
                  <a:moveTo>
                    <a:pt x="172" y="310"/>
                  </a:moveTo>
                  <a:cubicBezTo>
                    <a:pt x="185" y="308"/>
                    <a:pt x="200" y="308"/>
                    <a:pt x="213" y="306"/>
                  </a:cubicBezTo>
                  <a:cubicBezTo>
                    <a:pt x="213" y="376"/>
                    <a:pt x="213" y="376"/>
                    <a:pt x="213" y="376"/>
                  </a:cubicBezTo>
                  <a:cubicBezTo>
                    <a:pt x="196" y="354"/>
                    <a:pt x="181" y="332"/>
                    <a:pt x="172" y="310"/>
                  </a:cubicBezTo>
                  <a:close/>
                  <a:moveTo>
                    <a:pt x="235" y="379"/>
                  </a:moveTo>
                  <a:cubicBezTo>
                    <a:pt x="235" y="306"/>
                    <a:pt x="235" y="306"/>
                    <a:pt x="235" y="306"/>
                  </a:cubicBezTo>
                  <a:cubicBezTo>
                    <a:pt x="250" y="306"/>
                    <a:pt x="266" y="308"/>
                    <a:pt x="281" y="310"/>
                  </a:cubicBezTo>
                  <a:cubicBezTo>
                    <a:pt x="270" y="332"/>
                    <a:pt x="255" y="354"/>
                    <a:pt x="235" y="379"/>
                  </a:cubicBezTo>
                  <a:close/>
                </a:path>
              </a:pathLst>
            </a:custGeom>
            <a:solidFill>
              <a:schemeClr val="bg1">
                <a:alpha val="2509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 bwMode="auto">
          <a:xfrm>
            <a:off x="2651125" y="2773363"/>
            <a:ext cx="3744913" cy="708025"/>
            <a:chOff x="2650707" y="2773132"/>
            <a:chExt cx="3745328" cy="707886"/>
          </a:xfrm>
        </p:grpSpPr>
        <p:grpSp>
          <p:nvGrpSpPr>
            <p:cNvPr id="28680" name="组合 33"/>
            <p:cNvGrpSpPr/>
            <p:nvPr/>
          </p:nvGrpSpPr>
          <p:grpSpPr bwMode="auto">
            <a:xfrm>
              <a:off x="2650707" y="2773132"/>
              <a:ext cx="3666650" cy="707886"/>
              <a:chOff x="2648027" y="1287800"/>
              <a:chExt cx="3666650" cy="707886"/>
            </a:xfrm>
          </p:grpSpPr>
          <p:sp>
            <p:nvSpPr>
              <p:cNvPr id="28682" name="TextBox 34"/>
              <p:cNvSpPr txBox="1">
                <a:spLocks noChangeArrowheads="1"/>
              </p:cNvSpPr>
              <p:nvPr/>
            </p:nvSpPr>
            <p:spPr bwMode="auto">
              <a:xfrm>
                <a:off x="2648027" y="1287800"/>
                <a:ext cx="327203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4000" b="1">
                    <a:solidFill>
                      <a:srgbClr val="31859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:endParaRPr lang="zh-CN" altLang="en-US" sz="4000" b="1">
                  <a:solidFill>
                    <a:srgbClr val="31859C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002079" y="1490960"/>
                <a:ext cx="3311892" cy="33807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684" name="TextBox 36"/>
              <p:cNvSpPr txBox="1">
                <a:spLocks noChangeArrowheads="1"/>
              </p:cNvSpPr>
              <p:nvPr/>
            </p:nvSpPr>
            <p:spPr bwMode="auto">
              <a:xfrm>
                <a:off x="3578199" y="1491516"/>
                <a:ext cx="216024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dist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点击此处添加标题</a:t>
                </a:r>
                <a:endParaRPr lang="zh-CN" altLang="en-US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8681" name="Freeform 38"/>
            <p:cNvSpPr>
              <a:spLocks noEditPoints="1"/>
            </p:cNvSpPr>
            <p:nvPr/>
          </p:nvSpPr>
          <p:spPr bwMode="auto">
            <a:xfrm>
              <a:off x="6154674" y="3127075"/>
              <a:ext cx="241361" cy="244961"/>
            </a:xfrm>
            <a:custGeom>
              <a:avLst/>
              <a:gdLst>
                <a:gd name="T0" fmla="*/ 0 w 451"/>
                <a:gd name="T1" fmla="*/ 2147483646 h 458"/>
                <a:gd name="T2" fmla="*/ 2147483646 w 451"/>
                <a:gd name="T3" fmla="*/ 2147483646 h 458"/>
                <a:gd name="T4" fmla="*/ 2147483646 w 451"/>
                <a:gd name="T5" fmla="*/ 2147483646 h 458"/>
                <a:gd name="T6" fmla="*/ 2147483646 w 451"/>
                <a:gd name="T7" fmla="*/ 0 h 458"/>
                <a:gd name="T8" fmla="*/ 2147483646 w 451"/>
                <a:gd name="T9" fmla="*/ 2147483646 h 458"/>
                <a:gd name="T10" fmla="*/ 2147483646 w 451"/>
                <a:gd name="T11" fmla="*/ 2147483646 h 458"/>
                <a:gd name="T12" fmla="*/ 2147483646 w 451"/>
                <a:gd name="T13" fmla="*/ 2147483646 h 458"/>
                <a:gd name="T14" fmla="*/ 2147483646 w 451"/>
                <a:gd name="T15" fmla="*/ 2147483646 h 458"/>
                <a:gd name="T16" fmla="*/ 2147483646 w 451"/>
                <a:gd name="T17" fmla="*/ 2147483646 h 458"/>
                <a:gd name="T18" fmla="*/ 2147483646 w 451"/>
                <a:gd name="T19" fmla="*/ 2147483646 h 458"/>
                <a:gd name="T20" fmla="*/ 2147483646 w 451"/>
                <a:gd name="T21" fmla="*/ 2147483646 h 458"/>
                <a:gd name="T22" fmla="*/ 2147483646 w 451"/>
                <a:gd name="T23" fmla="*/ 2147483646 h 458"/>
                <a:gd name="T24" fmla="*/ 2147483646 w 451"/>
                <a:gd name="T25" fmla="*/ 2147483646 h 458"/>
                <a:gd name="T26" fmla="*/ 2147483646 w 451"/>
                <a:gd name="T27" fmla="*/ 2147483646 h 458"/>
                <a:gd name="T28" fmla="*/ 2147483646 w 451"/>
                <a:gd name="T29" fmla="*/ 2147483646 h 458"/>
                <a:gd name="T30" fmla="*/ 2147483646 w 451"/>
                <a:gd name="T31" fmla="*/ 2147483646 h 458"/>
                <a:gd name="T32" fmla="*/ 2147483646 w 451"/>
                <a:gd name="T33" fmla="*/ 2147483646 h 458"/>
                <a:gd name="T34" fmla="*/ 2147483646 w 451"/>
                <a:gd name="T35" fmla="*/ 2147483646 h 458"/>
                <a:gd name="T36" fmla="*/ 2147483646 w 451"/>
                <a:gd name="T37" fmla="*/ 2147483646 h 458"/>
                <a:gd name="T38" fmla="*/ 2147483646 w 451"/>
                <a:gd name="T39" fmla="*/ 2147483646 h 458"/>
                <a:gd name="T40" fmla="*/ 2147483646 w 451"/>
                <a:gd name="T41" fmla="*/ 2147483646 h 458"/>
                <a:gd name="T42" fmla="*/ 2147483646 w 451"/>
                <a:gd name="T43" fmla="*/ 2147483646 h 458"/>
                <a:gd name="T44" fmla="*/ 2147483646 w 451"/>
                <a:gd name="T45" fmla="*/ 2147483646 h 458"/>
                <a:gd name="T46" fmla="*/ 2147483646 w 451"/>
                <a:gd name="T47" fmla="*/ 2147483646 h 458"/>
                <a:gd name="T48" fmla="*/ 2147483646 w 451"/>
                <a:gd name="T49" fmla="*/ 2147483646 h 458"/>
                <a:gd name="T50" fmla="*/ 2147483646 w 451"/>
                <a:gd name="T51" fmla="*/ 2147483646 h 458"/>
                <a:gd name="T52" fmla="*/ 2147483646 w 451"/>
                <a:gd name="T53" fmla="*/ 2147483646 h 458"/>
                <a:gd name="T54" fmla="*/ 2147483646 w 451"/>
                <a:gd name="T55" fmla="*/ 2147483646 h 458"/>
                <a:gd name="T56" fmla="*/ 2147483646 w 451"/>
                <a:gd name="T57" fmla="*/ 2147483646 h 458"/>
                <a:gd name="T58" fmla="*/ 2147483646 w 451"/>
                <a:gd name="T59" fmla="*/ 2147483646 h 458"/>
                <a:gd name="T60" fmla="*/ 2147483646 w 451"/>
                <a:gd name="T61" fmla="*/ 2147483646 h 458"/>
                <a:gd name="T62" fmla="*/ 2147483646 w 451"/>
                <a:gd name="T63" fmla="*/ 2147483646 h 458"/>
                <a:gd name="T64" fmla="*/ 2147483646 w 451"/>
                <a:gd name="T65" fmla="*/ 2147483646 h 458"/>
                <a:gd name="T66" fmla="*/ 2147483646 w 451"/>
                <a:gd name="T67" fmla="*/ 2147483646 h 458"/>
                <a:gd name="T68" fmla="*/ 2147483646 w 451"/>
                <a:gd name="T69" fmla="*/ 2147483646 h 458"/>
                <a:gd name="T70" fmla="*/ 2147483646 w 451"/>
                <a:gd name="T71" fmla="*/ 2147483646 h 458"/>
                <a:gd name="T72" fmla="*/ 2147483646 w 451"/>
                <a:gd name="T73" fmla="*/ 2147483646 h 458"/>
                <a:gd name="T74" fmla="*/ 2147483646 w 451"/>
                <a:gd name="T75" fmla="*/ 2147483646 h 458"/>
                <a:gd name="T76" fmla="*/ 2147483646 w 451"/>
                <a:gd name="T77" fmla="*/ 2147483646 h 458"/>
                <a:gd name="T78" fmla="*/ 2147483646 w 451"/>
                <a:gd name="T79" fmla="*/ 2147483646 h 458"/>
                <a:gd name="T80" fmla="*/ 2147483646 w 451"/>
                <a:gd name="T81" fmla="*/ 2147483646 h 458"/>
                <a:gd name="T82" fmla="*/ 2147483646 w 451"/>
                <a:gd name="T83" fmla="*/ 2147483646 h 45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451" h="458">
                  <a:moveTo>
                    <a:pt x="65" y="66"/>
                  </a:moveTo>
                  <a:cubicBezTo>
                    <a:pt x="22" y="110"/>
                    <a:pt x="0" y="166"/>
                    <a:pt x="0" y="230"/>
                  </a:cubicBezTo>
                  <a:cubicBezTo>
                    <a:pt x="0" y="292"/>
                    <a:pt x="22" y="345"/>
                    <a:pt x="65" y="392"/>
                  </a:cubicBezTo>
                  <a:cubicBezTo>
                    <a:pt x="109" y="436"/>
                    <a:pt x="163" y="458"/>
                    <a:pt x="226" y="458"/>
                  </a:cubicBezTo>
                  <a:cubicBezTo>
                    <a:pt x="287" y="458"/>
                    <a:pt x="340" y="436"/>
                    <a:pt x="385" y="392"/>
                  </a:cubicBezTo>
                  <a:cubicBezTo>
                    <a:pt x="429" y="345"/>
                    <a:pt x="451" y="292"/>
                    <a:pt x="451" y="230"/>
                  </a:cubicBezTo>
                  <a:cubicBezTo>
                    <a:pt x="451" y="166"/>
                    <a:pt x="429" y="110"/>
                    <a:pt x="385" y="66"/>
                  </a:cubicBezTo>
                  <a:cubicBezTo>
                    <a:pt x="340" y="22"/>
                    <a:pt x="287" y="0"/>
                    <a:pt x="226" y="0"/>
                  </a:cubicBezTo>
                  <a:cubicBezTo>
                    <a:pt x="163" y="0"/>
                    <a:pt x="109" y="22"/>
                    <a:pt x="65" y="66"/>
                  </a:cubicBezTo>
                  <a:close/>
                  <a:moveTo>
                    <a:pt x="92" y="135"/>
                  </a:moveTo>
                  <a:cubicBezTo>
                    <a:pt x="96" y="126"/>
                    <a:pt x="102" y="119"/>
                    <a:pt x="109" y="113"/>
                  </a:cubicBezTo>
                  <a:cubicBezTo>
                    <a:pt x="135" y="86"/>
                    <a:pt x="166" y="70"/>
                    <a:pt x="198" y="66"/>
                  </a:cubicBezTo>
                  <a:cubicBezTo>
                    <a:pt x="174" y="93"/>
                    <a:pt x="157" y="119"/>
                    <a:pt x="144" y="146"/>
                  </a:cubicBezTo>
                  <a:cubicBezTo>
                    <a:pt x="126" y="144"/>
                    <a:pt x="109" y="139"/>
                    <a:pt x="92" y="135"/>
                  </a:cubicBezTo>
                  <a:close/>
                  <a:moveTo>
                    <a:pt x="131" y="221"/>
                  </a:moveTo>
                  <a:cubicBezTo>
                    <a:pt x="63" y="221"/>
                    <a:pt x="63" y="221"/>
                    <a:pt x="63" y="221"/>
                  </a:cubicBezTo>
                  <a:cubicBezTo>
                    <a:pt x="63" y="197"/>
                    <a:pt x="70" y="175"/>
                    <a:pt x="81" y="153"/>
                  </a:cubicBezTo>
                  <a:cubicBezTo>
                    <a:pt x="98" y="159"/>
                    <a:pt x="118" y="164"/>
                    <a:pt x="137" y="168"/>
                  </a:cubicBezTo>
                  <a:cubicBezTo>
                    <a:pt x="133" y="186"/>
                    <a:pt x="131" y="204"/>
                    <a:pt x="131" y="221"/>
                  </a:cubicBezTo>
                  <a:close/>
                  <a:moveTo>
                    <a:pt x="63" y="239"/>
                  </a:moveTo>
                  <a:cubicBezTo>
                    <a:pt x="129" y="239"/>
                    <a:pt x="129" y="239"/>
                    <a:pt x="129" y="239"/>
                  </a:cubicBezTo>
                  <a:cubicBezTo>
                    <a:pt x="129" y="257"/>
                    <a:pt x="133" y="274"/>
                    <a:pt x="142" y="292"/>
                  </a:cubicBezTo>
                  <a:cubicBezTo>
                    <a:pt x="120" y="297"/>
                    <a:pt x="100" y="301"/>
                    <a:pt x="81" y="306"/>
                  </a:cubicBezTo>
                  <a:cubicBezTo>
                    <a:pt x="70" y="286"/>
                    <a:pt x="63" y="263"/>
                    <a:pt x="63" y="239"/>
                  </a:cubicBezTo>
                  <a:close/>
                  <a:moveTo>
                    <a:pt x="109" y="345"/>
                  </a:moveTo>
                  <a:cubicBezTo>
                    <a:pt x="102" y="339"/>
                    <a:pt x="98" y="332"/>
                    <a:pt x="92" y="325"/>
                  </a:cubicBezTo>
                  <a:cubicBezTo>
                    <a:pt x="111" y="319"/>
                    <a:pt x="131" y="317"/>
                    <a:pt x="150" y="312"/>
                  </a:cubicBezTo>
                  <a:cubicBezTo>
                    <a:pt x="161" y="339"/>
                    <a:pt x="179" y="365"/>
                    <a:pt x="200" y="392"/>
                  </a:cubicBezTo>
                  <a:cubicBezTo>
                    <a:pt x="166" y="388"/>
                    <a:pt x="135" y="372"/>
                    <a:pt x="109" y="345"/>
                  </a:cubicBezTo>
                  <a:close/>
                  <a:moveTo>
                    <a:pt x="340" y="113"/>
                  </a:moveTo>
                  <a:cubicBezTo>
                    <a:pt x="346" y="119"/>
                    <a:pt x="353" y="126"/>
                    <a:pt x="357" y="133"/>
                  </a:cubicBezTo>
                  <a:cubicBezTo>
                    <a:pt x="337" y="139"/>
                    <a:pt x="318" y="144"/>
                    <a:pt x="298" y="146"/>
                  </a:cubicBezTo>
                  <a:cubicBezTo>
                    <a:pt x="285" y="119"/>
                    <a:pt x="270" y="93"/>
                    <a:pt x="246" y="64"/>
                  </a:cubicBezTo>
                  <a:cubicBezTo>
                    <a:pt x="283" y="68"/>
                    <a:pt x="314" y="84"/>
                    <a:pt x="340" y="113"/>
                  </a:cubicBezTo>
                  <a:close/>
                  <a:moveTo>
                    <a:pt x="233" y="221"/>
                  </a:moveTo>
                  <a:cubicBezTo>
                    <a:pt x="233" y="175"/>
                    <a:pt x="233" y="175"/>
                    <a:pt x="233" y="175"/>
                  </a:cubicBezTo>
                  <a:cubicBezTo>
                    <a:pt x="250" y="172"/>
                    <a:pt x="268" y="172"/>
                    <a:pt x="285" y="170"/>
                  </a:cubicBezTo>
                  <a:cubicBezTo>
                    <a:pt x="292" y="188"/>
                    <a:pt x="296" y="206"/>
                    <a:pt x="298" y="221"/>
                  </a:cubicBezTo>
                  <a:lnTo>
                    <a:pt x="233" y="221"/>
                  </a:lnTo>
                  <a:close/>
                  <a:moveTo>
                    <a:pt x="213" y="175"/>
                  </a:moveTo>
                  <a:cubicBezTo>
                    <a:pt x="213" y="221"/>
                    <a:pt x="213" y="221"/>
                    <a:pt x="213" y="221"/>
                  </a:cubicBezTo>
                  <a:cubicBezTo>
                    <a:pt x="150" y="221"/>
                    <a:pt x="150" y="221"/>
                    <a:pt x="150" y="221"/>
                  </a:cubicBezTo>
                  <a:cubicBezTo>
                    <a:pt x="150" y="204"/>
                    <a:pt x="152" y="188"/>
                    <a:pt x="159" y="170"/>
                  </a:cubicBezTo>
                  <a:cubicBezTo>
                    <a:pt x="176" y="172"/>
                    <a:pt x="194" y="172"/>
                    <a:pt x="213" y="175"/>
                  </a:cubicBezTo>
                  <a:close/>
                  <a:moveTo>
                    <a:pt x="213" y="153"/>
                  </a:moveTo>
                  <a:cubicBezTo>
                    <a:pt x="196" y="153"/>
                    <a:pt x="181" y="150"/>
                    <a:pt x="166" y="150"/>
                  </a:cubicBezTo>
                  <a:cubicBezTo>
                    <a:pt x="176" y="126"/>
                    <a:pt x="192" y="104"/>
                    <a:pt x="213" y="82"/>
                  </a:cubicBezTo>
                  <a:lnTo>
                    <a:pt x="213" y="153"/>
                  </a:lnTo>
                  <a:close/>
                  <a:moveTo>
                    <a:pt x="307" y="168"/>
                  </a:moveTo>
                  <a:cubicBezTo>
                    <a:pt x="327" y="164"/>
                    <a:pt x="348" y="157"/>
                    <a:pt x="370" y="153"/>
                  </a:cubicBezTo>
                  <a:cubicBezTo>
                    <a:pt x="381" y="172"/>
                    <a:pt x="385" y="197"/>
                    <a:pt x="387" y="221"/>
                  </a:cubicBezTo>
                  <a:cubicBezTo>
                    <a:pt x="318" y="221"/>
                    <a:pt x="318" y="221"/>
                    <a:pt x="318" y="221"/>
                  </a:cubicBezTo>
                  <a:cubicBezTo>
                    <a:pt x="318" y="204"/>
                    <a:pt x="314" y="186"/>
                    <a:pt x="307" y="168"/>
                  </a:cubicBezTo>
                  <a:close/>
                  <a:moveTo>
                    <a:pt x="233" y="153"/>
                  </a:moveTo>
                  <a:cubicBezTo>
                    <a:pt x="233" y="82"/>
                    <a:pt x="233" y="82"/>
                    <a:pt x="233" y="82"/>
                  </a:cubicBezTo>
                  <a:cubicBezTo>
                    <a:pt x="253" y="106"/>
                    <a:pt x="266" y="128"/>
                    <a:pt x="277" y="150"/>
                  </a:cubicBezTo>
                  <a:cubicBezTo>
                    <a:pt x="263" y="150"/>
                    <a:pt x="248" y="153"/>
                    <a:pt x="233" y="153"/>
                  </a:cubicBezTo>
                  <a:close/>
                  <a:moveTo>
                    <a:pt x="235" y="239"/>
                  </a:moveTo>
                  <a:cubicBezTo>
                    <a:pt x="296" y="239"/>
                    <a:pt x="296" y="239"/>
                    <a:pt x="296" y="239"/>
                  </a:cubicBezTo>
                  <a:cubicBezTo>
                    <a:pt x="296" y="255"/>
                    <a:pt x="294" y="272"/>
                    <a:pt x="290" y="288"/>
                  </a:cubicBezTo>
                  <a:cubicBezTo>
                    <a:pt x="270" y="286"/>
                    <a:pt x="253" y="286"/>
                    <a:pt x="235" y="286"/>
                  </a:cubicBezTo>
                  <a:lnTo>
                    <a:pt x="235" y="239"/>
                  </a:lnTo>
                  <a:close/>
                  <a:moveTo>
                    <a:pt x="357" y="325"/>
                  </a:moveTo>
                  <a:cubicBezTo>
                    <a:pt x="353" y="332"/>
                    <a:pt x="346" y="339"/>
                    <a:pt x="340" y="345"/>
                  </a:cubicBezTo>
                  <a:cubicBezTo>
                    <a:pt x="314" y="372"/>
                    <a:pt x="283" y="388"/>
                    <a:pt x="248" y="394"/>
                  </a:cubicBezTo>
                  <a:cubicBezTo>
                    <a:pt x="272" y="368"/>
                    <a:pt x="290" y="341"/>
                    <a:pt x="303" y="312"/>
                  </a:cubicBezTo>
                  <a:cubicBezTo>
                    <a:pt x="320" y="317"/>
                    <a:pt x="340" y="319"/>
                    <a:pt x="357" y="325"/>
                  </a:cubicBezTo>
                  <a:close/>
                  <a:moveTo>
                    <a:pt x="370" y="306"/>
                  </a:moveTo>
                  <a:cubicBezTo>
                    <a:pt x="351" y="301"/>
                    <a:pt x="331" y="294"/>
                    <a:pt x="309" y="292"/>
                  </a:cubicBezTo>
                  <a:cubicBezTo>
                    <a:pt x="316" y="274"/>
                    <a:pt x="318" y="257"/>
                    <a:pt x="318" y="239"/>
                  </a:cubicBezTo>
                  <a:cubicBezTo>
                    <a:pt x="387" y="239"/>
                    <a:pt x="387" y="239"/>
                    <a:pt x="387" y="239"/>
                  </a:cubicBezTo>
                  <a:cubicBezTo>
                    <a:pt x="385" y="263"/>
                    <a:pt x="381" y="286"/>
                    <a:pt x="370" y="306"/>
                  </a:cubicBezTo>
                  <a:close/>
                  <a:moveTo>
                    <a:pt x="213" y="286"/>
                  </a:moveTo>
                  <a:cubicBezTo>
                    <a:pt x="196" y="286"/>
                    <a:pt x="179" y="286"/>
                    <a:pt x="163" y="288"/>
                  </a:cubicBezTo>
                  <a:cubicBezTo>
                    <a:pt x="155" y="272"/>
                    <a:pt x="150" y="255"/>
                    <a:pt x="150" y="239"/>
                  </a:cubicBezTo>
                  <a:cubicBezTo>
                    <a:pt x="213" y="239"/>
                    <a:pt x="213" y="239"/>
                    <a:pt x="213" y="239"/>
                  </a:cubicBezTo>
                  <a:lnTo>
                    <a:pt x="213" y="286"/>
                  </a:lnTo>
                  <a:close/>
                  <a:moveTo>
                    <a:pt x="172" y="310"/>
                  </a:moveTo>
                  <a:cubicBezTo>
                    <a:pt x="185" y="308"/>
                    <a:pt x="200" y="308"/>
                    <a:pt x="213" y="306"/>
                  </a:cubicBezTo>
                  <a:cubicBezTo>
                    <a:pt x="213" y="376"/>
                    <a:pt x="213" y="376"/>
                    <a:pt x="213" y="376"/>
                  </a:cubicBezTo>
                  <a:cubicBezTo>
                    <a:pt x="196" y="354"/>
                    <a:pt x="181" y="332"/>
                    <a:pt x="172" y="310"/>
                  </a:cubicBezTo>
                  <a:close/>
                  <a:moveTo>
                    <a:pt x="235" y="379"/>
                  </a:moveTo>
                  <a:cubicBezTo>
                    <a:pt x="235" y="306"/>
                    <a:pt x="235" y="306"/>
                    <a:pt x="235" y="306"/>
                  </a:cubicBezTo>
                  <a:cubicBezTo>
                    <a:pt x="250" y="306"/>
                    <a:pt x="266" y="308"/>
                    <a:pt x="281" y="310"/>
                  </a:cubicBezTo>
                  <a:cubicBezTo>
                    <a:pt x="270" y="332"/>
                    <a:pt x="255" y="354"/>
                    <a:pt x="235" y="379"/>
                  </a:cubicBezTo>
                  <a:close/>
                </a:path>
              </a:pathLst>
            </a:custGeom>
            <a:solidFill>
              <a:schemeClr val="bg1">
                <a:alpha val="2509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5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decel="50000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accel="50000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decel="50000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accel="50000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decel="50000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accel="50000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decel="50000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accel="50000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decel="50000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accel="50000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decel="50000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accel="50000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1.94444E-6 -4.69136E-6 L 1.94444E-6 -0.18117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193800" y="1204913"/>
            <a:ext cx="65468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Tx/>
              <a:buNone/>
            </a:pP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550" y="808038"/>
            <a:ext cx="2122488" cy="338137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>
            <a:defPPr>
              <a:defRPr lang="zh-CN"/>
            </a:defPPr>
            <a:lvl1pPr>
              <a:defRPr sz="1600" b="1" spc="3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effectLst/>
              </a:rPr>
              <a:t>点击此处添加标题</a:t>
            </a:r>
            <a:endParaRPr lang="zh-CN" altLang="en-US" dirty="0">
              <a:solidFill>
                <a:prstClr val="black"/>
              </a:solidFill>
              <a:effectLst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076325" y="1204913"/>
            <a:ext cx="65913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 bwMode="auto">
          <a:xfrm>
            <a:off x="755650" y="2119313"/>
            <a:ext cx="6918325" cy="2397125"/>
            <a:chOff x="755576" y="2118839"/>
            <a:chExt cx="6918325" cy="2396918"/>
          </a:xfrm>
        </p:grpSpPr>
        <p:grpSp>
          <p:nvGrpSpPr>
            <p:cNvPr id="29708" name="组合 23"/>
            <p:cNvGrpSpPr/>
            <p:nvPr/>
          </p:nvGrpSpPr>
          <p:grpSpPr bwMode="auto">
            <a:xfrm>
              <a:off x="755576" y="2118839"/>
              <a:ext cx="6918325" cy="1850826"/>
              <a:chOff x="822325" y="1995314"/>
              <a:chExt cx="6918325" cy="1850629"/>
            </a:xfrm>
          </p:grpSpPr>
          <p:grpSp>
            <p:nvGrpSpPr>
              <p:cNvPr id="29735" name="组合 17"/>
              <p:cNvGrpSpPr/>
              <p:nvPr/>
            </p:nvGrpSpPr>
            <p:grpSpPr bwMode="auto">
              <a:xfrm>
                <a:off x="1684707" y="1995314"/>
                <a:ext cx="6055943" cy="1827213"/>
                <a:chOff x="1012279" y="3115231"/>
                <a:chExt cx="2814894" cy="2120137"/>
              </a:xfrm>
            </p:grpSpPr>
            <p:cxnSp>
              <p:nvCxnSpPr>
                <p:cNvPr id="74" name="直接箭头连接符 73"/>
                <p:cNvCxnSpPr/>
                <p:nvPr/>
              </p:nvCxnSpPr>
              <p:spPr>
                <a:xfrm flipV="1">
                  <a:off x="1012107" y="3115231"/>
                  <a:ext cx="0" cy="2119727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接箭头连接符 74"/>
                <p:cNvCxnSpPr/>
                <p:nvPr/>
              </p:nvCxnSpPr>
              <p:spPr>
                <a:xfrm>
                  <a:off x="1012107" y="5229434"/>
                  <a:ext cx="2815066" cy="0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4" name="直接连接符 63"/>
              <p:cNvCxnSpPr/>
              <p:nvPr/>
            </p:nvCxnSpPr>
            <p:spPr bwMode="auto">
              <a:xfrm>
                <a:off x="1747838" y="3617426"/>
                <a:ext cx="5703887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 bwMode="auto">
              <a:xfrm>
                <a:off x="1747838" y="2952391"/>
                <a:ext cx="5703887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 bwMode="auto">
              <a:xfrm>
                <a:off x="1747838" y="2619081"/>
                <a:ext cx="5703887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 bwMode="auto">
              <a:xfrm>
                <a:off x="1747838" y="2287358"/>
                <a:ext cx="5703887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 bwMode="auto">
              <a:xfrm>
                <a:off x="1747838" y="3284115"/>
                <a:ext cx="5703887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11"/>
              <p:cNvSpPr txBox="1">
                <a:spLocks noChangeArrowheads="1"/>
              </p:cNvSpPr>
              <p:nvPr/>
            </p:nvSpPr>
            <p:spPr bwMode="auto">
              <a:xfrm flipH="1">
                <a:off x="822325" y="2211172"/>
                <a:ext cx="876300" cy="307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kern="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100%</a:t>
                </a:r>
                <a:endParaRPr lang="en-US" altLang="zh-CN" sz="14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TextBox 11"/>
              <p:cNvSpPr txBox="1">
                <a:spLocks noChangeArrowheads="1"/>
              </p:cNvSpPr>
              <p:nvPr/>
            </p:nvSpPr>
            <p:spPr bwMode="auto">
              <a:xfrm flipH="1">
                <a:off x="822325" y="2542895"/>
                <a:ext cx="876300" cy="307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kern="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80%</a:t>
                </a:r>
                <a:endParaRPr lang="en-US" altLang="zh-CN" sz="14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" name="TextBox 11"/>
              <p:cNvSpPr txBox="1">
                <a:spLocks noChangeArrowheads="1"/>
              </p:cNvSpPr>
              <p:nvPr/>
            </p:nvSpPr>
            <p:spPr bwMode="auto">
              <a:xfrm flipH="1">
                <a:off x="822325" y="2874619"/>
                <a:ext cx="876300" cy="307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kern="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60%</a:t>
                </a:r>
                <a:endParaRPr lang="en-US" altLang="zh-CN" sz="14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 flipH="1">
                <a:off x="822325" y="3206342"/>
                <a:ext cx="876300" cy="307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kern="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40%</a:t>
                </a:r>
                <a:endParaRPr lang="en-US" altLang="zh-CN" sz="14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TextBox 11"/>
              <p:cNvSpPr txBox="1">
                <a:spLocks noChangeArrowheads="1"/>
              </p:cNvSpPr>
              <p:nvPr/>
            </p:nvSpPr>
            <p:spPr bwMode="auto">
              <a:xfrm flipH="1">
                <a:off x="822325" y="3538066"/>
                <a:ext cx="876300" cy="307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kern="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20%</a:t>
                </a:r>
                <a:r>
                  <a:rPr lang="zh-CN" altLang="en-US" sz="1400" kern="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en-US" altLang="zh-CN" sz="14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709" name="组合 25"/>
            <p:cNvGrpSpPr/>
            <p:nvPr/>
          </p:nvGrpSpPr>
          <p:grpSpPr bwMode="auto">
            <a:xfrm>
              <a:off x="6757914" y="4207980"/>
              <a:ext cx="915987" cy="307777"/>
              <a:chOff x="6824663" y="4084464"/>
              <a:chExt cx="915987" cy="307580"/>
            </a:xfrm>
          </p:grpSpPr>
          <p:sp>
            <p:nvSpPr>
              <p:cNvPr id="61" name="矩形 60"/>
              <p:cNvSpPr/>
              <p:nvPr/>
            </p:nvSpPr>
            <p:spPr bwMode="auto">
              <a:xfrm>
                <a:off x="6824663" y="4169956"/>
                <a:ext cx="166687" cy="101526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4000">
                    <a:schemeClr val="bg1">
                      <a:lumMod val="6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2" name="TextBox 11"/>
              <p:cNvSpPr txBox="1">
                <a:spLocks noChangeArrowheads="1"/>
              </p:cNvSpPr>
              <p:nvPr/>
            </p:nvSpPr>
            <p:spPr bwMode="auto">
              <a:xfrm flipH="1">
                <a:off x="6970713" y="4084293"/>
                <a:ext cx="769937" cy="3077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kern="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2013</a:t>
                </a:r>
                <a:endParaRPr lang="en-US" altLang="zh-CN" sz="14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710" name="组合 24"/>
            <p:cNvGrpSpPr/>
            <p:nvPr/>
          </p:nvGrpSpPr>
          <p:grpSpPr bwMode="auto">
            <a:xfrm>
              <a:off x="5522839" y="4207980"/>
              <a:ext cx="776287" cy="307777"/>
              <a:chOff x="5590027" y="4084464"/>
              <a:chExt cx="775848" cy="307580"/>
            </a:xfrm>
          </p:grpSpPr>
          <p:sp>
            <p:nvSpPr>
              <p:cNvPr id="59" name="TextBox 11"/>
              <p:cNvSpPr txBox="1">
                <a:spLocks noChangeArrowheads="1"/>
              </p:cNvSpPr>
              <p:nvPr/>
            </p:nvSpPr>
            <p:spPr bwMode="auto">
              <a:xfrm flipH="1">
                <a:off x="5721714" y="4084293"/>
                <a:ext cx="644161" cy="3077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kern="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2012</a:t>
                </a:r>
                <a:endParaRPr lang="en-US" altLang="zh-CN" sz="14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矩形 20"/>
              <p:cNvSpPr>
                <a:spLocks noChangeArrowheads="1"/>
              </p:cNvSpPr>
              <p:nvPr/>
            </p:nvSpPr>
            <p:spPr bwMode="auto">
              <a:xfrm>
                <a:off x="5590027" y="4169956"/>
                <a:ext cx="166593" cy="101526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9" name="TextBox 11"/>
            <p:cNvSpPr txBox="1">
              <a:spLocks noChangeArrowheads="1"/>
            </p:cNvSpPr>
            <p:nvPr/>
          </p:nvSpPr>
          <p:spPr bwMode="auto">
            <a:xfrm flipH="1">
              <a:off x="2163689" y="3918909"/>
              <a:ext cx="581025" cy="30794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en-US" altLang="zh-CN" sz="1400" kern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Box 11"/>
            <p:cNvSpPr txBox="1">
              <a:spLocks noChangeArrowheads="1"/>
            </p:cNvSpPr>
            <p:nvPr/>
          </p:nvSpPr>
          <p:spPr bwMode="auto">
            <a:xfrm flipH="1">
              <a:off x="3171751" y="3918909"/>
              <a:ext cx="622300" cy="30794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en-US" altLang="zh-CN" sz="1400" kern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Box 11"/>
            <p:cNvSpPr txBox="1">
              <a:spLocks noChangeArrowheads="1"/>
            </p:cNvSpPr>
            <p:nvPr/>
          </p:nvSpPr>
          <p:spPr bwMode="auto">
            <a:xfrm flipH="1">
              <a:off x="4179814" y="3918909"/>
              <a:ext cx="541337" cy="30794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en-US" altLang="zh-CN" sz="1400" kern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 flipH="1">
              <a:off x="5159301" y="3918909"/>
              <a:ext cx="571500" cy="30794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en-US" altLang="zh-CN" sz="1400" kern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Box 11"/>
            <p:cNvSpPr txBox="1">
              <a:spLocks noChangeArrowheads="1"/>
            </p:cNvSpPr>
            <p:nvPr/>
          </p:nvSpPr>
          <p:spPr bwMode="auto">
            <a:xfrm flipH="1">
              <a:off x="6159426" y="3918909"/>
              <a:ext cx="571500" cy="30794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en-US" altLang="zh-CN" sz="1400" kern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9716" name="组合 1"/>
            <p:cNvGrpSpPr/>
            <p:nvPr/>
          </p:nvGrpSpPr>
          <p:grpSpPr bwMode="auto">
            <a:xfrm>
              <a:off x="2027164" y="2674466"/>
              <a:ext cx="719137" cy="1273175"/>
              <a:chOff x="2093913" y="2550938"/>
              <a:chExt cx="719137" cy="1273176"/>
            </a:xfrm>
          </p:grpSpPr>
          <p:sp>
            <p:nvSpPr>
              <p:cNvPr id="57" name="矩形 56"/>
              <p:cNvSpPr/>
              <p:nvPr/>
            </p:nvSpPr>
            <p:spPr bwMode="auto">
              <a:xfrm>
                <a:off x="2452688" y="2550888"/>
                <a:ext cx="360362" cy="1271478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4000">
                    <a:schemeClr val="bg1">
                      <a:lumMod val="6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8" name="矩形 28"/>
              <p:cNvSpPr>
                <a:spLocks noChangeArrowheads="1"/>
              </p:cNvSpPr>
              <p:nvPr/>
            </p:nvSpPr>
            <p:spPr bwMode="auto">
              <a:xfrm>
                <a:off x="2093913" y="3093767"/>
                <a:ext cx="358775" cy="730187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29717" name="组合 15"/>
            <p:cNvGrpSpPr/>
            <p:nvPr/>
          </p:nvGrpSpPr>
          <p:grpSpPr bwMode="auto">
            <a:xfrm>
              <a:off x="3016175" y="2483966"/>
              <a:ext cx="720725" cy="1458912"/>
              <a:chOff x="3082925" y="2360437"/>
              <a:chExt cx="720749" cy="1458916"/>
            </a:xfrm>
          </p:grpSpPr>
          <p:sp>
            <p:nvSpPr>
              <p:cNvPr id="55" name="矩形 54"/>
              <p:cNvSpPr/>
              <p:nvPr/>
            </p:nvSpPr>
            <p:spPr bwMode="auto">
              <a:xfrm>
                <a:off x="3444888" y="2360403"/>
                <a:ext cx="358787" cy="145879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4000">
                    <a:schemeClr val="bg1">
                      <a:lumMod val="6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6" name="矩形 33"/>
              <p:cNvSpPr>
                <a:spLocks noChangeArrowheads="1"/>
              </p:cNvSpPr>
              <p:nvPr/>
            </p:nvSpPr>
            <p:spPr bwMode="auto">
              <a:xfrm>
                <a:off x="3082926" y="2857248"/>
                <a:ext cx="360375" cy="96194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29718" name="组合 18"/>
            <p:cNvGrpSpPr/>
            <p:nvPr/>
          </p:nvGrpSpPr>
          <p:grpSpPr bwMode="auto">
            <a:xfrm>
              <a:off x="4000426" y="2558578"/>
              <a:ext cx="720725" cy="1389063"/>
              <a:chOff x="4067174" y="2434879"/>
              <a:chExt cx="720726" cy="1389060"/>
            </a:xfrm>
          </p:grpSpPr>
          <p:sp>
            <p:nvSpPr>
              <p:cNvPr id="53" name="矩形 52"/>
              <p:cNvSpPr/>
              <p:nvPr/>
            </p:nvSpPr>
            <p:spPr bwMode="auto">
              <a:xfrm>
                <a:off x="4427538" y="2434839"/>
                <a:ext cx="360362" cy="138894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4000">
                    <a:schemeClr val="bg1">
                      <a:lumMod val="6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4" name="矩形 38"/>
              <p:cNvSpPr>
                <a:spLocks noChangeArrowheads="1"/>
              </p:cNvSpPr>
              <p:nvPr/>
            </p:nvSpPr>
            <p:spPr bwMode="auto">
              <a:xfrm>
                <a:off x="4067174" y="2626910"/>
                <a:ext cx="358775" cy="119528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29719" name="组合 21"/>
            <p:cNvGrpSpPr/>
            <p:nvPr/>
          </p:nvGrpSpPr>
          <p:grpSpPr bwMode="auto">
            <a:xfrm>
              <a:off x="4998964" y="2847505"/>
              <a:ext cx="717551" cy="1098550"/>
              <a:chOff x="5066180" y="2723708"/>
              <a:chExt cx="717084" cy="1098819"/>
            </a:xfrm>
          </p:grpSpPr>
          <p:sp>
            <p:nvSpPr>
              <p:cNvPr id="51" name="矩形 50"/>
              <p:cNvSpPr/>
              <p:nvPr/>
            </p:nvSpPr>
            <p:spPr bwMode="auto">
              <a:xfrm>
                <a:off x="5424722" y="2723641"/>
                <a:ext cx="358542" cy="109872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4000">
                    <a:schemeClr val="bg1">
                      <a:lumMod val="6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2" name="矩形 43"/>
              <p:cNvSpPr>
                <a:spLocks noChangeArrowheads="1"/>
              </p:cNvSpPr>
              <p:nvPr/>
            </p:nvSpPr>
            <p:spPr bwMode="auto">
              <a:xfrm>
                <a:off x="5066180" y="2926873"/>
                <a:ext cx="358542" cy="895492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29720" name="组合 22"/>
            <p:cNvGrpSpPr/>
            <p:nvPr/>
          </p:nvGrpSpPr>
          <p:grpSpPr bwMode="auto">
            <a:xfrm>
              <a:off x="5995914" y="2418878"/>
              <a:ext cx="719137" cy="1527175"/>
              <a:chOff x="6062663" y="2295351"/>
              <a:chExt cx="719137" cy="1527175"/>
            </a:xfrm>
          </p:grpSpPr>
          <p:sp>
            <p:nvSpPr>
              <p:cNvPr id="49" name="矩形 48"/>
              <p:cNvSpPr/>
              <p:nvPr/>
            </p:nvSpPr>
            <p:spPr bwMode="auto">
              <a:xfrm>
                <a:off x="6423025" y="2295323"/>
                <a:ext cx="358775" cy="1527043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4000">
                    <a:schemeClr val="bg1">
                      <a:lumMod val="6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0" name="矩形 48"/>
              <p:cNvSpPr>
                <a:spLocks noChangeArrowheads="1"/>
              </p:cNvSpPr>
              <p:nvPr/>
            </p:nvSpPr>
            <p:spPr bwMode="auto">
              <a:xfrm>
                <a:off x="6062663" y="2574699"/>
                <a:ext cx="358775" cy="124608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</p:grpSp>
      <p:sp>
        <p:nvSpPr>
          <p:cNvPr id="76" name="TextBox 75"/>
          <p:cNvSpPr txBox="1"/>
          <p:nvPr/>
        </p:nvSpPr>
        <p:spPr>
          <a:xfrm>
            <a:off x="217488" y="87313"/>
            <a:ext cx="20510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1"/>
          <p:cNvSpPr>
            <a:spLocks noChangeArrowheads="1"/>
          </p:cNvSpPr>
          <p:nvPr/>
        </p:nvSpPr>
        <p:spPr bwMode="auto">
          <a:xfrm>
            <a:off x="1965325" y="252413"/>
            <a:ext cx="1055688" cy="2159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spc="3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Click to add title</a:t>
            </a:r>
            <a:endParaRPr lang="zh-CN" altLang="en-US" sz="800" spc="3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8" name="组合 77"/>
          <p:cNvGrpSpPr/>
          <p:nvPr/>
        </p:nvGrpSpPr>
        <p:grpSpPr bwMode="auto">
          <a:xfrm>
            <a:off x="1057275" y="1311275"/>
            <a:ext cx="115888" cy="115888"/>
            <a:chOff x="531716" y="4005263"/>
            <a:chExt cx="115585" cy="115585"/>
          </a:xfrm>
        </p:grpSpPr>
        <p:sp>
          <p:nvSpPr>
            <p:cNvPr id="79" name="虚尾箭头 78"/>
            <p:cNvSpPr/>
            <p:nvPr/>
          </p:nvSpPr>
          <p:spPr>
            <a:xfrm>
              <a:off x="558633" y="4027430"/>
              <a:ext cx="61750" cy="71251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80" name="椭圆 38"/>
            <p:cNvSpPr>
              <a:spLocks noChangeArrowheads="1"/>
            </p:cNvSpPr>
            <p:nvPr/>
          </p:nvSpPr>
          <p:spPr bwMode="auto">
            <a:xfrm>
              <a:off x="531716" y="4005263"/>
              <a:ext cx="115585" cy="11558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81" name="虚尾箭头 80"/>
            <p:cNvSpPr/>
            <p:nvPr/>
          </p:nvSpPr>
          <p:spPr>
            <a:xfrm>
              <a:off x="558633" y="4025847"/>
              <a:ext cx="60167" cy="72834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E:\2013.3.28\实现未来\00000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0" r="44719"/>
          <a:stretch>
            <a:fillRect/>
          </a:stretch>
        </p:blipFill>
        <p:spPr bwMode="auto">
          <a:xfrm>
            <a:off x="588963" y="879475"/>
            <a:ext cx="3024187" cy="342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C:\Users\Administrator\Desktop\shutterstock_13515888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15"/>
          <a:stretch>
            <a:fillRect/>
          </a:stretch>
        </p:blipFill>
        <p:spPr bwMode="auto">
          <a:xfrm>
            <a:off x="5773738" y="879475"/>
            <a:ext cx="2809875" cy="342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28"/>
          <p:cNvSpPr/>
          <p:nvPr/>
        </p:nvSpPr>
        <p:spPr bwMode="auto">
          <a:xfrm>
            <a:off x="2679700" y="879475"/>
            <a:ext cx="4097338" cy="3421063"/>
          </a:xfrm>
          <a:custGeom>
            <a:avLst/>
            <a:gdLst>
              <a:gd name="T0" fmla="*/ 928931 w 4097267"/>
              <a:gd name="T1" fmla="*/ 0 h 3479153"/>
              <a:gd name="T2" fmla="*/ 4097338 w 4097267"/>
              <a:gd name="T3" fmla="*/ 0 h 3479153"/>
              <a:gd name="T4" fmla="*/ 3197855 w 4097267"/>
              <a:gd name="T5" fmla="*/ 3420652 h 3479153"/>
              <a:gd name="T6" fmla="*/ 0 w 4097267"/>
              <a:gd name="T7" fmla="*/ 3421063 h 3479153"/>
              <a:gd name="T8" fmla="*/ 928931 w 4097267"/>
              <a:gd name="T9" fmla="*/ 0 h 34791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97267" h="3479153">
                <a:moveTo>
                  <a:pt x="928915" y="0"/>
                </a:moveTo>
                <a:lnTo>
                  <a:pt x="4097267" y="0"/>
                </a:lnTo>
                <a:lnTo>
                  <a:pt x="3197800" y="3478735"/>
                </a:lnTo>
                <a:lnTo>
                  <a:pt x="0" y="3479153"/>
                </a:lnTo>
                <a:lnTo>
                  <a:pt x="928915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432175" y="1924050"/>
            <a:ext cx="273685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Tx/>
              <a:buNone/>
            </a:pPr>
            <a:r>
              <a:rPr lang="zh-CN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</a:t>
            </a:r>
            <a:endParaRPr lang="zh-CN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 rot="16200000">
            <a:off x="4197350" y="730250"/>
            <a:ext cx="600075" cy="2041525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defRPr/>
            </a:pPr>
            <a:r>
              <a:rPr lang="zh-CN" altLang="en-US" spc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上海锐普广告公司</a:t>
            </a:r>
            <a:endParaRPr lang="zh-CN" altLang="zh-CN" spc="1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7488" y="87313"/>
            <a:ext cx="20510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1965325" y="252413"/>
            <a:ext cx="1055688" cy="2159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spc="3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Click to add title</a:t>
            </a:r>
            <a:endParaRPr lang="zh-CN" altLang="en-US" sz="800" spc="3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TextBox 563"/>
          <p:cNvSpPr txBox="1"/>
          <p:nvPr/>
        </p:nvSpPr>
        <p:spPr>
          <a:xfrm>
            <a:off x="217488" y="87313"/>
            <a:ext cx="20510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5" name="矩形 1"/>
          <p:cNvSpPr>
            <a:spLocks noChangeArrowheads="1"/>
          </p:cNvSpPr>
          <p:nvPr/>
        </p:nvSpPr>
        <p:spPr bwMode="auto">
          <a:xfrm>
            <a:off x="1965325" y="252413"/>
            <a:ext cx="1055688" cy="2159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spc="3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Click to add title</a:t>
            </a:r>
            <a:endParaRPr lang="zh-CN" altLang="en-US" sz="800" spc="3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66" name="组合 565"/>
          <p:cNvGrpSpPr/>
          <p:nvPr/>
        </p:nvGrpSpPr>
        <p:grpSpPr bwMode="auto">
          <a:xfrm>
            <a:off x="2349501" y="857845"/>
            <a:ext cx="5089525" cy="2809875"/>
            <a:chOff x="2612124" y="1140346"/>
            <a:chExt cx="3863956" cy="2133617"/>
          </a:xfrm>
          <a:solidFill>
            <a:schemeClr val="accent5">
              <a:lumMod val="75000"/>
            </a:schemeClr>
          </a:solidFill>
        </p:grpSpPr>
        <p:grpSp>
          <p:nvGrpSpPr>
            <p:cNvPr id="567" name="Group 205"/>
            <p:cNvGrpSpPr/>
            <p:nvPr/>
          </p:nvGrpSpPr>
          <p:grpSpPr bwMode="auto">
            <a:xfrm>
              <a:off x="2612124" y="1345142"/>
              <a:ext cx="3727478" cy="1928821"/>
              <a:chOff x="1710" y="1076"/>
              <a:chExt cx="2348" cy="1215"/>
            </a:xfrm>
            <a:grpFill/>
          </p:grpSpPr>
          <p:sp>
            <p:nvSpPr>
              <p:cNvPr id="1106" name="Freeform 5"/>
              <p:cNvSpPr/>
              <p:nvPr/>
            </p:nvSpPr>
            <p:spPr bwMode="auto">
              <a:xfrm>
                <a:off x="4017" y="2086"/>
                <a:ext cx="41" cy="65"/>
              </a:xfrm>
              <a:custGeom>
                <a:avLst/>
                <a:gdLst>
                  <a:gd name="T0" fmla="*/ 1 w 24"/>
                  <a:gd name="T1" fmla="*/ 0 h 38"/>
                  <a:gd name="T2" fmla="*/ 8 w 24"/>
                  <a:gd name="T3" fmla="*/ 7 h 38"/>
                  <a:gd name="T4" fmla="*/ 7 w 24"/>
                  <a:gd name="T5" fmla="*/ 7 h 38"/>
                  <a:gd name="T6" fmla="*/ 9 w 24"/>
                  <a:gd name="T7" fmla="*/ 12 h 38"/>
                  <a:gd name="T8" fmla="*/ 11 w 24"/>
                  <a:gd name="T9" fmla="*/ 14 h 38"/>
                  <a:gd name="T10" fmla="*/ 11 w 24"/>
                  <a:gd name="T11" fmla="*/ 11 h 38"/>
                  <a:gd name="T12" fmla="*/ 18 w 24"/>
                  <a:gd name="T13" fmla="*/ 17 h 38"/>
                  <a:gd name="T14" fmla="*/ 23 w 24"/>
                  <a:gd name="T15" fmla="*/ 17 h 38"/>
                  <a:gd name="T16" fmla="*/ 21 w 24"/>
                  <a:gd name="T17" fmla="*/ 22 h 38"/>
                  <a:gd name="T18" fmla="*/ 18 w 24"/>
                  <a:gd name="T19" fmla="*/ 24 h 38"/>
                  <a:gd name="T20" fmla="*/ 17 w 24"/>
                  <a:gd name="T21" fmla="*/ 28 h 38"/>
                  <a:gd name="T22" fmla="*/ 9 w 24"/>
                  <a:gd name="T23" fmla="*/ 34 h 38"/>
                  <a:gd name="T24" fmla="*/ 6 w 24"/>
                  <a:gd name="T25" fmla="*/ 23 h 38"/>
                  <a:gd name="T26" fmla="*/ 9 w 24"/>
                  <a:gd name="T27" fmla="*/ 18 h 38"/>
                  <a:gd name="T28" fmla="*/ 9 w 24"/>
                  <a:gd name="T29" fmla="*/ 13 h 38"/>
                  <a:gd name="T30" fmla="*/ 6 w 24"/>
                  <a:gd name="T31" fmla="*/ 9 h 38"/>
                  <a:gd name="T32" fmla="*/ 6 w 24"/>
                  <a:gd name="T33" fmla="*/ 10 h 38"/>
                  <a:gd name="T34" fmla="*/ 4 w 24"/>
                  <a:gd name="T35" fmla="*/ 5 h 38"/>
                  <a:gd name="T36" fmla="*/ 3 w 24"/>
                  <a:gd name="T37" fmla="*/ 5 h 38"/>
                  <a:gd name="T38" fmla="*/ 1 w 24"/>
                  <a:gd name="T3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4" h="38">
                    <a:moveTo>
                      <a:pt x="1" y="0"/>
                    </a:moveTo>
                    <a:cubicBezTo>
                      <a:pt x="2" y="4"/>
                      <a:pt x="7" y="3"/>
                      <a:pt x="8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8" y="9"/>
                      <a:pt x="10" y="10"/>
                      <a:pt x="9" y="12"/>
                    </a:cubicBezTo>
                    <a:cubicBezTo>
                      <a:pt x="10" y="13"/>
                      <a:pt x="10" y="13"/>
                      <a:pt x="11" y="14"/>
                    </a:cubicBezTo>
                    <a:cubicBezTo>
                      <a:pt x="11" y="13"/>
                      <a:pt x="11" y="12"/>
                      <a:pt x="11" y="11"/>
                    </a:cubicBezTo>
                    <a:cubicBezTo>
                      <a:pt x="13" y="12"/>
                      <a:pt x="14" y="20"/>
                      <a:pt x="18" y="17"/>
                    </a:cubicBezTo>
                    <a:cubicBezTo>
                      <a:pt x="19" y="17"/>
                      <a:pt x="24" y="14"/>
                      <a:pt x="23" y="17"/>
                    </a:cubicBezTo>
                    <a:cubicBezTo>
                      <a:pt x="23" y="18"/>
                      <a:pt x="21" y="21"/>
                      <a:pt x="21" y="22"/>
                    </a:cubicBezTo>
                    <a:cubicBezTo>
                      <a:pt x="21" y="25"/>
                      <a:pt x="20" y="22"/>
                      <a:pt x="18" y="24"/>
                    </a:cubicBezTo>
                    <a:cubicBezTo>
                      <a:pt x="16" y="25"/>
                      <a:pt x="18" y="26"/>
                      <a:pt x="17" y="28"/>
                    </a:cubicBezTo>
                    <a:cubicBezTo>
                      <a:pt x="15" y="32"/>
                      <a:pt x="12" y="38"/>
                      <a:pt x="9" y="34"/>
                    </a:cubicBezTo>
                    <a:cubicBezTo>
                      <a:pt x="14" y="28"/>
                      <a:pt x="5" y="28"/>
                      <a:pt x="6" y="23"/>
                    </a:cubicBezTo>
                    <a:cubicBezTo>
                      <a:pt x="5" y="24"/>
                      <a:pt x="10" y="18"/>
                      <a:pt x="9" y="18"/>
                    </a:cubicBezTo>
                    <a:cubicBezTo>
                      <a:pt x="10" y="18"/>
                      <a:pt x="9" y="13"/>
                      <a:pt x="9" y="13"/>
                    </a:cubicBezTo>
                    <a:cubicBezTo>
                      <a:pt x="6" y="13"/>
                      <a:pt x="8" y="9"/>
                      <a:pt x="6" y="9"/>
                    </a:cubicBezTo>
                    <a:cubicBezTo>
                      <a:pt x="6" y="9"/>
                      <a:pt x="6" y="9"/>
                      <a:pt x="6" y="10"/>
                    </a:cubicBezTo>
                    <a:cubicBezTo>
                      <a:pt x="5" y="8"/>
                      <a:pt x="3" y="7"/>
                      <a:pt x="4" y="5"/>
                    </a:cubicBezTo>
                    <a:cubicBezTo>
                      <a:pt x="4" y="5"/>
                      <a:pt x="3" y="5"/>
                      <a:pt x="3" y="5"/>
                    </a:cubicBezTo>
                    <a:cubicBezTo>
                      <a:pt x="2" y="4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7" name="Freeform 6"/>
              <p:cNvSpPr>
                <a:spLocks noEditPoints="1"/>
              </p:cNvSpPr>
              <p:nvPr/>
            </p:nvSpPr>
            <p:spPr bwMode="auto">
              <a:xfrm>
                <a:off x="4015" y="2082"/>
                <a:ext cx="43" cy="66"/>
              </a:xfrm>
              <a:custGeom>
                <a:avLst/>
                <a:gdLst>
                  <a:gd name="T0" fmla="*/ 9 w 25"/>
                  <a:gd name="T1" fmla="*/ 37 h 38"/>
                  <a:gd name="T2" fmla="*/ 9 w 25"/>
                  <a:gd name="T3" fmla="*/ 36 h 38"/>
                  <a:gd name="T4" fmla="*/ 8 w 25"/>
                  <a:gd name="T5" fmla="*/ 30 h 38"/>
                  <a:gd name="T6" fmla="*/ 6 w 25"/>
                  <a:gd name="T7" fmla="*/ 25 h 38"/>
                  <a:gd name="T8" fmla="*/ 6 w 25"/>
                  <a:gd name="T9" fmla="*/ 25 h 38"/>
                  <a:gd name="T10" fmla="*/ 6 w 25"/>
                  <a:gd name="T11" fmla="*/ 25 h 38"/>
                  <a:gd name="T12" fmla="*/ 6 w 25"/>
                  <a:gd name="T13" fmla="*/ 24 h 38"/>
                  <a:gd name="T14" fmla="*/ 10 w 25"/>
                  <a:gd name="T15" fmla="*/ 20 h 38"/>
                  <a:gd name="T16" fmla="*/ 10 w 25"/>
                  <a:gd name="T17" fmla="*/ 19 h 38"/>
                  <a:gd name="T18" fmla="*/ 9 w 25"/>
                  <a:gd name="T19" fmla="*/ 16 h 38"/>
                  <a:gd name="T20" fmla="*/ 7 w 25"/>
                  <a:gd name="T21" fmla="*/ 13 h 38"/>
                  <a:gd name="T22" fmla="*/ 6 w 25"/>
                  <a:gd name="T23" fmla="*/ 12 h 38"/>
                  <a:gd name="T24" fmla="*/ 4 w 25"/>
                  <a:gd name="T25" fmla="*/ 8 h 38"/>
                  <a:gd name="T26" fmla="*/ 2 w 25"/>
                  <a:gd name="T27" fmla="*/ 2 h 38"/>
                  <a:gd name="T28" fmla="*/ 3 w 25"/>
                  <a:gd name="T29" fmla="*/ 2 h 38"/>
                  <a:gd name="T30" fmla="*/ 8 w 25"/>
                  <a:gd name="T31" fmla="*/ 0 h 38"/>
                  <a:gd name="T32" fmla="*/ 10 w 25"/>
                  <a:gd name="T33" fmla="*/ 9 h 38"/>
                  <a:gd name="T34" fmla="*/ 11 w 25"/>
                  <a:gd name="T35" fmla="*/ 14 h 38"/>
                  <a:gd name="T36" fmla="*/ 11 w 25"/>
                  <a:gd name="T37" fmla="*/ 13 h 38"/>
                  <a:gd name="T38" fmla="*/ 13 w 25"/>
                  <a:gd name="T39" fmla="*/ 12 h 38"/>
                  <a:gd name="T40" fmla="*/ 18 w 25"/>
                  <a:gd name="T41" fmla="*/ 19 h 38"/>
                  <a:gd name="T42" fmla="*/ 23 w 25"/>
                  <a:gd name="T43" fmla="*/ 16 h 38"/>
                  <a:gd name="T44" fmla="*/ 25 w 25"/>
                  <a:gd name="T45" fmla="*/ 19 h 38"/>
                  <a:gd name="T46" fmla="*/ 23 w 25"/>
                  <a:gd name="T47" fmla="*/ 24 h 38"/>
                  <a:gd name="T48" fmla="*/ 21 w 25"/>
                  <a:gd name="T49" fmla="*/ 26 h 38"/>
                  <a:gd name="T50" fmla="*/ 20 w 25"/>
                  <a:gd name="T51" fmla="*/ 26 h 38"/>
                  <a:gd name="T52" fmla="*/ 19 w 25"/>
                  <a:gd name="T53" fmla="*/ 31 h 38"/>
                  <a:gd name="T54" fmla="*/ 11 w 25"/>
                  <a:gd name="T55" fmla="*/ 36 h 38"/>
                  <a:gd name="T56" fmla="*/ 17 w 25"/>
                  <a:gd name="T57" fmla="*/ 30 h 38"/>
                  <a:gd name="T58" fmla="*/ 18 w 25"/>
                  <a:gd name="T59" fmla="*/ 25 h 38"/>
                  <a:gd name="T60" fmla="*/ 21 w 25"/>
                  <a:gd name="T61" fmla="*/ 24 h 38"/>
                  <a:gd name="T62" fmla="*/ 23 w 25"/>
                  <a:gd name="T63" fmla="*/ 18 h 38"/>
                  <a:gd name="T64" fmla="*/ 14 w 25"/>
                  <a:gd name="T65" fmla="*/ 17 h 38"/>
                  <a:gd name="T66" fmla="*/ 11 w 25"/>
                  <a:gd name="T67" fmla="*/ 16 h 38"/>
                  <a:gd name="T68" fmla="*/ 11 w 25"/>
                  <a:gd name="T69" fmla="*/ 16 h 38"/>
                  <a:gd name="T70" fmla="*/ 11 w 25"/>
                  <a:gd name="T71" fmla="*/ 18 h 38"/>
                  <a:gd name="T72" fmla="*/ 11 w 25"/>
                  <a:gd name="T73" fmla="*/ 20 h 38"/>
                  <a:gd name="T74" fmla="*/ 10 w 25"/>
                  <a:gd name="T75" fmla="*/ 28 h 38"/>
                  <a:gd name="T76" fmla="*/ 11 w 25"/>
                  <a:gd name="T77" fmla="*/ 36 h 38"/>
                  <a:gd name="T78" fmla="*/ 8 w 25"/>
                  <a:gd name="T79" fmla="*/ 8 h 38"/>
                  <a:gd name="T80" fmla="*/ 6 w 25"/>
                  <a:gd name="T81" fmla="*/ 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5" h="38">
                    <a:moveTo>
                      <a:pt x="12" y="38"/>
                    </a:moveTo>
                    <a:cubicBezTo>
                      <a:pt x="11" y="38"/>
                      <a:pt x="10" y="38"/>
                      <a:pt x="9" y="37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10" y="34"/>
                      <a:pt x="10" y="33"/>
                      <a:pt x="10" y="32"/>
                    </a:cubicBezTo>
                    <a:cubicBezTo>
                      <a:pt x="10" y="32"/>
                      <a:pt x="9" y="31"/>
                      <a:pt x="8" y="30"/>
                    </a:cubicBezTo>
                    <a:cubicBezTo>
                      <a:pt x="7" y="29"/>
                      <a:pt x="5" y="28"/>
                      <a:pt x="6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7" y="24"/>
                      <a:pt x="9" y="21"/>
                      <a:pt x="9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9" y="19"/>
                      <a:pt x="9" y="19"/>
                      <a:pt x="9" y="20"/>
                    </a:cubicBezTo>
                    <a:cubicBezTo>
                      <a:pt x="9" y="19"/>
                      <a:pt x="9" y="17"/>
                      <a:pt x="9" y="16"/>
                    </a:cubicBezTo>
                    <a:cubicBezTo>
                      <a:pt x="9" y="16"/>
                      <a:pt x="9" y="16"/>
                      <a:pt x="9" y="15"/>
                    </a:cubicBezTo>
                    <a:cubicBezTo>
                      <a:pt x="7" y="15"/>
                      <a:pt x="7" y="14"/>
                      <a:pt x="7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2"/>
                      <a:pt x="6" y="12"/>
                      <a:pt x="6" y="11"/>
                    </a:cubicBezTo>
                    <a:cubicBezTo>
                      <a:pt x="5" y="11"/>
                      <a:pt x="4" y="10"/>
                      <a:pt x="4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6"/>
                      <a:pt x="0" y="3"/>
                      <a:pt x="2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3"/>
                      <a:pt x="4" y="4"/>
                      <a:pt x="5" y="4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8" y="6"/>
                      <a:pt x="10" y="7"/>
                      <a:pt x="10" y="9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1" y="11"/>
                      <a:pt x="11" y="12"/>
                      <a:pt x="11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4" y="12"/>
                      <a:pt x="14" y="14"/>
                      <a:pt x="15" y="15"/>
                    </a:cubicBezTo>
                    <a:cubicBezTo>
                      <a:pt x="16" y="17"/>
                      <a:pt x="16" y="19"/>
                      <a:pt x="18" y="19"/>
                    </a:cubicBezTo>
                    <a:cubicBezTo>
                      <a:pt x="18" y="19"/>
                      <a:pt x="18" y="19"/>
                      <a:pt x="19" y="18"/>
                    </a:cubicBezTo>
                    <a:cubicBezTo>
                      <a:pt x="21" y="17"/>
                      <a:pt x="22" y="16"/>
                      <a:pt x="23" y="16"/>
                    </a:cubicBezTo>
                    <a:cubicBezTo>
                      <a:pt x="24" y="16"/>
                      <a:pt x="25" y="17"/>
                      <a:pt x="25" y="17"/>
                    </a:cubicBezTo>
                    <a:cubicBezTo>
                      <a:pt x="25" y="17"/>
                      <a:pt x="25" y="18"/>
                      <a:pt x="25" y="19"/>
                    </a:cubicBezTo>
                    <a:cubicBezTo>
                      <a:pt x="25" y="20"/>
                      <a:pt x="24" y="21"/>
                      <a:pt x="24" y="22"/>
                    </a:cubicBezTo>
                    <a:cubicBezTo>
                      <a:pt x="24" y="23"/>
                      <a:pt x="23" y="23"/>
                      <a:pt x="23" y="24"/>
                    </a:cubicBezTo>
                    <a:cubicBezTo>
                      <a:pt x="23" y="24"/>
                      <a:pt x="23" y="26"/>
                      <a:pt x="22" y="26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21" y="26"/>
                      <a:pt x="20" y="26"/>
                      <a:pt x="20" y="26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7"/>
                      <a:pt x="19" y="27"/>
                      <a:pt x="19" y="28"/>
                    </a:cubicBezTo>
                    <a:cubicBezTo>
                      <a:pt x="19" y="29"/>
                      <a:pt x="19" y="30"/>
                      <a:pt x="19" y="31"/>
                    </a:cubicBezTo>
                    <a:cubicBezTo>
                      <a:pt x="17" y="34"/>
                      <a:pt x="15" y="38"/>
                      <a:pt x="12" y="38"/>
                    </a:cubicBezTo>
                    <a:close/>
                    <a:moveTo>
                      <a:pt x="11" y="36"/>
                    </a:moveTo>
                    <a:cubicBezTo>
                      <a:pt x="11" y="36"/>
                      <a:pt x="12" y="36"/>
                      <a:pt x="12" y="36"/>
                    </a:cubicBezTo>
                    <a:cubicBezTo>
                      <a:pt x="13" y="36"/>
                      <a:pt x="15" y="34"/>
                      <a:pt x="17" y="30"/>
                    </a:cubicBezTo>
                    <a:cubicBezTo>
                      <a:pt x="17" y="29"/>
                      <a:pt x="17" y="29"/>
                      <a:pt x="17" y="28"/>
                    </a:cubicBezTo>
                    <a:cubicBezTo>
                      <a:pt x="17" y="27"/>
                      <a:pt x="17" y="26"/>
                      <a:pt x="18" y="25"/>
                    </a:cubicBezTo>
                    <a:cubicBezTo>
                      <a:pt x="19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3"/>
                      <a:pt x="22" y="22"/>
                      <a:pt x="22" y="21"/>
                    </a:cubicBezTo>
                    <a:cubicBezTo>
                      <a:pt x="23" y="20"/>
                      <a:pt x="23" y="19"/>
                      <a:pt x="23" y="18"/>
                    </a:cubicBezTo>
                    <a:cubicBezTo>
                      <a:pt x="23" y="19"/>
                      <a:pt x="22" y="19"/>
                      <a:pt x="20" y="20"/>
                    </a:cubicBezTo>
                    <a:cubicBezTo>
                      <a:pt x="16" y="22"/>
                      <a:pt x="15" y="19"/>
                      <a:pt x="14" y="17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7"/>
                      <a:pt x="11" y="17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9"/>
                      <a:pt x="11" y="20"/>
                      <a:pt x="11" y="20"/>
                    </a:cubicBezTo>
                    <a:cubicBezTo>
                      <a:pt x="11" y="21"/>
                      <a:pt x="9" y="24"/>
                      <a:pt x="8" y="26"/>
                    </a:cubicBezTo>
                    <a:cubicBezTo>
                      <a:pt x="8" y="27"/>
                      <a:pt x="8" y="27"/>
                      <a:pt x="10" y="28"/>
                    </a:cubicBezTo>
                    <a:cubicBezTo>
                      <a:pt x="11" y="29"/>
                      <a:pt x="12" y="31"/>
                      <a:pt x="12" y="32"/>
                    </a:cubicBezTo>
                    <a:cubicBezTo>
                      <a:pt x="12" y="33"/>
                      <a:pt x="12" y="35"/>
                      <a:pt x="11" y="36"/>
                    </a:cubicBezTo>
                    <a:close/>
                    <a:moveTo>
                      <a:pt x="6" y="8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7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6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8" name="Freeform 7"/>
              <p:cNvSpPr/>
              <p:nvPr/>
            </p:nvSpPr>
            <p:spPr bwMode="auto">
              <a:xfrm>
                <a:off x="3975" y="2137"/>
                <a:ext cx="54" cy="62"/>
              </a:xfrm>
              <a:custGeom>
                <a:avLst/>
                <a:gdLst>
                  <a:gd name="T0" fmla="*/ 22 w 31"/>
                  <a:gd name="T1" fmla="*/ 3 h 36"/>
                  <a:gd name="T2" fmla="*/ 24 w 31"/>
                  <a:gd name="T3" fmla="*/ 0 h 36"/>
                  <a:gd name="T4" fmla="*/ 27 w 31"/>
                  <a:gd name="T5" fmla="*/ 4 h 36"/>
                  <a:gd name="T6" fmla="*/ 29 w 31"/>
                  <a:gd name="T7" fmla="*/ 3 h 36"/>
                  <a:gd name="T8" fmla="*/ 29 w 31"/>
                  <a:gd name="T9" fmla="*/ 4 h 36"/>
                  <a:gd name="T10" fmla="*/ 30 w 31"/>
                  <a:gd name="T11" fmla="*/ 3 h 36"/>
                  <a:gd name="T12" fmla="*/ 31 w 31"/>
                  <a:gd name="T13" fmla="*/ 3 h 36"/>
                  <a:gd name="T14" fmla="*/ 31 w 31"/>
                  <a:gd name="T15" fmla="*/ 7 h 36"/>
                  <a:gd name="T16" fmla="*/ 28 w 31"/>
                  <a:gd name="T17" fmla="*/ 12 h 36"/>
                  <a:gd name="T18" fmla="*/ 26 w 31"/>
                  <a:gd name="T19" fmla="*/ 18 h 36"/>
                  <a:gd name="T20" fmla="*/ 20 w 31"/>
                  <a:gd name="T21" fmla="*/ 19 h 36"/>
                  <a:gd name="T22" fmla="*/ 14 w 31"/>
                  <a:gd name="T23" fmla="*/ 32 h 36"/>
                  <a:gd name="T24" fmla="*/ 1 w 31"/>
                  <a:gd name="T25" fmla="*/ 31 h 36"/>
                  <a:gd name="T26" fmla="*/ 2 w 31"/>
                  <a:gd name="T27" fmla="*/ 29 h 36"/>
                  <a:gd name="T28" fmla="*/ 1 w 31"/>
                  <a:gd name="T29" fmla="*/ 30 h 36"/>
                  <a:gd name="T30" fmla="*/ 1 w 31"/>
                  <a:gd name="T31" fmla="*/ 29 h 36"/>
                  <a:gd name="T32" fmla="*/ 3 w 31"/>
                  <a:gd name="T33" fmla="*/ 26 h 36"/>
                  <a:gd name="T34" fmla="*/ 4 w 31"/>
                  <a:gd name="T35" fmla="*/ 24 h 36"/>
                  <a:gd name="T36" fmla="*/ 15 w 31"/>
                  <a:gd name="T37" fmla="*/ 15 h 36"/>
                  <a:gd name="T38" fmla="*/ 19 w 31"/>
                  <a:gd name="T39" fmla="*/ 9 h 36"/>
                  <a:gd name="T40" fmla="*/ 22 w 31"/>
                  <a:gd name="T41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1" h="36">
                    <a:moveTo>
                      <a:pt x="22" y="3"/>
                    </a:moveTo>
                    <a:cubicBezTo>
                      <a:pt x="23" y="2"/>
                      <a:pt x="24" y="1"/>
                      <a:pt x="24" y="0"/>
                    </a:cubicBezTo>
                    <a:cubicBezTo>
                      <a:pt x="25" y="2"/>
                      <a:pt x="26" y="3"/>
                      <a:pt x="27" y="4"/>
                    </a:cubicBezTo>
                    <a:cubicBezTo>
                      <a:pt x="27" y="4"/>
                      <a:pt x="29" y="3"/>
                      <a:pt x="29" y="3"/>
                    </a:cubicBezTo>
                    <a:cubicBezTo>
                      <a:pt x="29" y="3"/>
                      <a:pt x="29" y="4"/>
                      <a:pt x="29" y="4"/>
                    </a:cubicBezTo>
                    <a:cubicBezTo>
                      <a:pt x="29" y="4"/>
                      <a:pt x="30" y="4"/>
                      <a:pt x="30" y="3"/>
                    </a:cubicBezTo>
                    <a:cubicBezTo>
                      <a:pt x="30" y="3"/>
                      <a:pt x="30" y="3"/>
                      <a:pt x="31" y="3"/>
                    </a:cubicBezTo>
                    <a:cubicBezTo>
                      <a:pt x="30" y="5"/>
                      <a:pt x="31" y="6"/>
                      <a:pt x="31" y="7"/>
                    </a:cubicBezTo>
                    <a:cubicBezTo>
                      <a:pt x="30" y="9"/>
                      <a:pt x="29" y="10"/>
                      <a:pt x="28" y="12"/>
                    </a:cubicBezTo>
                    <a:cubicBezTo>
                      <a:pt x="27" y="14"/>
                      <a:pt x="23" y="16"/>
                      <a:pt x="26" y="18"/>
                    </a:cubicBezTo>
                    <a:cubicBezTo>
                      <a:pt x="23" y="16"/>
                      <a:pt x="22" y="20"/>
                      <a:pt x="20" y="19"/>
                    </a:cubicBezTo>
                    <a:cubicBezTo>
                      <a:pt x="18" y="24"/>
                      <a:pt x="18" y="29"/>
                      <a:pt x="14" y="32"/>
                    </a:cubicBezTo>
                    <a:cubicBezTo>
                      <a:pt x="9" y="36"/>
                      <a:pt x="6" y="30"/>
                      <a:pt x="1" y="31"/>
                    </a:cubicBezTo>
                    <a:cubicBezTo>
                      <a:pt x="2" y="30"/>
                      <a:pt x="2" y="30"/>
                      <a:pt x="2" y="29"/>
                    </a:cubicBezTo>
                    <a:cubicBezTo>
                      <a:pt x="2" y="30"/>
                      <a:pt x="1" y="30"/>
                      <a:pt x="1" y="30"/>
                    </a:cubicBezTo>
                    <a:cubicBezTo>
                      <a:pt x="1" y="29"/>
                      <a:pt x="2" y="30"/>
                      <a:pt x="1" y="29"/>
                    </a:cubicBezTo>
                    <a:cubicBezTo>
                      <a:pt x="3" y="28"/>
                      <a:pt x="0" y="26"/>
                      <a:pt x="3" y="26"/>
                    </a:cubicBezTo>
                    <a:cubicBezTo>
                      <a:pt x="2" y="24"/>
                      <a:pt x="3" y="24"/>
                      <a:pt x="4" y="24"/>
                    </a:cubicBezTo>
                    <a:cubicBezTo>
                      <a:pt x="4" y="19"/>
                      <a:pt x="11" y="18"/>
                      <a:pt x="15" y="15"/>
                    </a:cubicBezTo>
                    <a:cubicBezTo>
                      <a:pt x="17" y="13"/>
                      <a:pt x="18" y="12"/>
                      <a:pt x="19" y="9"/>
                    </a:cubicBezTo>
                    <a:cubicBezTo>
                      <a:pt x="20" y="6"/>
                      <a:pt x="22" y="6"/>
                      <a:pt x="2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9" name="Freeform 8"/>
              <p:cNvSpPr>
                <a:spLocks noEditPoints="1"/>
              </p:cNvSpPr>
              <p:nvPr/>
            </p:nvSpPr>
            <p:spPr bwMode="auto">
              <a:xfrm>
                <a:off x="3972" y="2136"/>
                <a:ext cx="59" cy="62"/>
              </a:xfrm>
              <a:custGeom>
                <a:avLst/>
                <a:gdLst>
                  <a:gd name="T0" fmla="*/ 8 w 34"/>
                  <a:gd name="T1" fmla="*/ 34 h 36"/>
                  <a:gd name="T2" fmla="*/ 2 w 34"/>
                  <a:gd name="T3" fmla="*/ 33 h 36"/>
                  <a:gd name="T4" fmla="*/ 2 w 34"/>
                  <a:gd name="T5" fmla="*/ 33 h 36"/>
                  <a:gd name="T6" fmla="*/ 2 w 34"/>
                  <a:gd name="T7" fmla="*/ 32 h 36"/>
                  <a:gd name="T8" fmla="*/ 0 w 34"/>
                  <a:gd name="T9" fmla="*/ 30 h 36"/>
                  <a:gd name="T10" fmla="*/ 3 w 34"/>
                  <a:gd name="T11" fmla="*/ 28 h 36"/>
                  <a:gd name="T12" fmla="*/ 4 w 34"/>
                  <a:gd name="T13" fmla="*/ 26 h 36"/>
                  <a:gd name="T14" fmla="*/ 5 w 34"/>
                  <a:gd name="T15" fmla="*/ 24 h 36"/>
                  <a:gd name="T16" fmla="*/ 16 w 34"/>
                  <a:gd name="T17" fmla="*/ 15 h 36"/>
                  <a:gd name="T18" fmla="*/ 22 w 34"/>
                  <a:gd name="T19" fmla="*/ 7 h 36"/>
                  <a:gd name="T20" fmla="*/ 24 w 34"/>
                  <a:gd name="T21" fmla="*/ 4 h 36"/>
                  <a:gd name="T22" fmla="*/ 26 w 34"/>
                  <a:gd name="T23" fmla="*/ 1 h 36"/>
                  <a:gd name="T24" fmla="*/ 29 w 34"/>
                  <a:gd name="T25" fmla="*/ 4 h 36"/>
                  <a:gd name="T26" fmla="*/ 31 w 34"/>
                  <a:gd name="T27" fmla="*/ 3 h 36"/>
                  <a:gd name="T28" fmla="*/ 32 w 34"/>
                  <a:gd name="T29" fmla="*/ 3 h 36"/>
                  <a:gd name="T30" fmla="*/ 33 w 34"/>
                  <a:gd name="T31" fmla="*/ 4 h 36"/>
                  <a:gd name="T32" fmla="*/ 34 w 34"/>
                  <a:gd name="T33" fmla="*/ 5 h 36"/>
                  <a:gd name="T34" fmla="*/ 34 w 34"/>
                  <a:gd name="T35" fmla="*/ 9 h 36"/>
                  <a:gd name="T36" fmla="*/ 31 w 34"/>
                  <a:gd name="T37" fmla="*/ 13 h 36"/>
                  <a:gd name="T38" fmla="*/ 28 w 34"/>
                  <a:gd name="T39" fmla="*/ 17 h 36"/>
                  <a:gd name="T40" fmla="*/ 29 w 34"/>
                  <a:gd name="T41" fmla="*/ 19 h 36"/>
                  <a:gd name="T42" fmla="*/ 27 w 34"/>
                  <a:gd name="T43" fmla="*/ 20 h 36"/>
                  <a:gd name="T44" fmla="*/ 23 w 34"/>
                  <a:gd name="T45" fmla="*/ 21 h 36"/>
                  <a:gd name="T46" fmla="*/ 16 w 34"/>
                  <a:gd name="T47" fmla="*/ 34 h 36"/>
                  <a:gd name="T48" fmla="*/ 5 w 34"/>
                  <a:gd name="T49" fmla="*/ 31 h 36"/>
                  <a:gd name="T50" fmla="*/ 15 w 34"/>
                  <a:gd name="T51" fmla="*/ 33 h 36"/>
                  <a:gd name="T52" fmla="*/ 21 w 34"/>
                  <a:gd name="T53" fmla="*/ 20 h 36"/>
                  <a:gd name="T54" fmla="*/ 22 w 34"/>
                  <a:gd name="T55" fmla="*/ 19 h 36"/>
                  <a:gd name="T56" fmla="*/ 26 w 34"/>
                  <a:gd name="T57" fmla="*/ 18 h 36"/>
                  <a:gd name="T58" fmla="*/ 28 w 34"/>
                  <a:gd name="T59" fmla="*/ 13 h 36"/>
                  <a:gd name="T60" fmla="*/ 29 w 34"/>
                  <a:gd name="T61" fmla="*/ 12 h 36"/>
                  <a:gd name="T62" fmla="*/ 29 w 34"/>
                  <a:gd name="T63" fmla="*/ 6 h 36"/>
                  <a:gd name="T64" fmla="*/ 26 w 34"/>
                  <a:gd name="T65" fmla="*/ 3 h 36"/>
                  <a:gd name="T66" fmla="*/ 23 w 34"/>
                  <a:gd name="T67" fmla="*/ 8 h 36"/>
                  <a:gd name="T68" fmla="*/ 17 w 34"/>
                  <a:gd name="T69" fmla="*/ 17 h 36"/>
                  <a:gd name="T70" fmla="*/ 7 w 34"/>
                  <a:gd name="T71" fmla="*/ 25 h 36"/>
                  <a:gd name="T72" fmla="*/ 6 w 34"/>
                  <a:gd name="T73" fmla="*/ 26 h 36"/>
                  <a:gd name="T74" fmla="*/ 7 w 34"/>
                  <a:gd name="T75" fmla="*/ 28 h 36"/>
                  <a:gd name="T76" fmla="*/ 5 w 34"/>
                  <a:gd name="T77" fmla="*/ 31 h 36"/>
                  <a:gd name="T78" fmla="*/ 30 w 34"/>
                  <a:gd name="T79" fmla="*/ 10 h 36"/>
                  <a:gd name="T80" fmla="*/ 32 w 34"/>
                  <a:gd name="T81" fmla="*/ 7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4" h="36">
                    <a:moveTo>
                      <a:pt x="13" y="36"/>
                    </a:moveTo>
                    <a:cubicBezTo>
                      <a:pt x="11" y="36"/>
                      <a:pt x="10" y="35"/>
                      <a:pt x="8" y="34"/>
                    </a:cubicBezTo>
                    <a:cubicBezTo>
                      <a:pt x="7" y="33"/>
                      <a:pt x="5" y="33"/>
                      <a:pt x="4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" y="32"/>
                      <a:pt x="2" y="31"/>
                      <a:pt x="2" y="31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3" y="29"/>
                      <a:pt x="3" y="29"/>
                      <a:pt x="3" y="28"/>
                    </a:cubicBezTo>
                    <a:cubicBezTo>
                      <a:pt x="3" y="28"/>
                      <a:pt x="3" y="27"/>
                      <a:pt x="3" y="27"/>
                    </a:cubicBezTo>
                    <a:cubicBezTo>
                      <a:pt x="3" y="26"/>
                      <a:pt x="4" y="26"/>
                      <a:pt x="4" y="26"/>
                    </a:cubicBezTo>
                    <a:cubicBezTo>
                      <a:pt x="4" y="26"/>
                      <a:pt x="4" y="25"/>
                      <a:pt x="4" y="25"/>
                    </a:cubicBezTo>
                    <a:cubicBezTo>
                      <a:pt x="4" y="25"/>
                      <a:pt x="4" y="24"/>
                      <a:pt x="5" y="24"/>
                    </a:cubicBezTo>
                    <a:cubicBezTo>
                      <a:pt x="6" y="21"/>
                      <a:pt x="10" y="19"/>
                      <a:pt x="13" y="17"/>
                    </a:cubicBezTo>
                    <a:cubicBezTo>
                      <a:pt x="14" y="17"/>
                      <a:pt x="15" y="16"/>
                      <a:pt x="16" y="15"/>
                    </a:cubicBezTo>
                    <a:cubicBezTo>
                      <a:pt x="19" y="13"/>
                      <a:pt x="19" y="12"/>
                      <a:pt x="20" y="9"/>
                    </a:cubicBezTo>
                    <a:cubicBezTo>
                      <a:pt x="21" y="8"/>
                      <a:pt x="21" y="7"/>
                      <a:pt x="22" y="7"/>
                    </a:cubicBezTo>
                    <a:cubicBezTo>
                      <a:pt x="23" y="6"/>
                      <a:pt x="23" y="5"/>
                      <a:pt x="23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4" y="3"/>
                      <a:pt x="24" y="2"/>
                      <a:pt x="25" y="2"/>
                    </a:cubicBezTo>
                    <a:cubicBezTo>
                      <a:pt x="25" y="1"/>
                      <a:pt x="25" y="1"/>
                      <a:pt x="26" y="1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29" y="4"/>
                      <a:pt x="30" y="4"/>
                    </a:cubicBezTo>
                    <a:cubicBezTo>
                      <a:pt x="30" y="3"/>
                      <a:pt x="31" y="3"/>
                      <a:pt x="31" y="3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3" y="3"/>
                      <a:pt x="33" y="3"/>
                      <a:pt x="33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3" y="5"/>
                      <a:pt x="33" y="6"/>
                      <a:pt x="34" y="6"/>
                    </a:cubicBezTo>
                    <a:cubicBezTo>
                      <a:pt x="34" y="7"/>
                      <a:pt x="34" y="8"/>
                      <a:pt x="34" y="9"/>
                    </a:cubicBezTo>
                    <a:cubicBezTo>
                      <a:pt x="33" y="10"/>
                      <a:pt x="32" y="11"/>
                      <a:pt x="32" y="12"/>
                    </a:cubicBezTo>
                    <a:cubicBezTo>
                      <a:pt x="31" y="12"/>
                      <a:pt x="31" y="13"/>
                      <a:pt x="31" y="13"/>
                    </a:cubicBezTo>
                    <a:cubicBezTo>
                      <a:pt x="30" y="14"/>
                      <a:pt x="30" y="14"/>
                      <a:pt x="29" y="15"/>
                    </a:cubicBezTo>
                    <a:cubicBezTo>
                      <a:pt x="29" y="16"/>
                      <a:pt x="28" y="17"/>
                      <a:pt x="28" y="17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28" y="18"/>
                      <a:pt x="29" y="19"/>
                      <a:pt x="29" y="19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7" y="20"/>
                      <a:pt x="27" y="20"/>
                    </a:cubicBezTo>
                    <a:cubicBezTo>
                      <a:pt x="26" y="19"/>
                      <a:pt x="26" y="20"/>
                      <a:pt x="25" y="20"/>
                    </a:cubicBezTo>
                    <a:cubicBezTo>
                      <a:pt x="24" y="21"/>
                      <a:pt x="24" y="21"/>
                      <a:pt x="23" y="21"/>
                    </a:cubicBezTo>
                    <a:cubicBezTo>
                      <a:pt x="22" y="22"/>
                      <a:pt x="22" y="23"/>
                      <a:pt x="22" y="23"/>
                    </a:cubicBezTo>
                    <a:cubicBezTo>
                      <a:pt x="21" y="27"/>
                      <a:pt x="20" y="31"/>
                      <a:pt x="16" y="34"/>
                    </a:cubicBezTo>
                    <a:cubicBezTo>
                      <a:pt x="15" y="35"/>
                      <a:pt x="14" y="36"/>
                      <a:pt x="13" y="36"/>
                    </a:cubicBezTo>
                    <a:close/>
                    <a:moveTo>
                      <a:pt x="5" y="31"/>
                    </a:moveTo>
                    <a:cubicBezTo>
                      <a:pt x="6" y="31"/>
                      <a:pt x="8" y="32"/>
                      <a:pt x="9" y="32"/>
                    </a:cubicBezTo>
                    <a:cubicBezTo>
                      <a:pt x="11" y="33"/>
                      <a:pt x="13" y="34"/>
                      <a:pt x="15" y="33"/>
                    </a:cubicBezTo>
                    <a:cubicBezTo>
                      <a:pt x="18" y="30"/>
                      <a:pt x="19" y="27"/>
                      <a:pt x="20" y="23"/>
                    </a:cubicBezTo>
                    <a:cubicBezTo>
                      <a:pt x="20" y="22"/>
                      <a:pt x="21" y="21"/>
                      <a:pt x="21" y="20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3" y="19"/>
                      <a:pt x="23" y="19"/>
                      <a:pt x="24" y="19"/>
                    </a:cubicBezTo>
                    <a:cubicBezTo>
                      <a:pt x="24" y="18"/>
                      <a:pt x="25" y="18"/>
                      <a:pt x="26" y="18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6" y="16"/>
                      <a:pt x="27" y="15"/>
                      <a:pt x="28" y="13"/>
                    </a:cubicBezTo>
                    <a:cubicBezTo>
                      <a:pt x="28" y="13"/>
                      <a:pt x="29" y="12"/>
                      <a:pt x="29" y="12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6"/>
                      <a:pt x="30" y="6"/>
                      <a:pt x="29" y="6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6" y="4"/>
                      <a:pt x="26" y="4"/>
                      <a:pt x="25" y="4"/>
                    </a:cubicBezTo>
                    <a:cubicBezTo>
                      <a:pt x="25" y="6"/>
                      <a:pt x="24" y="7"/>
                      <a:pt x="23" y="8"/>
                    </a:cubicBezTo>
                    <a:cubicBezTo>
                      <a:pt x="23" y="9"/>
                      <a:pt x="22" y="9"/>
                      <a:pt x="22" y="10"/>
                    </a:cubicBezTo>
                    <a:cubicBezTo>
                      <a:pt x="21" y="13"/>
                      <a:pt x="20" y="14"/>
                      <a:pt x="17" y="17"/>
                    </a:cubicBezTo>
                    <a:cubicBezTo>
                      <a:pt x="16" y="17"/>
                      <a:pt x="15" y="18"/>
                      <a:pt x="13" y="19"/>
                    </a:cubicBezTo>
                    <a:cubicBezTo>
                      <a:pt x="10" y="21"/>
                      <a:pt x="7" y="22"/>
                      <a:pt x="7" y="25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6" y="28"/>
                      <a:pt x="6" y="28"/>
                      <a:pt x="6" y="28"/>
                    </a:cubicBezTo>
                    <a:lnTo>
                      <a:pt x="5" y="31"/>
                    </a:lnTo>
                    <a:close/>
                    <a:moveTo>
                      <a:pt x="32" y="7"/>
                    </a:moveTo>
                    <a:cubicBezTo>
                      <a:pt x="30" y="10"/>
                      <a:pt x="30" y="10"/>
                      <a:pt x="30" y="10"/>
                    </a:cubicBezTo>
                    <a:cubicBezTo>
                      <a:pt x="31" y="9"/>
                      <a:pt x="31" y="9"/>
                      <a:pt x="32" y="8"/>
                    </a:cubicBezTo>
                    <a:cubicBezTo>
                      <a:pt x="32" y="8"/>
                      <a:pt x="32" y="7"/>
                      <a:pt x="32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0" name="Freeform 9"/>
              <p:cNvSpPr/>
              <p:nvPr/>
            </p:nvSpPr>
            <p:spPr bwMode="auto">
              <a:xfrm>
                <a:off x="3984" y="2196"/>
                <a:ext cx="3" cy="5"/>
              </a:xfrm>
              <a:custGeom>
                <a:avLst/>
                <a:gdLst>
                  <a:gd name="T0" fmla="*/ 1 w 2"/>
                  <a:gd name="T1" fmla="*/ 0 h 3"/>
                  <a:gd name="T2" fmla="*/ 0 w 2"/>
                  <a:gd name="T3" fmla="*/ 3 h 3"/>
                  <a:gd name="T4" fmla="*/ 1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2" y="2"/>
                      <a:pt x="1" y="3"/>
                      <a:pt x="0" y="3"/>
                    </a:cubicBezTo>
                    <a:cubicBezTo>
                      <a:pt x="0" y="2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1" name="Freeform 10"/>
              <p:cNvSpPr/>
              <p:nvPr/>
            </p:nvSpPr>
            <p:spPr bwMode="auto">
              <a:xfrm>
                <a:off x="3981" y="2194"/>
                <a:ext cx="8" cy="9"/>
              </a:xfrm>
              <a:custGeom>
                <a:avLst/>
                <a:gdLst>
                  <a:gd name="T0" fmla="*/ 0 w 5"/>
                  <a:gd name="T1" fmla="*/ 5 h 5"/>
                  <a:gd name="T2" fmla="*/ 1 w 5"/>
                  <a:gd name="T3" fmla="*/ 4 h 5"/>
                  <a:gd name="T4" fmla="*/ 3 w 5"/>
                  <a:gd name="T5" fmla="*/ 0 h 5"/>
                  <a:gd name="T6" fmla="*/ 3 w 5"/>
                  <a:gd name="T7" fmla="*/ 0 h 5"/>
                  <a:gd name="T8" fmla="*/ 4 w 5"/>
                  <a:gd name="T9" fmla="*/ 1 h 5"/>
                  <a:gd name="T10" fmla="*/ 4 w 5"/>
                  <a:gd name="T11" fmla="*/ 3 h 5"/>
                  <a:gd name="T12" fmla="*/ 2 w 5"/>
                  <a:gd name="T13" fmla="*/ 5 h 5"/>
                  <a:gd name="T14" fmla="*/ 0 w 5"/>
                  <a:gd name="T1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5">
                    <a:moveTo>
                      <a:pt x="0" y="5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1" y="2"/>
                      <a:pt x="1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2"/>
                      <a:pt x="5" y="3"/>
                      <a:pt x="4" y="3"/>
                    </a:cubicBezTo>
                    <a:cubicBezTo>
                      <a:pt x="4" y="4"/>
                      <a:pt x="3" y="5"/>
                      <a:pt x="2" y="5"/>
                    </a:cubicBez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2" name="Freeform 11"/>
              <p:cNvSpPr/>
              <p:nvPr/>
            </p:nvSpPr>
            <p:spPr bwMode="auto">
              <a:xfrm>
                <a:off x="3386" y="1772"/>
                <a:ext cx="26" cy="28"/>
              </a:xfrm>
              <a:custGeom>
                <a:avLst/>
                <a:gdLst>
                  <a:gd name="T0" fmla="*/ 3 w 15"/>
                  <a:gd name="T1" fmla="*/ 0 h 16"/>
                  <a:gd name="T2" fmla="*/ 4 w 15"/>
                  <a:gd name="T3" fmla="*/ 2 h 16"/>
                  <a:gd name="T4" fmla="*/ 6 w 15"/>
                  <a:gd name="T5" fmla="*/ 16 h 16"/>
                  <a:gd name="T6" fmla="*/ 3 w 15"/>
                  <a:gd name="T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6">
                    <a:moveTo>
                      <a:pt x="3" y="0"/>
                    </a:moveTo>
                    <a:cubicBezTo>
                      <a:pt x="3" y="1"/>
                      <a:pt x="3" y="1"/>
                      <a:pt x="4" y="2"/>
                    </a:cubicBezTo>
                    <a:cubicBezTo>
                      <a:pt x="1" y="4"/>
                      <a:pt x="0" y="16"/>
                      <a:pt x="6" y="16"/>
                    </a:cubicBezTo>
                    <a:cubicBezTo>
                      <a:pt x="15" y="15"/>
                      <a:pt x="7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3" name="Freeform 12"/>
              <p:cNvSpPr>
                <a:spLocks noEditPoints="1"/>
              </p:cNvSpPr>
              <p:nvPr/>
            </p:nvSpPr>
            <p:spPr bwMode="auto">
              <a:xfrm>
                <a:off x="3386" y="1769"/>
                <a:ext cx="21" cy="32"/>
              </a:xfrm>
              <a:custGeom>
                <a:avLst/>
                <a:gdLst>
                  <a:gd name="T0" fmla="*/ 6 w 12"/>
                  <a:gd name="T1" fmla="*/ 19 h 19"/>
                  <a:gd name="T2" fmla="*/ 1 w 12"/>
                  <a:gd name="T3" fmla="*/ 15 h 19"/>
                  <a:gd name="T4" fmla="*/ 2 w 12"/>
                  <a:gd name="T5" fmla="*/ 4 h 19"/>
                  <a:gd name="T6" fmla="*/ 2 w 12"/>
                  <a:gd name="T7" fmla="*/ 3 h 19"/>
                  <a:gd name="T8" fmla="*/ 0 w 12"/>
                  <a:gd name="T9" fmla="*/ 0 h 19"/>
                  <a:gd name="T10" fmla="*/ 3 w 12"/>
                  <a:gd name="T11" fmla="*/ 2 h 19"/>
                  <a:gd name="T12" fmla="*/ 11 w 12"/>
                  <a:gd name="T13" fmla="*/ 15 h 19"/>
                  <a:gd name="T14" fmla="*/ 6 w 12"/>
                  <a:gd name="T15" fmla="*/ 19 h 19"/>
                  <a:gd name="T16" fmla="*/ 4 w 12"/>
                  <a:gd name="T17" fmla="*/ 5 h 19"/>
                  <a:gd name="T18" fmla="*/ 3 w 12"/>
                  <a:gd name="T19" fmla="*/ 14 h 19"/>
                  <a:gd name="T20" fmla="*/ 6 w 12"/>
                  <a:gd name="T21" fmla="*/ 17 h 19"/>
                  <a:gd name="T22" fmla="*/ 6 w 12"/>
                  <a:gd name="T23" fmla="*/ 18 h 19"/>
                  <a:gd name="T24" fmla="*/ 6 w 12"/>
                  <a:gd name="T25" fmla="*/ 17 h 19"/>
                  <a:gd name="T26" fmla="*/ 9 w 12"/>
                  <a:gd name="T27" fmla="*/ 15 h 19"/>
                  <a:gd name="T28" fmla="*/ 4 w 12"/>
                  <a:gd name="T29" fmla="*/ 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" h="19">
                    <a:moveTo>
                      <a:pt x="6" y="19"/>
                    </a:moveTo>
                    <a:cubicBezTo>
                      <a:pt x="3" y="19"/>
                      <a:pt x="2" y="17"/>
                      <a:pt x="1" y="15"/>
                    </a:cubicBezTo>
                    <a:cubicBezTo>
                      <a:pt x="0" y="11"/>
                      <a:pt x="1" y="6"/>
                      <a:pt x="2" y="4"/>
                    </a:cubicBezTo>
                    <a:cubicBezTo>
                      <a:pt x="2" y="4"/>
                      <a:pt x="2" y="3"/>
                      <a:pt x="2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7" y="3"/>
                      <a:pt x="12" y="10"/>
                      <a:pt x="11" y="15"/>
                    </a:cubicBezTo>
                    <a:cubicBezTo>
                      <a:pt x="11" y="16"/>
                      <a:pt x="10" y="18"/>
                      <a:pt x="6" y="19"/>
                    </a:cubicBezTo>
                    <a:close/>
                    <a:moveTo>
                      <a:pt x="4" y="5"/>
                    </a:moveTo>
                    <a:cubicBezTo>
                      <a:pt x="3" y="6"/>
                      <a:pt x="2" y="11"/>
                      <a:pt x="3" y="14"/>
                    </a:cubicBezTo>
                    <a:cubicBezTo>
                      <a:pt x="3" y="16"/>
                      <a:pt x="4" y="17"/>
                      <a:pt x="6" y="17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8" y="17"/>
                      <a:pt x="9" y="15"/>
                      <a:pt x="9" y="15"/>
                    </a:cubicBezTo>
                    <a:cubicBezTo>
                      <a:pt x="9" y="12"/>
                      <a:pt x="7" y="7"/>
                      <a:pt x="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4" name="Freeform 13"/>
              <p:cNvSpPr/>
              <p:nvPr/>
            </p:nvSpPr>
            <p:spPr bwMode="auto">
              <a:xfrm>
                <a:off x="2383" y="1712"/>
                <a:ext cx="23" cy="7"/>
              </a:xfrm>
              <a:custGeom>
                <a:avLst/>
                <a:gdLst>
                  <a:gd name="T0" fmla="*/ 12 w 13"/>
                  <a:gd name="T1" fmla="*/ 1 h 4"/>
                  <a:gd name="T2" fmla="*/ 12 w 13"/>
                  <a:gd name="T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3" h="4">
                    <a:moveTo>
                      <a:pt x="12" y="1"/>
                    </a:moveTo>
                    <a:cubicBezTo>
                      <a:pt x="13" y="4"/>
                      <a:pt x="0" y="0"/>
                      <a:pt x="1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5" name="Freeform 14"/>
              <p:cNvSpPr/>
              <p:nvPr/>
            </p:nvSpPr>
            <p:spPr bwMode="auto">
              <a:xfrm>
                <a:off x="2394" y="1712"/>
                <a:ext cx="7" cy="5"/>
              </a:xfrm>
              <a:custGeom>
                <a:avLst/>
                <a:gdLst>
                  <a:gd name="T0" fmla="*/ 4 w 4"/>
                  <a:gd name="T1" fmla="*/ 3 h 3"/>
                  <a:gd name="T2" fmla="*/ 2 w 4"/>
                  <a:gd name="T3" fmla="*/ 3 h 3"/>
                  <a:gd name="T4" fmla="*/ 0 w 4"/>
                  <a:gd name="T5" fmla="*/ 1 h 3"/>
                  <a:gd name="T6" fmla="*/ 4 w 4"/>
                  <a:gd name="T7" fmla="*/ 0 h 3"/>
                  <a:gd name="T8" fmla="*/ 4 w 4"/>
                  <a:gd name="T9" fmla="*/ 2 h 3"/>
                  <a:gd name="T10" fmla="*/ 4 w 4"/>
                  <a:gd name="T11" fmla="*/ 2 h 3"/>
                  <a:gd name="T12" fmla="*/ 4 w 4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3">
                    <a:moveTo>
                      <a:pt x="4" y="3"/>
                    </a:moveTo>
                    <a:cubicBezTo>
                      <a:pt x="3" y="3"/>
                      <a:pt x="2" y="3"/>
                      <a:pt x="2" y="3"/>
                    </a:cubicBezTo>
                    <a:cubicBezTo>
                      <a:pt x="1" y="3"/>
                      <a:pt x="0" y="2"/>
                      <a:pt x="0" y="1"/>
                    </a:cubicBezTo>
                    <a:cubicBezTo>
                      <a:pt x="0" y="0"/>
                      <a:pt x="2" y="0"/>
                      <a:pt x="4" y="0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lnTo>
                      <a:pt x="4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6" name="Freeform 15"/>
              <p:cNvSpPr/>
              <p:nvPr/>
            </p:nvSpPr>
            <p:spPr bwMode="auto">
              <a:xfrm>
                <a:off x="2006" y="1455"/>
                <a:ext cx="391" cy="210"/>
              </a:xfrm>
              <a:custGeom>
                <a:avLst/>
                <a:gdLst>
                  <a:gd name="T0" fmla="*/ 150 w 227"/>
                  <a:gd name="T1" fmla="*/ 17 h 122"/>
                  <a:gd name="T2" fmla="*/ 145 w 227"/>
                  <a:gd name="T3" fmla="*/ 12 h 122"/>
                  <a:gd name="T4" fmla="*/ 128 w 227"/>
                  <a:gd name="T5" fmla="*/ 17 h 122"/>
                  <a:gd name="T6" fmla="*/ 126 w 227"/>
                  <a:gd name="T7" fmla="*/ 6 h 122"/>
                  <a:gd name="T8" fmla="*/ 116 w 227"/>
                  <a:gd name="T9" fmla="*/ 0 h 122"/>
                  <a:gd name="T10" fmla="*/ 64 w 227"/>
                  <a:gd name="T11" fmla="*/ 3 h 122"/>
                  <a:gd name="T12" fmla="*/ 9 w 227"/>
                  <a:gd name="T13" fmla="*/ 6 h 122"/>
                  <a:gd name="T14" fmla="*/ 8 w 227"/>
                  <a:gd name="T15" fmla="*/ 8 h 122"/>
                  <a:gd name="T16" fmla="*/ 4 w 227"/>
                  <a:gd name="T17" fmla="*/ 17 h 122"/>
                  <a:gd name="T18" fmla="*/ 6 w 227"/>
                  <a:gd name="T19" fmla="*/ 19 h 122"/>
                  <a:gd name="T20" fmla="*/ 4 w 227"/>
                  <a:gd name="T21" fmla="*/ 53 h 122"/>
                  <a:gd name="T22" fmla="*/ 11 w 227"/>
                  <a:gd name="T23" fmla="*/ 62 h 122"/>
                  <a:gd name="T24" fmla="*/ 9 w 227"/>
                  <a:gd name="T25" fmla="*/ 64 h 122"/>
                  <a:gd name="T26" fmla="*/ 12 w 227"/>
                  <a:gd name="T27" fmla="*/ 71 h 122"/>
                  <a:gd name="T28" fmla="*/ 17 w 227"/>
                  <a:gd name="T29" fmla="*/ 79 h 122"/>
                  <a:gd name="T30" fmla="*/ 29 w 227"/>
                  <a:gd name="T31" fmla="*/ 86 h 122"/>
                  <a:gd name="T32" fmla="*/ 54 w 227"/>
                  <a:gd name="T33" fmla="*/ 94 h 122"/>
                  <a:gd name="T34" fmla="*/ 70 w 227"/>
                  <a:gd name="T35" fmla="*/ 92 h 122"/>
                  <a:gd name="T36" fmla="*/ 84 w 227"/>
                  <a:gd name="T37" fmla="*/ 105 h 122"/>
                  <a:gd name="T38" fmla="*/ 101 w 227"/>
                  <a:gd name="T39" fmla="*/ 116 h 122"/>
                  <a:gd name="T40" fmla="*/ 107 w 227"/>
                  <a:gd name="T41" fmla="*/ 113 h 122"/>
                  <a:gd name="T42" fmla="*/ 111 w 227"/>
                  <a:gd name="T43" fmla="*/ 106 h 122"/>
                  <a:gd name="T44" fmla="*/ 118 w 227"/>
                  <a:gd name="T45" fmla="*/ 102 h 122"/>
                  <a:gd name="T46" fmla="*/ 127 w 227"/>
                  <a:gd name="T47" fmla="*/ 102 h 122"/>
                  <a:gd name="T48" fmla="*/ 133 w 227"/>
                  <a:gd name="T49" fmla="*/ 104 h 122"/>
                  <a:gd name="T50" fmla="*/ 139 w 227"/>
                  <a:gd name="T51" fmla="*/ 104 h 122"/>
                  <a:gd name="T52" fmla="*/ 135 w 227"/>
                  <a:gd name="T53" fmla="*/ 99 h 122"/>
                  <a:gd name="T54" fmla="*/ 144 w 227"/>
                  <a:gd name="T55" fmla="*/ 99 h 122"/>
                  <a:gd name="T56" fmla="*/ 156 w 227"/>
                  <a:gd name="T57" fmla="*/ 101 h 122"/>
                  <a:gd name="T58" fmla="*/ 166 w 227"/>
                  <a:gd name="T59" fmla="*/ 110 h 122"/>
                  <a:gd name="T60" fmla="*/ 174 w 227"/>
                  <a:gd name="T61" fmla="*/ 121 h 122"/>
                  <a:gd name="T62" fmla="*/ 170 w 227"/>
                  <a:gd name="T63" fmla="*/ 99 h 122"/>
                  <a:gd name="T64" fmla="*/ 183 w 227"/>
                  <a:gd name="T65" fmla="*/ 82 h 122"/>
                  <a:gd name="T66" fmla="*/ 190 w 227"/>
                  <a:gd name="T67" fmla="*/ 76 h 122"/>
                  <a:gd name="T68" fmla="*/ 192 w 227"/>
                  <a:gd name="T69" fmla="*/ 73 h 122"/>
                  <a:gd name="T70" fmla="*/ 189 w 227"/>
                  <a:gd name="T71" fmla="*/ 73 h 122"/>
                  <a:gd name="T72" fmla="*/ 192 w 227"/>
                  <a:gd name="T73" fmla="*/ 72 h 122"/>
                  <a:gd name="T74" fmla="*/ 186 w 227"/>
                  <a:gd name="T75" fmla="*/ 60 h 122"/>
                  <a:gd name="T76" fmla="*/ 192 w 227"/>
                  <a:gd name="T77" fmla="*/ 55 h 122"/>
                  <a:gd name="T78" fmla="*/ 193 w 227"/>
                  <a:gd name="T79" fmla="*/ 63 h 122"/>
                  <a:gd name="T80" fmla="*/ 193 w 227"/>
                  <a:gd name="T81" fmla="*/ 54 h 122"/>
                  <a:gd name="T82" fmla="*/ 199 w 227"/>
                  <a:gd name="T83" fmla="*/ 53 h 122"/>
                  <a:gd name="T84" fmla="*/ 205 w 227"/>
                  <a:gd name="T85" fmla="*/ 46 h 122"/>
                  <a:gd name="T86" fmla="*/ 215 w 227"/>
                  <a:gd name="T87" fmla="*/ 42 h 122"/>
                  <a:gd name="T88" fmla="*/ 213 w 227"/>
                  <a:gd name="T89" fmla="*/ 37 h 122"/>
                  <a:gd name="T90" fmla="*/ 220 w 227"/>
                  <a:gd name="T91" fmla="*/ 28 h 122"/>
                  <a:gd name="T92" fmla="*/ 226 w 227"/>
                  <a:gd name="T93" fmla="*/ 26 h 122"/>
                  <a:gd name="T94" fmla="*/ 224 w 227"/>
                  <a:gd name="T95" fmla="*/ 15 h 122"/>
                  <a:gd name="T96" fmla="*/ 213 w 227"/>
                  <a:gd name="T97" fmla="*/ 20 h 122"/>
                  <a:gd name="T98" fmla="*/ 208 w 227"/>
                  <a:gd name="T99" fmla="*/ 26 h 122"/>
                  <a:gd name="T100" fmla="*/ 191 w 227"/>
                  <a:gd name="T101" fmla="*/ 31 h 122"/>
                  <a:gd name="T102" fmla="*/ 162 w 227"/>
                  <a:gd name="T103" fmla="*/ 43 h 122"/>
                  <a:gd name="T104" fmla="*/ 160 w 227"/>
                  <a:gd name="T105" fmla="*/ 33 h 122"/>
                  <a:gd name="T106" fmla="*/ 153 w 227"/>
                  <a:gd name="T107" fmla="*/ 27 h 122"/>
                  <a:gd name="T108" fmla="*/ 150 w 227"/>
                  <a:gd name="T109" fmla="*/ 35 h 122"/>
                  <a:gd name="T110" fmla="*/ 147 w 227"/>
                  <a:gd name="T111" fmla="*/ 24 h 122"/>
                  <a:gd name="T112" fmla="*/ 149 w 227"/>
                  <a:gd name="T113" fmla="*/ 21 h 122"/>
                  <a:gd name="T114" fmla="*/ 155 w 227"/>
                  <a:gd name="T115" fmla="*/ 20 h 122"/>
                  <a:gd name="T116" fmla="*/ 158 w 227"/>
                  <a:gd name="T117" fmla="*/ 18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27" h="122">
                    <a:moveTo>
                      <a:pt x="158" y="18"/>
                    </a:moveTo>
                    <a:cubicBezTo>
                      <a:pt x="155" y="17"/>
                      <a:pt x="153" y="15"/>
                      <a:pt x="150" y="17"/>
                    </a:cubicBezTo>
                    <a:cubicBezTo>
                      <a:pt x="146" y="20"/>
                      <a:pt x="145" y="14"/>
                      <a:pt x="142" y="16"/>
                    </a:cubicBezTo>
                    <a:cubicBezTo>
                      <a:pt x="142" y="14"/>
                      <a:pt x="144" y="13"/>
                      <a:pt x="145" y="12"/>
                    </a:cubicBezTo>
                    <a:cubicBezTo>
                      <a:pt x="143" y="13"/>
                      <a:pt x="132" y="20"/>
                      <a:pt x="133" y="15"/>
                    </a:cubicBezTo>
                    <a:cubicBezTo>
                      <a:pt x="131" y="16"/>
                      <a:pt x="130" y="16"/>
                      <a:pt x="128" y="17"/>
                    </a:cubicBezTo>
                    <a:cubicBezTo>
                      <a:pt x="131" y="13"/>
                      <a:pt x="134" y="11"/>
                      <a:pt x="137" y="9"/>
                    </a:cubicBezTo>
                    <a:cubicBezTo>
                      <a:pt x="133" y="8"/>
                      <a:pt x="130" y="8"/>
                      <a:pt x="126" y="6"/>
                    </a:cubicBezTo>
                    <a:cubicBezTo>
                      <a:pt x="124" y="5"/>
                      <a:pt x="122" y="5"/>
                      <a:pt x="120" y="5"/>
                    </a:cubicBezTo>
                    <a:cubicBezTo>
                      <a:pt x="117" y="4"/>
                      <a:pt x="117" y="2"/>
                      <a:pt x="116" y="0"/>
                    </a:cubicBezTo>
                    <a:cubicBezTo>
                      <a:pt x="118" y="5"/>
                      <a:pt x="105" y="3"/>
                      <a:pt x="102" y="3"/>
                    </a:cubicBezTo>
                    <a:cubicBezTo>
                      <a:pt x="89" y="3"/>
                      <a:pt x="77" y="3"/>
                      <a:pt x="64" y="3"/>
                    </a:cubicBezTo>
                    <a:cubicBezTo>
                      <a:pt x="45" y="3"/>
                      <a:pt x="26" y="3"/>
                      <a:pt x="8" y="3"/>
                    </a:cubicBezTo>
                    <a:cubicBezTo>
                      <a:pt x="10" y="4"/>
                      <a:pt x="9" y="5"/>
                      <a:pt x="9" y="6"/>
                    </a:cubicBezTo>
                    <a:cubicBezTo>
                      <a:pt x="10" y="9"/>
                      <a:pt x="9" y="9"/>
                      <a:pt x="7" y="12"/>
                    </a:cubicBezTo>
                    <a:cubicBezTo>
                      <a:pt x="7" y="11"/>
                      <a:pt x="8" y="8"/>
                      <a:pt x="8" y="8"/>
                    </a:cubicBezTo>
                    <a:cubicBezTo>
                      <a:pt x="6" y="7"/>
                      <a:pt x="1" y="6"/>
                      <a:pt x="1" y="7"/>
                    </a:cubicBezTo>
                    <a:cubicBezTo>
                      <a:pt x="0" y="9"/>
                      <a:pt x="3" y="15"/>
                      <a:pt x="4" y="17"/>
                    </a:cubicBezTo>
                    <a:cubicBezTo>
                      <a:pt x="3" y="17"/>
                      <a:pt x="3" y="17"/>
                      <a:pt x="3" y="16"/>
                    </a:cubicBezTo>
                    <a:cubicBezTo>
                      <a:pt x="3" y="18"/>
                      <a:pt x="4" y="19"/>
                      <a:pt x="6" y="19"/>
                    </a:cubicBezTo>
                    <a:cubicBezTo>
                      <a:pt x="1" y="19"/>
                      <a:pt x="2" y="38"/>
                      <a:pt x="2" y="42"/>
                    </a:cubicBezTo>
                    <a:cubicBezTo>
                      <a:pt x="3" y="47"/>
                      <a:pt x="1" y="50"/>
                      <a:pt x="4" y="53"/>
                    </a:cubicBezTo>
                    <a:cubicBezTo>
                      <a:pt x="6" y="56"/>
                      <a:pt x="4" y="60"/>
                      <a:pt x="9" y="63"/>
                    </a:cubicBezTo>
                    <a:cubicBezTo>
                      <a:pt x="10" y="61"/>
                      <a:pt x="9" y="62"/>
                      <a:pt x="11" y="62"/>
                    </a:cubicBezTo>
                    <a:cubicBezTo>
                      <a:pt x="9" y="62"/>
                      <a:pt x="9" y="63"/>
                      <a:pt x="11" y="65"/>
                    </a:cubicBezTo>
                    <a:cubicBezTo>
                      <a:pt x="10" y="64"/>
                      <a:pt x="10" y="64"/>
                      <a:pt x="9" y="64"/>
                    </a:cubicBezTo>
                    <a:cubicBezTo>
                      <a:pt x="9" y="65"/>
                      <a:pt x="9" y="66"/>
                      <a:pt x="10" y="67"/>
                    </a:cubicBezTo>
                    <a:cubicBezTo>
                      <a:pt x="12" y="68"/>
                      <a:pt x="11" y="70"/>
                      <a:pt x="12" y="71"/>
                    </a:cubicBezTo>
                    <a:cubicBezTo>
                      <a:pt x="14" y="73"/>
                      <a:pt x="15" y="75"/>
                      <a:pt x="17" y="76"/>
                    </a:cubicBezTo>
                    <a:cubicBezTo>
                      <a:pt x="17" y="77"/>
                      <a:pt x="16" y="78"/>
                      <a:pt x="17" y="79"/>
                    </a:cubicBezTo>
                    <a:cubicBezTo>
                      <a:pt x="17" y="80"/>
                      <a:pt x="20" y="80"/>
                      <a:pt x="21" y="80"/>
                    </a:cubicBezTo>
                    <a:cubicBezTo>
                      <a:pt x="23" y="81"/>
                      <a:pt x="29" y="83"/>
                      <a:pt x="29" y="86"/>
                    </a:cubicBezTo>
                    <a:cubicBezTo>
                      <a:pt x="30" y="91"/>
                      <a:pt x="36" y="86"/>
                      <a:pt x="40" y="88"/>
                    </a:cubicBezTo>
                    <a:cubicBezTo>
                      <a:pt x="44" y="90"/>
                      <a:pt x="49" y="92"/>
                      <a:pt x="54" y="94"/>
                    </a:cubicBezTo>
                    <a:cubicBezTo>
                      <a:pt x="55" y="95"/>
                      <a:pt x="64" y="95"/>
                      <a:pt x="64" y="93"/>
                    </a:cubicBezTo>
                    <a:cubicBezTo>
                      <a:pt x="64" y="91"/>
                      <a:pt x="69" y="92"/>
                      <a:pt x="70" y="92"/>
                    </a:cubicBezTo>
                    <a:cubicBezTo>
                      <a:pt x="73" y="92"/>
                      <a:pt x="74" y="94"/>
                      <a:pt x="76" y="96"/>
                    </a:cubicBezTo>
                    <a:cubicBezTo>
                      <a:pt x="79" y="99"/>
                      <a:pt x="80" y="102"/>
                      <a:pt x="84" y="105"/>
                    </a:cubicBezTo>
                    <a:cubicBezTo>
                      <a:pt x="89" y="97"/>
                      <a:pt x="92" y="102"/>
                      <a:pt x="95" y="107"/>
                    </a:cubicBezTo>
                    <a:cubicBezTo>
                      <a:pt x="97" y="110"/>
                      <a:pt x="99" y="112"/>
                      <a:pt x="101" y="116"/>
                    </a:cubicBezTo>
                    <a:cubicBezTo>
                      <a:pt x="101" y="117"/>
                      <a:pt x="107" y="118"/>
                      <a:pt x="109" y="119"/>
                    </a:cubicBezTo>
                    <a:cubicBezTo>
                      <a:pt x="108" y="116"/>
                      <a:pt x="107" y="114"/>
                      <a:pt x="107" y="113"/>
                    </a:cubicBezTo>
                    <a:cubicBezTo>
                      <a:pt x="109" y="112"/>
                      <a:pt x="107" y="111"/>
                      <a:pt x="108" y="110"/>
                    </a:cubicBezTo>
                    <a:cubicBezTo>
                      <a:pt x="109" y="109"/>
                      <a:pt x="111" y="108"/>
                      <a:pt x="111" y="106"/>
                    </a:cubicBezTo>
                    <a:cubicBezTo>
                      <a:pt x="115" y="107"/>
                      <a:pt x="116" y="105"/>
                      <a:pt x="117" y="101"/>
                    </a:cubicBezTo>
                    <a:cubicBezTo>
                      <a:pt x="117" y="101"/>
                      <a:pt x="118" y="102"/>
                      <a:pt x="118" y="102"/>
                    </a:cubicBezTo>
                    <a:cubicBezTo>
                      <a:pt x="118" y="102"/>
                      <a:pt x="118" y="102"/>
                      <a:pt x="117" y="103"/>
                    </a:cubicBezTo>
                    <a:cubicBezTo>
                      <a:pt x="121" y="101"/>
                      <a:pt x="123" y="101"/>
                      <a:pt x="127" y="102"/>
                    </a:cubicBezTo>
                    <a:cubicBezTo>
                      <a:pt x="128" y="102"/>
                      <a:pt x="128" y="101"/>
                      <a:pt x="129" y="101"/>
                    </a:cubicBezTo>
                    <a:cubicBezTo>
                      <a:pt x="130" y="102"/>
                      <a:pt x="131" y="103"/>
                      <a:pt x="133" y="104"/>
                    </a:cubicBezTo>
                    <a:cubicBezTo>
                      <a:pt x="134" y="104"/>
                      <a:pt x="135" y="104"/>
                      <a:pt x="136" y="103"/>
                    </a:cubicBezTo>
                    <a:cubicBezTo>
                      <a:pt x="137" y="104"/>
                      <a:pt x="138" y="105"/>
                      <a:pt x="139" y="104"/>
                    </a:cubicBezTo>
                    <a:cubicBezTo>
                      <a:pt x="137" y="103"/>
                      <a:pt x="137" y="101"/>
                      <a:pt x="139" y="100"/>
                    </a:cubicBezTo>
                    <a:cubicBezTo>
                      <a:pt x="137" y="100"/>
                      <a:pt x="135" y="101"/>
                      <a:pt x="135" y="99"/>
                    </a:cubicBezTo>
                    <a:cubicBezTo>
                      <a:pt x="138" y="99"/>
                      <a:pt x="144" y="100"/>
                      <a:pt x="144" y="96"/>
                    </a:cubicBezTo>
                    <a:cubicBezTo>
                      <a:pt x="144" y="97"/>
                      <a:pt x="144" y="98"/>
                      <a:pt x="144" y="99"/>
                    </a:cubicBezTo>
                    <a:cubicBezTo>
                      <a:pt x="146" y="98"/>
                      <a:pt x="149" y="97"/>
                      <a:pt x="151" y="98"/>
                    </a:cubicBezTo>
                    <a:cubicBezTo>
                      <a:pt x="153" y="99"/>
                      <a:pt x="153" y="102"/>
                      <a:pt x="156" y="101"/>
                    </a:cubicBezTo>
                    <a:cubicBezTo>
                      <a:pt x="163" y="98"/>
                      <a:pt x="164" y="104"/>
                      <a:pt x="165" y="110"/>
                    </a:cubicBezTo>
                    <a:cubicBezTo>
                      <a:pt x="165" y="110"/>
                      <a:pt x="165" y="110"/>
                      <a:pt x="166" y="110"/>
                    </a:cubicBezTo>
                    <a:cubicBezTo>
                      <a:pt x="165" y="111"/>
                      <a:pt x="168" y="117"/>
                      <a:pt x="169" y="118"/>
                    </a:cubicBezTo>
                    <a:cubicBezTo>
                      <a:pt x="172" y="120"/>
                      <a:pt x="169" y="122"/>
                      <a:pt x="174" y="121"/>
                    </a:cubicBezTo>
                    <a:cubicBezTo>
                      <a:pt x="175" y="120"/>
                      <a:pt x="175" y="115"/>
                      <a:pt x="175" y="114"/>
                    </a:cubicBezTo>
                    <a:cubicBezTo>
                      <a:pt x="174" y="109"/>
                      <a:pt x="171" y="103"/>
                      <a:pt x="170" y="99"/>
                    </a:cubicBezTo>
                    <a:cubicBezTo>
                      <a:pt x="168" y="95"/>
                      <a:pt x="173" y="91"/>
                      <a:pt x="173" y="88"/>
                    </a:cubicBezTo>
                    <a:cubicBezTo>
                      <a:pt x="177" y="89"/>
                      <a:pt x="179" y="83"/>
                      <a:pt x="183" y="82"/>
                    </a:cubicBezTo>
                    <a:cubicBezTo>
                      <a:pt x="185" y="81"/>
                      <a:pt x="191" y="78"/>
                      <a:pt x="189" y="77"/>
                    </a:cubicBezTo>
                    <a:cubicBezTo>
                      <a:pt x="189" y="76"/>
                      <a:pt x="189" y="76"/>
                      <a:pt x="190" y="76"/>
                    </a:cubicBezTo>
                    <a:cubicBezTo>
                      <a:pt x="189" y="75"/>
                      <a:pt x="189" y="75"/>
                      <a:pt x="188" y="75"/>
                    </a:cubicBezTo>
                    <a:cubicBezTo>
                      <a:pt x="190" y="75"/>
                      <a:pt x="194" y="75"/>
                      <a:pt x="192" y="73"/>
                    </a:cubicBezTo>
                    <a:cubicBezTo>
                      <a:pt x="192" y="73"/>
                      <a:pt x="192" y="73"/>
                      <a:pt x="192" y="74"/>
                    </a:cubicBezTo>
                    <a:cubicBezTo>
                      <a:pt x="190" y="73"/>
                      <a:pt x="191" y="73"/>
                      <a:pt x="189" y="73"/>
                    </a:cubicBezTo>
                    <a:cubicBezTo>
                      <a:pt x="189" y="72"/>
                      <a:pt x="189" y="71"/>
                      <a:pt x="189" y="71"/>
                    </a:cubicBezTo>
                    <a:cubicBezTo>
                      <a:pt x="190" y="72"/>
                      <a:pt x="191" y="72"/>
                      <a:pt x="192" y="72"/>
                    </a:cubicBezTo>
                    <a:cubicBezTo>
                      <a:pt x="192" y="70"/>
                      <a:pt x="192" y="67"/>
                      <a:pt x="190" y="68"/>
                    </a:cubicBezTo>
                    <a:cubicBezTo>
                      <a:pt x="193" y="65"/>
                      <a:pt x="187" y="61"/>
                      <a:pt x="186" y="60"/>
                    </a:cubicBezTo>
                    <a:cubicBezTo>
                      <a:pt x="188" y="60"/>
                      <a:pt x="189" y="61"/>
                      <a:pt x="190" y="62"/>
                    </a:cubicBezTo>
                    <a:cubicBezTo>
                      <a:pt x="188" y="59"/>
                      <a:pt x="188" y="55"/>
                      <a:pt x="192" y="55"/>
                    </a:cubicBezTo>
                    <a:cubicBezTo>
                      <a:pt x="191" y="56"/>
                      <a:pt x="190" y="58"/>
                      <a:pt x="191" y="60"/>
                    </a:cubicBezTo>
                    <a:cubicBezTo>
                      <a:pt x="191" y="61"/>
                      <a:pt x="193" y="62"/>
                      <a:pt x="193" y="63"/>
                    </a:cubicBezTo>
                    <a:cubicBezTo>
                      <a:pt x="193" y="64"/>
                      <a:pt x="191" y="65"/>
                      <a:pt x="192" y="67"/>
                    </a:cubicBezTo>
                    <a:cubicBezTo>
                      <a:pt x="195" y="61"/>
                      <a:pt x="195" y="60"/>
                      <a:pt x="193" y="54"/>
                    </a:cubicBezTo>
                    <a:cubicBezTo>
                      <a:pt x="195" y="55"/>
                      <a:pt x="196" y="56"/>
                      <a:pt x="196" y="58"/>
                    </a:cubicBezTo>
                    <a:cubicBezTo>
                      <a:pt x="197" y="56"/>
                      <a:pt x="198" y="55"/>
                      <a:pt x="199" y="53"/>
                    </a:cubicBezTo>
                    <a:cubicBezTo>
                      <a:pt x="199" y="52"/>
                      <a:pt x="198" y="49"/>
                      <a:pt x="199" y="49"/>
                    </a:cubicBezTo>
                    <a:cubicBezTo>
                      <a:pt x="201" y="47"/>
                      <a:pt x="203" y="46"/>
                      <a:pt x="205" y="46"/>
                    </a:cubicBezTo>
                    <a:cubicBezTo>
                      <a:pt x="207" y="45"/>
                      <a:pt x="209" y="46"/>
                      <a:pt x="210" y="43"/>
                    </a:cubicBezTo>
                    <a:cubicBezTo>
                      <a:pt x="211" y="45"/>
                      <a:pt x="216" y="44"/>
                      <a:pt x="215" y="42"/>
                    </a:cubicBezTo>
                    <a:cubicBezTo>
                      <a:pt x="214" y="44"/>
                      <a:pt x="214" y="43"/>
                      <a:pt x="212" y="42"/>
                    </a:cubicBezTo>
                    <a:cubicBezTo>
                      <a:pt x="211" y="40"/>
                      <a:pt x="212" y="39"/>
                      <a:pt x="213" y="37"/>
                    </a:cubicBezTo>
                    <a:cubicBezTo>
                      <a:pt x="214" y="34"/>
                      <a:pt x="214" y="33"/>
                      <a:pt x="216" y="32"/>
                    </a:cubicBezTo>
                    <a:cubicBezTo>
                      <a:pt x="218" y="31"/>
                      <a:pt x="219" y="31"/>
                      <a:pt x="220" y="28"/>
                    </a:cubicBezTo>
                    <a:cubicBezTo>
                      <a:pt x="221" y="30"/>
                      <a:pt x="225" y="30"/>
                      <a:pt x="226" y="27"/>
                    </a:cubicBezTo>
                    <a:cubicBezTo>
                      <a:pt x="227" y="27"/>
                      <a:pt x="226" y="27"/>
                      <a:pt x="226" y="26"/>
                    </a:cubicBezTo>
                    <a:cubicBezTo>
                      <a:pt x="227" y="25"/>
                      <a:pt x="225" y="23"/>
                      <a:pt x="225" y="22"/>
                    </a:cubicBezTo>
                    <a:cubicBezTo>
                      <a:pt x="223" y="20"/>
                      <a:pt x="224" y="18"/>
                      <a:pt x="224" y="15"/>
                    </a:cubicBezTo>
                    <a:cubicBezTo>
                      <a:pt x="224" y="11"/>
                      <a:pt x="219" y="14"/>
                      <a:pt x="217" y="12"/>
                    </a:cubicBezTo>
                    <a:cubicBezTo>
                      <a:pt x="215" y="15"/>
                      <a:pt x="214" y="17"/>
                      <a:pt x="213" y="20"/>
                    </a:cubicBezTo>
                    <a:cubicBezTo>
                      <a:pt x="213" y="22"/>
                      <a:pt x="213" y="24"/>
                      <a:pt x="212" y="24"/>
                    </a:cubicBezTo>
                    <a:cubicBezTo>
                      <a:pt x="210" y="24"/>
                      <a:pt x="209" y="26"/>
                      <a:pt x="208" y="26"/>
                    </a:cubicBezTo>
                    <a:cubicBezTo>
                      <a:pt x="201" y="26"/>
                      <a:pt x="195" y="24"/>
                      <a:pt x="190" y="31"/>
                    </a:cubicBezTo>
                    <a:cubicBezTo>
                      <a:pt x="190" y="31"/>
                      <a:pt x="191" y="31"/>
                      <a:pt x="191" y="31"/>
                    </a:cubicBezTo>
                    <a:cubicBezTo>
                      <a:pt x="191" y="36"/>
                      <a:pt x="183" y="34"/>
                      <a:pt x="179" y="35"/>
                    </a:cubicBezTo>
                    <a:cubicBezTo>
                      <a:pt x="182" y="40"/>
                      <a:pt x="166" y="46"/>
                      <a:pt x="162" y="43"/>
                    </a:cubicBezTo>
                    <a:cubicBezTo>
                      <a:pt x="166" y="39"/>
                      <a:pt x="166" y="36"/>
                      <a:pt x="164" y="31"/>
                    </a:cubicBezTo>
                    <a:cubicBezTo>
                      <a:pt x="163" y="32"/>
                      <a:pt x="162" y="33"/>
                      <a:pt x="160" y="33"/>
                    </a:cubicBezTo>
                    <a:cubicBezTo>
                      <a:pt x="162" y="29"/>
                      <a:pt x="164" y="25"/>
                      <a:pt x="159" y="23"/>
                    </a:cubicBezTo>
                    <a:cubicBezTo>
                      <a:pt x="156" y="21"/>
                      <a:pt x="154" y="24"/>
                      <a:pt x="153" y="27"/>
                    </a:cubicBezTo>
                    <a:cubicBezTo>
                      <a:pt x="153" y="26"/>
                      <a:pt x="153" y="26"/>
                      <a:pt x="153" y="25"/>
                    </a:cubicBezTo>
                    <a:cubicBezTo>
                      <a:pt x="150" y="27"/>
                      <a:pt x="149" y="32"/>
                      <a:pt x="150" y="35"/>
                    </a:cubicBezTo>
                    <a:cubicBezTo>
                      <a:pt x="151" y="37"/>
                      <a:pt x="151" y="44"/>
                      <a:pt x="147" y="44"/>
                    </a:cubicBezTo>
                    <a:cubicBezTo>
                      <a:pt x="140" y="44"/>
                      <a:pt x="148" y="26"/>
                      <a:pt x="147" y="24"/>
                    </a:cubicBezTo>
                    <a:cubicBezTo>
                      <a:pt x="147" y="26"/>
                      <a:pt x="146" y="28"/>
                      <a:pt x="144" y="28"/>
                    </a:cubicBezTo>
                    <a:cubicBezTo>
                      <a:pt x="145" y="25"/>
                      <a:pt x="147" y="22"/>
                      <a:pt x="149" y="21"/>
                    </a:cubicBezTo>
                    <a:cubicBezTo>
                      <a:pt x="149" y="21"/>
                      <a:pt x="149" y="22"/>
                      <a:pt x="149" y="22"/>
                    </a:cubicBezTo>
                    <a:cubicBezTo>
                      <a:pt x="151" y="22"/>
                      <a:pt x="154" y="19"/>
                      <a:pt x="155" y="20"/>
                    </a:cubicBezTo>
                    <a:cubicBezTo>
                      <a:pt x="157" y="21"/>
                      <a:pt x="157" y="19"/>
                      <a:pt x="160" y="20"/>
                    </a:cubicBezTo>
                    <a:cubicBezTo>
                      <a:pt x="160" y="19"/>
                      <a:pt x="159" y="18"/>
                      <a:pt x="158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7" name="Freeform 16"/>
              <p:cNvSpPr>
                <a:spLocks noEditPoints="1"/>
              </p:cNvSpPr>
              <p:nvPr/>
            </p:nvSpPr>
            <p:spPr bwMode="auto">
              <a:xfrm>
                <a:off x="2004" y="1455"/>
                <a:ext cx="395" cy="210"/>
              </a:xfrm>
              <a:custGeom>
                <a:avLst/>
                <a:gdLst>
                  <a:gd name="T0" fmla="*/ 157 w 229"/>
                  <a:gd name="T1" fmla="*/ 102 h 122"/>
                  <a:gd name="T2" fmla="*/ 140 w 229"/>
                  <a:gd name="T3" fmla="*/ 100 h 122"/>
                  <a:gd name="T4" fmla="*/ 130 w 229"/>
                  <a:gd name="T5" fmla="*/ 102 h 122"/>
                  <a:gd name="T6" fmla="*/ 109 w 229"/>
                  <a:gd name="T7" fmla="*/ 110 h 122"/>
                  <a:gd name="T8" fmla="*/ 101 w 229"/>
                  <a:gd name="T9" fmla="*/ 116 h 122"/>
                  <a:gd name="T10" fmla="*/ 76 w 229"/>
                  <a:gd name="T11" fmla="*/ 96 h 122"/>
                  <a:gd name="T12" fmla="*/ 40 w 229"/>
                  <a:gd name="T13" fmla="*/ 89 h 122"/>
                  <a:gd name="T14" fmla="*/ 17 w 229"/>
                  <a:gd name="T15" fmla="*/ 77 h 122"/>
                  <a:gd name="T16" fmla="*/ 4 w 229"/>
                  <a:gd name="T17" fmla="*/ 54 h 122"/>
                  <a:gd name="T18" fmla="*/ 3 w 229"/>
                  <a:gd name="T19" fmla="*/ 5 h 122"/>
                  <a:gd name="T20" fmla="*/ 9 w 229"/>
                  <a:gd name="T21" fmla="*/ 2 h 122"/>
                  <a:gd name="T22" fmla="*/ 119 w 229"/>
                  <a:gd name="T23" fmla="*/ 1 h 122"/>
                  <a:gd name="T24" fmla="*/ 133 w 229"/>
                  <a:gd name="T25" fmla="*/ 14 h 122"/>
                  <a:gd name="T26" fmla="*/ 145 w 229"/>
                  <a:gd name="T27" fmla="*/ 11 h 122"/>
                  <a:gd name="T28" fmla="*/ 159 w 229"/>
                  <a:gd name="T29" fmla="*/ 17 h 122"/>
                  <a:gd name="T30" fmla="*/ 164 w 229"/>
                  <a:gd name="T31" fmla="*/ 26 h 122"/>
                  <a:gd name="T32" fmla="*/ 179 w 229"/>
                  <a:gd name="T33" fmla="*/ 36 h 122"/>
                  <a:gd name="T34" fmla="*/ 206 w 229"/>
                  <a:gd name="T35" fmla="*/ 25 h 122"/>
                  <a:gd name="T36" fmla="*/ 219 w 229"/>
                  <a:gd name="T37" fmla="*/ 11 h 122"/>
                  <a:gd name="T38" fmla="*/ 228 w 229"/>
                  <a:gd name="T39" fmla="*/ 26 h 122"/>
                  <a:gd name="T40" fmla="*/ 215 w 229"/>
                  <a:gd name="T41" fmla="*/ 37 h 122"/>
                  <a:gd name="T42" fmla="*/ 211 w 229"/>
                  <a:gd name="T43" fmla="*/ 45 h 122"/>
                  <a:gd name="T44" fmla="*/ 198 w 229"/>
                  <a:gd name="T45" fmla="*/ 58 h 122"/>
                  <a:gd name="T46" fmla="*/ 194 w 229"/>
                  <a:gd name="T47" fmla="*/ 75 h 122"/>
                  <a:gd name="T48" fmla="*/ 175 w 229"/>
                  <a:gd name="T49" fmla="*/ 90 h 122"/>
                  <a:gd name="T50" fmla="*/ 167 w 229"/>
                  <a:gd name="T51" fmla="*/ 110 h 122"/>
                  <a:gd name="T52" fmla="*/ 171 w 229"/>
                  <a:gd name="T53" fmla="*/ 92 h 122"/>
                  <a:gd name="T54" fmla="*/ 189 w 229"/>
                  <a:gd name="T55" fmla="*/ 76 h 122"/>
                  <a:gd name="T56" fmla="*/ 190 w 229"/>
                  <a:gd name="T57" fmla="*/ 73 h 122"/>
                  <a:gd name="T58" fmla="*/ 188 w 229"/>
                  <a:gd name="T59" fmla="*/ 62 h 122"/>
                  <a:gd name="T60" fmla="*/ 194 w 229"/>
                  <a:gd name="T61" fmla="*/ 53 h 122"/>
                  <a:gd name="T62" fmla="*/ 201 w 229"/>
                  <a:gd name="T63" fmla="*/ 47 h 122"/>
                  <a:gd name="T64" fmla="*/ 212 w 229"/>
                  <a:gd name="T65" fmla="*/ 37 h 122"/>
                  <a:gd name="T66" fmla="*/ 223 w 229"/>
                  <a:gd name="T67" fmla="*/ 29 h 122"/>
                  <a:gd name="T68" fmla="*/ 222 w 229"/>
                  <a:gd name="T69" fmla="*/ 14 h 122"/>
                  <a:gd name="T70" fmla="*/ 206 w 229"/>
                  <a:gd name="T71" fmla="*/ 27 h 122"/>
                  <a:gd name="T72" fmla="*/ 181 w 229"/>
                  <a:gd name="T73" fmla="*/ 39 h 122"/>
                  <a:gd name="T74" fmla="*/ 159 w 229"/>
                  <a:gd name="T75" fmla="*/ 34 h 122"/>
                  <a:gd name="T76" fmla="*/ 152 w 229"/>
                  <a:gd name="T77" fmla="*/ 34 h 122"/>
                  <a:gd name="T78" fmla="*/ 144 w 229"/>
                  <a:gd name="T79" fmla="*/ 28 h 122"/>
                  <a:gd name="T80" fmla="*/ 158 w 229"/>
                  <a:gd name="T81" fmla="*/ 19 h 122"/>
                  <a:gd name="T82" fmla="*/ 144 w 229"/>
                  <a:gd name="T83" fmla="*/ 17 h 122"/>
                  <a:gd name="T84" fmla="*/ 128 w 229"/>
                  <a:gd name="T85" fmla="*/ 16 h 122"/>
                  <a:gd name="T86" fmla="*/ 105 w 229"/>
                  <a:gd name="T87" fmla="*/ 4 h 122"/>
                  <a:gd name="T88" fmla="*/ 7 w 229"/>
                  <a:gd name="T89" fmla="*/ 12 h 122"/>
                  <a:gd name="T90" fmla="*/ 6 w 229"/>
                  <a:gd name="T91" fmla="*/ 18 h 122"/>
                  <a:gd name="T92" fmla="*/ 9 w 229"/>
                  <a:gd name="T93" fmla="*/ 61 h 122"/>
                  <a:gd name="T94" fmla="*/ 11 w 229"/>
                  <a:gd name="T95" fmla="*/ 65 h 122"/>
                  <a:gd name="T96" fmla="*/ 21 w 229"/>
                  <a:gd name="T97" fmla="*/ 79 h 122"/>
                  <a:gd name="T98" fmla="*/ 65 w 229"/>
                  <a:gd name="T99" fmla="*/ 93 h 122"/>
                  <a:gd name="T100" fmla="*/ 90 w 229"/>
                  <a:gd name="T101" fmla="*/ 100 h 122"/>
                  <a:gd name="T102" fmla="*/ 107 w 229"/>
                  <a:gd name="T103" fmla="*/ 112 h 122"/>
                  <a:gd name="T104" fmla="*/ 112 w 229"/>
                  <a:gd name="T105" fmla="*/ 105 h 122"/>
                  <a:gd name="T106" fmla="*/ 134 w 229"/>
                  <a:gd name="T107" fmla="*/ 103 h 122"/>
                  <a:gd name="T108" fmla="*/ 144 w 229"/>
                  <a:gd name="T109" fmla="*/ 96 h 122"/>
                  <a:gd name="T110" fmla="*/ 157 w 229"/>
                  <a:gd name="T111" fmla="*/ 100 h 122"/>
                  <a:gd name="T112" fmla="*/ 190 w 229"/>
                  <a:gd name="T113" fmla="*/ 69 h 122"/>
                  <a:gd name="T114" fmla="*/ 149 w 229"/>
                  <a:gd name="T115" fmla="*/ 24 h 122"/>
                  <a:gd name="T116" fmla="*/ 155 w 229"/>
                  <a:gd name="T117" fmla="*/ 23 h 122"/>
                  <a:gd name="T118" fmla="*/ 149 w 229"/>
                  <a:gd name="T119" fmla="*/ 2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29" h="122">
                    <a:moveTo>
                      <a:pt x="173" y="122"/>
                    </a:moveTo>
                    <a:cubicBezTo>
                      <a:pt x="171" y="122"/>
                      <a:pt x="171" y="121"/>
                      <a:pt x="171" y="121"/>
                    </a:cubicBezTo>
                    <a:cubicBezTo>
                      <a:pt x="171" y="120"/>
                      <a:pt x="171" y="120"/>
                      <a:pt x="170" y="119"/>
                    </a:cubicBezTo>
                    <a:cubicBezTo>
                      <a:pt x="168" y="118"/>
                      <a:pt x="166" y="114"/>
                      <a:pt x="166" y="111"/>
                    </a:cubicBezTo>
                    <a:cubicBezTo>
                      <a:pt x="165" y="111"/>
                      <a:pt x="165" y="111"/>
                      <a:pt x="165" y="111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4" y="101"/>
                      <a:pt x="161" y="101"/>
                      <a:pt x="160" y="101"/>
                    </a:cubicBezTo>
                    <a:cubicBezTo>
                      <a:pt x="159" y="101"/>
                      <a:pt x="158" y="101"/>
                      <a:pt x="157" y="102"/>
                    </a:cubicBezTo>
                    <a:cubicBezTo>
                      <a:pt x="157" y="102"/>
                      <a:pt x="156" y="102"/>
                      <a:pt x="156" y="102"/>
                    </a:cubicBezTo>
                    <a:cubicBezTo>
                      <a:pt x="155" y="102"/>
                      <a:pt x="154" y="101"/>
                      <a:pt x="153" y="100"/>
                    </a:cubicBezTo>
                    <a:cubicBezTo>
                      <a:pt x="152" y="100"/>
                      <a:pt x="152" y="99"/>
                      <a:pt x="151" y="99"/>
                    </a:cubicBezTo>
                    <a:cubicBezTo>
                      <a:pt x="150" y="98"/>
                      <a:pt x="148" y="99"/>
                      <a:pt x="146" y="99"/>
                    </a:cubicBezTo>
                    <a:cubicBezTo>
                      <a:pt x="144" y="100"/>
                      <a:pt x="144" y="100"/>
                      <a:pt x="144" y="100"/>
                    </a:cubicBezTo>
                    <a:cubicBezTo>
                      <a:pt x="144" y="99"/>
                      <a:pt x="144" y="99"/>
                      <a:pt x="144" y="99"/>
                    </a:cubicBezTo>
                    <a:cubicBezTo>
                      <a:pt x="143" y="100"/>
                      <a:pt x="142" y="100"/>
                      <a:pt x="141" y="100"/>
                    </a:cubicBezTo>
                    <a:cubicBezTo>
                      <a:pt x="140" y="100"/>
                      <a:pt x="140" y="100"/>
                      <a:pt x="140" y="100"/>
                    </a:cubicBezTo>
                    <a:cubicBezTo>
                      <a:pt x="140" y="101"/>
                      <a:pt x="140" y="101"/>
                      <a:pt x="140" y="102"/>
                    </a:cubicBezTo>
                    <a:cubicBezTo>
                      <a:pt x="140" y="102"/>
                      <a:pt x="140" y="103"/>
                      <a:pt x="141" y="103"/>
                    </a:cubicBezTo>
                    <a:cubicBezTo>
                      <a:pt x="142" y="104"/>
                      <a:pt x="142" y="104"/>
                      <a:pt x="142" y="104"/>
                    </a:cubicBezTo>
                    <a:cubicBezTo>
                      <a:pt x="141" y="105"/>
                      <a:pt x="141" y="105"/>
                      <a:pt x="141" y="105"/>
                    </a:cubicBezTo>
                    <a:cubicBezTo>
                      <a:pt x="140" y="105"/>
                      <a:pt x="140" y="105"/>
                      <a:pt x="139" y="105"/>
                    </a:cubicBezTo>
                    <a:cubicBezTo>
                      <a:pt x="139" y="105"/>
                      <a:pt x="138" y="105"/>
                      <a:pt x="137" y="104"/>
                    </a:cubicBezTo>
                    <a:cubicBezTo>
                      <a:pt x="136" y="105"/>
                      <a:pt x="134" y="105"/>
                      <a:pt x="133" y="104"/>
                    </a:cubicBezTo>
                    <a:cubicBezTo>
                      <a:pt x="130" y="102"/>
                      <a:pt x="130" y="102"/>
                      <a:pt x="130" y="102"/>
                    </a:cubicBezTo>
                    <a:cubicBezTo>
                      <a:pt x="129" y="103"/>
                      <a:pt x="129" y="103"/>
                      <a:pt x="128" y="103"/>
                    </a:cubicBezTo>
                    <a:cubicBezTo>
                      <a:pt x="128" y="103"/>
                      <a:pt x="128" y="103"/>
                      <a:pt x="128" y="103"/>
                    </a:cubicBezTo>
                    <a:cubicBezTo>
                      <a:pt x="127" y="103"/>
                      <a:pt x="127" y="103"/>
                      <a:pt x="127" y="103"/>
                    </a:cubicBezTo>
                    <a:cubicBezTo>
                      <a:pt x="124" y="102"/>
                      <a:pt x="121" y="102"/>
                      <a:pt x="119" y="103"/>
                    </a:cubicBezTo>
                    <a:cubicBezTo>
                      <a:pt x="118" y="104"/>
                      <a:pt x="118" y="104"/>
                      <a:pt x="118" y="104"/>
                    </a:cubicBezTo>
                    <a:cubicBezTo>
                      <a:pt x="117" y="106"/>
                      <a:pt x="116" y="107"/>
                      <a:pt x="113" y="107"/>
                    </a:cubicBezTo>
                    <a:cubicBezTo>
                      <a:pt x="113" y="108"/>
                      <a:pt x="111" y="109"/>
                      <a:pt x="110" y="110"/>
                    </a:cubicBezTo>
                    <a:cubicBezTo>
                      <a:pt x="110" y="110"/>
                      <a:pt x="110" y="110"/>
                      <a:pt x="109" y="110"/>
                    </a:cubicBezTo>
                    <a:cubicBezTo>
                      <a:pt x="109" y="110"/>
                      <a:pt x="109" y="111"/>
                      <a:pt x="110" y="111"/>
                    </a:cubicBezTo>
                    <a:cubicBezTo>
                      <a:pt x="110" y="111"/>
                      <a:pt x="110" y="112"/>
                      <a:pt x="109" y="113"/>
                    </a:cubicBezTo>
                    <a:cubicBezTo>
                      <a:pt x="109" y="113"/>
                      <a:pt x="109" y="114"/>
                      <a:pt x="110" y="115"/>
                    </a:cubicBezTo>
                    <a:cubicBezTo>
                      <a:pt x="110" y="116"/>
                      <a:pt x="110" y="117"/>
                      <a:pt x="111" y="118"/>
                    </a:cubicBezTo>
                    <a:cubicBezTo>
                      <a:pt x="111" y="120"/>
                      <a:pt x="111" y="120"/>
                      <a:pt x="111" y="120"/>
                    </a:cubicBezTo>
                    <a:cubicBezTo>
                      <a:pt x="109" y="119"/>
                      <a:pt x="109" y="119"/>
                      <a:pt x="109" y="119"/>
                    </a:cubicBezTo>
                    <a:cubicBezTo>
                      <a:pt x="109" y="119"/>
                      <a:pt x="108" y="119"/>
                      <a:pt x="108" y="119"/>
                    </a:cubicBezTo>
                    <a:cubicBezTo>
                      <a:pt x="104" y="118"/>
                      <a:pt x="101" y="117"/>
                      <a:pt x="101" y="116"/>
                    </a:cubicBezTo>
                    <a:cubicBezTo>
                      <a:pt x="100" y="114"/>
                      <a:pt x="99" y="112"/>
                      <a:pt x="98" y="111"/>
                    </a:cubicBezTo>
                    <a:cubicBezTo>
                      <a:pt x="97" y="110"/>
                      <a:pt x="96" y="109"/>
                      <a:pt x="96" y="108"/>
                    </a:cubicBezTo>
                    <a:cubicBezTo>
                      <a:pt x="94" y="105"/>
                      <a:pt x="92" y="102"/>
                      <a:pt x="90" y="102"/>
                    </a:cubicBezTo>
                    <a:cubicBezTo>
                      <a:pt x="89" y="102"/>
                      <a:pt x="87" y="103"/>
                      <a:pt x="86" y="105"/>
                    </a:cubicBezTo>
                    <a:cubicBezTo>
                      <a:pt x="85" y="106"/>
                      <a:pt x="85" y="106"/>
                      <a:pt x="85" y="106"/>
                    </a:cubicBezTo>
                    <a:cubicBezTo>
                      <a:pt x="84" y="106"/>
                      <a:pt x="84" y="106"/>
                      <a:pt x="84" y="106"/>
                    </a:cubicBezTo>
                    <a:cubicBezTo>
                      <a:pt x="82" y="104"/>
                      <a:pt x="80" y="102"/>
                      <a:pt x="79" y="100"/>
                    </a:cubicBezTo>
                    <a:cubicBezTo>
                      <a:pt x="78" y="99"/>
                      <a:pt x="77" y="98"/>
                      <a:pt x="76" y="96"/>
                    </a:cubicBezTo>
                    <a:cubicBezTo>
                      <a:pt x="76" y="96"/>
                      <a:pt x="75" y="96"/>
                      <a:pt x="75" y="95"/>
                    </a:cubicBezTo>
                    <a:cubicBezTo>
                      <a:pt x="74" y="94"/>
                      <a:pt x="73" y="93"/>
                      <a:pt x="71" y="93"/>
                    </a:cubicBezTo>
                    <a:cubicBezTo>
                      <a:pt x="71" y="93"/>
                      <a:pt x="70" y="93"/>
                      <a:pt x="70" y="93"/>
                    </a:cubicBezTo>
                    <a:cubicBezTo>
                      <a:pt x="69" y="93"/>
                      <a:pt x="68" y="93"/>
                      <a:pt x="68" y="93"/>
                    </a:cubicBezTo>
                    <a:cubicBezTo>
                      <a:pt x="67" y="93"/>
                      <a:pt x="66" y="93"/>
                      <a:pt x="66" y="93"/>
                    </a:cubicBezTo>
                    <a:cubicBezTo>
                      <a:pt x="66" y="96"/>
                      <a:pt x="60" y="96"/>
                      <a:pt x="58" y="96"/>
                    </a:cubicBezTo>
                    <a:cubicBezTo>
                      <a:pt x="56" y="96"/>
                      <a:pt x="55" y="96"/>
                      <a:pt x="54" y="95"/>
                    </a:cubicBezTo>
                    <a:cubicBezTo>
                      <a:pt x="50" y="93"/>
                      <a:pt x="45" y="91"/>
                      <a:pt x="40" y="89"/>
                    </a:cubicBezTo>
                    <a:cubicBezTo>
                      <a:pt x="39" y="89"/>
                      <a:pt x="37" y="89"/>
                      <a:pt x="36" y="89"/>
                    </a:cubicBezTo>
                    <a:cubicBezTo>
                      <a:pt x="35" y="89"/>
                      <a:pt x="34" y="90"/>
                      <a:pt x="33" y="90"/>
                    </a:cubicBezTo>
                    <a:cubicBezTo>
                      <a:pt x="31" y="90"/>
                      <a:pt x="30" y="89"/>
                      <a:pt x="29" y="87"/>
                    </a:cubicBezTo>
                    <a:cubicBezTo>
                      <a:pt x="29" y="85"/>
                      <a:pt x="25" y="82"/>
                      <a:pt x="21" y="81"/>
                    </a:cubicBezTo>
                    <a:cubicBezTo>
                      <a:pt x="21" y="81"/>
                      <a:pt x="21" y="81"/>
                      <a:pt x="20" y="81"/>
                    </a:cubicBezTo>
                    <a:cubicBezTo>
                      <a:pt x="19" y="81"/>
                      <a:pt x="18" y="80"/>
                      <a:pt x="17" y="80"/>
                    </a:cubicBezTo>
                    <a:cubicBezTo>
                      <a:pt x="16" y="79"/>
                      <a:pt x="17" y="78"/>
                      <a:pt x="17" y="78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6" y="76"/>
                      <a:pt x="15" y="75"/>
                      <a:pt x="14" y="74"/>
                    </a:cubicBezTo>
                    <a:cubicBezTo>
                      <a:pt x="14" y="73"/>
                      <a:pt x="13" y="73"/>
                      <a:pt x="13" y="72"/>
                    </a:cubicBezTo>
                    <a:cubicBezTo>
                      <a:pt x="12" y="71"/>
                      <a:pt x="12" y="70"/>
                      <a:pt x="12" y="69"/>
                    </a:cubicBezTo>
                    <a:cubicBezTo>
                      <a:pt x="12" y="69"/>
                      <a:pt x="11" y="68"/>
                      <a:pt x="11" y="68"/>
                    </a:cubicBezTo>
                    <a:cubicBezTo>
                      <a:pt x="9" y="67"/>
                      <a:pt x="9" y="65"/>
                      <a:pt x="9" y="64"/>
                    </a:cubicBezTo>
                    <a:cubicBezTo>
                      <a:pt x="9" y="64"/>
                      <a:pt x="9" y="64"/>
                      <a:pt x="9" y="64"/>
                    </a:cubicBezTo>
                    <a:cubicBezTo>
                      <a:pt x="6" y="62"/>
                      <a:pt x="6" y="59"/>
                      <a:pt x="5" y="57"/>
                    </a:cubicBezTo>
                    <a:cubicBezTo>
                      <a:pt x="5" y="56"/>
                      <a:pt x="5" y="55"/>
                      <a:pt x="4" y="54"/>
                    </a:cubicBezTo>
                    <a:cubicBezTo>
                      <a:pt x="2" y="51"/>
                      <a:pt x="2" y="49"/>
                      <a:pt x="2" y="47"/>
                    </a:cubicBezTo>
                    <a:cubicBezTo>
                      <a:pt x="2" y="45"/>
                      <a:pt x="3" y="44"/>
                      <a:pt x="2" y="42"/>
                    </a:cubicBezTo>
                    <a:cubicBezTo>
                      <a:pt x="2" y="39"/>
                      <a:pt x="1" y="24"/>
                      <a:pt x="4" y="19"/>
                    </a:cubicBezTo>
                    <a:cubicBezTo>
                      <a:pt x="3" y="19"/>
                      <a:pt x="3" y="17"/>
                      <a:pt x="3" y="16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5"/>
                      <a:pt x="2" y="15"/>
                    </a:cubicBezTo>
                    <a:cubicBezTo>
                      <a:pt x="1" y="12"/>
                      <a:pt x="0" y="8"/>
                      <a:pt x="1" y="6"/>
                    </a:cubicBezTo>
                    <a:cubicBezTo>
                      <a:pt x="1" y="6"/>
                      <a:pt x="1" y="5"/>
                      <a:pt x="3" y="5"/>
                    </a:cubicBezTo>
                    <a:cubicBezTo>
                      <a:pt x="4" y="5"/>
                      <a:pt x="6" y="6"/>
                      <a:pt x="8" y="6"/>
                    </a:cubicBezTo>
                    <a:cubicBezTo>
                      <a:pt x="8" y="7"/>
                      <a:pt x="9" y="7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7"/>
                      <a:pt x="9" y="7"/>
                      <a:pt x="9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5"/>
                      <a:pt x="9" y="4"/>
                      <a:pt x="8" y="4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27" y="2"/>
                      <a:pt x="46" y="2"/>
                      <a:pt x="65" y="2"/>
                    </a:cubicBezTo>
                    <a:cubicBezTo>
                      <a:pt x="78" y="2"/>
                      <a:pt x="90" y="2"/>
                      <a:pt x="103" y="2"/>
                    </a:cubicBezTo>
                    <a:cubicBezTo>
                      <a:pt x="103" y="2"/>
                      <a:pt x="104" y="2"/>
                      <a:pt x="105" y="2"/>
                    </a:cubicBezTo>
                    <a:cubicBezTo>
                      <a:pt x="107" y="2"/>
                      <a:pt x="109" y="3"/>
                      <a:pt x="111" y="3"/>
                    </a:cubicBezTo>
                    <a:cubicBezTo>
                      <a:pt x="115" y="3"/>
                      <a:pt x="116" y="2"/>
                      <a:pt x="116" y="1"/>
                    </a:cubicBezTo>
                    <a:cubicBezTo>
                      <a:pt x="116" y="1"/>
                      <a:pt x="116" y="1"/>
                      <a:pt x="116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18" y="0"/>
                      <a:pt x="119" y="1"/>
                      <a:pt x="119" y="1"/>
                    </a:cubicBezTo>
                    <a:cubicBezTo>
                      <a:pt x="119" y="3"/>
                      <a:pt x="120" y="3"/>
                      <a:pt x="121" y="4"/>
                    </a:cubicBezTo>
                    <a:cubicBezTo>
                      <a:pt x="121" y="4"/>
                      <a:pt x="122" y="4"/>
                      <a:pt x="122" y="4"/>
                    </a:cubicBezTo>
                    <a:cubicBezTo>
                      <a:pt x="124" y="4"/>
                      <a:pt x="126" y="4"/>
                      <a:pt x="128" y="5"/>
                    </a:cubicBezTo>
                    <a:cubicBezTo>
                      <a:pt x="131" y="6"/>
                      <a:pt x="132" y="7"/>
                      <a:pt x="135" y="7"/>
                    </a:cubicBezTo>
                    <a:cubicBezTo>
                      <a:pt x="136" y="7"/>
                      <a:pt x="137" y="8"/>
                      <a:pt x="138" y="8"/>
                    </a:cubicBezTo>
                    <a:cubicBezTo>
                      <a:pt x="140" y="8"/>
                      <a:pt x="140" y="8"/>
                      <a:pt x="140" y="8"/>
                    </a:cubicBezTo>
                    <a:cubicBezTo>
                      <a:pt x="139" y="10"/>
                      <a:pt x="139" y="10"/>
                      <a:pt x="139" y="10"/>
                    </a:cubicBezTo>
                    <a:cubicBezTo>
                      <a:pt x="137" y="11"/>
                      <a:pt x="135" y="13"/>
                      <a:pt x="133" y="14"/>
                    </a:cubicBezTo>
                    <a:cubicBezTo>
                      <a:pt x="133" y="14"/>
                      <a:pt x="133" y="14"/>
                      <a:pt x="133" y="14"/>
                    </a:cubicBezTo>
                    <a:cubicBezTo>
                      <a:pt x="135" y="13"/>
                      <a:pt x="135" y="13"/>
                      <a:pt x="135" y="13"/>
                    </a:cubicBezTo>
                    <a:cubicBezTo>
                      <a:pt x="135" y="15"/>
                      <a:pt x="135" y="15"/>
                      <a:pt x="135" y="15"/>
                    </a:cubicBezTo>
                    <a:cubicBezTo>
                      <a:pt x="135" y="16"/>
                      <a:pt x="135" y="16"/>
                      <a:pt x="135" y="16"/>
                    </a:cubicBezTo>
                    <a:cubicBezTo>
                      <a:pt x="135" y="16"/>
                      <a:pt x="135" y="16"/>
                      <a:pt x="135" y="16"/>
                    </a:cubicBezTo>
                    <a:cubicBezTo>
                      <a:pt x="135" y="16"/>
                      <a:pt x="135" y="16"/>
                      <a:pt x="135" y="16"/>
                    </a:cubicBezTo>
                    <a:cubicBezTo>
                      <a:pt x="137" y="16"/>
                      <a:pt x="142" y="13"/>
                      <a:pt x="144" y="12"/>
                    </a:cubicBezTo>
                    <a:cubicBezTo>
                      <a:pt x="145" y="11"/>
                      <a:pt x="145" y="11"/>
                      <a:pt x="145" y="11"/>
                    </a:cubicBezTo>
                    <a:cubicBezTo>
                      <a:pt x="150" y="8"/>
                      <a:pt x="150" y="8"/>
                      <a:pt x="150" y="8"/>
                    </a:cubicBezTo>
                    <a:cubicBezTo>
                      <a:pt x="146" y="12"/>
                      <a:pt x="146" y="12"/>
                      <a:pt x="146" y="12"/>
                    </a:cubicBezTo>
                    <a:cubicBezTo>
                      <a:pt x="146" y="13"/>
                      <a:pt x="146" y="13"/>
                      <a:pt x="146" y="13"/>
                    </a:cubicBezTo>
                    <a:cubicBezTo>
                      <a:pt x="145" y="14"/>
                      <a:pt x="145" y="14"/>
                      <a:pt x="145" y="14"/>
                    </a:cubicBezTo>
                    <a:cubicBezTo>
                      <a:pt x="146" y="14"/>
                      <a:pt x="147" y="15"/>
                      <a:pt x="147" y="16"/>
                    </a:cubicBezTo>
                    <a:cubicBezTo>
                      <a:pt x="148" y="17"/>
                      <a:pt x="149" y="17"/>
                      <a:pt x="150" y="17"/>
                    </a:cubicBezTo>
                    <a:cubicBezTo>
                      <a:pt x="153" y="15"/>
                      <a:pt x="155" y="15"/>
                      <a:pt x="157" y="16"/>
                    </a:cubicBezTo>
                    <a:cubicBezTo>
                      <a:pt x="158" y="16"/>
                      <a:pt x="158" y="16"/>
                      <a:pt x="159" y="17"/>
                    </a:cubicBezTo>
                    <a:cubicBezTo>
                      <a:pt x="159" y="17"/>
                      <a:pt x="159" y="17"/>
                      <a:pt x="159" y="17"/>
                    </a:cubicBezTo>
                    <a:cubicBezTo>
                      <a:pt x="161" y="17"/>
                      <a:pt x="161" y="19"/>
                      <a:pt x="162" y="20"/>
                    </a:cubicBezTo>
                    <a:cubicBezTo>
                      <a:pt x="162" y="22"/>
                      <a:pt x="162" y="22"/>
                      <a:pt x="162" y="22"/>
                    </a:cubicBezTo>
                    <a:cubicBezTo>
                      <a:pt x="161" y="21"/>
                      <a:pt x="161" y="21"/>
                      <a:pt x="161" y="21"/>
                    </a:cubicBezTo>
                    <a:cubicBezTo>
                      <a:pt x="160" y="21"/>
                      <a:pt x="159" y="21"/>
                      <a:pt x="159" y="21"/>
                    </a:cubicBezTo>
                    <a:cubicBezTo>
                      <a:pt x="159" y="21"/>
                      <a:pt x="159" y="21"/>
                      <a:pt x="159" y="21"/>
                    </a:cubicBezTo>
                    <a:cubicBezTo>
                      <a:pt x="159" y="21"/>
                      <a:pt x="160" y="21"/>
                      <a:pt x="161" y="22"/>
                    </a:cubicBezTo>
                    <a:cubicBezTo>
                      <a:pt x="163" y="23"/>
                      <a:pt x="164" y="24"/>
                      <a:pt x="164" y="26"/>
                    </a:cubicBezTo>
                    <a:cubicBezTo>
                      <a:pt x="165" y="27"/>
                      <a:pt x="164" y="29"/>
                      <a:pt x="163" y="31"/>
                    </a:cubicBezTo>
                    <a:cubicBezTo>
                      <a:pt x="164" y="31"/>
                      <a:pt x="164" y="30"/>
                      <a:pt x="165" y="30"/>
                    </a:cubicBezTo>
                    <a:cubicBezTo>
                      <a:pt x="166" y="30"/>
                      <a:pt x="166" y="30"/>
                      <a:pt x="166" y="30"/>
                    </a:cubicBezTo>
                    <a:cubicBezTo>
                      <a:pt x="166" y="31"/>
                      <a:pt x="166" y="31"/>
                      <a:pt x="166" y="31"/>
                    </a:cubicBezTo>
                    <a:cubicBezTo>
                      <a:pt x="168" y="36"/>
                      <a:pt x="168" y="39"/>
                      <a:pt x="165" y="43"/>
                    </a:cubicBezTo>
                    <a:cubicBezTo>
                      <a:pt x="165" y="43"/>
                      <a:pt x="166" y="43"/>
                      <a:pt x="166" y="43"/>
                    </a:cubicBezTo>
                    <a:cubicBezTo>
                      <a:pt x="171" y="43"/>
                      <a:pt x="178" y="40"/>
                      <a:pt x="179" y="38"/>
                    </a:cubicBezTo>
                    <a:cubicBezTo>
                      <a:pt x="180" y="37"/>
                      <a:pt x="180" y="37"/>
                      <a:pt x="179" y="36"/>
                    </a:cubicBezTo>
                    <a:cubicBezTo>
                      <a:pt x="179" y="35"/>
                      <a:pt x="179" y="35"/>
                      <a:pt x="179" y="35"/>
                    </a:cubicBezTo>
                    <a:cubicBezTo>
                      <a:pt x="180" y="35"/>
                      <a:pt x="180" y="35"/>
                      <a:pt x="180" y="35"/>
                    </a:cubicBezTo>
                    <a:cubicBezTo>
                      <a:pt x="181" y="34"/>
                      <a:pt x="183" y="34"/>
                      <a:pt x="185" y="34"/>
                    </a:cubicBezTo>
                    <a:cubicBezTo>
                      <a:pt x="187" y="34"/>
                      <a:pt x="190" y="34"/>
                      <a:pt x="190" y="33"/>
                    </a:cubicBezTo>
                    <a:cubicBezTo>
                      <a:pt x="191" y="32"/>
                      <a:pt x="191" y="32"/>
                      <a:pt x="191" y="32"/>
                    </a:cubicBezTo>
                    <a:cubicBezTo>
                      <a:pt x="189" y="31"/>
                      <a:pt x="189" y="31"/>
                      <a:pt x="189" y="31"/>
                    </a:cubicBezTo>
                    <a:cubicBezTo>
                      <a:pt x="190" y="30"/>
                      <a:pt x="190" y="30"/>
                      <a:pt x="190" y="30"/>
                    </a:cubicBezTo>
                    <a:cubicBezTo>
                      <a:pt x="195" y="25"/>
                      <a:pt x="199" y="25"/>
                      <a:pt x="206" y="25"/>
                    </a:cubicBezTo>
                    <a:cubicBezTo>
                      <a:pt x="207" y="25"/>
                      <a:pt x="208" y="25"/>
                      <a:pt x="209" y="25"/>
                    </a:cubicBezTo>
                    <a:cubicBezTo>
                      <a:pt x="209" y="25"/>
                      <a:pt x="209" y="25"/>
                      <a:pt x="210" y="25"/>
                    </a:cubicBezTo>
                    <a:cubicBezTo>
                      <a:pt x="210" y="24"/>
                      <a:pt x="211" y="23"/>
                      <a:pt x="213" y="23"/>
                    </a:cubicBezTo>
                    <a:cubicBezTo>
                      <a:pt x="213" y="23"/>
                      <a:pt x="213" y="22"/>
                      <a:pt x="213" y="21"/>
                    </a:cubicBezTo>
                    <a:cubicBezTo>
                      <a:pt x="213" y="21"/>
                      <a:pt x="213" y="20"/>
                      <a:pt x="213" y="20"/>
                    </a:cubicBezTo>
                    <a:cubicBezTo>
                      <a:pt x="214" y="17"/>
                      <a:pt x="215" y="15"/>
                      <a:pt x="217" y="11"/>
                    </a:cubicBezTo>
                    <a:cubicBezTo>
                      <a:pt x="218" y="10"/>
                      <a:pt x="218" y="10"/>
                      <a:pt x="218" y="10"/>
                    </a:cubicBezTo>
                    <a:cubicBezTo>
                      <a:pt x="219" y="11"/>
                      <a:pt x="219" y="11"/>
                      <a:pt x="219" y="11"/>
                    </a:cubicBezTo>
                    <a:cubicBezTo>
                      <a:pt x="219" y="12"/>
                      <a:pt x="220" y="12"/>
                      <a:pt x="221" y="12"/>
                    </a:cubicBezTo>
                    <a:cubicBezTo>
                      <a:pt x="221" y="12"/>
                      <a:pt x="221" y="12"/>
                      <a:pt x="222" y="12"/>
                    </a:cubicBezTo>
                    <a:cubicBezTo>
                      <a:pt x="222" y="12"/>
                      <a:pt x="222" y="12"/>
                      <a:pt x="222" y="12"/>
                    </a:cubicBezTo>
                    <a:cubicBezTo>
                      <a:pt x="223" y="12"/>
                      <a:pt x="226" y="12"/>
                      <a:pt x="226" y="15"/>
                    </a:cubicBezTo>
                    <a:cubicBezTo>
                      <a:pt x="226" y="16"/>
                      <a:pt x="226" y="16"/>
                      <a:pt x="226" y="16"/>
                    </a:cubicBezTo>
                    <a:cubicBezTo>
                      <a:pt x="226" y="18"/>
                      <a:pt x="226" y="20"/>
                      <a:pt x="226" y="22"/>
                    </a:cubicBezTo>
                    <a:cubicBezTo>
                      <a:pt x="227" y="22"/>
                      <a:pt x="227" y="23"/>
                      <a:pt x="227" y="23"/>
                    </a:cubicBezTo>
                    <a:cubicBezTo>
                      <a:pt x="228" y="25"/>
                      <a:pt x="229" y="25"/>
                      <a:pt x="228" y="26"/>
                    </a:cubicBezTo>
                    <a:cubicBezTo>
                      <a:pt x="228" y="26"/>
                      <a:pt x="228" y="26"/>
                      <a:pt x="229" y="26"/>
                    </a:cubicBezTo>
                    <a:cubicBezTo>
                      <a:pt x="229" y="27"/>
                      <a:pt x="229" y="27"/>
                      <a:pt x="228" y="28"/>
                    </a:cubicBezTo>
                    <a:cubicBezTo>
                      <a:pt x="227" y="29"/>
                      <a:pt x="225" y="31"/>
                      <a:pt x="223" y="31"/>
                    </a:cubicBezTo>
                    <a:cubicBezTo>
                      <a:pt x="222" y="31"/>
                      <a:pt x="222" y="30"/>
                      <a:pt x="221" y="30"/>
                    </a:cubicBezTo>
                    <a:cubicBezTo>
                      <a:pt x="220" y="32"/>
                      <a:pt x="219" y="32"/>
                      <a:pt x="217" y="33"/>
                    </a:cubicBezTo>
                    <a:cubicBezTo>
                      <a:pt x="217" y="33"/>
                      <a:pt x="217" y="33"/>
                      <a:pt x="217" y="33"/>
                    </a:cubicBezTo>
                    <a:cubicBezTo>
                      <a:pt x="216" y="34"/>
                      <a:pt x="216" y="34"/>
                      <a:pt x="215" y="36"/>
                    </a:cubicBezTo>
                    <a:cubicBezTo>
                      <a:pt x="215" y="36"/>
                      <a:pt x="215" y="37"/>
                      <a:pt x="215" y="37"/>
                    </a:cubicBezTo>
                    <a:cubicBezTo>
                      <a:pt x="214" y="37"/>
                      <a:pt x="214" y="38"/>
                      <a:pt x="214" y="38"/>
                    </a:cubicBezTo>
                    <a:cubicBezTo>
                      <a:pt x="213" y="40"/>
                      <a:pt x="213" y="40"/>
                      <a:pt x="214" y="41"/>
                    </a:cubicBezTo>
                    <a:cubicBezTo>
                      <a:pt x="215" y="42"/>
                      <a:pt x="215" y="42"/>
                      <a:pt x="215" y="42"/>
                    </a:cubicBezTo>
                    <a:cubicBezTo>
                      <a:pt x="215" y="42"/>
                      <a:pt x="215" y="42"/>
                      <a:pt x="215" y="42"/>
                    </a:cubicBezTo>
                    <a:cubicBezTo>
                      <a:pt x="217" y="38"/>
                      <a:pt x="217" y="38"/>
                      <a:pt x="217" y="38"/>
                    </a:cubicBezTo>
                    <a:cubicBezTo>
                      <a:pt x="217" y="42"/>
                      <a:pt x="217" y="42"/>
                      <a:pt x="217" y="42"/>
                    </a:cubicBezTo>
                    <a:cubicBezTo>
                      <a:pt x="217" y="43"/>
                      <a:pt x="217" y="43"/>
                      <a:pt x="217" y="44"/>
                    </a:cubicBezTo>
                    <a:cubicBezTo>
                      <a:pt x="216" y="45"/>
                      <a:pt x="213" y="46"/>
                      <a:pt x="211" y="45"/>
                    </a:cubicBezTo>
                    <a:cubicBezTo>
                      <a:pt x="210" y="46"/>
                      <a:pt x="209" y="46"/>
                      <a:pt x="207" y="46"/>
                    </a:cubicBezTo>
                    <a:cubicBezTo>
                      <a:pt x="207" y="47"/>
                      <a:pt x="206" y="47"/>
                      <a:pt x="206" y="47"/>
                    </a:cubicBezTo>
                    <a:cubicBezTo>
                      <a:pt x="204" y="47"/>
                      <a:pt x="203" y="48"/>
                      <a:pt x="202" y="49"/>
                    </a:cubicBezTo>
                    <a:cubicBezTo>
                      <a:pt x="201" y="49"/>
                      <a:pt x="201" y="49"/>
                      <a:pt x="201" y="49"/>
                    </a:cubicBezTo>
                    <a:cubicBezTo>
                      <a:pt x="201" y="50"/>
                      <a:pt x="201" y="50"/>
                      <a:pt x="201" y="51"/>
                    </a:cubicBezTo>
                    <a:cubicBezTo>
                      <a:pt x="201" y="52"/>
                      <a:pt x="201" y="53"/>
                      <a:pt x="201" y="54"/>
                    </a:cubicBezTo>
                    <a:cubicBezTo>
                      <a:pt x="200" y="55"/>
                      <a:pt x="199" y="56"/>
                      <a:pt x="199" y="57"/>
                    </a:cubicBezTo>
                    <a:cubicBezTo>
                      <a:pt x="198" y="57"/>
                      <a:pt x="198" y="58"/>
                      <a:pt x="198" y="58"/>
                    </a:cubicBezTo>
                    <a:cubicBezTo>
                      <a:pt x="197" y="60"/>
                      <a:pt x="197" y="60"/>
                      <a:pt x="197" y="60"/>
                    </a:cubicBezTo>
                    <a:cubicBezTo>
                      <a:pt x="196" y="62"/>
                      <a:pt x="196" y="63"/>
                      <a:pt x="194" y="66"/>
                    </a:cubicBezTo>
                    <a:cubicBezTo>
                      <a:pt x="193" y="68"/>
                      <a:pt x="193" y="68"/>
                      <a:pt x="193" y="68"/>
                    </a:cubicBezTo>
                    <a:cubicBezTo>
                      <a:pt x="194" y="69"/>
                      <a:pt x="194" y="70"/>
                      <a:pt x="194" y="70"/>
                    </a:cubicBezTo>
                    <a:cubicBezTo>
                      <a:pt x="194" y="71"/>
                      <a:pt x="194" y="71"/>
                      <a:pt x="194" y="72"/>
                    </a:cubicBezTo>
                    <a:cubicBezTo>
                      <a:pt x="195" y="73"/>
                      <a:pt x="195" y="73"/>
                      <a:pt x="195" y="73"/>
                    </a:cubicBezTo>
                    <a:cubicBezTo>
                      <a:pt x="194" y="73"/>
                      <a:pt x="194" y="73"/>
                      <a:pt x="194" y="73"/>
                    </a:cubicBezTo>
                    <a:cubicBezTo>
                      <a:pt x="194" y="73"/>
                      <a:pt x="194" y="74"/>
                      <a:pt x="194" y="75"/>
                    </a:cubicBezTo>
                    <a:cubicBezTo>
                      <a:pt x="194" y="75"/>
                      <a:pt x="193" y="76"/>
                      <a:pt x="192" y="76"/>
                    </a:cubicBezTo>
                    <a:cubicBezTo>
                      <a:pt x="192" y="76"/>
                      <a:pt x="192" y="76"/>
                      <a:pt x="192" y="76"/>
                    </a:cubicBezTo>
                    <a:cubicBezTo>
                      <a:pt x="191" y="77"/>
                      <a:pt x="191" y="77"/>
                      <a:pt x="191" y="77"/>
                    </a:cubicBezTo>
                    <a:cubicBezTo>
                      <a:pt x="191" y="77"/>
                      <a:pt x="191" y="77"/>
                      <a:pt x="191" y="77"/>
                    </a:cubicBezTo>
                    <a:cubicBezTo>
                      <a:pt x="191" y="80"/>
                      <a:pt x="184" y="83"/>
                      <a:pt x="184" y="83"/>
                    </a:cubicBezTo>
                    <a:cubicBezTo>
                      <a:pt x="183" y="83"/>
                      <a:pt x="182" y="85"/>
                      <a:pt x="181" y="86"/>
                    </a:cubicBezTo>
                    <a:cubicBezTo>
                      <a:pt x="179" y="88"/>
                      <a:pt x="177" y="90"/>
                      <a:pt x="175" y="90"/>
                    </a:cubicBezTo>
                    <a:cubicBezTo>
                      <a:pt x="175" y="90"/>
                      <a:pt x="175" y="90"/>
                      <a:pt x="175" y="90"/>
                    </a:cubicBezTo>
                    <a:cubicBezTo>
                      <a:pt x="174" y="91"/>
                      <a:pt x="174" y="92"/>
                      <a:pt x="173" y="93"/>
                    </a:cubicBezTo>
                    <a:cubicBezTo>
                      <a:pt x="172" y="95"/>
                      <a:pt x="171" y="97"/>
                      <a:pt x="172" y="98"/>
                    </a:cubicBezTo>
                    <a:cubicBezTo>
                      <a:pt x="172" y="100"/>
                      <a:pt x="173" y="101"/>
                      <a:pt x="174" y="103"/>
                    </a:cubicBezTo>
                    <a:cubicBezTo>
                      <a:pt x="175" y="107"/>
                      <a:pt x="177" y="110"/>
                      <a:pt x="177" y="114"/>
                    </a:cubicBezTo>
                    <a:cubicBezTo>
                      <a:pt x="177" y="114"/>
                      <a:pt x="177" y="121"/>
                      <a:pt x="175" y="122"/>
                    </a:cubicBezTo>
                    <a:cubicBezTo>
                      <a:pt x="174" y="122"/>
                      <a:pt x="173" y="122"/>
                      <a:pt x="173" y="122"/>
                    </a:cubicBezTo>
                    <a:close/>
                    <a:moveTo>
                      <a:pt x="168" y="108"/>
                    </a:moveTo>
                    <a:cubicBezTo>
                      <a:pt x="167" y="110"/>
                      <a:pt x="167" y="110"/>
                      <a:pt x="167" y="110"/>
                    </a:cubicBezTo>
                    <a:cubicBezTo>
                      <a:pt x="167" y="111"/>
                      <a:pt x="170" y="117"/>
                      <a:pt x="171" y="117"/>
                    </a:cubicBezTo>
                    <a:cubicBezTo>
                      <a:pt x="172" y="118"/>
                      <a:pt x="173" y="119"/>
                      <a:pt x="173" y="120"/>
                    </a:cubicBezTo>
                    <a:cubicBezTo>
                      <a:pt x="173" y="120"/>
                      <a:pt x="173" y="120"/>
                      <a:pt x="173" y="120"/>
                    </a:cubicBezTo>
                    <a:cubicBezTo>
                      <a:pt x="173" y="120"/>
                      <a:pt x="173" y="120"/>
                      <a:pt x="174" y="120"/>
                    </a:cubicBezTo>
                    <a:cubicBezTo>
                      <a:pt x="175" y="119"/>
                      <a:pt x="175" y="115"/>
                      <a:pt x="175" y="114"/>
                    </a:cubicBezTo>
                    <a:cubicBezTo>
                      <a:pt x="175" y="111"/>
                      <a:pt x="173" y="107"/>
                      <a:pt x="172" y="104"/>
                    </a:cubicBezTo>
                    <a:cubicBezTo>
                      <a:pt x="171" y="102"/>
                      <a:pt x="170" y="101"/>
                      <a:pt x="170" y="99"/>
                    </a:cubicBezTo>
                    <a:cubicBezTo>
                      <a:pt x="169" y="96"/>
                      <a:pt x="170" y="94"/>
                      <a:pt x="171" y="92"/>
                    </a:cubicBezTo>
                    <a:cubicBezTo>
                      <a:pt x="172" y="91"/>
                      <a:pt x="173" y="89"/>
                      <a:pt x="173" y="89"/>
                    </a:cubicBezTo>
                    <a:cubicBezTo>
                      <a:pt x="173" y="87"/>
                      <a:pt x="173" y="87"/>
                      <a:pt x="173" y="87"/>
                    </a:cubicBezTo>
                    <a:cubicBezTo>
                      <a:pt x="174" y="87"/>
                      <a:pt x="174" y="87"/>
                      <a:pt x="174" y="87"/>
                    </a:cubicBezTo>
                    <a:cubicBezTo>
                      <a:pt x="176" y="88"/>
                      <a:pt x="178" y="86"/>
                      <a:pt x="179" y="84"/>
                    </a:cubicBezTo>
                    <a:cubicBezTo>
                      <a:pt x="181" y="83"/>
                      <a:pt x="182" y="82"/>
                      <a:pt x="183" y="81"/>
                    </a:cubicBezTo>
                    <a:cubicBezTo>
                      <a:pt x="185" y="81"/>
                      <a:pt x="188" y="79"/>
                      <a:pt x="189" y="78"/>
                    </a:cubicBezTo>
                    <a:cubicBezTo>
                      <a:pt x="188" y="77"/>
                      <a:pt x="188" y="77"/>
                      <a:pt x="188" y="77"/>
                    </a:cubicBezTo>
                    <a:cubicBezTo>
                      <a:pt x="189" y="76"/>
                      <a:pt x="189" y="76"/>
                      <a:pt x="189" y="76"/>
                    </a:cubicBezTo>
                    <a:cubicBezTo>
                      <a:pt x="189" y="76"/>
                      <a:pt x="189" y="76"/>
                      <a:pt x="189" y="76"/>
                    </a:cubicBezTo>
                    <a:cubicBezTo>
                      <a:pt x="189" y="76"/>
                      <a:pt x="189" y="76"/>
                      <a:pt x="189" y="76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90" y="74"/>
                      <a:pt x="190" y="74"/>
                      <a:pt x="190" y="74"/>
                    </a:cubicBezTo>
                    <a:cubicBezTo>
                      <a:pt x="190" y="74"/>
                      <a:pt x="191" y="74"/>
                      <a:pt x="191" y="74"/>
                    </a:cubicBezTo>
                    <a:cubicBezTo>
                      <a:pt x="191" y="74"/>
                      <a:pt x="191" y="74"/>
                      <a:pt x="191" y="74"/>
                    </a:cubicBezTo>
                    <a:cubicBezTo>
                      <a:pt x="191" y="74"/>
                      <a:pt x="191" y="74"/>
                      <a:pt x="191" y="74"/>
                    </a:cubicBezTo>
                    <a:cubicBezTo>
                      <a:pt x="191" y="74"/>
                      <a:pt x="190" y="74"/>
                      <a:pt x="190" y="73"/>
                    </a:cubicBezTo>
                    <a:cubicBezTo>
                      <a:pt x="189" y="73"/>
                      <a:pt x="189" y="73"/>
                      <a:pt x="189" y="73"/>
                    </a:cubicBezTo>
                    <a:cubicBezTo>
                      <a:pt x="189" y="72"/>
                      <a:pt x="189" y="72"/>
                      <a:pt x="189" y="72"/>
                    </a:cubicBezTo>
                    <a:cubicBezTo>
                      <a:pt x="189" y="72"/>
                      <a:pt x="189" y="71"/>
                      <a:pt x="189" y="71"/>
                    </a:cubicBezTo>
                    <a:cubicBezTo>
                      <a:pt x="189" y="69"/>
                      <a:pt x="189" y="69"/>
                      <a:pt x="189" y="69"/>
                    </a:cubicBezTo>
                    <a:cubicBezTo>
                      <a:pt x="186" y="69"/>
                      <a:pt x="186" y="69"/>
                      <a:pt x="186" y="69"/>
                    </a:cubicBezTo>
                    <a:cubicBezTo>
                      <a:pt x="190" y="67"/>
                      <a:pt x="190" y="67"/>
                      <a:pt x="190" y="67"/>
                    </a:cubicBezTo>
                    <a:cubicBezTo>
                      <a:pt x="190" y="66"/>
                      <a:pt x="191" y="66"/>
                      <a:pt x="191" y="66"/>
                    </a:cubicBezTo>
                    <a:cubicBezTo>
                      <a:pt x="191" y="65"/>
                      <a:pt x="189" y="63"/>
                      <a:pt x="188" y="62"/>
                    </a:cubicBezTo>
                    <a:cubicBezTo>
                      <a:pt x="187" y="61"/>
                      <a:pt x="187" y="61"/>
                      <a:pt x="186" y="60"/>
                    </a:cubicBezTo>
                    <a:cubicBezTo>
                      <a:pt x="186" y="57"/>
                      <a:pt x="186" y="57"/>
                      <a:pt x="186" y="57"/>
                    </a:cubicBezTo>
                    <a:cubicBezTo>
                      <a:pt x="189" y="59"/>
                      <a:pt x="189" y="59"/>
                      <a:pt x="189" y="59"/>
                    </a:cubicBezTo>
                    <a:cubicBezTo>
                      <a:pt x="189" y="58"/>
                      <a:pt x="189" y="57"/>
                      <a:pt x="189" y="56"/>
                    </a:cubicBezTo>
                    <a:cubicBezTo>
                      <a:pt x="190" y="55"/>
                      <a:pt x="191" y="54"/>
                      <a:pt x="192" y="54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2" y="52"/>
                      <a:pt x="192" y="52"/>
                      <a:pt x="192" y="52"/>
                    </a:cubicBezTo>
                    <a:cubicBezTo>
                      <a:pt x="194" y="53"/>
                      <a:pt x="194" y="53"/>
                      <a:pt x="194" y="53"/>
                    </a:cubicBezTo>
                    <a:cubicBezTo>
                      <a:pt x="195" y="53"/>
                      <a:pt x="195" y="53"/>
                      <a:pt x="195" y="53"/>
                    </a:cubicBezTo>
                    <a:cubicBezTo>
                      <a:pt x="195" y="53"/>
                      <a:pt x="195" y="53"/>
                      <a:pt x="195" y="53"/>
                    </a:cubicBezTo>
                    <a:cubicBezTo>
                      <a:pt x="195" y="53"/>
                      <a:pt x="195" y="53"/>
                      <a:pt x="195" y="53"/>
                    </a:cubicBezTo>
                    <a:cubicBezTo>
                      <a:pt x="196" y="54"/>
                      <a:pt x="197" y="55"/>
                      <a:pt x="197" y="56"/>
                    </a:cubicBezTo>
                    <a:cubicBezTo>
                      <a:pt x="198" y="55"/>
                      <a:pt x="199" y="54"/>
                      <a:pt x="199" y="53"/>
                    </a:cubicBezTo>
                    <a:cubicBezTo>
                      <a:pt x="199" y="53"/>
                      <a:pt x="199" y="52"/>
                      <a:pt x="199" y="51"/>
                    </a:cubicBezTo>
                    <a:cubicBezTo>
                      <a:pt x="199" y="50"/>
                      <a:pt x="198" y="48"/>
                      <a:pt x="200" y="48"/>
                    </a:cubicBezTo>
                    <a:cubicBezTo>
                      <a:pt x="200" y="48"/>
                      <a:pt x="200" y="47"/>
                      <a:pt x="201" y="47"/>
                    </a:cubicBezTo>
                    <a:cubicBezTo>
                      <a:pt x="202" y="46"/>
                      <a:pt x="204" y="45"/>
                      <a:pt x="206" y="45"/>
                    </a:cubicBezTo>
                    <a:cubicBezTo>
                      <a:pt x="206" y="45"/>
                      <a:pt x="206" y="45"/>
                      <a:pt x="207" y="44"/>
                    </a:cubicBezTo>
                    <a:cubicBezTo>
                      <a:pt x="209" y="44"/>
                      <a:pt x="210" y="44"/>
                      <a:pt x="210" y="43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2" y="43"/>
                      <a:pt x="212" y="43"/>
                      <a:pt x="212" y="43"/>
                    </a:cubicBezTo>
                    <a:cubicBezTo>
                      <a:pt x="212" y="43"/>
                      <a:pt x="213" y="43"/>
                      <a:pt x="213" y="43"/>
                    </a:cubicBezTo>
                    <a:cubicBezTo>
                      <a:pt x="213" y="43"/>
                      <a:pt x="213" y="43"/>
                      <a:pt x="213" y="42"/>
                    </a:cubicBezTo>
                    <a:cubicBezTo>
                      <a:pt x="211" y="40"/>
                      <a:pt x="211" y="39"/>
                      <a:pt x="212" y="37"/>
                    </a:cubicBezTo>
                    <a:cubicBezTo>
                      <a:pt x="212" y="37"/>
                      <a:pt x="213" y="37"/>
                      <a:pt x="213" y="36"/>
                    </a:cubicBezTo>
                    <a:cubicBezTo>
                      <a:pt x="213" y="36"/>
                      <a:pt x="213" y="35"/>
                      <a:pt x="213" y="35"/>
                    </a:cubicBezTo>
                    <a:cubicBezTo>
                      <a:pt x="214" y="34"/>
                      <a:pt x="214" y="32"/>
                      <a:pt x="216" y="31"/>
                    </a:cubicBezTo>
                    <a:cubicBezTo>
                      <a:pt x="217" y="31"/>
                      <a:pt x="217" y="31"/>
                      <a:pt x="217" y="31"/>
                    </a:cubicBezTo>
                    <a:cubicBezTo>
                      <a:pt x="219" y="30"/>
                      <a:pt x="219" y="30"/>
                      <a:pt x="220" y="28"/>
                    </a:cubicBezTo>
                    <a:cubicBezTo>
                      <a:pt x="220" y="26"/>
                      <a:pt x="220" y="26"/>
                      <a:pt x="220" y="26"/>
                    </a:cubicBezTo>
                    <a:cubicBezTo>
                      <a:pt x="221" y="28"/>
                      <a:pt x="221" y="28"/>
                      <a:pt x="221" y="28"/>
                    </a:cubicBezTo>
                    <a:cubicBezTo>
                      <a:pt x="222" y="28"/>
                      <a:pt x="223" y="29"/>
                      <a:pt x="223" y="29"/>
                    </a:cubicBezTo>
                    <a:cubicBezTo>
                      <a:pt x="225" y="29"/>
                      <a:pt x="226" y="28"/>
                      <a:pt x="227" y="27"/>
                    </a:cubicBezTo>
                    <a:cubicBezTo>
                      <a:pt x="227" y="27"/>
                      <a:pt x="227" y="27"/>
                      <a:pt x="227" y="27"/>
                    </a:cubicBezTo>
                    <a:cubicBezTo>
                      <a:pt x="227" y="26"/>
                      <a:pt x="226" y="26"/>
                      <a:pt x="226" y="26"/>
                    </a:cubicBezTo>
                    <a:cubicBezTo>
                      <a:pt x="226" y="25"/>
                      <a:pt x="226" y="25"/>
                      <a:pt x="225" y="24"/>
                    </a:cubicBezTo>
                    <a:cubicBezTo>
                      <a:pt x="225" y="24"/>
                      <a:pt x="225" y="23"/>
                      <a:pt x="225" y="23"/>
                    </a:cubicBezTo>
                    <a:cubicBezTo>
                      <a:pt x="224" y="21"/>
                      <a:pt x="224" y="18"/>
                      <a:pt x="224" y="16"/>
                    </a:cubicBezTo>
                    <a:cubicBezTo>
                      <a:pt x="224" y="15"/>
                      <a:pt x="224" y="15"/>
                      <a:pt x="224" y="15"/>
                    </a:cubicBezTo>
                    <a:cubicBezTo>
                      <a:pt x="224" y="14"/>
                      <a:pt x="224" y="14"/>
                      <a:pt x="222" y="14"/>
                    </a:cubicBezTo>
                    <a:cubicBezTo>
                      <a:pt x="222" y="14"/>
                      <a:pt x="222" y="14"/>
                      <a:pt x="222" y="14"/>
                    </a:cubicBezTo>
                    <a:cubicBezTo>
                      <a:pt x="221" y="14"/>
                      <a:pt x="220" y="14"/>
                      <a:pt x="218" y="13"/>
                    </a:cubicBezTo>
                    <a:cubicBezTo>
                      <a:pt x="217" y="16"/>
                      <a:pt x="216" y="18"/>
                      <a:pt x="215" y="21"/>
                    </a:cubicBezTo>
                    <a:cubicBezTo>
                      <a:pt x="215" y="21"/>
                      <a:pt x="215" y="21"/>
                      <a:pt x="215" y="22"/>
                    </a:cubicBezTo>
                    <a:cubicBezTo>
                      <a:pt x="215" y="23"/>
                      <a:pt x="215" y="25"/>
                      <a:pt x="213" y="25"/>
                    </a:cubicBezTo>
                    <a:cubicBezTo>
                      <a:pt x="212" y="25"/>
                      <a:pt x="211" y="26"/>
                      <a:pt x="211" y="26"/>
                    </a:cubicBezTo>
                    <a:cubicBezTo>
                      <a:pt x="210" y="27"/>
                      <a:pt x="210" y="27"/>
                      <a:pt x="209" y="27"/>
                    </a:cubicBezTo>
                    <a:cubicBezTo>
                      <a:pt x="208" y="27"/>
                      <a:pt x="207" y="27"/>
                      <a:pt x="206" y="27"/>
                    </a:cubicBezTo>
                    <a:cubicBezTo>
                      <a:pt x="205" y="27"/>
                      <a:pt x="204" y="27"/>
                      <a:pt x="203" y="27"/>
                    </a:cubicBezTo>
                    <a:cubicBezTo>
                      <a:pt x="199" y="27"/>
                      <a:pt x="196" y="27"/>
                      <a:pt x="193" y="30"/>
                    </a:cubicBezTo>
                    <a:cubicBezTo>
                      <a:pt x="193" y="30"/>
                      <a:pt x="193" y="30"/>
                      <a:pt x="193" y="30"/>
                    </a:cubicBezTo>
                    <a:cubicBezTo>
                      <a:pt x="193" y="31"/>
                      <a:pt x="193" y="31"/>
                      <a:pt x="193" y="31"/>
                    </a:cubicBezTo>
                    <a:cubicBezTo>
                      <a:pt x="193" y="32"/>
                      <a:pt x="193" y="33"/>
                      <a:pt x="192" y="34"/>
                    </a:cubicBezTo>
                    <a:cubicBezTo>
                      <a:pt x="190" y="36"/>
                      <a:pt x="188" y="36"/>
                      <a:pt x="185" y="36"/>
                    </a:cubicBezTo>
                    <a:cubicBezTo>
                      <a:pt x="184" y="36"/>
                      <a:pt x="183" y="36"/>
                      <a:pt x="182" y="36"/>
                    </a:cubicBezTo>
                    <a:cubicBezTo>
                      <a:pt x="182" y="37"/>
                      <a:pt x="182" y="38"/>
                      <a:pt x="181" y="39"/>
                    </a:cubicBezTo>
                    <a:cubicBezTo>
                      <a:pt x="179" y="42"/>
                      <a:pt x="171" y="45"/>
                      <a:pt x="166" y="45"/>
                    </a:cubicBezTo>
                    <a:cubicBezTo>
                      <a:pt x="165" y="45"/>
                      <a:pt x="163" y="45"/>
                      <a:pt x="163" y="44"/>
                    </a:cubicBezTo>
                    <a:cubicBezTo>
                      <a:pt x="162" y="44"/>
                      <a:pt x="162" y="44"/>
                      <a:pt x="162" y="44"/>
                    </a:cubicBezTo>
                    <a:cubicBezTo>
                      <a:pt x="162" y="43"/>
                      <a:pt x="162" y="43"/>
                      <a:pt x="162" y="43"/>
                    </a:cubicBezTo>
                    <a:cubicBezTo>
                      <a:pt x="166" y="39"/>
                      <a:pt x="166" y="37"/>
                      <a:pt x="164" y="32"/>
                    </a:cubicBezTo>
                    <a:cubicBezTo>
                      <a:pt x="164" y="32"/>
                      <a:pt x="164" y="32"/>
                      <a:pt x="164" y="32"/>
                    </a:cubicBezTo>
                    <a:cubicBezTo>
                      <a:pt x="163" y="33"/>
                      <a:pt x="162" y="34"/>
                      <a:pt x="161" y="34"/>
                    </a:cubicBezTo>
                    <a:cubicBezTo>
                      <a:pt x="159" y="34"/>
                      <a:pt x="159" y="34"/>
                      <a:pt x="159" y="34"/>
                    </a:cubicBezTo>
                    <a:cubicBezTo>
                      <a:pt x="160" y="32"/>
                      <a:pt x="160" y="32"/>
                      <a:pt x="160" y="32"/>
                    </a:cubicBezTo>
                    <a:cubicBezTo>
                      <a:pt x="161" y="30"/>
                      <a:pt x="163" y="28"/>
                      <a:pt x="162" y="26"/>
                    </a:cubicBezTo>
                    <a:cubicBezTo>
                      <a:pt x="162" y="25"/>
                      <a:pt x="161" y="24"/>
                      <a:pt x="160" y="24"/>
                    </a:cubicBezTo>
                    <a:cubicBezTo>
                      <a:pt x="159" y="23"/>
                      <a:pt x="159" y="23"/>
                      <a:pt x="158" y="23"/>
                    </a:cubicBezTo>
                    <a:cubicBezTo>
                      <a:pt x="157" y="23"/>
                      <a:pt x="156" y="25"/>
                      <a:pt x="155" y="27"/>
                    </a:cubicBezTo>
                    <a:cubicBezTo>
                      <a:pt x="154" y="30"/>
                      <a:pt x="154" y="30"/>
                      <a:pt x="154" y="30"/>
                    </a:cubicBezTo>
                    <a:cubicBezTo>
                      <a:pt x="153" y="27"/>
                      <a:pt x="153" y="27"/>
                      <a:pt x="153" y="27"/>
                    </a:cubicBezTo>
                    <a:cubicBezTo>
                      <a:pt x="152" y="29"/>
                      <a:pt x="152" y="32"/>
                      <a:pt x="152" y="34"/>
                    </a:cubicBezTo>
                    <a:cubicBezTo>
                      <a:pt x="153" y="36"/>
                      <a:pt x="153" y="41"/>
                      <a:pt x="151" y="43"/>
                    </a:cubicBezTo>
                    <a:cubicBezTo>
                      <a:pt x="150" y="45"/>
                      <a:pt x="149" y="45"/>
                      <a:pt x="148" y="45"/>
                    </a:cubicBezTo>
                    <a:cubicBezTo>
                      <a:pt x="147" y="45"/>
                      <a:pt x="146" y="44"/>
                      <a:pt x="145" y="43"/>
                    </a:cubicBezTo>
                    <a:cubicBezTo>
                      <a:pt x="143" y="40"/>
                      <a:pt x="145" y="34"/>
                      <a:pt x="146" y="29"/>
                    </a:cubicBezTo>
                    <a:cubicBezTo>
                      <a:pt x="146" y="29"/>
                      <a:pt x="146" y="29"/>
                      <a:pt x="146" y="29"/>
                    </a:cubicBezTo>
                    <a:cubicBezTo>
                      <a:pt x="146" y="29"/>
                      <a:pt x="146" y="29"/>
                      <a:pt x="145" y="29"/>
                    </a:cubicBezTo>
                    <a:cubicBezTo>
                      <a:pt x="143" y="30"/>
                      <a:pt x="143" y="30"/>
                      <a:pt x="143" y="30"/>
                    </a:cubicBezTo>
                    <a:cubicBezTo>
                      <a:pt x="144" y="28"/>
                      <a:pt x="144" y="28"/>
                      <a:pt x="144" y="28"/>
                    </a:cubicBezTo>
                    <a:cubicBezTo>
                      <a:pt x="145" y="26"/>
                      <a:pt x="146" y="24"/>
                      <a:pt x="147" y="22"/>
                    </a:cubicBezTo>
                    <a:cubicBezTo>
                      <a:pt x="148" y="19"/>
                      <a:pt x="148" y="19"/>
                      <a:pt x="148" y="19"/>
                    </a:cubicBezTo>
                    <a:cubicBezTo>
                      <a:pt x="148" y="21"/>
                      <a:pt x="148" y="21"/>
                      <a:pt x="148" y="21"/>
                    </a:cubicBezTo>
                    <a:cubicBezTo>
                      <a:pt x="149" y="21"/>
                      <a:pt x="149" y="20"/>
                      <a:pt x="150" y="20"/>
                    </a:cubicBezTo>
                    <a:cubicBezTo>
                      <a:pt x="151" y="19"/>
                      <a:pt x="151" y="19"/>
                      <a:pt x="151" y="19"/>
                    </a:cubicBezTo>
                    <a:cubicBezTo>
                      <a:pt x="151" y="20"/>
                      <a:pt x="151" y="20"/>
                      <a:pt x="151" y="20"/>
                    </a:cubicBezTo>
                    <a:cubicBezTo>
                      <a:pt x="153" y="19"/>
                      <a:pt x="155" y="18"/>
                      <a:pt x="157" y="19"/>
                    </a:cubicBezTo>
                    <a:cubicBezTo>
                      <a:pt x="157" y="20"/>
                      <a:pt x="157" y="20"/>
                      <a:pt x="158" y="19"/>
                    </a:cubicBezTo>
                    <a:cubicBezTo>
                      <a:pt x="158" y="19"/>
                      <a:pt x="159" y="19"/>
                      <a:pt x="159" y="19"/>
                    </a:cubicBezTo>
                    <a:cubicBezTo>
                      <a:pt x="159" y="19"/>
                      <a:pt x="159" y="19"/>
                      <a:pt x="158" y="18"/>
                    </a:cubicBezTo>
                    <a:cubicBezTo>
                      <a:pt x="158" y="18"/>
                      <a:pt x="157" y="18"/>
                      <a:pt x="156" y="18"/>
                    </a:cubicBezTo>
                    <a:cubicBezTo>
                      <a:pt x="155" y="17"/>
                      <a:pt x="155" y="17"/>
                      <a:pt x="154" y="17"/>
                    </a:cubicBezTo>
                    <a:cubicBezTo>
                      <a:pt x="153" y="17"/>
                      <a:pt x="153" y="17"/>
                      <a:pt x="151" y="18"/>
                    </a:cubicBezTo>
                    <a:cubicBezTo>
                      <a:pt x="151" y="19"/>
                      <a:pt x="150" y="19"/>
                      <a:pt x="149" y="19"/>
                    </a:cubicBezTo>
                    <a:cubicBezTo>
                      <a:pt x="148" y="19"/>
                      <a:pt x="147" y="18"/>
                      <a:pt x="146" y="17"/>
                    </a:cubicBezTo>
                    <a:cubicBezTo>
                      <a:pt x="145" y="17"/>
                      <a:pt x="145" y="16"/>
                      <a:pt x="144" y="17"/>
                    </a:cubicBezTo>
                    <a:cubicBezTo>
                      <a:pt x="142" y="18"/>
                      <a:pt x="142" y="18"/>
                      <a:pt x="142" y="18"/>
                    </a:cubicBezTo>
                    <a:cubicBezTo>
                      <a:pt x="142" y="16"/>
                      <a:pt x="142" y="16"/>
                      <a:pt x="142" y="16"/>
                    </a:cubicBezTo>
                    <a:cubicBezTo>
                      <a:pt x="142" y="16"/>
                      <a:pt x="142" y="15"/>
                      <a:pt x="142" y="15"/>
                    </a:cubicBezTo>
                    <a:cubicBezTo>
                      <a:pt x="138" y="17"/>
                      <a:pt x="134" y="19"/>
                      <a:pt x="133" y="17"/>
                    </a:cubicBezTo>
                    <a:cubicBezTo>
                      <a:pt x="133" y="17"/>
                      <a:pt x="133" y="17"/>
                      <a:pt x="133" y="16"/>
                    </a:cubicBezTo>
                    <a:cubicBezTo>
                      <a:pt x="132" y="17"/>
                      <a:pt x="131" y="17"/>
                      <a:pt x="130" y="17"/>
                    </a:cubicBezTo>
                    <a:cubicBezTo>
                      <a:pt x="126" y="19"/>
                      <a:pt x="126" y="19"/>
                      <a:pt x="126" y="19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31" y="13"/>
                      <a:pt x="133" y="11"/>
                      <a:pt x="136" y="9"/>
                    </a:cubicBezTo>
                    <a:cubicBezTo>
                      <a:pt x="135" y="9"/>
                      <a:pt x="135" y="9"/>
                      <a:pt x="135" y="9"/>
                    </a:cubicBezTo>
                    <a:cubicBezTo>
                      <a:pt x="132" y="9"/>
                      <a:pt x="130" y="8"/>
                      <a:pt x="127" y="6"/>
                    </a:cubicBezTo>
                    <a:cubicBezTo>
                      <a:pt x="126" y="6"/>
                      <a:pt x="124" y="6"/>
                      <a:pt x="122" y="6"/>
                    </a:cubicBezTo>
                    <a:cubicBezTo>
                      <a:pt x="122" y="6"/>
                      <a:pt x="121" y="6"/>
                      <a:pt x="121" y="6"/>
                    </a:cubicBezTo>
                    <a:cubicBezTo>
                      <a:pt x="119" y="5"/>
                      <a:pt x="118" y="4"/>
                      <a:pt x="117" y="3"/>
                    </a:cubicBezTo>
                    <a:cubicBezTo>
                      <a:pt x="116" y="4"/>
                      <a:pt x="114" y="5"/>
                      <a:pt x="111" y="5"/>
                    </a:cubicBezTo>
                    <a:cubicBezTo>
                      <a:pt x="109" y="5"/>
                      <a:pt x="107" y="4"/>
                      <a:pt x="105" y="4"/>
                    </a:cubicBezTo>
                    <a:cubicBezTo>
                      <a:pt x="104" y="4"/>
                      <a:pt x="103" y="4"/>
                      <a:pt x="103" y="4"/>
                    </a:cubicBezTo>
                    <a:cubicBezTo>
                      <a:pt x="90" y="4"/>
                      <a:pt x="78" y="4"/>
                      <a:pt x="65" y="4"/>
                    </a:cubicBezTo>
                    <a:cubicBezTo>
                      <a:pt x="47" y="4"/>
                      <a:pt x="29" y="4"/>
                      <a:pt x="11" y="4"/>
                    </a:cubicBezTo>
                    <a:cubicBezTo>
                      <a:pt x="11" y="5"/>
                      <a:pt x="11" y="5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2" y="9"/>
                      <a:pt x="11" y="10"/>
                      <a:pt x="9" y="12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2"/>
                      <a:pt x="7" y="11"/>
                      <a:pt x="8" y="10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8"/>
                      <a:pt x="7" y="8"/>
                      <a:pt x="7" y="8"/>
                    </a:cubicBezTo>
                    <a:cubicBezTo>
                      <a:pt x="6" y="8"/>
                      <a:pt x="4" y="7"/>
                      <a:pt x="3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9"/>
                      <a:pt x="3" y="12"/>
                      <a:pt x="4" y="14"/>
                    </a:cubicBezTo>
                    <a:cubicBezTo>
                      <a:pt x="5" y="15"/>
                      <a:pt x="5" y="16"/>
                      <a:pt x="6" y="17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6" y="18"/>
                      <a:pt x="7" y="18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20"/>
                      <a:pt x="6" y="20"/>
                      <a:pt x="6" y="20"/>
                    </a:cubicBezTo>
                    <a:cubicBezTo>
                      <a:pt x="3" y="24"/>
                      <a:pt x="4" y="38"/>
                      <a:pt x="4" y="42"/>
                    </a:cubicBezTo>
                    <a:cubicBezTo>
                      <a:pt x="5" y="44"/>
                      <a:pt x="4" y="45"/>
                      <a:pt x="4" y="47"/>
                    </a:cubicBezTo>
                    <a:cubicBezTo>
                      <a:pt x="4" y="49"/>
                      <a:pt x="4" y="51"/>
                      <a:pt x="5" y="53"/>
                    </a:cubicBezTo>
                    <a:cubicBezTo>
                      <a:pt x="6" y="54"/>
                      <a:pt x="7" y="56"/>
                      <a:pt x="7" y="57"/>
                    </a:cubicBezTo>
                    <a:cubicBezTo>
                      <a:pt x="7" y="59"/>
                      <a:pt x="8" y="60"/>
                      <a:pt x="9" y="61"/>
                    </a:cubicBezTo>
                    <a:cubicBezTo>
                      <a:pt x="10" y="61"/>
                      <a:pt x="10" y="61"/>
                      <a:pt x="11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11" y="61"/>
                      <a:pt x="12" y="61"/>
                      <a:pt x="12" y="61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4"/>
                      <a:pt x="12" y="64"/>
                    </a:cubicBezTo>
                    <a:cubicBezTo>
                      <a:pt x="11" y="65"/>
                      <a:pt x="11" y="65"/>
                      <a:pt x="11" y="65"/>
                    </a:cubicBezTo>
                    <a:cubicBezTo>
                      <a:pt x="11" y="65"/>
                      <a:pt x="12" y="66"/>
                      <a:pt x="12" y="66"/>
                    </a:cubicBezTo>
                    <a:cubicBezTo>
                      <a:pt x="13" y="67"/>
                      <a:pt x="13" y="68"/>
                      <a:pt x="14" y="69"/>
                    </a:cubicBezTo>
                    <a:cubicBezTo>
                      <a:pt x="14" y="70"/>
                      <a:pt x="14" y="70"/>
                      <a:pt x="14" y="71"/>
                    </a:cubicBezTo>
                    <a:cubicBezTo>
                      <a:pt x="15" y="71"/>
                      <a:pt x="15" y="72"/>
                      <a:pt x="16" y="73"/>
                    </a:cubicBezTo>
                    <a:cubicBezTo>
                      <a:pt x="16" y="74"/>
                      <a:pt x="17" y="75"/>
                      <a:pt x="18" y="76"/>
                    </a:cubicBezTo>
                    <a:cubicBezTo>
                      <a:pt x="19" y="76"/>
                      <a:pt x="19" y="77"/>
                      <a:pt x="19" y="78"/>
                    </a:cubicBezTo>
                    <a:cubicBezTo>
                      <a:pt x="19" y="78"/>
                      <a:pt x="19" y="78"/>
                      <a:pt x="19" y="78"/>
                    </a:cubicBezTo>
                    <a:cubicBezTo>
                      <a:pt x="19" y="79"/>
                      <a:pt x="20" y="79"/>
                      <a:pt x="21" y="79"/>
                    </a:cubicBezTo>
                    <a:cubicBezTo>
                      <a:pt x="21" y="79"/>
                      <a:pt x="22" y="79"/>
                      <a:pt x="22" y="79"/>
                    </a:cubicBezTo>
                    <a:cubicBezTo>
                      <a:pt x="24" y="80"/>
                      <a:pt x="31" y="82"/>
                      <a:pt x="31" y="86"/>
                    </a:cubicBezTo>
                    <a:cubicBezTo>
                      <a:pt x="32" y="87"/>
                      <a:pt x="32" y="88"/>
                      <a:pt x="33" y="88"/>
                    </a:cubicBezTo>
                    <a:cubicBezTo>
                      <a:pt x="34" y="88"/>
                      <a:pt x="35" y="87"/>
                      <a:pt x="35" y="87"/>
                    </a:cubicBezTo>
                    <a:cubicBezTo>
                      <a:pt x="37" y="87"/>
                      <a:pt x="40" y="87"/>
                      <a:pt x="41" y="87"/>
                    </a:cubicBezTo>
                    <a:cubicBezTo>
                      <a:pt x="46" y="89"/>
                      <a:pt x="50" y="91"/>
                      <a:pt x="55" y="93"/>
                    </a:cubicBezTo>
                    <a:cubicBezTo>
                      <a:pt x="55" y="94"/>
                      <a:pt x="56" y="94"/>
                      <a:pt x="58" y="94"/>
                    </a:cubicBezTo>
                    <a:cubicBezTo>
                      <a:pt x="61" y="94"/>
                      <a:pt x="64" y="93"/>
                      <a:pt x="65" y="93"/>
                    </a:cubicBezTo>
                    <a:cubicBezTo>
                      <a:pt x="65" y="92"/>
                      <a:pt x="65" y="91"/>
                      <a:pt x="68" y="91"/>
                    </a:cubicBezTo>
                    <a:cubicBezTo>
                      <a:pt x="68" y="91"/>
                      <a:pt x="69" y="91"/>
                      <a:pt x="70" y="91"/>
                    </a:cubicBezTo>
                    <a:cubicBezTo>
                      <a:pt x="70" y="91"/>
                      <a:pt x="71" y="91"/>
                      <a:pt x="71" y="91"/>
                    </a:cubicBezTo>
                    <a:cubicBezTo>
                      <a:pt x="73" y="91"/>
                      <a:pt x="75" y="92"/>
                      <a:pt x="76" y="94"/>
                    </a:cubicBezTo>
                    <a:cubicBezTo>
                      <a:pt x="77" y="94"/>
                      <a:pt x="77" y="94"/>
                      <a:pt x="77" y="95"/>
                    </a:cubicBezTo>
                    <a:cubicBezTo>
                      <a:pt x="79" y="96"/>
                      <a:pt x="80" y="98"/>
                      <a:pt x="81" y="99"/>
                    </a:cubicBezTo>
                    <a:cubicBezTo>
                      <a:pt x="82" y="101"/>
                      <a:pt x="83" y="102"/>
                      <a:pt x="85" y="103"/>
                    </a:cubicBezTo>
                    <a:cubicBezTo>
                      <a:pt x="86" y="101"/>
                      <a:pt x="88" y="100"/>
                      <a:pt x="90" y="100"/>
                    </a:cubicBezTo>
                    <a:cubicBezTo>
                      <a:pt x="93" y="100"/>
                      <a:pt x="95" y="103"/>
                      <a:pt x="97" y="107"/>
                    </a:cubicBezTo>
                    <a:cubicBezTo>
                      <a:pt x="98" y="108"/>
                      <a:pt x="98" y="109"/>
                      <a:pt x="99" y="110"/>
                    </a:cubicBezTo>
                    <a:cubicBezTo>
                      <a:pt x="100" y="111"/>
                      <a:pt x="101" y="113"/>
                      <a:pt x="102" y="115"/>
                    </a:cubicBezTo>
                    <a:cubicBezTo>
                      <a:pt x="103" y="116"/>
                      <a:pt x="107" y="117"/>
                      <a:pt x="108" y="117"/>
                    </a:cubicBezTo>
                    <a:cubicBezTo>
                      <a:pt x="108" y="117"/>
                      <a:pt x="108" y="117"/>
                      <a:pt x="108" y="117"/>
                    </a:cubicBezTo>
                    <a:cubicBezTo>
                      <a:pt x="108" y="116"/>
                      <a:pt x="108" y="116"/>
                      <a:pt x="108" y="115"/>
                    </a:cubicBezTo>
                    <a:cubicBezTo>
                      <a:pt x="107" y="114"/>
                      <a:pt x="107" y="114"/>
                      <a:pt x="107" y="113"/>
                    </a:cubicBezTo>
                    <a:cubicBezTo>
                      <a:pt x="107" y="112"/>
                      <a:pt x="107" y="112"/>
                      <a:pt x="107" y="112"/>
                    </a:cubicBezTo>
                    <a:cubicBezTo>
                      <a:pt x="107" y="112"/>
                      <a:pt x="107" y="112"/>
                      <a:pt x="107" y="112"/>
                    </a:cubicBezTo>
                    <a:cubicBezTo>
                      <a:pt x="108" y="112"/>
                      <a:pt x="108" y="111"/>
                      <a:pt x="108" y="111"/>
                    </a:cubicBezTo>
                    <a:cubicBezTo>
                      <a:pt x="108" y="112"/>
                      <a:pt x="108" y="111"/>
                      <a:pt x="108" y="111"/>
                    </a:cubicBezTo>
                    <a:cubicBezTo>
                      <a:pt x="107" y="111"/>
                      <a:pt x="107" y="110"/>
                      <a:pt x="108" y="109"/>
                    </a:cubicBezTo>
                    <a:cubicBezTo>
                      <a:pt x="109" y="109"/>
                      <a:pt x="109" y="108"/>
                      <a:pt x="109" y="108"/>
                    </a:cubicBezTo>
                    <a:cubicBezTo>
                      <a:pt x="111" y="107"/>
                      <a:pt x="111" y="107"/>
                      <a:pt x="111" y="106"/>
                    </a:cubicBezTo>
                    <a:cubicBezTo>
                      <a:pt x="111" y="105"/>
                      <a:pt x="111" y="105"/>
                      <a:pt x="111" y="105"/>
                    </a:cubicBezTo>
                    <a:cubicBezTo>
                      <a:pt x="112" y="105"/>
                      <a:pt x="112" y="105"/>
                      <a:pt x="112" y="105"/>
                    </a:cubicBezTo>
                    <a:cubicBezTo>
                      <a:pt x="113" y="105"/>
                      <a:pt x="113" y="105"/>
                      <a:pt x="114" y="105"/>
                    </a:cubicBezTo>
                    <a:cubicBezTo>
                      <a:pt x="116" y="105"/>
                      <a:pt x="116" y="104"/>
                      <a:pt x="117" y="101"/>
                    </a:cubicBezTo>
                    <a:cubicBezTo>
                      <a:pt x="117" y="100"/>
                      <a:pt x="117" y="100"/>
                      <a:pt x="117" y="100"/>
                    </a:cubicBezTo>
                    <a:cubicBezTo>
                      <a:pt x="120" y="101"/>
                      <a:pt x="120" y="101"/>
                      <a:pt x="120" y="101"/>
                    </a:cubicBezTo>
                    <a:cubicBezTo>
                      <a:pt x="122" y="100"/>
                      <a:pt x="124" y="100"/>
                      <a:pt x="127" y="101"/>
                    </a:cubicBezTo>
                    <a:cubicBezTo>
                      <a:pt x="128" y="101"/>
                      <a:pt x="128" y="101"/>
                      <a:pt x="128" y="101"/>
                    </a:cubicBezTo>
                    <a:cubicBezTo>
                      <a:pt x="129" y="101"/>
                      <a:pt x="130" y="100"/>
                      <a:pt x="131" y="101"/>
                    </a:cubicBezTo>
                    <a:cubicBezTo>
                      <a:pt x="134" y="103"/>
                      <a:pt x="134" y="103"/>
                      <a:pt x="134" y="103"/>
                    </a:cubicBezTo>
                    <a:cubicBezTo>
                      <a:pt x="135" y="103"/>
                      <a:pt x="136" y="103"/>
                      <a:pt x="136" y="102"/>
                    </a:cubicBezTo>
                    <a:cubicBezTo>
                      <a:pt x="137" y="101"/>
                      <a:pt x="137" y="101"/>
                      <a:pt x="137" y="101"/>
                    </a:cubicBezTo>
                    <a:cubicBezTo>
                      <a:pt x="136" y="101"/>
                      <a:pt x="135" y="100"/>
                      <a:pt x="135" y="99"/>
                    </a:cubicBezTo>
                    <a:cubicBezTo>
                      <a:pt x="135" y="98"/>
                      <a:pt x="135" y="98"/>
                      <a:pt x="135" y="98"/>
                    </a:cubicBezTo>
                    <a:cubicBezTo>
                      <a:pt x="136" y="98"/>
                      <a:pt x="136" y="98"/>
                      <a:pt x="136" y="98"/>
                    </a:cubicBezTo>
                    <a:cubicBezTo>
                      <a:pt x="137" y="98"/>
                      <a:pt x="137" y="98"/>
                      <a:pt x="138" y="98"/>
                    </a:cubicBezTo>
                    <a:cubicBezTo>
                      <a:pt x="139" y="98"/>
                      <a:pt x="140" y="98"/>
                      <a:pt x="140" y="98"/>
                    </a:cubicBezTo>
                    <a:cubicBezTo>
                      <a:pt x="143" y="98"/>
                      <a:pt x="144" y="97"/>
                      <a:pt x="144" y="96"/>
                    </a:cubicBezTo>
                    <a:cubicBezTo>
                      <a:pt x="144" y="96"/>
                      <a:pt x="144" y="96"/>
                      <a:pt x="144" y="96"/>
                    </a:cubicBezTo>
                    <a:cubicBezTo>
                      <a:pt x="146" y="96"/>
                      <a:pt x="146" y="96"/>
                      <a:pt x="146" y="96"/>
                    </a:cubicBezTo>
                    <a:cubicBezTo>
                      <a:pt x="146" y="96"/>
                      <a:pt x="146" y="96"/>
                      <a:pt x="146" y="96"/>
                    </a:cubicBezTo>
                    <a:cubicBezTo>
                      <a:pt x="146" y="97"/>
                      <a:pt x="146" y="97"/>
                      <a:pt x="146" y="97"/>
                    </a:cubicBezTo>
                    <a:cubicBezTo>
                      <a:pt x="146" y="97"/>
                      <a:pt x="146" y="97"/>
                      <a:pt x="146" y="97"/>
                    </a:cubicBezTo>
                    <a:cubicBezTo>
                      <a:pt x="148" y="97"/>
                      <a:pt x="150" y="96"/>
                      <a:pt x="152" y="97"/>
                    </a:cubicBezTo>
                    <a:cubicBezTo>
                      <a:pt x="153" y="97"/>
                      <a:pt x="154" y="98"/>
                      <a:pt x="154" y="99"/>
                    </a:cubicBezTo>
                    <a:cubicBezTo>
                      <a:pt x="155" y="100"/>
                      <a:pt x="156" y="100"/>
                      <a:pt x="157" y="100"/>
                    </a:cubicBezTo>
                    <a:cubicBezTo>
                      <a:pt x="163" y="98"/>
                      <a:pt x="166" y="101"/>
                      <a:pt x="167" y="109"/>
                    </a:cubicBezTo>
                    <a:lnTo>
                      <a:pt x="168" y="108"/>
                    </a:lnTo>
                    <a:close/>
                    <a:moveTo>
                      <a:pt x="190" y="69"/>
                    </a:moveTo>
                    <a:cubicBezTo>
                      <a:pt x="191" y="70"/>
                      <a:pt x="191" y="70"/>
                      <a:pt x="191" y="70"/>
                    </a:cubicBezTo>
                    <a:cubicBezTo>
                      <a:pt x="191" y="71"/>
                      <a:pt x="191" y="71"/>
                      <a:pt x="192" y="71"/>
                    </a:cubicBezTo>
                    <a:cubicBezTo>
                      <a:pt x="192" y="71"/>
                      <a:pt x="192" y="71"/>
                      <a:pt x="192" y="71"/>
                    </a:cubicBezTo>
                    <a:cubicBezTo>
                      <a:pt x="192" y="68"/>
                      <a:pt x="192" y="68"/>
                      <a:pt x="191" y="69"/>
                    </a:cubicBezTo>
                    <a:lnTo>
                      <a:pt x="190" y="69"/>
                    </a:lnTo>
                    <a:close/>
                    <a:moveTo>
                      <a:pt x="194" y="55"/>
                    </a:moveTo>
                    <a:cubicBezTo>
                      <a:pt x="194" y="55"/>
                      <a:pt x="194" y="55"/>
                      <a:pt x="194" y="55"/>
                    </a:cubicBezTo>
                    <a:cubicBezTo>
                      <a:pt x="193" y="57"/>
                      <a:pt x="192" y="59"/>
                      <a:pt x="192" y="60"/>
                    </a:cubicBezTo>
                    <a:cubicBezTo>
                      <a:pt x="193" y="60"/>
                      <a:pt x="193" y="60"/>
                      <a:pt x="193" y="61"/>
                    </a:cubicBezTo>
                    <a:cubicBezTo>
                      <a:pt x="194" y="61"/>
                      <a:pt x="194" y="61"/>
                      <a:pt x="194" y="61"/>
                    </a:cubicBezTo>
                    <a:cubicBezTo>
                      <a:pt x="195" y="59"/>
                      <a:pt x="195" y="58"/>
                      <a:pt x="194" y="55"/>
                    </a:cubicBezTo>
                    <a:close/>
                    <a:moveTo>
                      <a:pt x="149" y="23"/>
                    </a:moveTo>
                    <a:cubicBezTo>
                      <a:pt x="149" y="24"/>
                      <a:pt x="149" y="24"/>
                      <a:pt x="149" y="24"/>
                    </a:cubicBezTo>
                    <a:cubicBezTo>
                      <a:pt x="150" y="25"/>
                      <a:pt x="149" y="26"/>
                      <a:pt x="148" y="29"/>
                    </a:cubicBezTo>
                    <a:cubicBezTo>
                      <a:pt x="147" y="33"/>
                      <a:pt x="145" y="40"/>
                      <a:pt x="147" y="42"/>
                    </a:cubicBezTo>
                    <a:cubicBezTo>
                      <a:pt x="147" y="42"/>
                      <a:pt x="147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9" y="43"/>
                      <a:pt x="149" y="43"/>
                      <a:pt x="150" y="42"/>
                    </a:cubicBezTo>
                    <a:cubicBezTo>
                      <a:pt x="151" y="40"/>
                      <a:pt x="151" y="36"/>
                      <a:pt x="150" y="35"/>
                    </a:cubicBezTo>
                    <a:cubicBezTo>
                      <a:pt x="149" y="32"/>
                      <a:pt x="150" y="27"/>
                      <a:pt x="154" y="24"/>
                    </a:cubicBezTo>
                    <a:cubicBezTo>
                      <a:pt x="155" y="23"/>
                      <a:pt x="155" y="23"/>
                      <a:pt x="155" y="23"/>
                    </a:cubicBezTo>
                    <a:cubicBezTo>
                      <a:pt x="155" y="23"/>
                      <a:pt x="155" y="23"/>
                      <a:pt x="155" y="23"/>
                    </a:cubicBezTo>
                    <a:cubicBezTo>
                      <a:pt x="155" y="22"/>
                      <a:pt x="156" y="22"/>
                      <a:pt x="157" y="21"/>
                    </a:cubicBezTo>
                    <a:cubicBezTo>
                      <a:pt x="157" y="21"/>
                      <a:pt x="156" y="21"/>
                      <a:pt x="156" y="21"/>
                    </a:cubicBezTo>
                    <a:cubicBezTo>
                      <a:pt x="155" y="21"/>
                      <a:pt x="153" y="22"/>
                      <a:pt x="152" y="22"/>
                    </a:cubicBezTo>
                    <a:cubicBezTo>
                      <a:pt x="152" y="23"/>
                      <a:pt x="151" y="23"/>
                      <a:pt x="151" y="23"/>
                    </a:cubicBezTo>
                    <a:cubicBezTo>
                      <a:pt x="149" y="24"/>
                      <a:pt x="149" y="24"/>
                      <a:pt x="149" y="24"/>
                    </a:cubicBezTo>
                    <a:cubicBezTo>
                      <a:pt x="149" y="23"/>
                      <a:pt x="149" y="23"/>
                      <a:pt x="149" y="23"/>
                    </a:cubicBezTo>
                    <a:cubicBezTo>
                      <a:pt x="149" y="23"/>
                      <a:pt x="149" y="23"/>
                      <a:pt x="149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8" name="Freeform 17"/>
              <p:cNvSpPr/>
              <p:nvPr/>
            </p:nvSpPr>
            <p:spPr bwMode="auto">
              <a:xfrm>
                <a:off x="1713" y="1141"/>
                <a:ext cx="260" cy="255"/>
              </a:xfrm>
              <a:custGeom>
                <a:avLst/>
                <a:gdLst>
                  <a:gd name="T0" fmla="*/ 19 w 151"/>
                  <a:gd name="T1" fmla="*/ 145 h 148"/>
                  <a:gd name="T2" fmla="*/ 25 w 151"/>
                  <a:gd name="T3" fmla="*/ 142 h 148"/>
                  <a:gd name="T4" fmla="*/ 32 w 151"/>
                  <a:gd name="T5" fmla="*/ 142 h 148"/>
                  <a:gd name="T6" fmla="*/ 39 w 151"/>
                  <a:gd name="T7" fmla="*/ 136 h 148"/>
                  <a:gd name="T8" fmla="*/ 45 w 151"/>
                  <a:gd name="T9" fmla="*/ 130 h 148"/>
                  <a:gd name="T10" fmla="*/ 54 w 151"/>
                  <a:gd name="T11" fmla="*/ 117 h 148"/>
                  <a:gd name="T12" fmla="*/ 70 w 151"/>
                  <a:gd name="T13" fmla="*/ 91 h 148"/>
                  <a:gd name="T14" fmla="*/ 70 w 151"/>
                  <a:gd name="T15" fmla="*/ 101 h 148"/>
                  <a:gd name="T16" fmla="*/ 66 w 151"/>
                  <a:gd name="T17" fmla="*/ 112 h 148"/>
                  <a:gd name="T18" fmla="*/ 69 w 151"/>
                  <a:gd name="T19" fmla="*/ 115 h 148"/>
                  <a:gd name="T20" fmla="*/ 72 w 151"/>
                  <a:gd name="T21" fmla="*/ 109 h 148"/>
                  <a:gd name="T22" fmla="*/ 77 w 151"/>
                  <a:gd name="T23" fmla="*/ 104 h 148"/>
                  <a:gd name="T24" fmla="*/ 78 w 151"/>
                  <a:gd name="T25" fmla="*/ 103 h 148"/>
                  <a:gd name="T26" fmla="*/ 83 w 151"/>
                  <a:gd name="T27" fmla="*/ 103 h 148"/>
                  <a:gd name="T28" fmla="*/ 86 w 151"/>
                  <a:gd name="T29" fmla="*/ 103 h 148"/>
                  <a:gd name="T30" fmla="*/ 90 w 151"/>
                  <a:gd name="T31" fmla="*/ 106 h 148"/>
                  <a:gd name="T32" fmla="*/ 104 w 151"/>
                  <a:gd name="T33" fmla="*/ 111 h 148"/>
                  <a:gd name="T34" fmla="*/ 113 w 151"/>
                  <a:gd name="T35" fmla="*/ 113 h 148"/>
                  <a:gd name="T36" fmla="*/ 115 w 151"/>
                  <a:gd name="T37" fmla="*/ 117 h 148"/>
                  <a:gd name="T38" fmla="*/ 119 w 151"/>
                  <a:gd name="T39" fmla="*/ 121 h 148"/>
                  <a:gd name="T40" fmla="*/ 124 w 151"/>
                  <a:gd name="T41" fmla="*/ 119 h 148"/>
                  <a:gd name="T42" fmla="*/ 127 w 151"/>
                  <a:gd name="T43" fmla="*/ 122 h 148"/>
                  <a:gd name="T44" fmla="*/ 130 w 151"/>
                  <a:gd name="T45" fmla="*/ 121 h 148"/>
                  <a:gd name="T46" fmla="*/ 137 w 151"/>
                  <a:gd name="T47" fmla="*/ 129 h 148"/>
                  <a:gd name="T48" fmla="*/ 137 w 151"/>
                  <a:gd name="T49" fmla="*/ 130 h 148"/>
                  <a:gd name="T50" fmla="*/ 137 w 151"/>
                  <a:gd name="T51" fmla="*/ 132 h 148"/>
                  <a:gd name="T52" fmla="*/ 145 w 151"/>
                  <a:gd name="T53" fmla="*/ 139 h 148"/>
                  <a:gd name="T54" fmla="*/ 147 w 151"/>
                  <a:gd name="T55" fmla="*/ 138 h 148"/>
                  <a:gd name="T56" fmla="*/ 120 w 151"/>
                  <a:gd name="T57" fmla="*/ 118 h 148"/>
                  <a:gd name="T58" fmla="*/ 106 w 151"/>
                  <a:gd name="T59" fmla="*/ 70 h 148"/>
                  <a:gd name="T60" fmla="*/ 88 w 151"/>
                  <a:gd name="T61" fmla="*/ 15 h 148"/>
                  <a:gd name="T62" fmla="*/ 62 w 151"/>
                  <a:gd name="T63" fmla="*/ 6 h 148"/>
                  <a:gd name="T64" fmla="*/ 51 w 151"/>
                  <a:gd name="T65" fmla="*/ 3 h 148"/>
                  <a:gd name="T66" fmla="*/ 49 w 151"/>
                  <a:gd name="T67" fmla="*/ 2 h 148"/>
                  <a:gd name="T68" fmla="*/ 33 w 151"/>
                  <a:gd name="T69" fmla="*/ 7 h 148"/>
                  <a:gd name="T70" fmla="*/ 33 w 151"/>
                  <a:gd name="T71" fmla="*/ 10 h 148"/>
                  <a:gd name="T72" fmla="*/ 24 w 151"/>
                  <a:gd name="T73" fmla="*/ 14 h 148"/>
                  <a:gd name="T74" fmla="*/ 25 w 151"/>
                  <a:gd name="T75" fmla="*/ 17 h 148"/>
                  <a:gd name="T76" fmla="*/ 19 w 151"/>
                  <a:gd name="T77" fmla="*/ 19 h 148"/>
                  <a:gd name="T78" fmla="*/ 13 w 151"/>
                  <a:gd name="T79" fmla="*/ 27 h 148"/>
                  <a:gd name="T80" fmla="*/ 4 w 151"/>
                  <a:gd name="T81" fmla="*/ 34 h 148"/>
                  <a:gd name="T82" fmla="*/ 22 w 151"/>
                  <a:gd name="T83" fmla="*/ 48 h 148"/>
                  <a:gd name="T84" fmla="*/ 33 w 151"/>
                  <a:gd name="T85" fmla="*/ 52 h 148"/>
                  <a:gd name="T86" fmla="*/ 28 w 151"/>
                  <a:gd name="T87" fmla="*/ 55 h 148"/>
                  <a:gd name="T88" fmla="*/ 21 w 151"/>
                  <a:gd name="T89" fmla="*/ 58 h 148"/>
                  <a:gd name="T90" fmla="*/ 9 w 151"/>
                  <a:gd name="T91" fmla="*/ 55 h 148"/>
                  <a:gd name="T92" fmla="*/ 7 w 151"/>
                  <a:gd name="T93" fmla="*/ 65 h 148"/>
                  <a:gd name="T94" fmla="*/ 19 w 151"/>
                  <a:gd name="T95" fmla="*/ 73 h 148"/>
                  <a:gd name="T96" fmla="*/ 28 w 151"/>
                  <a:gd name="T97" fmla="*/ 70 h 148"/>
                  <a:gd name="T98" fmla="*/ 22 w 151"/>
                  <a:gd name="T99" fmla="*/ 81 h 148"/>
                  <a:gd name="T100" fmla="*/ 15 w 151"/>
                  <a:gd name="T101" fmla="*/ 88 h 148"/>
                  <a:gd name="T102" fmla="*/ 7 w 151"/>
                  <a:gd name="T103" fmla="*/ 95 h 148"/>
                  <a:gd name="T104" fmla="*/ 8 w 151"/>
                  <a:gd name="T105" fmla="*/ 99 h 148"/>
                  <a:gd name="T106" fmla="*/ 13 w 151"/>
                  <a:gd name="T107" fmla="*/ 102 h 148"/>
                  <a:gd name="T108" fmla="*/ 16 w 151"/>
                  <a:gd name="T109" fmla="*/ 110 h 148"/>
                  <a:gd name="T110" fmla="*/ 25 w 151"/>
                  <a:gd name="T111" fmla="*/ 103 h 148"/>
                  <a:gd name="T112" fmla="*/ 25 w 151"/>
                  <a:gd name="T113" fmla="*/ 117 h 148"/>
                  <a:gd name="T114" fmla="*/ 30 w 151"/>
                  <a:gd name="T115" fmla="*/ 115 h 148"/>
                  <a:gd name="T116" fmla="*/ 37 w 151"/>
                  <a:gd name="T117" fmla="*/ 118 h 148"/>
                  <a:gd name="T118" fmla="*/ 42 w 151"/>
                  <a:gd name="T119" fmla="*/ 123 h 148"/>
                  <a:gd name="T120" fmla="*/ 30 w 151"/>
                  <a:gd name="T121" fmla="*/ 141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1" h="148">
                    <a:moveTo>
                      <a:pt x="18" y="145"/>
                    </a:moveTo>
                    <a:cubicBezTo>
                      <a:pt x="18" y="146"/>
                      <a:pt x="17" y="146"/>
                      <a:pt x="18" y="147"/>
                    </a:cubicBezTo>
                    <a:cubicBezTo>
                      <a:pt x="18" y="147"/>
                      <a:pt x="19" y="146"/>
                      <a:pt x="19" y="145"/>
                    </a:cubicBezTo>
                    <a:cubicBezTo>
                      <a:pt x="19" y="146"/>
                      <a:pt x="20" y="146"/>
                      <a:pt x="21" y="146"/>
                    </a:cubicBezTo>
                    <a:cubicBezTo>
                      <a:pt x="21" y="145"/>
                      <a:pt x="21" y="145"/>
                      <a:pt x="21" y="144"/>
                    </a:cubicBezTo>
                    <a:cubicBezTo>
                      <a:pt x="22" y="148"/>
                      <a:pt x="24" y="143"/>
                      <a:pt x="25" y="142"/>
                    </a:cubicBezTo>
                    <a:cubicBezTo>
                      <a:pt x="25" y="143"/>
                      <a:pt x="25" y="143"/>
                      <a:pt x="25" y="144"/>
                    </a:cubicBezTo>
                    <a:cubicBezTo>
                      <a:pt x="27" y="143"/>
                      <a:pt x="29" y="142"/>
                      <a:pt x="32" y="140"/>
                    </a:cubicBezTo>
                    <a:cubicBezTo>
                      <a:pt x="32" y="141"/>
                      <a:pt x="32" y="142"/>
                      <a:pt x="32" y="142"/>
                    </a:cubicBezTo>
                    <a:cubicBezTo>
                      <a:pt x="32" y="140"/>
                      <a:pt x="34" y="139"/>
                      <a:pt x="36" y="139"/>
                    </a:cubicBezTo>
                    <a:cubicBezTo>
                      <a:pt x="36" y="138"/>
                      <a:pt x="35" y="137"/>
                      <a:pt x="34" y="136"/>
                    </a:cubicBezTo>
                    <a:cubicBezTo>
                      <a:pt x="36" y="138"/>
                      <a:pt x="38" y="137"/>
                      <a:pt x="39" y="136"/>
                    </a:cubicBezTo>
                    <a:cubicBezTo>
                      <a:pt x="39" y="136"/>
                      <a:pt x="39" y="136"/>
                      <a:pt x="39" y="135"/>
                    </a:cubicBezTo>
                    <a:cubicBezTo>
                      <a:pt x="41" y="136"/>
                      <a:pt x="40" y="134"/>
                      <a:pt x="42" y="133"/>
                    </a:cubicBezTo>
                    <a:cubicBezTo>
                      <a:pt x="44" y="132"/>
                      <a:pt x="46" y="132"/>
                      <a:pt x="45" y="130"/>
                    </a:cubicBezTo>
                    <a:cubicBezTo>
                      <a:pt x="46" y="129"/>
                      <a:pt x="48" y="129"/>
                      <a:pt x="48" y="127"/>
                    </a:cubicBezTo>
                    <a:cubicBezTo>
                      <a:pt x="51" y="127"/>
                      <a:pt x="55" y="121"/>
                      <a:pt x="57" y="119"/>
                    </a:cubicBezTo>
                    <a:cubicBezTo>
                      <a:pt x="56" y="118"/>
                      <a:pt x="55" y="117"/>
                      <a:pt x="54" y="117"/>
                    </a:cubicBezTo>
                    <a:cubicBezTo>
                      <a:pt x="54" y="113"/>
                      <a:pt x="63" y="111"/>
                      <a:pt x="58" y="108"/>
                    </a:cubicBezTo>
                    <a:cubicBezTo>
                      <a:pt x="61" y="109"/>
                      <a:pt x="63" y="103"/>
                      <a:pt x="65" y="101"/>
                    </a:cubicBezTo>
                    <a:cubicBezTo>
                      <a:pt x="69" y="99"/>
                      <a:pt x="69" y="95"/>
                      <a:pt x="70" y="91"/>
                    </a:cubicBezTo>
                    <a:cubicBezTo>
                      <a:pt x="70" y="95"/>
                      <a:pt x="69" y="97"/>
                      <a:pt x="68" y="100"/>
                    </a:cubicBezTo>
                    <a:cubicBezTo>
                      <a:pt x="70" y="101"/>
                      <a:pt x="71" y="99"/>
                      <a:pt x="73" y="98"/>
                    </a:cubicBezTo>
                    <a:cubicBezTo>
                      <a:pt x="72" y="99"/>
                      <a:pt x="71" y="100"/>
                      <a:pt x="70" y="101"/>
                    </a:cubicBezTo>
                    <a:cubicBezTo>
                      <a:pt x="71" y="102"/>
                      <a:pt x="73" y="102"/>
                      <a:pt x="74" y="103"/>
                    </a:cubicBezTo>
                    <a:cubicBezTo>
                      <a:pt x="71" y="102"/>
                      <a:pt x="65" y="101"/>
                      <a:pt x="65" y="106"/>
                    </a:cubicBezTo>
                    <a:cubicBezTo>
                      <a:pt x="65" y="107"/>
                      <a:pt x="62" y="116"/>
                      <a:pt x="66" y="112"/>
                    </a:cubicBezTo>
                    <a:cubicBezTo>
                      <a:pt x="66" y="114"/>
                      <a:pt x="62" y="115"/>
                      <a:pt x="63" y="116"/>
                    </a:cubicBezTo>
                    <a:cubicBezTo>
                      <a:pt x="65" y="117"/>
                      <a:pt x="68" y="114"/>
                      <a:pt x="69" y="113"/>
                    </a:cubicBezTo>
                    <a:cubicBezTo>
                      <a:pt x="69" y="114"/>
                      <a:pt x="69" y="114"/>
                      <a:pt x="69" y="115"/>
                    </a:cubicBezTo>
                    <a:cubicBezTo>
                      <a:pt x="70" y="113"/>
                      <a:pt x="71" y="112"/>
                      <a:pt x="72" y="110"/>
                    </a:cubicBezTo>
                    <a:cubicBezTo>
                      <a:pt x="72" y="111"/>
                      <a:pt x="72" y="112"/>
                      <a:pt x="72" y="112"/>
                    </a:cubicBezTo>
                    <a:cubicBezTo>
                      <a:pt x="72" y="111"/>
                      <a:pt x="72" y="110"/>
                      <a:pt x="72" y="109"/>
                    </a:cubicBezTo>
                    <a:cubicBezTo>
                      <a:pt x="76" y="111"/>
                      <a:pt x="76" y="109"/>
                      <a:pt x="78" y="106"/>
                    </a:cubicBezTo>
                    <a:cubicBezTo>
                      <a:pt x="77" y="106"/>
                      <a:pt x="76" y="106"/>
                      <a:pt x="76" y="106"/>
                    </a:cubicBezTo>
                    <a:cubicBezTo>
                      <a:pt x="76" y="106"/>
                      <a:pt x="77" y="105"/>
                      <a:pt x="77" y="104"/>
                    </a:cubicBezTo>
                    <a:cubicBezTo>
                      <a:pt x="77" y="104"/>
                      <a:pt x="76" y="104"/>
                      <a:pt x="76" y="104"/>
                    </a:cubicBezTo>
                    <a:cubicBezTo>
                      <a:pt x="77" y="102"/>
                      <a:pt x="78" y="101"/>
                      <a:pt x="79" y="100"/>
                    </a:cubicBezTo>
                    <a:cubicBezTo>
                      <a:pt x="79" y="101"/>
                      <a:pt x="79" y="102"/>
                      <a:pt x="78" y="103"/>
                    </a:cubicBezTo>
                    <a:cubicBezTo>
                      <a:pt x="79" y="102"/>
                      <a:pt x="79" y="102"/>
                      <a:pt x="79" y="101"/>
                    </a:cubicBezTo>
                    <a:cubicBezTo>
                      <a:pt x="80" y="103"/>
                      <a:pt x="82" y="102"/>
                      <a:pt x="84" y="101"/>
                    </a:cubicBezTo>
                    <a:cubicBezTo>
                      <a:pt x="83" y="102"/>
                      <a:pt x="83" y="103"/>
                      <a:pt x="83" y="103"/>
                    </a:cubicBezTo>
                    <a:cubicBezTo>
                      <a:pt x="84" y="103"/>
                      <a:pt x="84" y="103"/>
                      <a:pt x="85" y="103"/>
                    </a:cubicBezTo>
                    <a:cubicBezTo>
                      <a:pt x="84" y="104"/>
                      <a:pt x="84" y="104"/>
                      <a:pt x="83" y="104"/>
                    </a:cubicBezTo>
                    <a:cubicBezTo>
                      <a:pt x="84" y="104"/>
                      <a:pt x="85" y="104"/>
                      <a:pt x="86" y="103"/>
                    </a:cubicBezTo>
                    <a:cubicBezTo>
                      <a:pt x="85" y="104"/>
                      <a:pt x="85" y="104"/>
                      <a:pt x="85" y="105"/>
                    </a:cubicBezTo>
                    <a:cubicBezTo>
                      <a:pt x="85" y="104"/>
                      <a:pt x="86" y="105"/>
                      <a:pt x="87" y="105"/>
                    </a:cubicBezTo>
                    <a:cubicBezTo>
                      <a:pt x="87" y="108"/>
                      <a:pt x="90" y="106"/>
                      <a:pt x="90" y="106"/>
                    </a:cubicBezTo>
                    <a:cubicBezTo>
                      <a:pt x="93" y="109"/>
                      <a:pt x="93" y="110"/>
                      <a:pt x="97" y="110"/>
                    </a:cubicBezTo>
                    <a:cubicBezTo>
                      <a:pt x="99" y="110"/>
                      <a:pt x="101" y="110"/>
                      <a:pt x="103" y="110"/>
                    </a:cubicBezTo>
                    <a:cubicBezTo>
                      <a:pt x="105" y="110"/>
                      <a:pt x="103" y="110"/>
                      <a:pt x="104" y="111"/>
                    </a:cubicBezTo>
                    <a:cubicBezTo>
                      <a:pt x="107" y="112"/>
                      <a:pt x="110" y="113"/>
                      <a:pt x="111" y="109"/>
                    </a:cubicBezTo>
                    <a:cubicBezTo>
                      <a:pt x="112" y="110"/>
                      <a:pt x="113" y="111"/>
                      <a:pt x="113" y="111"/>
                    </a:cubicBezTo>
                    <a:cubicBezTo>
                      <a:pt x="113" y="112"/>
                      <a:pt x="113" y="113"/>
                      <a:pt x="113" y="113"/>
                    </a:cubicBezTo>
                    <a:cubicBezTo>
                      <a:pt x="112" y="112"/>
                      <a:pt x="112" y="111"/>
                      <a:pt x="112" y="110"/>
                    </a:cubicBezTo>
                    <a:cubicBezTo>
                      <a:pt x="112" y="112"/>
                      <a:pt x="111" y="113"/>
                      <a:pt x="110" y="114"/>
                    </a:cubicBezTo>
                    <a:cubicBezTo>
                      <a:pt x="111" y="114"/>
                      <a:pt x="114" y="117"/>
                      <a:pt x="115" y="117"/>
                    </a:cubicBezTo>
                    <a:cubicBezTo>
                      <a:pt x="117" y="116"/>
                      <a:pt x="118" y="114"/>
                      <a:pt x="117" y="113"/>
                    </a:cubicBezTo>
                    <a:cubicBezTo>
                      <a:pt x="118" y="114"/>
                      <a:pt x="117" y="115"/>
                      <a:pt x="117" y="117"/>
                    </a:cubicBezTo>
                    <a:cubicBezTo>
                      <a:pt x="117" y="117"/>
                      <a:pt x="119" y="121"/>
                      <a:pt x="119" y="121"/>
                    </a:cubicBezTo>
                    <a:cubicBezTo>
                      <a:pt x="120" y="121"/>
                      <a:pt x="125" y="125"/>
                      <a:pt x="125" y="122"/>
                    </a:cubicBezTo>
                    <a:cubicBezTo>
                      <a:pt x="125" y="120"/>
                      <a:pt x="121" y="120"/>
                      <a:pt x="122" y="118"/>
                    </a:cubicBezTo>
                    <a:cubicBezTo>
                      <a:pt x="122" y="118"/>
                      <a:pt x="124" y="119"/>
                      <a:pt x="124" y="119"/>
                    </a:cubicBezTo>
                    <a:cubicBezTo>
                      <a:pt x="125" y="119"/>
                      <a:pt x="125" y="119"/>
                      <a:pt x="125" y="118"/>
                    </a:cubicBezTo>
                    <a:cubicBezTo>
                      <a:pt x="126" y="119"/>
                      <a:pt x="126" y="121"/>
                      <a:pt x="126" y="122"/>
                    </a:cubicBezTo>
                    <a:cubicBezTo>
                      <a:pt x="126" y="122"/>
                      <a:pt x="127" y="122"/>
                      <a:pt x="127" y="122"/>
                    </a:cubicBezTo>
                    <a:cubicBezTo>
                      <a:pt x="127" y="122"/>
                      <a:pt x="128" y="123"/>
                      <a:pt x="128" y="123"/>
                    </a:cubicBezTo>
                    <a:cubicBezTo>
                      <a:pt x="130" y="122"/>
                      <a:pt x="127" y="117"/>
                      <a:pt x="128" y="115"/>
                    </a:cubicBezTo>
                    <a:cubicBezTo>
                      <a:pt x="128" y="117"/>
                      <a:pt x="129" y="119"/>
                      <a:pt x="130" y="121"/>
                    </a:cubicBezTo>
                    <a:cubicBezTo>
                      <a:pt x="131" y="123"/>
                      <a:pt x="133" y="123"/>
                      <a:pt x="134" y="125"/>
                    </a:cubicBezTo>
                    <a:cubicBezTo>
                      <a:pt x="134" y="125"/>
                      <a:pt x="135" y="124"/>
                      <a:pt x="135" y="124"/>
                    </a:cubicBezTo>
                    <a:cubicBezTo>
                      <a:pt x="133" y="127"/>
                      <a:pt x="136" y="126"/>
                      <a:pt x="137" y="129"/>
                    </a:cubicBezTo>
                    <a:cubicBezTo>
                      <a:pt x="137" y="128"/>
                      <a:pt x="136" y="128"/>
                      <a:pt x="135" y="127"/>
                    </a:cubicBezTo>
                    <a:cubicBezTo>
                      <a:pt x="135" y="129"/>
                      <a:pt x="135" y="128"/>
                      <a:pt x="136" y="128"/>
                    </a:cubicBezTo>
                    <a:cubicBezTo>
                      <a:pt x="136" y="130"/>
                      <a:pt x="136" y="129"/>
                      <a:pt x="137" y="130"/>
                    </a:cubicBezTo>
                    <a:cubicBezTo>
                      <a:pt x="136" y="130"/>
                      <a:pt x="136" y="131"/>
                      <a:pt x="136" y="131"/>
                    </a:cubicBezTo>
                    <a:cubicBezTo>
                      <a:pt x="137" y="131"/>
                      <a:pt x="138" y="131"/>
                      <a:pt x="139" y="133"/>
                    </a:cubicBezTo>
                    <a:cubicBezTo>
                      <a:pt x="138" y="133"/>
                      <a:pt x="138" y="132"/>
                      <a:pt x="137" y="132"/>
                    </a:cubicBezTo>
                    <a:cubicBezTo>
                      <a:pt x="138" y="134"/>
                      <a:pt x="141" y="137"/>
                      <a:pt x="143" y="138"/>
                    </a:cubicBezTo>
                    <a:cubicBezTo>
                      <a:pt x="141" y="138"/>
                      <a:pt x="140" y="141"/>
                      <a:pt x="141" y="142"/>
                    </a:cubicBezTo>
                    <a:cubicBezTo>
                      <a:pt x="141" y="141"/>
                      <a:pt x="143" y="139"/>
                      <a:pt x="145" y="139"/>
                    </a:cubicBezTo>
                    <a:cubicBezTo>
                      <a:pt x="145" y="140"/>
                      <a:pt x="145" y="144"/>
                      <a:pt x="146" y="144"/>
                    </a:cubicBezTo>
                    <a:cubicBezTo>
                      <a:pt x="147" y="144"/>
                      <a:pt x="146" y="147"/>
                      <a:pt x="146" y="148"/>
                    </a:cubicBezTo>
                    <a:cubicBezTo>
                      <a:pt x="150" y="146"/>
                      <a:pt x="151" y="140"/>
                      <a:pt x="147" y="138"/>
                    </a:cubicBezTo>
                    <a:cubicBezTo>
                      <a:pt x="141" y="135"/>
                      <a:pt x="140" y="133"/>
                      <a:pt x="137" y="126"/>
                    </a:cubicBezTo>
                    <a:cubicBezTo>
                      <a:pt x="135" y="121"/>
                      <a:pt x="132" y="119"/>
                      <a:pt x="129" y="114"/>
                    </a:cubicBezTo>
                    <a:cubicBezTo>
                      <a:pt x="126" y="109"/>
                      <a:pt x="123" y="117"/>
                      <a:pt x="120" y="118"/>
                    </a:cubicBezTo>
                    <a:cubicBezTo>
                      <a:pt x="118" y="114"/>
                      <a:pt x="112" y="111"/>
                      <a:pt x="113" y="107"/>
                    </a:cubicBezTo>
                    <a:cubicBezTo>
                      <a:pt x="105" y="112"/>
                      <a:pt x="106" y="105"/>
                      <a:pt x="106" y="100"/>
                    </a:cubicBezTo>
                    <a:cubicBezTo>
                      <a:pt x="106" y="90"/>
                      <a:pt x="106" y="80"/>
                      <a:pt x="106" y="70"/>
                    </a:cubicBezTo>
                    <a:cubicBezTo>
                      <a:pt x="106" y="53"/>
                      <a:pt x="106" y="36"/>
                      <a:pt x="106" y="19"/>
                    </a:cubicBezTo>
                    <a:cubicBezTo>
                      <a:pt x="104" y="21"/>
                      <a:pt x="99" y="16"/>
                      <a:pt x="97" y="15"/>
                    </a:cubicBezTo>
                    <a:cubicBezTo>
                      <a:pt x="95" y="13"/>
                      <a:pt x="91" y="16"/>
                      <a:pt x="88" y="15"/>
                    </a:cubicBezTo>
                    <a:cubicBezTo>
                      <a:pt x="79" y="12"/>
                      <a:pt x="73" y="10"/>
                      <a:pt x="64" y="11"/>
                    </a:cubicBezTo>
                    <a:cubicBezTo>
                      <a:pt x="64" y="10"/>
                      <a:pt x="64" y="10"/>
                      <a:pt x="64" y="10"/>
                    </a:cubicBezTo>
                    <a:cubicBezTo>
                      <a:pt x="63" y="9"/>
                      <a:pt x="61" y="8"/>
                      <a:pt x="62" y="6"/>
                    </a:cubicBezTo>
                    <a:cubicBezTo>
                      <a:pt x="60" y="7"/>
                      <a:pt x="59" y="7"/>
                      <a:pt x="58" y="5"/>
                    </a:cubicBezTo>
                    <a:cubicBezTo>
                      <a:pt x="58" y="4"/>
                      <a:pt x="55" y="7"/>
                      <a:pt x="54" y="7"/>
                    </a:cubicBezTo>
                    <a:cubicBezTo>
                      <a:pt x="53" y="6"/>
                      <a:pt x="52" y="3"/>
                      <a:pt x="51" y="3"/>
                    </a:cubicBezTo>
                    <a:cubicBezTo>
                      <a:pt x="49" y="3"/>
                      <a:pt x="49" y="6"/>
                      <a:pt x="50" y="8"/>
                    </a:cubicBezTo>
                    <a:cubicBezTo>
                      <a:pt x="49" y="7"/>
                      <a:pt x="47" y="6"/>
                      <a:pt x="46" y="6"/>
                    </a:cubicBezTo>
                    <a:cubicBezTo>
                      <a:pt x="47" y="5"/>
                      <a:pt x="48" y="4"/>
                      <a:pt x="49" y="2"/>
                    </a:cubicBezTo>
                    <a:cubicBezTo>
                      <a:pt x="44" y="0"/>
                      <a:pt x="44" y="0"/>
                      <a:pt x="41" y="4"/>
                    </a:cubicBezTo>
                    <a:cubicBezTo>
                      <a:pt x="39" y="6"/>
                      <a:pt x="35" y="6"/>
                      <a:pt x="34" y="8"/>
                    </a:cubicBezTo>
                    <a:cubicBezTo>
                      <a:pt x="34" y="8"/>
                      <a:pt x="34" y="7"/>
                      <a:pt x="33" y="7"/>
                    </a:cubicBezTo>
                    <a:cubicBezTo>
                      <a:pt x="34" y="7"/>
                      <a:pt x="34" y="6"/>
                      <a:pt x="35" y="5"/>
                    </a:cubicBezTo>
                    <a:cubicBezTo>
                      <a:pt x="34" y="6"/>
                      <a:pt x="32" y="7"/>
                      <a:pt x="31" y="8"/>
                    </a:cubicBezTo>
                    <a:cubicBezTo>
                      <a:pt x="32" y="9"/>
                      <a:pt x="33" y="10"/>
                      <a:pt x="33" y="10"/>
                    </a:cubicBezTo>
                    <a:cubicBezTo>
                      <a:pt x="32" y="10"/>
                      <a:pt x="31" y="11"/>
                      <a:pt x="31" y="13"/>
                    </a:cubicBezTo>
                    <a:cubicBezTo>
                      <a:pt x="31" y="12"/>
                      <a:pt x="31" y="9"/>
                      <a:pt x="30" y="9"/>
                    </a:cubicBezTo>
                    <a:cubicBezTo>
                      <a:pt x="28" y="11"/>
                      <a:pt x="26" y="13"/>
                      <a:pt x="24" y="14"/>
                    </a:cubicBezTo>
                    <a:cubicBezTo>
                      <a:pt x="24" y="14"/>
                      <a:pt x="24" y="13"/>
                      <a:pt x="24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2" y="14"/>
                      <a:pt x="23" y="16"/>
                      <a:pt x="25" y="17"/>
                    </a:cubicBezTo>
                    <a:cubicBezTo>
                      <a:pt x="22" y="15"/>
                      <a:pt x="21" y="15"/>
                      <a:pt x="20" y="18"/>
                    </a:cubicBezTo>
                    <a:cubicBezTo>
                      <a:pt x="21" y="18"/>
                      <a:pt x="22" y="19"/>
                      <a:pt x="22" y="19"/>
                    </a:cubicBezTo>
                    <a:cubicBezTo>
                      <a:pt x="21" y="18"/>
                      <a:pt x="20" y="19"/>
                      <a:pt x="19" y="19"/>
                    </a:cubicBezTo>
                    <a:cubicBezTo>
                      <a:pt x="20" y="19"/>
                      <a:pt x="21" y="20"/>
                      <a:pt x="21" y="21"/>
                    </a:cubicBezTo>
                    <a:cubicBezTo>
                      <a:pt x="21" y="20"/>
                      <a:pt x="20" y="20"/>
                      <a:pt x="19" y="20"/>
                    </a:cubicBezTo>
                    <a:cubicBezTo>
                      <a:pt x="20" y="24"/>
                      <a:pt x="17" y="27"/>
                      <a:pt x="13" y="27"/>
                    </a:cubicBezTo>
                    <a:cubicBezTo>
                      <a:pt x="12" y="28"/>
                      <a:pt x="8" y="28"/>
                      <a:pt x="7" y="29"/>
                    </a:cubicBezTo>
                    <a:cubicBezTo>
                      <a:pt x="6" y="30"/>
                      <a:pt x="6" y="32"/>
                      <a:pt x="7" y="32"/>
                    </a:cubicBezTo>
                    <a:cubicBezTo>
                      <a:pt x="6" y="33"/>
                      <a:pt x="5" y="34"/>
                      <a:pt x="4" y="34"/>
                    </a:cubicBezTo>
                    <a:cubicBezTo>
                      <a:pt x="8" y="36"/>
                      <a:pt x="12" y="38"/>
                      <a:pt x="15" y="41"/>
                    </a:cubicBezTo>
                    <a:cubicBezTo>
                      <a:pt x="16" y="43"/>
                      <a:pt x="19" y="53"/>
                      <a:pt x="22" y="46"/>
                    </a:cubicBezTo>
                    <a:cubicBezTo>
                      <a:pt x="22" y="47"/>
                      <a:pt x="22" y="48"/>
                      <a:pt x="22" y="48"/>
                    </a:cubicBezTo>
                    <a:cubicBezTo>
                      <a:pt x="28" y="46"/>
                      <a:pt x="22" y="51"/>
                      <a:pt x="26" y="53"/>
                    </a:cubicBezTo>
                    <a:cubicBezTo>
                      <a:pt x="26" y="52"/>
                      <a:pt x="26" y="52"/>
                      <a:pt x="26" y="51"/>
                    </a:cubicBezTo>
                    <a:cubicBezTo>
                      <a:pt x="29" y="51"/>
                      <a:pt x="31" y="52"/>
                      <a:pt x="33" y="52"/>
                    </a:cubicBezTo>
                    <a:cubicBezTo>
                      <a:pt x="30" y="54"/>
                      <a:pt x="25" y="56"/>
                      <a:pt x="23" y="51"/>
                    </a:cubicBezTo>
                    <a:cubicBezTo>
                      <a:pt x="24" y="53"/>
                      <a:pt x="24" y="53"/>
                      <a:pt x="24" y="55"/>
                    </a:cubicBezTo>
                    <a:cubicBezTo>
                      <a:pt x="25" y="55"/>
                      <a:pt x="26" y="55"/>
                      <a:pt x="28" y="55"/>
                    </a:cubicBezTo>
                    <a:cubicBezTo>
                      <a:pt x="27" y="56"/>
                      <a:pt x="27" y="56"/>
                      <a:pt x="27" y="57"/>
                    </a:cubicBezTo>
                    <a:cubicBezTo>
                      <a:pt x="27" y="56"/>
                      <a:pt x="26" y="55"/>
                      <a:pt x="25" y="55"/>
                    </a:cubicBezTo>
                    <a:cubicBezTo>
                      <a:pt x="25" y="58"/>
                      <a:pt x="24" y="58"/>
                      <a:pt x="21" y="58"/>
                    </a:cubicBezTo>
                    <a:cubicBezTo>
                      <a:pt x="19" y="58"/>
                      <a:pt x="17" y="58"/>
                      <a:pt x="15" y="56"/>
                    </a:cubicBezTo>
                    <a:cubicBezTo>
                      <a:pt x="17" y="55"/>
                      <a:pt x="17" y="52"/>
                      <a:pt x="15" y="52"/>
                    </a:cubicBezTo>
                    <a:cubicBezTo>
                      <a:pt x="12" y="52"/>
                      <a:pt x="11" y="54"/>
                      <a:pt x="9" y="55"/>
                    </a:cubicBezTo>
                    <a:cubicBezTo>
                      <a:pt x="9" y="56"/>
                      <a:pt x="9" y="56"/>
                      <a:pt x="10" y="57"/>
                    </a:cubicBezTo>
                    <a:cubicBezTo>
                      <a:pt x="6" y="55"/>
                      <a:pt x="2" y="59"/>
                      <a:pt x="0" y="61"/>
                    </a:cubicBezTo>
                    <a:cubicBezTo>
                      <a:pt x="2" y="64"/>
                      <a:pt x="3" y="64"/>
                      <a:pt x="7" y="65"/>
                    </a:cubicBezTo>
                    <a:cubicBezTo>
                      <a:pt x="6" y="65"/>
                      <a:pt x="5" y="65"/>
                      <a:pt x="4" y="66"/>
                    </a:cubicBezTo>
                    <a:cubicBezTo>
                      <a:pt x="6" y="69"/>
                      <a:pt x="6" y="71"/>
                      <a:pt x="11" y="72"/>
                    </a:cubicBezTo>
                    <a:cubicBezTo>
                      <a:pt x="14" y="73"/>
                      <a:pt x="17" y="70"/>
                      <a:pt x="19" y="73"/>
                    </a:cubicBezTo>
                    <a:cubicBezTo>
                      <a:pt x="19" y="72"/>
                      <a:pt x="19" y="72"/>
                      <a:pt x="18" y="71"/>
                    </a:cubicBezTo>
                    <a:cubicBezTo>
                      <a:pt x="20" y="71"/>
                      <a:pt x="20" y="72"/>
                      <a:pt x="21" y="74"/>
                    </a:cubicBezTo>
                    <a:cubicBezTo>
                      <a:pt x="24" y="70"/>
                      <a:pt x="23" y="69"/>
                      <a:pt x="28" y="70"/>
                    </a:cubicBezTo>
                    <a:cubicBezTo>
                      <a:pt x="28" y="71"/>
                      <a:pt x="27" y="72"/>
                      <a:pt x="26" y="72"/>
                    </a:cubicBezTo>
                    <a:cubicBezTo>
                      <a:pt x="27" y="74"/>
                      <a:pt x="30" y="78"/>
                      <a:pt x="27" y="80"/>
                    </a:cubicBezTo>
                    <a:cubicBezTo>
                      <a:pt x="26" y="81"/>
                      <a:pt x="24" y="80"/>
                      <a:pt x="22" y="81"/>
                    </a:cubicBezTo>
                    <a:cubicBezTo>
                      <a:pt x="21" y="82"/>
                      <a:pt x="21" y="84"/>
                      <a:pt x="19" y="85"/>
                    </a:cubicBezTo>
                    <a:cubicBezTo>
                      <a:pt x="19" y="85"/>
                      <a:pt x="16" y="86"/>
                      <a:pt x="15" y="86"/>
                    </a:cubicBezTo>
                    <a:cubicBezTo>
                      <a:pt x="15" y="87"/>
                      <a:pt x="15" y="87"/>
                      <a:pt x="15" y="88"/>
                    </a:cubicBezTo>
                    <a:cubicBezTo>
                      <a:pt x="15" y="88"/>
                      <a:pt x="14" y="87"/>
                      <a:pt x="13" y="88"/>
                    </a:cubicBezTo>
                    <a:cubicBezTo>
                      <a:pt x="12" y="88"/>
                      <a:pt x="10" y="90"/>
                      <a:pt x="10" y="91"/>
                    </a:cubicBezTo>
                    <a:cubicBezTo>
                      <a:pt x="8" y="93"/>
                      <a:pt x="9" y="94"/>
                      <a:pt x="7" y="95"/>
                    </a:cubicBezTo>
                    <a:cubicBezTo>
                      <a:pt x="7" y="96"/>
                      <a:pt x="7" y="97"/>
                      <a:pt x="7" y="98"/>
                    </a:cubicBezTo>
                    <a:cubicBezTo>
                      <a:pt x="8" y="98"/>
                      <a:pt x="9" y="97"/>
                      <a:pt x="10" y="97"/>
                    </a:cubicBezTo>
                    <a:cubicBezTo>
                      <a:pt x="10" y="97"/>
                      <a:pt x="9" y="98"/>
                      <a:pt x="8" y="99"/>
                    </a:cubicBezTo>
                    <a:cubicBezTo>
                      <a:pt x="9" y="98"/>
                      <a:pt x="10" y="99"/>
                      <a:pt x="10" y="99"/>
                    </a:cubicBezTo>
                    <a:cubicBezTo>
                      <a:pt x="10" y="100"/>
                      <a:pt x="10" y="100"/>
                      <a:pt x="10" y="102"/>
                    </a:cubicBezTo>
                    <a:cubicBezTo>
                      <a:pt x="12" y="101"/>
                      <a:pt x="12" y="102"/>
                      <a:pt x="13" y="102"/>
                    </a:cubicBezTo>
                    <a:cubicBezTo>
                      <a:pt x="13" y="102"/>
                      <a:pt x="13" y="102"/>
                      <a:pt x="13" y="103"/>
                    </a:cubicBezTo>
                    <a:cubicBezTo>
                      <a:pt x="14" y="103"/>
                      <a:pt x="15" y="103"/>
                      <a:pt x="16" y="103"/>
                    </a:cubicBezTo>
                    <a:cubicBezTo>
                      <a:pt x="15" y="105"/>
                      <a:pt x="11" y="111"/>
                      <a:pt x="16" y="110"/>
                    </a:cubicBezTo>
                    <a:cubicBezTo>
                      <a:pt x="16" y="110"/>
                      <a:pt x="15" y="110"/>
                      <a:pt x="15" y="111"/>
                    </a:cubicBezTo>
                    <a:cubicBezTo>
                      <a:pt x="17" y="114"/>
                      <a:pt x="19" y="113"/>
                      <a:pt x="21" y="110"/>
                    </a:cubicBezTo>
                    <a:cubicBezTo>
                      <a:pt x="23" y="107"/>
                      <a:pt x="21" y="105"/>
                      <a:pt x="25" y="103"/>
                    </a:cubicBezTo>
                    <a:cubicBezTo>
                      <a:pt x="24" y="105"/>
                      <a:pt x="21" y="106"/>
                      <a:pt x="22" y="109"/>
                    </a:cubicBezTo>
                    <a:cubicBezTo>
                      <a:pt x="23" y="111"/>
                      <a:pt x="25" y="113"/>
                      <a:pt x="23" y="116"/>
                    </a:cubicBezTo>
                    <a:cubicBezTo>
                      <a:pt x="24" y="116"/>
                      <a:pt x="24" y="116"/>
                      <a:pt x="25" y="117"/>
                    </a:cubicBezTo>
                    <a:cubicBezTo>
                      <a:pt x="25" y="118"/>
                      <a:pt x="25" y="118"/>
                      <a:pt x="25" y="119"/>
                    </a:cubicBezTo>
                    <a:cubicBezTo>
                      <a:pt x="24" y="119"/>
                      <a:pt x="23" y="120"/>
                      <a:pt x="23" y="120"/>
                    </a:cubicBezTo>
                    <a:cubicBezTo>
                      <a:pt x="26" y="119"/>
                      <a:pt x="28" y="119"/>
                      <a:pt x="30" y="115"/>
                    </a:cubicBezTo>
                    <a:cubicBezTo>
                      <a:pt x="29" y="118"/>
                      <a:pt x="30" y="118"/>
                      <a:pt x="32" y="118"/>
                    </a:cubicBezTo>
                    <a:cubicBezTo>
                      <a:pt x="33" y="118"/>
                      <a:pt x="34" y="121"/>
                      <a:pt x="35" y="122"/>
                    </a:cubicBezTo>
                    <a:cubicBezTo>
                      <a:pt x="35" y="121"/>
                      <a:pt x="35" y="119"/>
                      <a:pt x="37" y="118"/>
                    </a:cubicBezTo>
                    <a:cubicBezTo>
                      <a:pt x="37" y="123"/>
                      <a:pt x="42" y="118"/>
                      <a:pt x="44" y="117"/>
                    </a:cubicBezTo>
                    <a:cubicBezTo>
                      <a:pt x="43" y="119"/>
                      <a:pt x="41" y="120"/>
                      <a:pt x="41" y="123"/>
                    </a:cubicBezTo>
                    <a:cubicBezTo>
                      <a:pt x="41" y="123"/>
                      <a:pt x="41" y="123"/>
                      <a:pt x="42" y="123"/>
                    </a:cubicBezTo>
                    <a:cubicBezTo>
                      <a:pt x="41" y="125"/>
                      <a:pt x="40" y="127"/>
                      <a:pt x="39" y="129"/>
                    </a:cubicBezTo>
                    <a:cubicBezTo>
                      <a:pt x="39" y="131"/>
                      <a:pt x="37" y="131"/>
                      <a:pt x="36" y="133"/>
                    </a:cubicBezTo>
                    <a:cubicBezTo>
                      <a:pt x="36" y="134"/>
                      <a:pt x="26" y="138"/>
                      <a:pt x="30" y="141"/>
                    </a:cubicBezTo>
                    <a:cubicBezTo>
                      <a:pt x="24" y="139"/>
                      <a:pt x="23" y="142"/>
                      <a:pt x="18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9" name="Freeform 18"/>
              <p:cNvSpPr>
                <a:spLocks noEditPoints="1"/>
              </p:cNvSpPr>
              <p:nvPr/>
            </p:nvSpPr>
            <p:spPr bwMode="auto">
              <a:xfrm>
                <a:off x="1710" y="1141"/>
                <a:ext cx="262" cy="260"/>
              </a:xfrm>
              <a:custGeom>
                <a:avLst/>
                <a:gdLst>
                  <a:gd name="T0" fmla="*/ 21 w 152"/>
                  <a:gd name="T1" fmla="*/ 147 h 151"/>
                  <a:gd name="T2" fmla="*/ 35 w 152"/>
                  <a:gd name="T3" fmla="*/ 134 h 151"/>
                  <a:gd name="T4" fmla="*/ 36 w 152"/>
                  <a:gd name="T5" fmla="*/ 123 h 151"/>
                  <a:gd name="T6" fmla="*/ 26 w 152"/>
                  <a:gd name="T7" fmla="*/ 117 h 151"/>
                  <a:gd name="T8" fmla="*/ 14 w 152"/>
                  <a:gd name="T9" fmla="*/ 104 h 151"/>
                  <a:gd name="T10" fmla="*/ 8 w 152"/>
                  <a:gd name="T11" fmla="*/ 96 h 151"/>
                  <a:gd name="T12" fmla="*/ 21 w 152"/>
                  <a:gd name="T13" fmla="*/ 84 h 151"/>
                  <a:gd name="T14" fmla="*/ 5 w 152"/>
                  <a:gd name="T15" fmla="*/ 65 h 151"/>
                  <a:gd name="T16" fmla="*/ 19 w 152"/>
                  <a:gd name="T17" fmla="*/ 56 h 151"/>
                  <a:gd name="T18" fmla="*/ 24 w 152"/>
                  <a:gd name="T19" fmla="*/ 49 h 151"/>
                  <a:gd name="T20" fmla="*/ 7 w 152"/>
                  <a:gd name="T21" fmla="*/ 31 h 151"/>
                  <a:gd name="T22" fmla="*/ 32 w 152"/>
                  <a:gd name="T23" fmla="*/ 8 h 151"/>
                  <a:gd name="T24" fmla="*/ 55 w 152"/>
                  <a:gd name="T25" fmla="*/ 4 h 151"/>
                  <a:gd name="T26" fmla="*/ 68 w 152"/>
                  <a:gd name="T27" fmla="*/ 10 h 151"/>
                  <a:gd name="T28" fmla="*/ 117 w 152"/>
                  <a:gd name="T29" fmla="*/ 105 h 151"/>
                  <a:gd name="T30" fmla="*/ 129 w 152"/>
                  <a:gd name="T31" fmla="*/ 111 h 151"/>
                  <a:gd name="T32" fmla="*/ 148 w 152"/>
                  <a:gd name="T33" fmla="*/ 145 h 151"/>
                  <a:gd name="T34" fmla="*/ 137 w 152"/>
                  <a:gd name="T35" fmla="*/ 130 h 151"/>
                  <a:gd name="T36" fmla="*/ 133 w 152"/>
                  <a:gd name="T37" fmla="*/ 124 h 151"/>
                  <a:gd name="T38" fmla="*/ 114 w 152"/>
                  <a:gd name="T39" fmla="*/ 116 h 151"/>
                  <a:gd name="T40" fmla="*/ 99 w 152"/>
                  <a:gd name="T41" fmla="*/ 111 h 151"/>
                  <a:gd name="T42" fmla="*/ 82 w 152"/>
                  <a:gd name="T43" fmla="*/ 103 h 151"/>
                  <a:gd name="T44" fmla="*/ 81 w 152"/>
                  <a:gd name="T45" fmla="*/ 106 h 151"/>
                  <a:gd name="T46" fmla="*/ 65 w 152"/>
                  <a:gd name="T47" fmla="*/ 113 h 151"/>
                  <a:gd name="T48" fmla="*/ 62 w 152"/>
                  <a:gd name="T49" fmla="*/ 109 h 151"/>
                  <a:gd name="T50" fmla="*/ 45 w 152"/>
                  <a:gd name="T51" fmla="*/ 134 h 151"/>
                  <a:gd name="T52" fmla="*/ 35 w 152"/>
                  <a:gd name="T53" fmla="*/ 151 h 151"/>
                  <a:gd name="T54" fmla="*/ 26 w 152"/>
                  <a:gd name="T55" fmla="*/ 142 h 151"/>
                  <a:gd name="T56" fmla="*/ 33 w 152"/>
                  <a:gd name="T57" fmla="*/ 140 h 151"/>
                  <a:gd name="T58" fmla="*/ 145 w 152"/>
                  <a:gd name="T59" fmla="*/ 137 h 151"/>
                  <a:gd name="T60" fmla="*/ 47 w 152"/>
                  <a:gd name="T61" fmla="*/ 129 h 151"/>
                  <a:gd name="T62" fmla="*/ 61 w 152"/>
                  <a:gd name="T63" fmla="*/ 107 h 151"/>
                  <a:gd name="T64" fmla="*/ 76 w 152"/>
                  <a:gd name="T65" fmla="*/ 98 h 151"/>
                  <a:gd name="T66" fmla="*/ 85 w 152"/>
                  <a:gd name="T67" fmla="*/ 101 h 151"/>
                  <a:gd name="T68" fmla="*/ 90 w 152"/>
                  <a:gd name="T69" fmla="*/ 105 h 151"/>
                  <a:gd name="T70" fmla="*/ 112 w 152"/>
                  <a:gd name="T71" fmla="*/ 110 h 151"/>
                  <a:gd name="T72" fmla="*/ 63 w 152"/>
                  <a:gd name="T73" fmla="*/ 8 h 151"/>
                  <a:gd name="T74" fmla="*/ 46 w 152"/>
                  <a:gd name="T75" fmla="*/ 7 h 151"/>
                  <a:gd name="T76" fmla="*/ 33 w 152"/>
                  <a:gd name="T77" fmla="*/ 14 h 151"/>
                  <a:gd name="T78" fmla="*/ 24 w 152"/>
                  <a:gd name="T79" fmla="*/ 18 h 151"/>
                  <a:gd name="T80" fmla="*/ 10 w 152"/>
                  <a:gd name="T81" fmla="*/ 32 h 151"/>
                  <a:gd name="T82" fmla="*/ 27 w 152"/>
                  <a:gd name="T83" fmla="*/ 47 h 151"/>
                  <a:gd name="T84" fmla="*/ 23 w 152"/>
                  <a:gd name="T85" fmla="*/ 59 h 151"/>
                  <a:gd name="T86" fmla="*/ 4 w 152"/>
                  <a:gd name="T87" fmla="*/ 60 h 151"/>
                  <a:gd name="T88" fmla="*/ 20 w 152"/>
                  <a:gd name="T89" fmla="*/ 70 h 151"/>
                  <a:gd name="T90" fmla="*/ 22 w 152"/>
                  <a:gd name="T91" fmla="*/ 85 h 151"/>
                  <a:gd name="T92" fmla="*/ 10 w 152"/>
                  <a:gd name="T93" fmla="*/ 96 h 151"/>
                  <a:gd name="T94" fmla="*/ 18 w 152"/>
                  <a:gd name="T95" fmla="*/ 102 h 151"/>
                  <a:gd name="T96" fmla="*/ 27 w 152"/>
                  <a:gd name="T97" fmla="*/ 105 h 151"/>
                  <a:gd name="T98" fmla="*/ 34 w 152"/>
                  <a:gd name="T99" fmla="*/ 117 h 151"/>
                  <a:gd name="T100" fmla="*/ 45 w 152"/>
                  <a:gd name="T101" fmla="*/ 122 h 151"/>
                  <a:gd name="T102" fmla="*/ 131 w 152"/>
                  <a:gd name="T103" fmla="*/ 116 h 151"/>
                  <a:gd name="T104" fmla="*/ 129 w 152"/>
                  <a:gd name="T105" fmla="*/ 121 h 151"/>
                  <a:gd name="T106" fmla="*/ 115 w 152"/>
                  <a:gd name="T107" fmla="*/ 114 h 151"/>
                  <a:gd name="T108" fmla="*/ 73 w 152"/>
                  <a:gd name="T109" fmla="*/ 110 h 151"/>
                  <a:gd name="T110" fmla="*/ 68 w 152"/>
                  <a:gd name="T111" fmla="*/ 106 h 151"/>
                  <a:gd name="T112" fmla="*/ 26 w 152"/>
                  <a:gd name="T113" fmla="*/ 80 h 151"/>
                  <a:gd name="T114" fmla="*/ 28 w 152"/>
                  <a:gd name="T115" fmla="*/ 71 h 151"/>
                  <a:gd name="T116" fmla="*/ 35 w 152"/>
                  <a:gd name="T117" fmla="*/ 8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52" h="151">
                    <a:moveTo>
                      <a:pt x="35" y="151"/>
                    </a:moveTo>
                    <a:cubicBezTo>
                      <a:pt x="33" y="143"/>
                      <a:pt x="33" y="143"/>
                      <a:pt x="33" y="143"/>
                    </a:cubicBezTo>
                    <a:cubicBezTo>
                      <a:pt x="33" y="142"/>
                      <a:pt x="33" y="142"/>
                      <a:pt x="33" y="142"/>
                    </a:cubicBezTo>
                    <a:cubicBezTo>
                      <a:pt x="33" y="142"/>
                      <a:pt x="33" y="142"/>
                      <a:pt x="33" y="142"/>
                    </a:cubicBezTo>
                    <a:cubicBezTo>
                      <a:pt x="31" y="143"/>
                      <a:pt x="29" y="144"/>
                      <a:pt x="28" y="145"/>
                    </a:cubicBezTo>
                    <a:cubicBezTo>
                      <a:pt x="26" y="146"/>
                      <a:pt x="26" y="146"/>
                      <a:pt x="26" y="146"/>
                    </a:cubicBezTo>
                    <a:cubicBezTo>
                      <a:pt x="26" y="145"/>
                      <a:pt x="26" y="145"/>
                      <a:pt x="26" y="145"/>
                    </a:cubicBezTo>
                    <a:cubicBezTo>
                      <a:pt x="26" y="146"/>
                      <a:pt x="25" y="147"/>
                      <a:pt x="24" y="147"/>
                    </a:cubicBezTo>
                    <a:cubicBezTo>
                      <a:pt x="25" y="148"/>
                      <a:pt x="25" y="148"/>
                      <a:pt x="25" y="148"/>
                    </a:cubicBezTo>
                    <a:cubicBezTo>
                      <a:pt x="23" y="147"/>
                      <a:pt x="23" y="147"/>
                      <a:pt x="23" y="147"/>
                    </a:cubicBezTo>
                    <a:cubicBezTo>
                      <a:pt x="22" y="147"/>
                      <a:pt x="22" y="147"/>
                      <a:pt x="22" y="147"/>
                    </a:cubicBezTo>
                    <a:cubicBezTo>
                      <a:pt x="22" y="147"/>
                      <a:pt x="21" y="147"/>
                      <a:pt x="21" y="147"/>
                    </a:cubicBezTo>
                    <a:cubicBezTo>
                      <a:pt x="21" y="149"/>
                      <a:pt x="21" y="149"/>
                      <a:pt x="21" y="149"/>
                    </a:cubicBezTo>
                    <a:cubicBezTo>
                      <a:pt x="20" y="148"/>
                      <a:pt x="20" y="148"/>
                      <a:pt x="20" y="148"/>
                    </a:cubicBezTo>
                    <a:cubicBezTo>
                      <a:pt x="18" y="146"/>
                      <a:pt x="19" y="145"/>
                      <a:pt x="19" y="145"/>
                    </a:cubicBezTo>
                    <a:cubicBezTo>
                      <a:pt x="19" y="145"/>
                      <a:pt x="19" y="145"/>
                      <a:pt x="19" y="145"/>
                    </a:cubicBezTo>
                    <a:cubicBezTo>
                      <a:pt x="19" y="144"/>
                      <a:pt x="19" y="144"/>
                      <a:pt x="19" y="144"/>
                    </a:cubicBezTo>
                    <a:cubicBezTo>
                      <a:pt x="20" y="144"/>
                      <a:pt x="20" y="144"/>
                      <a:pt x="20" y="144"/>
                    </a:cubicBezTo>
                    <a:cubicBezTo>
                      <a:pt x="20" y="144"/>
                      <a:pt x="20" y="144"/>
                      <a:pt x="20" y="144"/>
                    </a:cubicBezTo>
                    <a:cubicBezTo>
                      <a:pt x="20" y="144"/>
                      <a:pt x="20" y="144"/>
                      <a:pt x="20" y="144"/>
                    </a:cubicBezTo>
                    <a:cubicBezTo>
                      <a:pt x="21" y="143"/>
                      <a:pt x="21" y="143"/>
                      <a:pt x="22" y="142"/>
                    </a:cubicBezTo>
                    <a:cubicBezTo>
                      <a:pt x="24" y="140"/>
                      <a:pt x="27" y="139"/>
                      <a:pt x="30" y="139"/>
                    </a:cubicBezTo>
                    <a:cubicBezTo>
                      <a:pt x="30" y="139"/>
                      <a:pt x="30" y="139"/>
                      <a:pt x="30" y="139"/>
                    </a:cubicBezTo>
                    <a:cubicBezTo>
                      <a:pt x="30" y="137"/>
                      <a:pt x="33" y="135"/>
                      <a:pt x="35" y="134"/>
                    </a:cubicBezTo>
                    <a:cubicBezTo>
                      <a:pt x="36" y="133"/>
                      <a:pt x="37" y="133"/>
                      <a:pt x="38" y="132"/>
                    </a:cubicBezTo>
                    <a:cubicBezTo>
                      <a:pt x="38" y="131"/>
                      <a:pt x="39" y="131"/>
                      <a:pt x="39" y="130"/>
                    </a:cubicBezTo>
                    <a:cubicBezTo>
                      <a:pt x="40" y="130"/>
                      <a:pt x="40" y="129"/>
                      <a:pt x="40" y="129"/>
                    </a:cubicBezTo>
                    <a:cubicBezTo>
                      <a:pt x="41" y="127"/>
                      <a:pt x="42" y="125"/>
                      <a:pt x="42" y="124"/>
                    </a:cubicBezTo>
                    <a:cubicBezTo>
                      <a:pt x="42" y="124"/>
                      <a:pt x="42" y="124"/>
                      <a:pt x="42" y="124"/>
                    </a:cubicBezTo>
                    <a:cubicBezTo>
                      <a:pt x="42" y="123"/>
                      <a:pt x="42" y="123"/>
                      <a:pt x="42" y="123"/>
                    </a:cubicBezTo>
                    <a:cubicBezTo>
                      <a:pt x="42" y="122"/>
                      <a:pt x="42" y="121"/>
                      <a:pt x="43" y="120"/>
                    </a:cubicBezTo>
                    <a:cubicBezTo>
                      <a:pt x="41" y="121"/>
                      <a:pt x="40" y="121"/>
                      <a:pt x="39" y="120"/>
                    </a:cubicBezTo>
                    <a:cubicBezTo>
                      <a:pt x="39" y="120"/>
                      <a:pt x="39" y="120"/>
                      <a:pt x="39" y="120"/>
                    </a:cubicBezTo>
                    <a:cubicBezTo>
                      <a:pt x="38" y="121"/>
                      <a:pt x="38" y="121"/>
                      <a:pt x="38" y="122"/>
                    </a:cubicBezTo>
                    <a:cubicBezTo>
                      <a:pt x="38" y="125"/>
                      <a:pt x="38" y="125"/>
                      <a:pt x="38" y="125"/>
                    </a:cubicBezTo>
                    <a:cubicBezTo>
                      <a:pt x="36" y="123"/>
                      <a:pt x="36" y="123"/>
                      <a:pt x="36" y="123"/>
                    </a:cubicBezTo>
                    <a:cubicBezTo>
                      <a:pt x="36" y="122"/>
                      <a:pt x="36" y="122"/>
                      <a:pt x="36" y="122"/>
                    </a:cubicBezTo>
                    <a:cubicBezTo>
                      <a:pt x="35" y="121"/>
                      <a:pt x="34" y="119"/>
                      <a:pt x="34" y="119"/>
                    </a:cubicBezTo>
                    <a:cubicBezTo>
                      <a:pt x="33" y="119"/>
                      <a:pt x="32" y="119"/>
                      <a:pt x="31" y="118"/>
                    </a:cubicBezTo>
                    <a:cubicBezTo>
                      <a:pt x="30" y="119"/>
                      <a:pt x="28" y="120"/>
                      <a:pt x="27" y="121"/>
                    </a:cubicBezTo>
                    <a:cubicBezTo>
                      <a:pt x="26" y="121"/>
                      <a:pt x="26" y="121"/>
                      <a:pt x="26" y="121"/>
                    </a:cubicBezTo>
                    <a:cubicBezTo>
                      <a:pt x="26" y="121"/>
                      <a:pt x="25" y="121"/>
                      <a:pt x="25" y="121"/>
                    </a:cubicBezTo>
                    <a:cubicBezTo>
                      <a:pt x="24" y="119"/>
                      <a:pt x="24" y="119"/>
                      <a:pt x="24" y="119"/>
                    </a:cubicBezTo>
                    <a:cubicBezTo>
                      <a:pt x="25" y="119"/>
                      <a:pt x="25" y="119"/>
                      <a:pt x="25" y="119"/>
                    </a:cubicBezTo>
                    <a:cubicBezTo>
                      <a:pt x="25" y="119"/>
                      <a:pt x="25" y="119"/>
                      <a:pt x="26" y="119"/>
                    </a:cubicBezTo>
                    <a:cubicBezTo>
                      <a:pt x="26" y="119"/>
                      <a:pt x="26" y="119"/>
                      <a:pt x="26" y="119"/>
                    </a:cubicBezTo>
                    <a:cubicBezTo>
                      <a:pt x="26" y="118"/>
                      <a:pt x="26" y="118"/>
                      <a:pt x="26" y="117"/>
                    </a:cubicBezTo>
                    <a:cubicBezTo>
                      <a:pt x="26" y="117"/>
                      <a:pt x="26" y="117"/>
                      <a:pt x="26" y="117"/>
                    </a:cubicBezTo>
                    <a:cubicBezTo>
                      <a:pt x="26" y="117"/>
                      <a:pt x="25" y="117"/>
                      <a:pt x="25" y="117"/>
                    </a:cubicBezTo>
                    <a:cubicBezTo>
                      <a:pt x="24" y="116"/>
                      <a:pt x="24" y="116"/>
                      <a:pt x="24" y="116"/>
                    </a:cubicBezTo>
                    <a:cubicBezTo>
                      <a:pt x="24" y="115"/>
                      <a:pt x="24" y="115"/>
                      <a:pt x="24" y="115"/>
                    </a:cubicBezTo>
                    <a:cubicBezTo>
                      <a:pt x="26" y="114"/>
                      <a:pt x="25" y="113"/>
                      <a:pt x="24" y="110"/>
                    </a:cubicBezTo>
                    <a:cubicBezTo>
                      <a:pt x="24" y="110"/>
                      <a:pt x="24" y="110"/>
                      <a:pt x="24" y="110"/>
                    </a:cubicBezTo>
                    <a:cubicBezTo>
                      <a:pt x="24" y="110"/>
                      <a:pt x="24" y="110"/>
                      <a:pt x="24" y="110"/>
                    </a:cubicBezTo>
                    <a:cubicBezTo>
                      <a:pt x="22" y="112"/>
                      <a:pt x="21" y="113"/>
                      <a:pt x="19" y="113"/>
                    </a:cubicBezTo>
                    <a:cubicBezTo>
                      <a:pt x="18" y="113"/>
                      <a:pt x="17" y="113"/>
                      <a:pt x="16" y="111"/>
                    </a:cubicBezTo>
                    <a:cubicBezTo>
                      <a:pt x="16" y="111"/>
                      <a:pt x="16" y="111"/>
                      <a:pt x="16" y="111"/>
                    </a:cubicBezTo>
                    <a:cubicBezTo>
                      <a:pt x="15" y="111"/>
                      <a:pt x="15" y="110"/>
                      <a:pt x="15" y="110"/>
                    </a:cubicBezTo>
                    <a:cubicBezTo>
                      <a:pt x="14" y="109"/>
                      <a:pt x="15" y="106"/>
                      <a:pt x="17" y="104"/>
                    </a:cubicBezTo>
                    <a:cubicBezTo>
                      <a:pt x="16" y="104"/>
                      <a:pt x="15" y="104"/>
                      <a:pt x="14" y="104"/>
                    </a:cubicBezTo>
                    <a:cubicBezTo>
                      <a:pt x="13" y="103"/>
                      <a:pt x="13" y="103"/>
                      <a:pt x="13" y="103"/>
                    </a:cubicBezTo>
                    <a:cubicBezTo>
                      <a:pt x="14" y="103"/>
                      <a:pt x="14" y="103"/>
                      <a:pt x="14" y="103"/>
                    </a:cubicBezTo>
                    <a:cubicBezTo>
                      <a:pt x="14" y="103"/>
                      <a:pt x="13" y="103"/>
                      <a:pt x="13" y="103"/>
                    </a:cubicBezTo>
                    <a:cubicBezTo>
                      <a:pt x="12" y="103"/>
                      <a:pt x="12" y="103"/>
                      <a:pt x="12" y="103"/>
                    </a:cubicBezTo>
                    <a:cubicBezTo>
                      <a:pt x="12" y="102"/>
                      <a:pt x="12" y="102"/>
                      <a:pt x="12" y="102"/>
                    </a:cubicBezTo>
                    <a:cubicBezTo>
                      <a:pt x="11" y="102"/>
                      <a:pt x="11" y="102"/>
                      <a:pt x="11" y="101"/>
                    </a:cubicBezTo>
                    <a:cubicBezTo>
                      <a:pt x="11" y="101"/>
                      <a:pt x="11" y="100"/>
                      <a:pt x="11" y="100"/>
                    </a:cubicBezTo>
                    <a:cubicBezTo>
                      <a:pt x="11" y="100"/>
                      <a:pt x="10" y="100"/>
                      <a:pt x="10" y="100"/>
                    </a:cubicBezTo>
                    <a:cubicBezTo>
                      <a:pt x="5" y="101"/>
                      <a:pt x="5" y="101"/>
                      <a:pt x="5" y="101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8" y="98"/>
                      <a:pt x="8" y="98"/>
                      <a:pt x="8" y="98"/>
                    </a:cubicBezTo>
                    <a:cubicBezTo>
                      <a:pt x="8" y="97"/>
                      <a:pt x="8" y="97"/>
                      <a:pt x="8" y="96"/>
                    </a:cubicBezTo>
                    <a:cubicBezTo>
                      <a:pt x="8" y="96"/>
                      <a:pt x="8" y="96"/>
                      <a:pt x="8" y="95"/>
                    </a:cubicBezTo>
                    <a:cubicBezTo>
                      <a:pt x="8" y="95"/>
                      <a:pt x="8" y="95"/>
                      <a:pt x="8" y="95"/>
                    </a:cubicBezTo>
                    <a:cubicBezTo>
                      <a:pt x="9" y="95"/>
                      <a:pt x="9" y="95"/>
                      <a:pt x="9" y="95"/>
                    </a:cubicBezTo>
                    <a:cubicBezTo>
                      <a:pt x="10" y="94"/>
                      <a:pt x="10" y="94"/>
                      <a:pt x="10" y="93"/>
                    </a:cubicBezTo>
                    <a:cubicBezTo>
                      <a:pt x="10" y="92"/>
                      <a:pt x="10" y="91"/>
                      <a:pt x="11" y="90"/>
                    </a:cubicBezTo>
                    <a:cubicBezTo>
                      <a:pt x="11" y="89"/>
                      <a:pt x="13" y="88"/>
                      <a:pt x="14" y="87"/>
                    </a:cubicBezTo>
                    <a:cubicBezTo>
                      <a:pt x="14" y="87"/>
                      <a:pt x="14" y="87"/>
                      <a:pt x="14" y="87"/>
                    </a:cubicBezTo>
                    <a:cubicBezTo>
                      <a:pt x="15" y="87"/>
                      <a:pt x="16" y="87"/>
                      <a:pt x="16" y="87"/>
                    </a:cubicBezTo>
                    <a:cubicBezTo>
                      <a:pt x="16" y="86"/>
                      <a:pt x="16" y="86"/>
                      <a:pt x="16" y="86"/>
                    </a:cubicBezTo>
                    <a:cubicBezTo>
                      <a:pt x="17" y="85"/>
                      <a:pt x="17" y="85"/>
                      <a:pt x="17" y="85"/>
                    </a:cubicBezTo>
                    <a:cubicBezTo>
                      <a:pt x="17" y="85"/>
                      <a:pt x="18" y="85"/>
                      <a:pt x="19" y="85"/>
                    </a:cubicBezTo>
                    <a:cubicBezTo>
                      <a:pt x="20" y="84"/>
                      <a:pt x="21" y="84"/>
                      <a:pt x="21" y="84"/>
                    </a:cubicBezTo>
                    <a:cubicBezTo>
                      <a:pt x="21" y="84"/>
                      <a:pt x="22" y="83"/>
                      <a:pt x="22" y="82"/>
                    </a:cubicBezTo>
                    <a:cubicBezTo>
                      <a:pt x="22" y="81"/>
                      <a:pt x="23" y="81"/>
                      <a:pt x="24" y="80"/>
                    </a:cubicBezTo>
                    <a:cubicBezTo>
                      <a:pt x="24" y="80"/>
                      <a:pt x="25" y="80"/>
                      <a:pt x="26" y="80"/>
                    </a:cubicBezTo>
                    <a:cubicBezTo>
                      <a:pt x="23" y="76"/>
                      <a:pt x="23" y="76"/>
                      <a:pt x="23" y="76"/>
                    </a:cubicBezTo>
                    <a:cubicBezTo>
                      <a:pt x="22" y="77"/>
                      <a:pt x="22" y="77"/>
                      <a:pt x="22" y="77"/>
                    </a:cubicBezTo>
                    <a:cubicBezTo>
                      <a:pt x="22" y="75"/>
                      <a:pt x="22" y="75"/>
                      <a:pt x="22" y="75"/>
                    </a:cubicBezTo>
                    <a:cubicBezTo>
                      <a:pt x="20" y="73"/>
                      <a:pt x="20" y="73"/>
                      <a:pt x="20" y="73"/>
                    </a:cubicBezTo>
                    <a:cubicBezTo>
                      <a:pt x="20" y="72"/>
                      <a:pt x="18" y="72"/>
                      <a:pt x="16" y="73"/>
                    </a:cubicBezTo>
                    <a:cubicBezTo>
                      <a:pt x="15" y="73"/>
                      <a:pt x="14" y="73"/>
                      <a:pt x="12" y="73"/>
                    </a:cubicBezTo>
                    <a:cubicBezTo>
                      <a:pt x="8" y="72"/>
                      <a:pt x="8" y="70"/>
                      <a:pt x="6" y="68"/>
                    </a:cubicBezTo>
                    <a:cubicBezTo>
                      <a:pt x="6" y="67"/>
                      <a:pt x="6" y="67"/>
                      <a:pt x="5" y="66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4"/>
                      <a:pt x="3" y="63"/>
                      <a:pt x="1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2" y="60"/>
                      <a:pt x="2" y="59"/>
                      <a:pt x="3" y="59"/>
                    </a:cubicBezTo>
                    <a:cubicBezTo>
                      <a:pt x="5" y="57"/>
                      <a:pt x="7" y="56"/>
                      <a:pt x="9" y="55"/>
                    </a:cubicBezTo>
                    <a:cubicBezTo>
                      <a:pt x="9" y="55"/>
                      <a:pt x="9" y="55"/>
                      <a:pt x="9" y="55"/>
                    </a:cubicBezTo>
                    <a:cubicBezTo>
                      <a:pt x="10" y="55"/>
                      <a:pt x="10" y="55"/>
                      <a:pt x="10" y="55"/>
                    </a:cubicBezTo>
                    <a:cubicBezTo>
                      <a:pt x="10" y="54"/>
                      <a:pt x="11" y="54"/>
                      <a:pt x="11" y="54"/>
                    </a:cubicBezTo>
                    <a:cubicBezTo>
                      <a:pt x="13" y="52"/>
                      <a:pt x="14" y="51"/>
                      <a:pt x="17" y="51"/>
                    </a:cubicBezTo>
                    <a:cubicBezTo>
                      <a:pt x="18" y="51"/>
                      <a:pt x="19" y="52"/>
                      <a:pt x="20" y="53"/>
                    </a:cubicBezTo>
                    <a:cubicBezTo>
                      <a:pt x="20" y="54"/>
                      <a:pt x="19" y="55"/>
                      <a:pt x="19" y="56"/>
                    </a:cubicBezTo>
                    <a:cubicBezTo>
                      <a:pt x="20" y="57"/>
                      <a:pt x="21" y="57"/>
                      <a:pt x="22" y="57"/>
                    </a:cubicBezTo>
                    <a:cubicBezTo>
                      <a:pt x="23" y="57"/>
                      <a:pt x="23" y="57"/>
                      <a:pt x="24" y="57"/>
                    </a:cubicBezTo>
                    <a:cubicBezTo>
                      <a:pt x="24" y="57"/>
                      <a:pt x="25" y="57"/>
                      <a:pt x="25" y="57"/>
                    </a:cubicBezTo>
                    <a:cubicBezTo>
                      <a:pt x="26" y="57"/>
                      <a:pt x="26" y="57"/>
                      <a:pt x="26" y="56"/>
                    </a:cubicBez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3"/>
                      <a:pt x="25" y="53"/>
                      <a:pt x="24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6" y="51"/>
                      <a:pt x="26" y="51"/>
                      <a:pt x="26" y="51"/>
                    </a:cubicBezTo>
                    <a:cubicBezTo>
                      <a:pt x="26" y="50"/>
                      <a:pt x="26" y="50"/>
                      <a:pt x="26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5" y="49"/>
                      <a:pt x="25" y="49"/>
                      <a:pt x="24" y="49"/>
                    </a:cubicBezTo>
                    <a:cubicBezTo>
                      <a:pt x="22" y="50"/>
                      <a:pt x="22" y="50"/>
                      <a:pt x="22" y="50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0" y="49"/>
                      <a:pt x="18" y="47"/>
                      <a:pt x="17" y="44"/>
                    </a:cubicBezTo>
                    <a:cubicBezTo>
                      <a:pt x="17" y="43"/>
                      <a:pt x="16" y="42"/>
                      <a:pt x="16" y="42"/>
                    </a:cubicBezTo>
                    <a:cubicBezTo>
                      <a:pt x="14" y="40"/>
                      <a:pt x="12" y="38"/>
                      <a:pt x="9" y="37"/>
                    </a:cubicBezTo>
                    <a:cubicBezTo>
                      <a:pt x="8" y="36"/>
                      <a:pt x="7" y="35"/>
                      <a:pt x="6" y="35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7" y="33"/>
                      <a:pt x="7" y="32"/>
                    </a:cubicBezTo>
                    <a:cubicBezTo>
                      <a:pt x="7" y="32"/>
                      <a:pt x="7" y="32"/>
                      <a:pt x="8" y="32"/>
                    </a:cubicBezTo>
                    <a:cubicBezTo>
                      <a:pt x="8" y="32"/>
                      <a:pt x="7" y="31"/>
                      <a:pt x="7" y="31"/>
                    </a:cubicBezTo>
                    <a:cubicBezTo>
                      <a:pt x="7" y="31"/>
                      <a:pt x="7" y="29"/>
                      <a:pt x="8" y="28"/>
                    </a:cubicBezTo>
                    <a:cubicBezTo>
                      <a:pt x="9" y="27"/>
                      <a:pt x="11" y="27"/>
                      <a:pt x="14" y="27"/>
                    </a:cubicBezTo>
                    <a:cubicBezTo>
                      <a:pt x="14" y="27"/>
                      <a:pt x="15" y="27"/>
                      <a:pt x="15" y="26"/>
                    </a:cubicBezTo>
                    <a:cubicBezTo>
                      <a:pt x="18" y="26"/>
                      <a:pt x="21" y="23"/>
                      <a:pt x="20" y="20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6"/>
                      <a:pt x="23" y="15"/>
                      <a:pt x="24" y="15"/>
                    </a:cubicBezTo>
                    <a:cubicBezTo>
                      <a:pt x="24" y="14"/>
                      <a:pt x="24" y="13"/>
                      <a:pt x="25" y="12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3" y="6"/>
                      <a:pt x="35" y="6"/>
                      <a:pt x="36" y="5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8" y="5"/>
                      <a:pt x="39" y="5"/>
                      <a:pt x="39" y="5"/>
                    </a:cubicBezTo>
                    <a:cubicBezTo>
                      <a:pt x="40" y="5"/>
                      <a:pt x="42" y="4"/>
                      <a:pt x="42" y="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4" y="1"/>
                      <a:pt x="45" y="0"/>
                      <a:pt x="47" y="0"/>
                    </a:cubicBezTo>
                    <a:cubicBezTo>
                      <a:pt x="48" y="0"/>
                      <a:pt x="49" y="0"/>
                      <a:pt x="51" y="1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2" y="2"/>
                      <a:pt x="53" y="2"/>
                      <a:pt x="53" y="2"/>
                    </a:cubicBezTo>
                    <a:cubicBezTo>
                      <a:pt x="53" y="2"/>
                      <a:pt x="53" y="2"/>
                      <a:pt x="53" y="2"/>
                    </a:cubicBezTo>
                    <a:cubicBezTo>
                      <a:pt x="54" y="2"/>
                      <a:pt x="55" y="3"/>
                      <a:pt x="55" y="4"/>
                    </a:cubicBezTo>
                    <a:cubicBezTo>
                      <a:pt x="56" y="5"/>
                      <a:pt x="56" y="6"/>
                      <a:pt x="56" y="6"/>
                    </a:cubicBezTo>
                    <a:cubicBezTo>
                      <a:pt x="56" y="6"/>
                      <a:pt x="57" y="5"/>
                      <a:pt x="57" y="5"/>
                    </a:cubicBezTo>
                    <a:cubicBezTo>
                      <a:pt x="58" y="4"/>
                      <a:pt x="59" y="4"/>
                      <a:pt x="60" y="4"/>
                    </a:cubicBezTo>
                    <a:cubicBezTo>
                      <a:pt x="60" y="4"/>
                      <a:pt x="61" y="4"/>
                      <a:pt x="61" y="5"/>
                    </a:cubicBezTo>
                    <a:cubicBezTo>
                      <a:pt x="62" y="6"/>
                      <a:pt x="62" y="6"/>
                      <a:pt x="63" y="6"/>
                    </a:cubicBezTo>
                    <a:cubicBezTo>
                      <a:pt x="63" y="6"/>
                      <a:pt x="63" y="6"/>
                      <a:pt x="64" y="6"/>
                    </a:cubicBezTo>
                    <a:cubicBezTo>
                      <a:pt x="66" y="4"/>
                      <a:pt x="66" y="4"/>
                      <a:pt x="66" y="4"/>
                    </a:cubicBezTo>
                    <a:cubicBezTo>
                      <a:pt x="65" y="7"/>
                      <a:pt x="65" y="7"/>
                      <a:pt x="65" y="7"/>
                    </a:cubicBezTo>
                    <a:cubicBezTo>
                      <a:pt x="65" y="7"/>
                      <a:pt x="65" y="8"/>
                      <a:pt x="65" y="8"/>
                    </a:cubicBezTo>
                    <a:cubicBezTo>
                      <a:pt x="65" y="8"/>
                      <a:pt x="66" y="8"/>
                      <a:pt x="67" y="9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8" y="10"/>
                      <a:pt x="68" y="10"/>
                      <a:pt x="68" y="10"/>
                    </a:cubicBezTo>
                    <a:cubicBezTo>
                      <a:pt x="76" y="10"/>
                      <a:pt x="82" y="12"/>
                      <a:pt x="90" y="15"/>
                    </a:cubicBezTo>
                    <a:cubicBezTo>
                      <a:pt x="91" y="15"/>
                      <a:pt x="93" y="14"/>
                      <a:pt x="94" y="14"/>
                    </a:cubicBezTo>
                    <a:cubicBezTo>
                      <a:pt x="97" y="13"/>
                      <a:pt x="99" y="13"/>
                      <a:pt x="100" y="14"/>
                    </a:cubicBezTo>
                    <a:cubicBezTo>
                      <a:pt x="100" y="14"/>
                      <a:pt x="101" y="15"/>
                      <a:pt x="102" y="15"/>
                    </a:cubicBezTo>
                    <a:cubicBezTo>
                      <a:pt x="103" y="17"/>
                      <a:pt x="105" y="18"/>
                      <a:pt x="107" y="18"/>
                    </a:cubicBezTo>
                    <a:cubicBezTo>
                      <a:pt x="107" y="18"/>
                      <a:pt x="107" y="18"/>
                      <a:pt x="107" y="18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01"/>
                      <a:pt x="109" y="101"/>
                      <a:pt x="109" y="101"/>
                    </a:cubicBezTo>
                    <a:cubicBezTo>
                      <a:pt x="109" y="104"/>
                      <a:pt x="109" y="106"/>
                      <a:pt x="110" y="107"/>
                    </a:cubicBezTo>
                    <a:cubicBezTo>
                      <a:pt x="110" y="108"/>
                      <a:pt x="110" y="108"/>
                      <a:pt x="111" y="108"/>
                    </a:cubicBezTo>
                    <a:cubicBezTo>
                      <a:pt x="112" y="108"/>
                      <a:pt x="113" y="107"/>
                      <a:pt x="115" y="106"/>
                    </a:cubicBezTo>
                    <a:cubicBezTo>
                      <a:pt x="117" y="105"/>
                      <a:pt x="117" y="105"/>
                      <a:pt x="117" y="105"/>
                    </a:cubicBezTo>
                    <a:cubicBezTo>
                      <a:pt x="116" y="108"/>
                      <a:pt x="116" y="108"/>
                      <a:pt x="116" y="108"/>
                    </a:cubicBezTo>
                    <a:cubicBezTo>
                      <a:pt x="115" y="109"/>
                      <a:pt x="116" y="111"/>
                      <a:pt x="118" y="112"/>
                    </a:cubicBezTo>
                    <a:cubicBezTo>
                      <a:pt x="117" y="108"/>
                      <a:pt x="117" y="108"/>
                      <a:pt x="117" y="108"/>
                    </a:cubicBezTo>
                    <a:cubicBezTo>
                      <a:pt x="120" y="112"/>
                      <a:pt x="120" y="112"/>
                      <a:pt x="120" y="112"/>
                    </a:cubicBezTo>
                    <a:cubicBezTo>
                      <a:pt x="121" y="113"/>
                      <a:pt x="121" y="114"/>
                      <a:pt x="121" y="115"/>
                    </a:cubicBezTo>
                    <a:cubicBezTo>
                      <a:pt x="121" y="115"/>
                      <a:pt x="122" y="116"/>
                      <a:pt x="122" y="117"/>
                    </a:cubicBezTo>
                    <a:cubicBezTo>
                      <a:pt x="123" y="117"/>
                      <a:pt x="123" y="116"/>
                      <a:pt x="123" y="116"/>
                    </a:cubicBezTo>
                    <a:cubicBezTo>
                      <a:pt x="123" y="116"/>
                      <a:pt x="123" y="116"/>
                      <a:pt x="123" y="116"/>
                    </a:cubicBezTo>
                    <a:cubicBezTo>
                      <a:pt x="123" y="116"/>
                      <a:pt x="123" y="116"/>
                      <a:pt x="123" y="116"/>
                    </a:cubicBezTo>
                    <a:cubicBezTo>
                      <a:pt x="124" y="115"/>
                      <a:pt x="124" y="115"/>
                      <a:pt x="124" y="114"/>
                    </a:cubicBezTo>
                    <a:cubicBezTo>
                      <a:pt x="126" y="113"/>
                      <a:pt x="128" y="111"/>
                      <a:pt x="129" y="111"/>
                    </a:cubicBezTo>
                    <a:cubicBezTo>
                      <a:pt x="129" y="111"/>
                      <a:pt x="129" y="111"/>
                      <a:pt x="129" y="111"/>
                    </a:cubicBezTo>
                    <a:cubicBezTo>
                      <a:pt x="129" y="111"/>
                      <a:pt x="129" y="111"/>
                      <a:pt x="129" y="111"/>
                    </a:cubicBezTo>
                    <a:cubicBezTo>
                      <a:pt x="130" y="111"/>
                      <a:pt x="131" y="112"/>
                      <a:pt x="132" y="113"/>
                    </a:cubicBezTo>
                    <a:cubicBezTo>
                      <a:pt x="133" y="115"/>
                      <a:pt x="134" y="117"/>
                      <a:pt x="136" y="119"/>
                    </a:cubicBezTo>
                    <a:cubicBezTo>
                      <a:pt x="137" y="121"/>
                      <a:pt x="139" y="123"/>
                      <a:pt x="140" y="126"/>
                    </a:cubicBezTo>
                    <a:cubicBezTo>
                      <a:pt x="141" y="127"/>
                      <a:pt x="141" y="127"/>
                      <a:pt x="141" y="127"/>
                    </a:cubicBezTo>
                    <a:cubicBezTo>
                      <a:pt x="143" y="133"/>
                      <a:pt x="144" y="135"/>
                      <a:pt x="149" y="137"/>
                    </a:cubicBezTo>
                    <a:cubicBezTo>
                      <a:pt x="151" y="139"/>
                      <a:pt x="152" y="141"/>
                      <a:pt x="152" y="143"/>
                    </a:cubicBezTo>
                    <a:cubicBezTo>
                      <a:pt x="152" y="145"/>
                      <a:pt x="150" y="148"/>
                      <a:pt x="148" y="149"/>
                    </a:cubicBezTo>
                    <a:cubicBezTo>
                      <a:pt x="147" y="149"/>
                      <a:pt x="147" y="149"/>
                      <a:pt x="147" y="149"/>
                    </a:cubicBezTo>
                    <a:cubicBezTo>
                      <a:pt x="147" y="148"/>
                      <a:pt x="147" y="148"/>
                      <a:pt x="147" y="148"/>
                    </a:cubicBezTo>
                    <a:cubicBezTo>
                      <a:pt x="147" y="147"/>
                      <a:pt x="147" y="147"/>
                      <a:pt x="147" y="146"/>
                    </a:cubicBezTo>
                    <a:cubicBezTo>
                      <a:pt x="147" y="146"/>
                      <a:pt x="147" y="145"/>
                      <a:pt x="148" y="145"/>
                    </a:cubicBezTo>
                    <a:cubicBezTo>
                      <a:pt x="146" y="144"/>
                      <a:pt x="146" y="142"/>
                      <a:pt x="146" y="140"/>
                    </a:cubicBezTo>
                    <a:cubicBezTo>
                      <a:pt x="145" y="141"/>
                      <a:pt x="144" y="142"/>
                      <a:pt x="144" y="143"/>
                    </a:cubicBezTo>
                    <a:cubicBezTo>
                      <a:pt x="143" y="145"/>
                      <a:pt x="143" y="145"/>
                      <a:pt x="143" y="145"/>
                    </a:cubicBezTo>
                    <a:cubicBezTo>
                      <a:pt x="142" y="143"/>
                      <a:pt x="142" y="143"/>
                      <a:pt x="142" y="143"/>
                    </a:cubicBezTo>
                    <a:cubicBezTo>
                      <a:pt x="141" y="142"/>
                      <a:pt x="141" y="141"/>
                      <a:pt x="142" y="140"/>
                    </a:cubicBezTo>
                    <a:cubicBezTo>
                      <a:pt x="142" y="139"/>
                      <a:pt x="142" y="138"/>
                      <a:pt x="143" y="138"/>
                    </a:cubicBezTo>
                    <a:cubicBezTo>
                      <a:pt x="141" y="136"/>
                      <a:pt x="139" y="134"/>
                      <a:pt x="138" y="132"/>
                    </a:cubicBezTo>
                    <a:cubicBezTo>
                      <a:pt x="138" y="132"/>
                      <a:pt x="138" y="132"/>
                      <a:pt x="138" y="132"/>
                    </a:cubicBezTo>
                    <a:cubicBezTo>
                      <a:pt x="138" y="132"/>
                      <a:pt x="138" y="132"/>
                      <a:pt x="138" y="132"/>
                    </a:cubicBezTo>
                    <a:cubicBezTo>
                      <a:pt x="134" y="132"/>
                      <a:pt x="134" y="132"/>
                      <a:pt x="134" y="132"/>
                    </a:cubicBezTo>
                    <a:cubicBezTo>
                      <a:pt x="137" y="130"/>
                      <a:pt x="137" y="130"/>
                      <a:pt x="137" y="130"/>
                    </a:cubicBezTo>
                    <a:cubicBezTo>
                      <a:pt x="137" y="130"/>
                      <a:pt x="137" y="130"/>
                      <a:pt x="137" y="130"/>
                    </a:cubicBezTo>
                    <a:cubicBezTo>
                      <a:pt x="137" y="128"/>
                      <a:pt x="137" y="128"/>
                      <a:pt x="137" y="128"/>
                    </a:cubicBezTo>
                    <a:cubicBezTo>
                      <a:pt x="137" y="129"/>
                      <a:pt x="137" y="129"/>
                      <a:pt x="137" y="129"/>
                    </a:cubicBezTo>
                    <a:cubicBezTo>
                      <a:pt x="137" y="129"/>
                      <a:pt x="137" y="129"/>
                      <a:pt x="137" y="129"/>
                    </a:cubicBezTo>
                    <a:cubicBezTo>
                      <a:pt x="137" y="128"/>
                      <a:pt x="137" y="128"/>
                      <a:pt x="137" y="128"/>
                    </a:cubicBezTo>
                    <a:cubicBezTo>
                      <a:pt x="137" y="128"/>
                      <a:pt x="137" y="128"/>
                      <a:pt x="136" y="128"/>
                    </a:cubicBezTo>
                    <a:cubicBezTo>
                      <a:pt x="136" y="128"/>
                      <a:pt x="136" y="128"/>
                      <a:pt x="136" y="128"/>
                    </a:cubicBezTo>
                    <a:cubicBezTo>
                      <a:pt x="136" y="128"/>
                      <a:pt x="136" y="128"/>
                      <a:pt x="136" y="128"/>
                    </a:cubicBezTo>
                    <a:cubicBezTo>
                      <a:pt x="136" y="128"/>
                      <a:pt x="136" y="128"/>
                      <a:pt x="136" y="128"/>
                    </a:cubicBezTo>
                    <a:cubicBezTo>
                      <a:pt x="136" y="127"/>
                      <a:pt x="136" y="127"/>
                      <a:pt x="136" y="127"/>
                    </a:cubicBezTo>
                    <a:cubicBezTo>
                      <a:pt x="135" y="127"/>
                      <a:pt x="135" y="127"/>
                      <a:pt x="135" y="127"/>
                    </a:cubicBezTo>
                    <a:cubicBezTo>
                      <a:pt x="135" y="125"/>
                      <a:pt x="135" y="125"/>
                      <a:pt x="135" y="125"/>
                    </a:cubicBezTo>
                    <a:cubicBezTo>
                      <a:pt x="135" y="125"/>
                      <a:pt x="134" y="124"/>
                      <a:pt x="133" y="124"/>
                    </a:cubicBezTo>
                    <a:cubicBezTo>
                      <a:pt x="133" y="123"/>
                      <a:pt x="132" y="123"/>
                      <a:pt x="132" y="122"/>
                    </a:cubicBezTo>
                    <a:cubicBezTo>
                      <a:pt x="131" y="123"/>
                      <a:pt x="131" y="124"/>
                      <a:pt x="130" y="124"/>
                    </a:cubicBezTo>
                    <a:cubicBezTo>
                      <a:pt x="129" y="125"/>
                      <a:pt x="129" y="125"/>
                      <a:pt x="129" y="125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29" y="123"/>
                      <a:pt x="129" y="123"/>
                      <a:pt x="129" y="123"/>
                    </a:cubicBezTo>
                    <a:cubicBezTo>
                      <a:pt x="128" y="123"/>
                      <a:pt x="128" y="123"/>
                      <a:pt x="128" y="123"/>
                    </a:cubicBezTo>
                    <a:cubicBezTo>
                      <a:pt x="127" y="123"/>
                      <a:pt x="127" y="123"/>
                      <a:pt x="127" y="123"/>
                    </a:cubicBezTo>
                    <a:cubicBezTo>
                      <a:pt x="126" y="125"/>
                      <a:pt x="123" y="124"/>
                      <a:pt x="121" y="122"/>
                    </a:cubicBezTo>
                    <a:cubicBezTo>
                      <a:pt x="121" y="122"/>
                      <a:pt x="121" y="122"/>
                      <a:pt x="121" y="122"/>
                    </a:cubicBezTo>
                    <a:cubicBezTo>
                      <a:pt x="121" y="122"/>
                      <a:pt x="118" y="119"/>
                      <a:pt x="118" y="117"/>
                    </a:cubicBezTo>
                    <a:cubicBezTo>
                      <a:pt x="118" y="117"/>
                      <a:pt x="117" y="117"/>
                      <a:pt x="117" y="117"/>
                    </a:cubicBezTo>
                    <a:cubicBezTo>
                      <a:pt x="116" y="118"/>
                      <a:pt x="115" y="117"/>
                      <a:pt x="114" y="116"/>
                    </a:cubicBezTo>
                    <a:cubicBezTo>
                      <a:pt x="114" y="117"/>
                      <a:pt x="114" y="117"/>
                      <a:pt x="114" y="117"/>
                    </a:cubicBezTo>
                    <a:cubicBezTo>
                      <a:pt x="114" y="116"/>
                      <a:pt x="114" y="116"/>
                      <a:pt x="114" y="116"/>
                    </a:cubicBezTo>
                    <a:cubicBezTo>
                      <a:pt x="114" y="116"/>
                      <a:pt x="113" y="115"/>
                      <a:pt x="113" y="115"/>
                    </a:cubicBezTo>
                    <a:cubicBezTo>
                      <a:pt x="112" y="115"/>
                      <a:pt x="112" y="115"/>
                      <a:pt x="112" y="114"/>
                    </a:cubicBezTo>
                    <a:cubicBezTo>
                      <a:pt x="110" y="114"/>
                      <a:pt x="110" y="114"/>
                      <a:pt x="110" y="114"/>
                    </a:cubicBezTo>
                    <a:cubicBezTo>
                      <a:pt x="112" y="113"/>
                      <a:pt x="112" y="113"/>
                      <a:pt x="112" y="113"/>
                    </a:cubicBezTo>
                    <a:cubicBezTo>
                      <a:pt x="112" y="113"/>
                      <a:pt x="112" y="112"/>
                      <a:pt x="112" y="112"/>
                    </a:cubicBezTo>
                    <a:cubicBezTo>
                      <a:pt x="111" y="113"/>
                      <a:pt x="108" y="113"/>
                      <a:pt x="106" y="112"/>
                    </a:cubicBezTo>
                    <a:cubicBezTo>
                      <a:pt x="106" y="112"/>
                      <a:pt x="106" y="112"/>
                      <a:pt x="106" y="112"/>
                    </a:cubicBezTo>
                    <a:cubicBezTo>
                      <a:pt x="106" y="112"/>
                      <a:pt x="105" y="111"/>
                      <a:pt x="105" y="111"/>
                    </a:cubicBezTo>
                    <a:cubicBezTo>
                      <a:pt x="103" y="111"/>
                      <a:pt x="103" y="111"/>
                      <a:pt x="103" y="111"/>
                    </a:cubicBezTo>
                    <a:cubicBezTo>
                      <a:pt x="102" y="111"/>
                      <a:pt x="101" y="111"/>
                      <a:pt x="99" y="111"/>
                    </a:cubicBezTo>
                    <a:cubicBezTo>
                      <a:pt x="95" y="111"/>
                      <a:pt x="95" y="110"/>
                      <a:pt x="92" y="108"/>
                    </a:cubicBezTo>
                    <a:cubicBezTo>
                      <a:pt x="92" y="107"/>
                      <a:pt x="92" y="107"/>
                      <a:pt x="92" y="107"/>
                    </a:cubicBezTo>
                    <a:cubicBezTo>
                      <a:pt x="92" y="107"/>
                      <a:pt x="92" y="107"/>
                      <a:pt x="92" y="107"/>
                    </a:cubicBezTo>
                    <a:cubicBezTo>
                      <a:pt x="91" y="108"/>
                      <a:pt x="91" y="108"/>
                      <a:pt x="90" y="108"/>
                    </a:cubicBezTo>
                    <a:cubicBezTo>
                      <a:pt x="90" y="108"/>
                      <a:pt x="88" y="107"/>
                      <a:pt x="88" y="105"/>
                    </a:cubicBezTo>
                    <a:cubicBezTo>
                      <a:pt x="88" y="105"/>
                      <a:pt x="87" y="105"/>
                      <a:pt x="87" y="106"/>
                    </a:cubicBezTo>
                    <a:cubicBezTo>
                      <a:pt x="84" y="106"/>
                      <a:pt x="84" y="106"/>
                      <a:pt x="84" y="106"/>
                    </a:cubicBezTo>
                    <a:cubicBezTo>
                      <a:pt x="85" y="105"/>
                      <a:pt x="85" y="105"/>
                      <a:pt x="85" y="105"/>
                    </a:cubicBezTo>
                    <a:cubicBezTo>
                      <a:pt x="85" y="104"/>
                      <a:pt x="85" y="104"/>
                      <a:pt x="85" y="104"/>
                    </a:cubicBezTo>
                    <a:cubicBezTo>
                      <a:pt x="84" y="104"/>
                      <a:pt x="84" y="104"/>
                      <a:pt x="84" y="104"/>
                    </a:cubicBezTo>
                    <a:cubicBezTo>
                      <a:pt x="84" y="103"/>
                      <a:pt x="84" y="103"/>
                      <a:pt x="84" y="103"/>
                    </a:cubicBezTo>
                    <a:cubicBezTo>
                      <a:pt x="83" y="103"/>
                      <a:pt x="82" y="103"/>
                      <a:pt x="82" y="103"/>
                    </a:cubicBezTo>
                    <a:cubicBezTo>
                      <a:pt x="81" y="103"/>
                      <a:pt x="81" y="103"/>
                      <a:pt x="81" y="103"/>
                    </a:cubicBezTo>
                    <a:cubicBezTo>
                      <a:pt x="80" y="103"/>
                      <a:pt x="80" y="103"/>
                      <a:pt x="80" y="103"/>
                    </a:cubicBezTo>
                    <a:cubicBezTo>
                      <a:pt x="80" y="103"/>
                      <a:pt x="80" y="103"/>
                      <a:pt x="80" y="103"/>
                    </a:cubicBezTo>
                    <a:cubicBezTo>
                      <a:pt x="80" y="103"/>
                      <a:pt x="80" y="103"/>
                      <a:pt x="80" y="103"/>
                    </a:cubicBezTo>
                    <a:cubicBezTo>
                      <a:pt x="80" y="103"/>
                      <a:pt x="80" y="103"/>
                      <a:pt x="80" y="103"/>
                    </a:cubicBezTo>
                    <a:cubicBezTo>
                      <a:pt x="80" y="103"/>
                      <a:pt x="80" y="103"/>
                      <a:pt x="79" y="103"/>
                    </a:cubicBezTo>
                    <a:cubicBezTo>
                      <a:pt x="81" y="104"/>
                      <a:pt x="81" y="104"/>
                      <a:pt x="81" y="104"/>
                    </a:cubicBezTo>
                    <a:cubicBezTo>
                      <a:pt x="82" y="104"/>
                      <a:pt x="82" y="104"/>
                      <a:pt x="82" y="104"/>
                    </a:cubicBezTo>
                    <a:cubicBezTo>
                      <a:pt x="82" y="104"/>
                      <a:pt x="82" y="104"/>
                      <a:pt x="82" y="104"/>
                    </a:cubicBezTo>
                    <a:cubicBezTo>
                      <a:pt x="84" y="105"/>
                      <a:pt x="84" y="105"/>
                      <a:pt x="84" y="105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1" y="106"/>
                      <a:pt x="81" y="106"/>
                      <a:pt x="81" y="106"/>
                    </a:cubicBezTo>
                    <a:cubicBezTo>
                      <a:pt x="81" y="106"/>
                      <a:pt x="81" y="107"/>
                      <a:pt x="80" y="107"/>
                    </a:cubicBezTo>
                    <a:cubicBezTo>
                      <a:pt x="79" y="109"/>
                      <a:pt x="78" y="112"/>
                      <a:pt x="75" y="110"/>
                    </a:cubicBezTo>
                    <a:cubicBezTo>
                      <a:pt x="75" y="111"/>
                      <a:pt x="75" y="111"/>
                      <a:pt x="75" y="111"/>
                    </a:cubicBezTo>
                    <a:cubicBezTo>
                      <a:pt x="75" y="111"/>
                      <a:pt x="75" y="112"/>
                      <a:pt x="75" y="112"/>
                    </a:cubicBezTo>
                    <a:cubicBezTo>
                      <a:pt x="74" y="112"/>
                      <a:pt x="74" y="112"/>
                      <a:pt x="74" y="112"/>
                    </a:cubicBezTo>
                    <a:cubicBezTo>
                      <a:pt x="74" y="113"/>
                      <a:pt x="73" y="113"/>
                      <a:pt x="73" y="113"/>
                    </a:cubicBezTo>
                    <a:cubicBezTo>
                      <a:pt x="72" y="114"/>
                      <a:pt x="72" y="114"/>
                      <a:pt x="72" y="115"/>
                    </a:cubicBezTo>
                    <a:cubicBezTo>
                      <a:pt x="69" y="120"/>
                      <a:pt x="69" y="120"/>
                      <a:pt x="69" y="120"/>
                    </a:cubicBezTo>
                    <a:cubicBezTo>
                      <a:pt x="70" y="116"/>
                      <a:pt x="70" y="116"/>
                      <a:pt x="70" y="116"/>
                    </a:cubicBezTo>
                    <a:cubicBezTo>
                      <a:pt x="68" y="117"/>
                      <a:pt x="66" y="118"/>
                      <a:pt x="65" y="117"/>
                    </a:cubicBezTo>
                    <a:cubicBezTo>
                      <a:pt x="64" y="116"/>
                      <a:pt x="64" y="116"/>
                      <a:pt x="64" y="115"/>
                    </a:cubicBezTo>
                    <a:cubicBezTo>
                      <a:pt x="64" y="115"/>
                      <a:pt x="65" y="114"/>
                      <a:pt x="65" y="113"/>
                    </a:cubicBezTo>
                    <a:cubicBezTo>
                      <a:pt x="65" y="113"/>
                      <a:pt x="65" y="113"/>
                      <a:pt x="65" y="113"/>
                    </a:cubicBezTo>
                    <a:cubicBezTo>
                      <a:pt x="65" y="112"/>
                      <a:pt x="65" y="111"/>
                      <a:pt x="66" y="108"/>
                    </a:cubicBezTo>
                    <a:cubicBezTo>
                      <a:pt x="66" y="107"/>
                      <a:pt x="66" y="106"/>
                      <a:pt x="66" y="106"/>
                    </a:cubicBezTo>
                    <a:cubicBezTo>
                      <a:pt x="66" y="104"/>
                      <a:pt x="67" y="102"/>
                      <a:pt x="71" y="101"/>
                    </a:cubicBezTo>
                    <a:cubicBezTo>
                      <a:pt x="71" y="101"/>
                      <a:pt x="71" y="101"/>
                      <a:pt x="71" y="101"/>
                    </a:cubicBezTo>
                    <a:cubicBezTo>
                      <a:pt x="71" y="101"/>
                      <a:pt x="71" y="101"/>
                      <a:pt x="71" y="101"/>
                    </a:cubicBezTo>
                    <a:cubicBezTo>
                      <a:pt x="71" y="101"/>
                      <a:pt x="70" y="101"/>
                      <a:pt x="70" y="100"/>
                    </a:cubicBezTo>
                    <a:cubicBezTo>
                      <a:pt x="70" y="100"/>
                      <a:pt x="70" y="100"/>
                      <a:pt x="70" y="100"/>
                    </a:cubicBezTo>
                    <a:cubicBezTo>
                      <a:pt x="69" y="101"/>
                      <a:pt x="69" y="101"/>
                      <a:pt x="68" y="102"/>
                    </a:cubicBezTo>
                    <a:cubicBezTo>
                      <a:pt x="67" y="102"/>
                      <a:pt x="66" y="104"/>
                      <a:pt x="66" y="105"/>
                    </a:cubicBezTo>
                    <a:cubicBezTo>
                      <a:pt x="65" y="106"/>
                      <a:pt x="64" y="108"/>
                      <a:pt x="62" y="109"/>
                    </a:cubicBezTo>
                    <a:cubicBezTo>
                      <a:pt x="62" y="109"/>
                      <a:pt x="62" y="109"/>
                      <a:pt x="62" y="109"/>
                    </a:cubicBezTo>
                    <a:cubicBezTo>
                      <a:pt x="62" y="111"/>
                      <a:pt x="61" y="112"/>
                      <a:pt x="60" y="113"/>
                    </a:cubicBezTo>
                    <a:cubicBezTo>
                      <a:pt x="58" y="114"/>
                      <a:pt x="57" y="115"/>
                      <a:pt x="57" y="116"/>
                    </a:cubicBezTo>
                    <a:cubicBezTo>
                      <a:pt x="58" y="116"/>
                      <a:pt x="59" y="117"/>
                      <a:pt x="60" y="118"/>
                    </a:cubicBezTo>
                    <a:cubicBezTo>
                      <a:pt x="60" y="119"/>
                      <a:pt x="60" y="119"/>
                      <a:pt x="60" y="119"/>
                    </a:cubicBezTo>
                    <a:cubicBezTo>
                      <a:pt x="60" y="119"/>
                      <a:pt x="60" y="119"/>
                      <a:pt x="60" y="119"/>
                    </a:cubicBezTo>
                    <a:cubicBezTo>
                      <a:pt x="59" y="120"/>
                      <a:pt x="58" y="121"/>
                      <a:pt x="57" y="122"/>
                    </a:cubicBezTo>
                    <a:cubicBezTo>
                      <a:pt x="56" y="125"/>
                      <a:pt x="53" y="128"/>
                      <a:pt x="51" y="128"/>
                    </a:cubicBezTo>
                    <a:cubicBezTo>
                      <a:pt x="50" y="129"/>
                      <a:pt x="49" y="130"/>
                      <a:pt x="48" y="130"/>
                    </a:cubicBezTo>
                    <a:cubicBezTo>
                      <a:pt x="48" y="130"/>
                      <a:pt x="48" y="130"/>
                      <a:pt x="48" y="130"/>
                    </a:cubicBezTo>
                    <a:cubicBezTo>
                      <a:pt x="48" y="131"/>
                      <a:pt x="48" y="131"/>
                      <a:pt x="48" y="132"/>
                    </a:cubicBezTo>
                    <a:cubicBezTo>
                      <a:pt x="48" y="133"/>
                      <a:pt x="46" y="133"/>
                      <a:pt x="45" y="134"/>
                    </a:cubicBezTo>
                    <a:cubicBezTo>
                      <a:pt x="45" y="134"/>
                      <a:pt x="45" y="134"/>
                      <a:pt x="45" y="134"/>
                    </a:cubicBezTo>
                    <a:cubicBezTo>
                      <a:pt x="44" y="134"/>
                      <a:pt x="44" y="134"/>
                      <a:pt x="44" y="135"/>
                    </a:cubicBezTo>
                    <a:cubicBezTo>
                      <a:pt x="44" y="135"/>
                      <a:pt x="43" y="136"/>
                      <a:pt x="43" y="136"/>
                    </a:cubicBezTo>
                    <a:cubicBezTo>
                      <a:pt x="43" y="136"/>
                      <a:pt x="43" y="136"/>
                      <a:pt x="43" y="136"/>
                    </a:cubicBezTo>
                    <a:cubicBezTo>
                      <a:pt x="42" y="137"/>
                      <a:pt x="42" y="137"/>
                      <a:pt x="42" y="137"/>
                    </a:cubicBezTo>
                    <a:cubicBezTo>
                      <a:pt x="41" y="138"/>
                      <a:pt x="40" y="138"/>
                      <a:pt x="39" y="138"/>
                    </a:cubicBezTo>
                    <a:cubicBezTo>
                      <a:pt x="39" y="138"/>
                      <a:pt x="39" y="138"/>
                      <a:pt x="39" y="138"/>
                    </a:cubicBezTo>
                    <a:cubicBezTo>
                      <a:pt x="40" y="140"/>
                      <a:pt x="40" y="140"/>
                      <a:pt x="40" y="140"/>
                    </a:cubicBezTo>
                    <a:cubicBezTo>
                      <a:pt x="38" y="140"/>
                      <a:pt x="38" y="140"/>
                      <a:pt x="38" y="140"/>
                    </a:cubicBezTo>
                    <a:cubicBezTo>
                      <a:pt x="36" y="140"/>
                      <a:pt x="36" y="141"/>
                      <a:pt x="36" y="142"/>
                    </a:cubicBezTo>
                    <a:cubicBezTo>
                      <a:pt x="40" y="144"/>
                      <a:pt x="40" y="144"/>
                      <a:pt x="40" y="144"/>
                    </a:cubicBezTo>
                    <a:cubicBezTo>
                      <a:pt x="35" y="143"/>
                      <a:pt x="35" y="143"/>
                      <a:pt x="35" y="143"/>
                    </a:cubicBezTo>
                    <a:lnTo>
                      <a:pt x="35" y="151"/>
                    </a:lnTo>
                    <a:close/>
                    <a:moveTo>
                      <a:pt x="148" y="143"/>
                    </a:moveTo>
                    <a:cubicBezTo>
                      <a:pt x="149" y="143"/>
                      <a:pt x="149" y="144"/>
                      <a:pt x="149" y="144"/>
                    </a:cubicBezTo>
                    <a:cubicBezTo>
                      <a:pt x="150" y="144"/>
                      <a:pt x="150" y="145"/>
                      <a:pt x="150" y="145"/>
                    </a:cubicBezTo>
                    <a:cubicBezTo>
                      <a:pt x="150" y="144"/>
                      <a:pt x="150" y="144"/>
                      <a:pt x="150" y="143"/>
                    </a:cubicBezTo>
                    <a:cubicBezTo>
                      <a:pt x="150" y="141"/>
                      <a:pt x="150" y="140"/>
                      <a:pt x="148" y="139"/>
                    </a:cubicBezTo>
                    <a:cubicBezTo>
                      <a:pt x="148" y="139"/>
                      <a:pt x="148" y="139"/>
                      <a:pt x="148" y="139"/>
                    </a:cubicBezTo>
                    <a:cubicBezTo>
                      <a:pt x="148" y="139"/>
                      <a:pt x="148" y="139"/>
                      <a:pt x="148" y="140"/>
                    </a:cubicBezTo>
                    <a:cubicBezTo>
                      <a:pt x="148" y="140"/>
                      <a:pt x="148" y="143"/>
                      <a:pt x="148" y="143"/>
                    </a:cubicBezTo>
                    <a:close/>
                    <a:moveTo>
                      <a:pt x="24" y="144"/>
                    </a:moveTo>
                    <a:cubicBezTo>
                      <a:pt x="24" y="145"/>
                      <a:pt x="24" y="145"/>
                      <a:pt x="24" y="145"/>
                    </a:cubicBezTo>
                    <a:cubicBezTo>
                      <a:pt x="24" y="145"/>
                      <a:pt x="25" y="143"/>
                      <a:pt x="26" y="143"/>
                    </a:cubicBezTo>
                    <a:cubicBezTo>
                      <a:pt x="26" y="142"/>
                      <a:pt x="26" y="142"/>
                      <a:pt x="26" y="142"/>
                    </a:cubicBezTo>
                    <a:cubicBezTo>
                      <a:pt x="25" y="142"/>
                      <a:pt x="24" y="143"/>
                      <a:pt x="23" y="144"/>
                    </a:cubicBezTo>
                    <a:cubicBezTo>
                      <a:pt x="23" y="144"/>
                      <a:pt x="23" y="144"/>
                      <a:pt x="23" y="144"/>
                    </a:cubicBezTo>
                    <a:lnTo>
                      <a:pt x="24" y="144"/>
                    </a:lnTo>
                    <a:close/>
                    <a:moveTo>
                      <a:pt x="29" y="141"/>
                    </a:moveTo>
                    <a:cubicBezTo>
                      <a:pt x="28" y="142"/>
                      <a:pt x="28" y="142"/>
                      <a:pt x="28" y="142"/>
                    </a:cubicBezTo>
                    <a:cubicBezTo>
                      <a:pt x="29" y="142"/>
                      <a:pt x="30" y="141"/>
                      <a:pt x="30" y="141"/>
                    </a:cubicBezTo>
                    <a:cubicBezTo>
                      <a:pt x="30" y="141"/>
                      <a:pt x="29" y="141"/>
                      <a:pt x="29" y="141"/>
                    </a:cubicBezTo>
                    <a:close/>
                    <a:moveTo>
                      <a:pt x="38" y="135"/>
                    </a:moveTo>
                    <a:cubicBezTo>
                      <a:pt x="37" y="135"/>
                      <a:pt x="37" y="135"/>
                      <a:pt x="36" y="136"/>
                    </a:cubicBezTo>
                    <a:cubicBezTo>
                      <a:pt x="35" y="136"/>
                      <a:pt x="32" y="138"/>
                      <a:pt x="32" y="139"/>
                    </a:cubicBezTo>
                    <a:cubicBezTo>
                      <a:pt x="32" y="139"/>
                      <a:pt x="32" y="140"/>
                      <a:pt x="33" y="140"/>
                    </a:cubicBezTo>
                    <a:cubicBezTo>
                      <a:pt x="33" y="140"/>
                      <a:pt x="33" y="140"/>
                      <a:pt x="33" y="140"/>
                    </a:cubicBezTo>
                    <a:cubicBezTo>
                      <a:pt x="33" y="140"/>
                      <a:pt x="33" y="140"/>
                      <a:pt x="33" y="140"/>
                    </a:cubicBezTo>
                    <a:cubicBezTo>
                      <a:pt x="34" y="139"/>
                      <a:pt x="34" y="139"/>
                      <a:pt x="34" y="139"/>
                    </a:cubicBezTo>
                    <a:cubicBezTo>
                      <a:pt x="34" y="140"/>
                      <a:pt x="34" y="140"/>
                      <a:pt x="34" y="140"/>
                    </a:cubicBezTo>
                    <a:cubicBezTo>
                      <a:pt x="35" y="139"/>
                      <a:pt x="36" y="139"/>
                      <a:pt x="37" y="138"/>
                    </a:cubicBezTo>
                    <a:cubicBezTo>
                      <a:pt x="37" y="138"/>
                      <a:pt x="37" y="138"/>
                      <a:pt x="37" y="138"/>
                    </a:cubicBezTo>
                    <a:cubicBezTo>
                      <a:pt x="36" y="138"/>
                      <a:pt x="36" y="137"/>
                      <a:pt x="36" y="137"/>
                    </a:cubicBezTo>
                    <a:cubicBezTo>
                      <a:pt x="37" y="135"/>
                      <a:pt x="37" y="135"/>
                      <a:pt x="37" y="135"/>
                    </a:cubicBezTo>
                    <a:cubicBezTo>
                      <a:pt x="38" y="136"/>
                      <a:pt x="38" y="136"/>
                      <a:pt x="39" y="136"/>
                    </a:cubicBezTo>
                    <a:lnTo>
                      <a:pt x="38" y="135"/>
                    </a:lnTo>
                    <a:close/>
                    <a:moveTo>
                      <a:pt x="142" y="134"/>
                    </a:moveTo>
                    <a:cubicBezTo>
                      <a:pt x="143" y="135"/>
                      <a:pt x="144" y="137"/>
                      <a:pt x="145" y="137"/>
                    </a:cubicBezTo>
                    <a:cubicBezTo>
                      <a:pt x="145" y="137"/>
                      <a:pt x="145" y="137"/>
                      <a:pt x="145" y="137"/>
                    </a:cubicBezTo>
                    <a:cubicBezTo>
                      <a:pt x="144" y="136"/>
                      <a:pt x="143" y="135"/>
                      <a:pt x="142" y="133"/>
                    </a:cubicBezTo>
                    <a:lnTo>
                      <a:pt x="142" y="134"/>
                    </a:lnTo>
                    <a:close/>
                    <a:moveTo>
                      <a:pt x="39" y="134"/>
                    </a:moveTo>
                    <a:cubicBezTo>
                      <a:pt x="41" y="134"/>
                      <a:pt x="41" y="134"/>
                      <a:pt x="41" y="134"/>
                    </a:cubicBezTo>
                    <a:cubicBezTo>
                      <a:pt x="42" y="135"/>
                      <a:pt x="42" y="135"/>
                      <a:pt x="42" y="134"/>
                    </a:cubicBezTo>
                    <a:cubicBezTo>
                      <a:pt x="42" y="133"/>
                      <a:pt x="43" y="132"/>
                      <a:pt x="44" y="132"/>
                    </a:cubicBezTo>
                    <a:cubicBezTo>
                      <a:pt x="45" y="132"/>
                      <a:pt x="45" y="132"/>
                      <a:pt x="45" y="132"/>
                    </a:cubicBezTo>
                    <a:cubicBezTo>
                      <a:pt x="45" y="132"/>
                      <a:pt x="46" y="131"/>
                      <a:pt x="46" y="131"/>
                    </a:cubicBezTo>
                    <a:cubicBezTo>
                      <a:pt x="46" y="131"/>
                      <a:pt x="46" y="131"/>
                      <a:pt x="46" y="131"/>
                    </a:cubicBezTo>
                    <a:cubicBezTo>
                      <a:pt x="45" y="130"/>
                      <a:pt x="45" y="130"/>
                      <a:pt x="45" y="130"/>
                    </a:cubicBezTo>
                    <a:cubicBezTo>
                      <a:pt x="46" y="129"/>
                      <a:pt x="46" y="129"/>
                      <a:pt x="46" y="129"/>
                    </a:cubicBezTo>
                    <a:cubicBezTo>
                      <a:pt x="46" y="129"/>
                      <a:pt x="47" y="129"/>
                      <a:pt x="47" y="129"/>
                    </a:cubicBezTo>
                    <a:cubicBezTo>
                      <a:pt x="48" y="128"/>
                      <a:pt x="49" y="128"/>
                      <a:pt x="49" y="127"/>
                    </a:cubicBezTo>
                    <a:cubicBezTo>
                      <a:pt x="49" y="125"/>
                      <a:pt x="49" y="125"/>
                      <a:pt x="49" y="125"/>
                    </a:cubicBezTo>
                    <a:cubicBezTo>
                      <a:pt x="50" y="126"/>
                      <a:pt x="50" y="126"/>
                      <a:pt x="50" y="126"/>
                    </a:cubicBezTo>
                    <a:cubicBezTo>
                      <a:pt x="52" y="126"/>
                      <a:pt x="54" y="123"/>
                      <a:pt x="56" y="121"/>
                    </a:cubicBezTo>
                    <a:cubicBezTo>
                      <a:pt x="57" y="120"/>
                      <a:pt x="57" y="119"/>
                      <a:pt x="58" y="119"/>
                    </a:cubicBezTo>
                    <a:cubicBezTo>
                      <a:pt x="57" y="118"/>
                      <a:pt x="57" y="118"/>
                      <a:pt x="56" y="118"/>
                    </a:cubicBezTo>
                    <a:cubicBezTo>
                      <a:pt x="55" y="118"/>
                      <a:pt x="55" y="118"/>
                      <a:pt x="55" y="118"/>
                    </a:cubicBezTo>
                    <a:cubicBezTo>
                      <a:pt x="55" y="117"/>
                      <a:pt x="55" y="117"/>
                      <a:pt x="55" y="117"/>
                    </a:cubicBezTo>
                    <a:cubicBezTo>
                      <a:pt x="55" y="115"/>
                      <a:pt x="57" y="113"/>
                      <a:pt x="58" y="112"/>
                    </a:cubicBezTo>
                    <a:cubicBezTo>
                      <a:pt x="59" y="111"/>
                      <a:pt x="60" y="110"/>
                      <a:pt x="60" y="109"/>
                    </a:cubicBezTo>
                    <a:cubicBezTo>
                      <a:pt x="60" y="109"/>
                      <a:pt x="60" y="109"/>
                      <a:pt x="60" y="108"/>
                    </a:cubicBezTo>
                    <a:cubicBezTo>
                      <a:pt x="61" y="107"/>
                      <a:pt x="61" y="107"/>
                      <a:pt x="61" y="107"/>
                    </a:cubicBezTo>
                    <a:cubicBezTo>
                      <a:pt x="61" y="107"/>
                      <a:pt x="61" y="107"/>
                      <a:pt x="61" y="107"/>
                    </a:cubicBezTo>
                    <a:cubicBezTo>
                      <a:pt x="62" y="107"/>
                      <a:pt x="63" y="105"/>
                      <a:pt x="64" y="104"/>
                    </a:cubicBezTo>
                    <a:cubicBezTo>
                      <a:pt x="65" y="102"/>
                      <a:pt x="66" y="101"/>
                      <a:pt x="67" y="100"/>
                    </a:cubicBezTo>
                    <a:cubicBezTo>
                      <a:pt x="69" y="99"/>
                      <a:pt x="70" y="96"/>
                      <a:pt x="70" y="94"/>
                    </a:cubicBezTo>
                    <a:cubicBezTo>
                      <a:pt x="70" y="93"/>
                      <a:pt x="70" y="92"/>
                      <a:pt x="71" y="91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3" y="94"/>
                      <a:pt x="72" y="96"/>
                      <a:pt x="71" y="99"/>
                    </a:cubicBezTo>
                    <a:cubicBezTo>
                      <a:pt x="72" y="99"/>
                      <a:pt x="73" y="98"/>
                      <a:pt x="73" y="98"/>
                    </a:cubicBezTo>
                    <a:cubicBezTo>
                      <a:pt x="74" y="97"/>
                      <a:pt x="74" y="97"/>
                      <a:pt x="74" y="97"/>
                    </a:cubicBezTo>
                    <a:cubicBezTo>
                      <a:pt x="80" y="93"/>
                      <a:pt x="80" y="93"/>
                      <a:pt x="80" y="93"/>
                    </a:cubicBezTo>
                    <a:cubicBezTo>
                      <a:pt x="76" y="98"/>
                      <a:pt x="76" y="98"/>
                      <a:pt x="76" y="98"/>
                    </a:cubicBezTo>
                    <a:cubicBezTo>
                      <a:pt x="75" y="99"/>
                      <a:pt x="75" y="100"/>
                      <a:pt x="74" y="101"/>
                    </a:cubicBezTo>
                    <a:cubicBezTo>
                      <a:pt x="74" y="101"/>
                      <a:pt x="74" y="101"/>
                      <a:pt x="74" y="101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8" y="102"/>
                      <a:pt x="78" y="101"/>
                      <a:pt x="79" y="101"/>
                    </a:cubicBezTo>
                    <a:cubicBezTo>
                      <a:pt x="80" y="99"/>
                      <a:pt x="80" y="99"/>
                      <a:pt x="80" y="99"/>
                    </a:cubicBezTo>
                    <a:cubicBezTo>
                      <a:pt x="81" y="97"/>
                      <a:pt x="81" y="97"/>
                      <a:pt x="81" y="97"/>
                    </a:cubicBezTo>
                    <a:cubicBezTo>
                      <a:pt x="81" y="98"/>
                      <a:pt x="81" y="98"/>
                      <a:pt x="81" y="98"/>
                    </a:cubicBezTo>
                    <a:cubicBezTo>
                      <a:pt x="83" y="97"/>
                      <a:pt x="83" y="97"/>
                      <a:pt x="83" y="97"/>
                    </a:cubicBezTo>
                    <a:cubicBezTo>
                      <a:pt x="82" y="100"/>
                      <a:pt x="82" y="100"/>
                      <a:pt x="82" y="100"/>
                    </a:cubicBezTo>
                    <a:cubicBezTo>
                      <a:pt x="82" y="100"/>
                      <a:pt x="82" y="100"/>
                      <a:pt x="82" y="100"/>
                    </a:cubicBezTo>
                    <a:cubicBezTo>
                      <a:pt x="82" y="101"/>
                      <a:pt x="83" y="101"/>
                      <a:pt x="83" y="101"/>
                    </a:cubicBezTo>
                    <a:cubicBezTo>
                      <a:pt x="84" y="101"/>
                      <a:pt x="84" y="101"/>
                      <a:pt x="85" y="101"/>
                    </a:cubicBezTo>
                    <a:cubicBezTo>
                      <a:pt x="87" y="100"/>
                      <a:pt x="87" y="100"/>
                      <a:pt x="87" y="100"/>
                    </a:cubicBezTo>
                    <a:cubicBezTo>
                      <a:pt x="87" y="102"/>
                      <a:pt x="87" y="102"/>
                      <a:pt x="87" y="102"/>
                    </a:cubicBezTo>
                    <a:cubicBezTo>
                      <a:pt x="86" y="102"/>
                      <a:pt x="86" y="102"/>
                      <a:pt x="86" y="102"/>
                    </a:cubicBezTo>
                    <a:cubicBezTo>
                      <a:pt x="88" y="102"/>
                      <a:pt x="88" y="102"/>
                      <a:pt x="88" y="102"/>
                    </a:cubicBezTo>
                    <a:cubicBezTo>
                      <a:pt x="91" y="101"/>
                      <a:pt x="91" y="101"/>
                      <a:pt x="91" y="101"/>
                    </a:cubicBezTo>
                    <a:cubicBezTo>
                      <a:pt x="90" y="102"/>
                      <a:pt x="90" y="102"/>
                      <a:pt x="90" y="102"/>
                    </a:cubicBezTo>
                    <a:cubicBezTo>
                      <a:pt x="91" y="102"/>
                      <a:pt x="91" y="102"/>
                      <a:pt x="91" y="102"/>
                    </a:cubicBezTo>
                    <a:cubicBezTo>
                      <a:pt x="89" y="103"/>
                      <a:pt x="89" y="103"/>
                      <a:pt x="89" y="103"/>
                    </a:cubicBezTo>
                    <a:cubicBezTo>
                      <a:pt x="89" y="104"/>
                      <a:pt x="89" y="104"/>
                      <a:pt x="89" y="104"/>
                    </a:cubicBezTo>
                    <a:cubicBezTo>
                      <a:pt x="89" y="104"/>
                      <a:pt x="89" y="104"/>
                      <a:pt x="89" y="104"/>
                    </a:cubicBezTo>
                    <a:cubicBezTo>
                      <a:pt x="90" y="104"/>
                      <a:pt x="90" y="104"/>
                      <a:pt x="90" y="104"/>
                    </a:cubicBezTo>
                    <a:cubicBezTo>
                      <a:pt x="90" y="105"/>
                      <a:pt x="90" y="105"/>
                      <a:pt x="90" y="105"/>
                    </a:cubicBezTo>
                    <a:cubicBezTo>
                      <a:pt x="90" y="106"/>
                      <a:pt x="90" y="106"/>
                      <a:pt x="90" y="106"/>
                    </a:cubicBezTo>
                    <a:cubicBezTo>
                      <a:pt x="91" y="106"/>
                      <a:pt x="91" y="106"/>
                      <a:pt x="91" y="105"/>
                    </a:cubicBezTo>
                    <a:cubicBezTo>
                      <a:pt x="92" y="105"/>
                      <a:pt x="93" y="105"/>
                      <a:pt x="93" y="106"/>
                    </a:cubicBezTo>
                    <a:cubicBezTo>
                      <a:pt x="94" y="106"/>
                      <a:pt x="94" y="106"/>
                      <a:pt x="94" y="106"/>
                    </a:cubicBezTo>
                    <a:cubicBezTo>
                      <a:pt x="96" y="109"/>
                      <a:pt x="96" y="109"/>
                      <a:pt x="99" y="109"/>
                    </a:cubicBezTo>
                    <a:cubicBezTo>
                      <a:pt x="101" y="109"/>
                      <a:pt x="102" y="109"/>
                      <a:pt x="103" y="109"/>
                    </a:cubicBezTo>
                    <a:cubicBezTo>
                      <a:pt x="105" y="109"/>
                      <a:pt x="105" y="109"/>
                      <a:pt x="105" y="109"/>
                    </a:cubicBezTo>
                    <a:cubicBezTo>
                      <a:pt x="106" y="109"/>
                      <a:pt x="106" y="109"/>
                      <a:pt x="107" y="109"/>
                    </a:cubicBezTo>
                    <a:cubicBezTo>
                      <a:pt x="107" y="109"/>
                      <a:pt x="107" y="110"/>
                      <a:pt x="107" y="110"/>
                    </a:cubicBezTo>
                    <a:cubicBezTo>
                      <a:pt x="107" y="110"/>
                      <a:pt x="107" y="110"/>
                      <a:pt x="107" y="110"/>
                    </a:cubicBezTo>
                    <a:cubicBezTo>
                      <a:pt x="108" y="110"/>
                      <a:pt x="109" y="111"/>
                      <a:pt x="110" y="111"/>
                    </a:cubicBezTo>
                    <a:cubicBezTo>
                      <a:pt x="111" y="111"/>
                      <a:pt x="111" y="111"/>
                      <a:pt x="112" y="110"/>
                    </a:cubicBezTo>
                    <a:cubicBezTo>
                      <a:pt x="110" y="110"/>
                      <a:pt x="109" y="110"/>
                      <a:pt x="108" y="109"/>
                    </a:cubicBezTo>
                    <a:cubicBezTo>
                      <a:pt x="107" y="107"/>
                      <a:pt x="107" y="104"/>
                      <a:pt x="107" y="101"/>
                    </a:cubicBezTo>
                    <a:cubicBezTo>
                      <a:pt x="107" y="20"/>
                      <a:pt x="107" y="20"/>
                      <a:pt x="107" y="20"/>
                    </a:cubicBezTo>
                    <a:cubicBezTo>
                      <a:pt x="105" y="21"/>
                      <a:pt x="102" y="18"/>
                      <a:pt x="100" y="17"/>
                    </a:cubicBezTo>
                    <a:cubicBezTo>
                      <a:pt x="100" y="16"/>
                      <a:pt x="99" y="16"/>
                      <a:pt x="99" y="16"/>
                    </a:cubicBezTo>
                    <a:cubicBezTo>
                      <a:pt x="98" y="15"/>
                      <a:pt x="97" y="16"/>
                      <a:pt x="95" y="16"/>
                    </a:cubicBezTo>
                    <a:cubicBezTo>
                      <a:pt x="93" y="16"/>
                      <a:pt x="91" y="17"/>
                      <a:pt x="89" y="16"/>
                    </a:cubicBezTo>
                    <a:cubicBezTo>
                      <a:pt x="81" y="13"/>
                      <a:pt x="75" y="11"/>
                      <a:pt x="66" y="12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65" y="10"/>
                      <a:pt x="65" y="10"/>
                      <a:pt x="65" y="10"/>
                    </a:cubicBezTo>
                    <a:cubicBezTo>
                      <a:pt x="64" y="10"/>
                      <a:pt x="64" y="9"/>
                      <a:pt x="63" y="9"/>
                    </a:cubicBezTo>
                    <a:cubicBezTo>
                      <a:pt x="63" y="9"/>
                      <a:pt x="63" y="8"/>
                      <a:pt x="63" y="8"/>
                    </a:cubicBezTo>
                    <a:cubicBezTo>
                      <a:pt x="61" y="8"/>
                      <a:pt x="60" y="7"/>
                      <a:pt x="60" y="6"/>
                    </a:cubicBezTo>
                    <a:cubicBezTo>
                      <a:pt x="60" y="6"/>
                      <a:pt x="59" y="6"/>
                      <a:pt x="59" y="7"/>
                    </a:cubicBezTo>
                    <a:cubicBezTo>
                      <a:pt x="58" y="7"/>
                      <a:pt x="57" y="8"/>
                      <a:pt x="5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5" y="7"/>
                      <a:pt x="54" y="6"/>
                      <a:pt x="54" y="5"/>
                    </a:cubicBezTo>
                    <a:cubicBezTo>
                      <a:pt x="53" y="5"/>
                      <a:pt x="53" y="4"/>
                      <a:pt x="53" y="4"/>
                    </a:cubicBezTo>
                    <a:cubicBezTo>
                      <a:pt x="53" y="4"/>
                      <a:pt x="53" y="4"/>
                      <a:pt x="53" y="4"/>
                    </a:cubicBezTo>
                    <a:cubicBezTo>
                      <a:pt x="52" y="5"/>
                      <a:pt x="52" y="6"/>
                      <a:pt x="53" y="7"/>
                    </a:cubicBezTo>
                    <a:cubicBezTo>
                      <a:pt x="54" y="10"/>
                      <a:pt x="54" y="10"/>
                      <a:pt x="54" y="10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0" y="8"/>
                      <a:pt x="49" y="7"/>
                      <a:pt x="48" y="7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8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4" y="4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6"/>
                      <a:pt x="41" y="6"/>
                      <a:pt x="40" y="7"/>
                    </a:cubicBezTo>
                    <a:cubicBezTo>
                      <a:pt x="38" y="7"/>
                      <a:pt x="37" y="8"/>
                      <a:pt x="37" y="8"/>
                    </a:cubicBezTo>
                    <a:cubicBezTo>
                      <a:pt x="37" y="10"/>
                      <a:pt x="37" y="10"/>
                      <a:pt x="37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5" y="11"/>
                      <a:pt x="34" y="11"/>
                      <a:pt x="34" y="13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2" y="13"/>
                      <a:pt x="32" y="12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6" y="18"/>
                      <a:pt x="25" y="17"/>
                      <a:pt x="25" y="17"/>
                    </a:cubicBezTo>
                    <a:cubicBezTo>
                      <a:pt x="25" y="17"/>
                      <a:pt x="24" y="17"/>
                      <a:pt x="24" y="17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17"/>
                      <a:pt x="23" y="17"/>
                      <a:pt x="23" y="18"/>
                    </a:cubicBezTo>
                    <a:cubicBezTo>
                      <a:pt x="23" y="18"/>
                      <a:pt x="24" y="18"/>
                      <a:pt x="24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20"/>
                      <a:pt x="23" y="20"/>
                      <a:pt x="23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5"/>
                      <a:pt x="19" y="28"/>
                      <a:pt x="16" y="28"/>
                    </a:cubicBezTo>
                    <a:cubicBezTo>
                      <a:pt x="15" y="29"/>
                      <a:pt x="15" y="29"/>
                      <a:pt x="14" y="29"/>
                    </a:cubicBezTo>
                    <a:cubicBezTo>
                      <a:pt x="13" y="29"/>
                      <a:pt x="10" y="29"/>
                      <a:pt x="9" y="29"/>
                    </a:cubicBezTo>
                    <a:cubicBezTo>
                      <a:pt x="9" y="29"/>
                      <a:pt x="9" y="30"/>
                      <a:pt x="9" y="30"/>
                    </a:cubicBezTo>
                    <a:cubicBezTo>
                      <a:pt x="9" y="31"/>
                      <a:pt x="10" y="31"/>
                      <a:pt x="10" y="32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9" y="34"/>
                      <a:pt x="9" y="34"/>
                      <a:pt x="8" y="34"/>
                    </a:cubicBezTo>
                    <a:cubicBezTo>
                      <a:pt x="9" y="34"/>
                      <a:pt x="9" y="35"/>
                      <a:pt x="10" y="35"/>
                    </a:cubicBezTo>
                    <a:cubicBezTo>
                      <a:pt x="13" y="37"/>
                      <a:pt x="15" y="38"/>
                      <a:pt x="17" y="41"/>
                    </a:cubicBezTo>
                    <a:cubicBezTo>
                      <a:pt x="18" y="41"/>
                      <a:pt x="18" y="42"/>
                      <a:pt x="19" y="43"/>
                    </a:cubicBezTo>
                    <a:cubicBezTo>
                      <a:pt x="20" y="44"/>
                      <a:pt x="21" y="48"/>
                      <a:pt x="22" y="48"/>
                    </a:cubicBezTo>
                    <a:cubicBezTo>
                      <a:pt x="22" y="48"/>
                      <a:pt x="23" y="47"/>
                      <a:pt x="23" y="46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6" y="47"/>
                      <a:pt x="27" y="47"/>
                      <a:pt x="27" y="47"/>
                    </a:cubicBezTo>
                    <a:cubicBezTo>
                      <a:pt x="28" y="48"/>
                      <a:pt x="28" y="49"/>
                      <a:pt x="28" y="49"/>
                    </a:cubicBezTo>
                    <a:cubicBezTo>
                      <a:pt x="28" y="50"/>
                      <a:pt x="28" y="50"/>
                      <a:pt x="28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31" y="51"/>
                      <a:pt x="33" y="51"/>
                      <a:pt x="35" y="51"/>
                    </a:cubicBezTo>
                    <a:cubicBezTo>
                      <a:pt x="38" y="52"/>
                      <a:pt x="38" y="52"/>
                      <a:pt x="38" y="52"/>
                    </a:cubicBezTo>
                    <a:cubicBezTo>
                      <a:pt x="36" y="53"/>
                      <a:pt x="36" y="53"/>
                      <a:pt x="36" y="53"/>
                    </a:cubicBezTo>
                    <a:cubicBezTo>
                      <a:pt x="34" y="54"/>
                      <a:pt x="33" y="55"/>
                      <a:pt x="31" y="55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28" y="58"/>
                      <a:pt x="27" y="59"/>
                      <a:pt x="25" y="59"/>
                    </a:cubicBezTo>
                    <a:cubicBezTo>
                      <a:pt x="25" y="59"/>
                      <a:pt x="24" y="59"/>
                      <a:pt x="23" y="59"/>
                    </a:cubicBezTo>
                    <a:cubicBezTo>
                      <a:pt x="23" y="59"/>
                      <a:pt x="22" y="59"/>
                      <a:pt x="22" y="59"/>
                    </a:cubicBezTo>
                    <a:cubicBezTo>
                      <a:pt x="20" y="59"/>
                      <a:pt x="18" y="58"/>
                      <a:pt x="16" y="56"/>
                    </a:cubicBezTo>
                    <a:cubicBezTo>
                      <a:pt x="16" y="55"/>
                      <a:pt x="16" y="55"/>
                      <a:pt x="16" y="55"/>
                    </a:cubicBezTo>
                    <a:cubicBezTo>
                      <a:pt x="17" y="55"/>
                      <a:pt x="17" y="55"/>
                      <a:pt x="17" y="55"/>
                    </a:cubicBezTo>
                    <a:cubicBezTo>
                      <a:pt x="17" y="55"/>
                      <a:pt x="18" y="54"/>
                      <a:pt x="18" y="53"/>
                    </a:cubicBezTo>
                    <a:cubicBezTo>
                      <a:pt x="18" y="53"/>
                      <a:pt x="18" y="53"/>
                      <a:pt x="17" y="53"/>
                    </a:cubicBezTo>
                    <a:cubicBezTo>
                      <a:pt x="15" y="53"/>
                      <a:pt x="14" y="54"/>
                      <a:pt x="12" y="55"/>
                    </a:cubicBezTo>
                    <a:cubicBezTo>
                      <a:pt x="12" y="55"/>
                      <a:pt x="12" y="55"/>
                      <a:pt x="12" y="56"/>
                    </a:cubicBezTo>
                    <a:cubicBezTo>
                      <a:pt x="12" y="56"/>
                      <a:pt x="12" y="56"/>
                      <a:pt x="12" y="56"/>
                    </a:cubicBezTo>
                    <a:cubicBezTo>
                      <a:pt x="15" y="59"/>
                      <a:pt x="15" y="59"/>
                      <a:pt x="15" y="59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9" y="57"/>
                      <a:pt x="6" y="59"/>
                      <a:pt x="4" y="60"/>
                    </a:cubicBezTo>
                    <a:cubicBezTo>
                      <a:pt x="4" y="60"/>
                      <a:pt x="3" y="61"/>
                      <a:pt x="3" y="61"/>
                    </a:cubicBezTo>
                    <a:cubicBezTo>
                      <a:pt x="5" y="63"/>
                      <a:pt x="6" y="63"/>
                      <a:pt x="9" y="64"/>
                    </a:cubicBezTo>
                    <a:cubicBezTo>
                      <a:pt x="18" y="65"/>
                      <a:pt x="18" y="65"/>
                      <a:pt x="18" y="65"/>
                    </a:cubicBezTo>
                    <a:cubicBezTo>
                      <a:pt x="9" y="66"/>
                      <a:pt x="9" y="66"/>
                      <a:pt x="9" y="66"/>
                    </a:cubicBezTo>
                    <a:cubicBezTo>
                      <a:pt x="9" y="66"/>
                      <a:pt x="8" y="66"/>
                      <a:pt x="8" y="66"/>
                    </a:cubicBezTo>
                    <a:cubicBezTo>
                      <a:pt x="8" y="66"/>
                      <a:pt x="8" y="66"/>
                      <a:pt x="8" y="66"/>
                    </a:cubicBezTo>
                    <a:cubicBezTo>
                      <a:pt x="8" y="66"/>
                      <a:pt x="8" y="67"/>
                      <a:pt x="8" y="67"/>
                    </a:cubicBezTo>
                    <a:cubicBezTo>
                      <a:pt x="9" y="69"/>
                      <a:pt x="10" y="70"/>
                      <a:pt x="13" y="71"/>
                    </a:cubicBezTo>
                    <a:cubicBezTo>
                      <a:pt x="14" y="71"/>
                      <a:pt x="15" y="71"/>
                      <a:pt x="16" y="71"/>
                    </a:cubicBezTo>
                    <a:cubicBezTo>
                      <a:pt x="17" y="71"/>
                      <a:pt x="18" y="71"/>
                      <a:pt x="18" y="71"/>
                    </a:cubicBezTo>
                    <a:cubicBezTo>
                      <a:pt x="18" y="70"/>
                      <a:pt x="18" y="70"/>
                      <a:pt x="18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3" y="72"/>
                    </a:cubicBezTo>
                    <a:cubicBezTo>
                      <a:pt x="25" y="70"/>
                      <a:pt x="25" y="68"/>
                      <a:pt x="28" y="68"/>
                    </a:cubicBezTo>
                    <a:cubicBezTo>
                      <a:pt x="29" y="68"/>
                      <a:pt x="30" y="68"/>
                      <a:pt x="31" y="69"/>
                    </a:cubicBezTo>
                    <a:cubicBezTo>
                      <a:pt x="31" y="69"/>
                      <a:pt x="31" y="69"/>
                      <a:pt x="31" y="69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1" y="72"/>
                      <a:pt x="30" y="72"/>
                      <a:pt x="29" y="73"/>
                    </a:cubicBezTo>
                    <a:cubicBezTo>
                      <a:pt x="31" y="75"/>
                      <a:pt x="32" y="79"/>
                      <a:pt x="30" y="81"/>
                    </a:cubicBezTo>
                    <a:cubicBezTo>
                      <a:pt x="29" y="82"/>
                      <a:pt x="28" y="82"/>
                      <a:pt x="28" y="82"/>
                    </a:cubicBezTo>
                    <a:cubicBezTo>
                      <a:pt x="28" y="82"/>
                      <a:pt x="27" y="82"/>
                      <a:pt x="27" y="82"/>
                    </a:cubicBezTo>
                    <a:cubicBezTo>
                      <a:pt x="26" y="82"/>
                      <a:pt x="25" y="82"/>
                      <a:pt x="25" y="82"/>
                    </a:cubicBezTo>
                    <a:cubicBezTo>
                      <a:pt x="24" y="82"/>
                      <a:pt x="24" y="83"/>
                      <a:pt x="24" y="83"/>
                    </a:cubicBezTo>
                    <a:cubicBezTo>
                      <a:pt x="23" y="84"/>
                      <a:pt x="23" y="85"/>
                      <a:pt x="22" y="85"/>
                    </a:cubicBezTo>
                    <a:cubicBezTo>
                      <a:pt x="21" y="86"/>
                      <a:pt x="20" y="86"/>
                      <a:pt x="19" y="86"/>
                    </a:cubicBezTo>
                    <a:cubicBezTo>
                      <a:pt x="19" y="87"/>
                      <a:pt x="19" y="87"/>
                      <a:pt x="18" y="87"/>
                    </a:cubicBezTo>
                    <a:cubicBezTo>
                      <a:pt x="18" y="88"/>
                      <a:pt x="18" y="88"/>
                      <a:pt x="18" y="88"/>
                    </a:cubicBezTo>
                    <a:cubicBezTo>
                      <a:pt x="18" y="88"/>
                      <a:pt x="18" y="88"/>
                      <a:pt x="18" y="88"/>
                    </a:cubicBezTo>
                    <a:cubicBezTo>
                      <a:pt x="17" y="89"/>
                      <a:pt x="17" y="89"/>
                      <a:pt x="16" y="89"/>
                    </a:cubicBezTo>
                    <a:cubicBezTo>
                      <a:pt x="16" y="89"/>
                      <a:pt x="16" y="89"/>
                      <a:pt x="15" y="89"/>
                    </a:cubicBezTo>
                    <a:cubicBezTo>
                      <a:pt x="15" y="89"/>
                      <a:pt x="15" y="89"/>
                      <a:pt x="15" y="89"/>
                    </a:cubicBezTo>
                    <a:cubicBezTo>
                      <a:pt x="14" y="90"/>
                      <a:pt x="13" y="90"/>
                      <a:pt x="12" y="91"/>
                    </a:cubicBezTo>
                    <a:cubicBezTo>
                      <a:pt x="12" y="92"/>
                      <a:pt x="12" y="92"/>
                      <a:pt x="12" y="93"/>
                    </a:cubicBezTo>
                    <a:cubicBezTo>
                      <a:pt x="12" y="94"/>
                      <a:pt x="11" y="95"/>
                      <a:pt x="10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12" y="96"/>
                      <a:pt x="12" y="96"/>
                      <a:pt x="12" y="96"/>
                    </a:cubicBezTo>
                    <a:cubicBezTo>
                      <a:pt x="13" y="97"/>
                      <a:pt x="13" y="97"/>
                      <a:pt x="13" y="97"/>
                    </a:cubicBezTo>
                    <a:cubicBezTo>
                      <a:pt x="13" y="97"/>
                      <a:pt x="13" y="98"/>
                      <a:pt x="13" y="98"/>
                    </a:cubicBezTo>
                    <a:cubicBezTo>
                      <a:pt x="14" y="97"/>
                      <a:pt x="14" y="97"/>
                      <a:pt x="14" y="97"/>
                    </a:cubicBezTo>
                    <a:cubicBezTo>
                      <a:pt x="13" y="99"/>
                      <a:pt x="13" y="99"/>
                      <a:pt x="13" y="99"/>
                    </a:cubicBezTo>
                    <a:cubicBezTo>
                      <a:pt x="13" y="100"/>
                      <a:pt x="13" y="100"/>
                      <a:pt x="13" y="101"/>
                    </a:cubicBezTo>
                    <a:cubicBezTo>
                      <a:pt x="13" y="101"/>
                      <a:pt x="14" y="101"/>
                      <a:pt x="14" y="101"/>
                    </a:cubicBezTo>
                    <a:cubicBezTo>
                      <a:pt x="15" y="101"/>
                      <a:pt x="15" y="101"/>
                      <a:pt x="15" y="101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6" y="102"/>
                      <a:pt x="16" y="102"/>
                      <a:pt x="16" y="102"/>
                    </a:cubicBezTo>
                    <a:cubicBezTo>
                      <a:pt x="16" y="102"/>
                      <a:pt x="16" y="102"/>
                      <a:pt x="16" y="102"/>
                    </a:cubicBezTo>
                    <a:cubicBezTo>
                      <a:pt x="17" y="102"/>
                      <a:pt x="18" y="102"/>
                      <a:pt x="18" y="102"/>
                    </a:cubicBezTo>
                    <a:cubicBezTo>
                      <a:pt x="20" y="102"/>
                      <a:pt x="20" y="102"/>
                      <a:pt x="20" y="102"/>
                    </a:cubicBezTo>
                    <a:cubicBezTo>
                      <a:pt x="19" y="104"/>
                      <a:pt x="19" y="104"/>
                      <a:pt x="19" y="104"/>
                    </a:cubicBezTo>
                    <a:cubicBezTo>
                      <a:pt x="17" y="108"/>
                      <a:pt x="17" y="109"/>
                      <a:pt x="17" y="109"/>
                    </a:cubicBezTo>
                    <a:cubicBezTo>
                      <a:pt x="17" y="109"/>
                      <a:pt x="17" y="109"/>
                      <a:pt x="18" y="109"/>
                    </a:cubicBezTo>
                    <a:cubicBezTo>
                      <a:pt x="19" y="111"/>
                      <a:pt x="19" y="111"/>
                      <a:pt x="19" y="111"/>
                    </a:cubicBezTo>
                    <a:cubicBezTo>
                      <a:pt x="19" y="111"/>
                      <a:pt x="19" y="111"/>
                      <a:pt x="18" y="111"/>
                    </a:cubicBezTo>
                    <a:cubicBezTo>
                      <a:pt x="19" y="112"/>
                      <a:pt x="21" y="111"/>
                      <a:pt x="22" y="109"/>
                    </a:cubicBezTo>
                    <a:cubicBezTo>
                      <a:pt x="22" y="109"/>
                      <a:pt x="23" y="108"/>
                      <a:pt x="23" y="107"/>
                    </a:cubicBezTo>
                    <a:cubicBezTo>
                      <a:pt x="23" y="105"/>
                      <a:pt x="24" y="104"/>
                      <a:pt x="27" y="102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28" y="104"/>
                      <a:pt x="28" y="104"/>
                      <a:pt x="28" y="104"/>
                    </a:cubicBezTo>
                    <a:cubicBezTo>
                      <a:pt x="28" y="104"/>
                      <a:pt x="27" y="105"/>
                      <a:pt x="27" y="105"/>
                    </a:cubicBezTo>
                    <a:cubicBezTo>
                      <a:pt x="25" y="106"/>
                      <a:pt x="25" y="107"/>
                      <a:pt x="25" y="108"/>
                    </a:cubicBezTo>
                    <a:cubicBezTo>
                      <a:pt x="25" y="109"/>
                      <a:pt x="26" y="109"/>
                      <a:pt x="26" y="109"/>
                    </a:cubicBezTo>
                    <a:cubicBezTo>
                      <a:pt x="27" y="111"/>
                      <a:pt x="28" y="113"/>
                      <a:pt x="27" y="116"/>
                    </a:cubicBezTo>
                    <a:cubicBezTo>
                      <a:pt x="27" y="116"/>
                      <a:pt x="27" y="116"/>
                      <a:pt x="27" y="116"/>
                    </a:cubicBezTo>
                    <a:cubicBezTo>
                      <a:pt x="28" y="116"/>
                      <a:pt x="28" y="116"/>
                      <a:pt x="28" y="116"/>
                    </a:cubicBezTo>
                    <a:cubicBezTo>
                      <a:pt x="28" y="117"/>
                      <a:pt x="28" y="117"/>
                      <a:pt x="28" y="117"/>
                    </a:cubicBezTo>
                    <a:cubicBezTo>
                      <a:pt x="28" y="117"/>
                      <a:pt x="28" y="117"/>
                      <a:pt x="28" y="118"/>
                    </a:cubicBezTo>
                    <a:cubicBezTo>
                      <a:pt x="28" y="118"/>
                      <a:pt x="28" y="118"/>
                      <a:pt x="28" y="118"/>
                    </a:cubicBezTo>
                    <a:cubicBezTo>
                      <a:pt x="29" y="117"/>
                      <a:pt x="30" y="117"/>
                      <a:pt x="31" y="115"/>
                    </a:cubicBezTo>
                    <a:cubicBezTo>
                      <a:pt x="33" y="116"/>
                      <a:pt x="33" y="116"/>
                      <a:pt x="33" y="116"/>
                    </a:cubicBezTo>
                    <a:cubicBezTo>
                      <a:pt x="33" y="117"/>
                      <a:pt x="33" y="117"/>
                      <a:pt x="33" y="117"/>
                    </a:cubicBezTo>
                    <a:cubicBezTo>
                      <a:pt x="33" y="117"/>
                      <a:pt x="33" y="117"/>
                      <a:pt x="34" y="117"/>
                    </a:cubicBezTo>
                    <a:cubicBezTo>
                      <a:pt x="35" y="117"/>
                      <a:pt x="36" y="118"/>
                      <a:pt x="37" y="119"/>
                    </a:cubicBezTo>
                    <a:cubicBezTo>
                      <a:pt x="37" y="118"/>
                      <a:pt x="37" y="117"/>
                      <a:pt x="38" y="117"/>
                    </a:cubicBezTo>
                    <a:cubicBezTo>
                      <a:pt x="40" y="116"/>
                      <a:pt x="40" y="116"/>
                      <a:pt x="40" y="116"/>
                    </a:cubicBezTo>
                    <a:cubicBezTo>
                      <a:pt x="40" y="118"/>
                      <a:pt x="40" y="118"/>
                      <a:pt x="40" y="118"/>
                    </a:cubicBezTo>
                    <a:cubicBezTo>
                      <a:pt x="40" y="119"/>
                      <a:pt x="40" y="119"/>
                      <a:pt x="40" y="119"/>
                    </a:cubicBezTo>
                    <a:cubicBezTo>
                      <a:pt x="41" y="119"/>
                      <a:pt x="43" y="117"/>
                      <a:pt x="44" y="117"/>
                    </a:cubicBezTo>
                    <a:cubicBezTo>
                      <a:pt x="45" y="116"/>
                      <a:pt x="45" y="116"/>
                      <a:pt x="45" y="116"/>
                    </a:cubicBezTo>
                    <a:cubicBezTo>
                      <a:pt x="49" y="113"/>
                      <a:pt x="49" y="113"/>
                      <a:pt x="49" y="113"/>
                    </a:cubicBezTo>
                    <a:cubicBezTo>
                      <a:pt x="47" y="117"/>
                      <a:pt x="47" y="117"/>
                      <a:pt x="47" y="117"/>
                    </a:cubicBezTo>
                    <a:cubicBezTo>
                      <a:pt x="47" y="118"/>
                      <a:pt x="46" y="118"/>
                      <a:pt x="46" y="118"/>
                    </a:cubicBezTo>
                    <a:cubicBezTo>
                      <a:pt x="45" y="119"/>
                      <a:pt x="45" y="121"/>
                      <a:pt x="44" y="122"/>
                    </a:cubicBezTo>
                    <a:cubicBezTo>
                      <a:pt x="45" y="122"/>
                      <a:pt x="45" y="122"/>
                      <a:pt x="45" y="122"/>
                    </a:cubicBezTo>
                    <a:cubicBezTo>
                      <a:pt x="45" y="123"/>
                      <a:pt x="45" y="123"/>
                      <a:pt x="45" y="123"/>
                    </a:cubicBezTo>
                    <a:cubicBezTo>
                      <a:pt x="44" y="125"/>
                      <a:pt x="43" y="127"/>
                      <a:pt x="42" y="129"/>
                    </a:cubicBezTo>
                    <a:cubicBezTo>
                      <a:pt x="42" y="130"/>
                      <a:pt x="41" y="131"/>
                      <a:pt x="41" y="132"/>
                    </a:cubicBezTo>
                    <a:cubicBezTo>
                      <a:pt x="40" y="132"/>
                      <a:pt x="40" y="133"/>
                      <a:pt x="39" y="133"/>
                    </a:cubicBezTo>
                    <a:cubicBezTo>
                      <a:pt x="39" y="134"/>
                      <a:pt x="39" y="134"/>
                      <a:pt x="39" y="134"/>
                    </a:cubicBezTo>
                    <a:close/>
                    <a:moveTo>
                      <a:pt x="131" y="116"/>
                    </a:moveTo>
                    <a:cubicBezTo>
                      <a:pt x="133" y="121"/>
                      <a:pt x="133" y="121"/>
                      <a:pt x="133" y="121"/>
                    </a:cubicBezTo>
                    <a:cubicBezTo>
                      <a:pt x="133" y="121"/>
                      <a:pt x="134" y="122"/>
                      <a:pt x="134" y="122"/>
                    </a:cubicBezTo>
                    <a:cubicBezTo>
                      <a:pt x="135" y="122"/>
                      <a:pt x="135" y="123"/>
                      <a:pt x="136" y="123"/>
                    </a:cubicBezTo>
                    <a:cubicBezTo>
                      <a:pt x="136" y="123"/>
                      <a:pt x="136" y="123"/>
                      <a:pt x="136" y="123"/>
                    </a:cubicBezTo>
                    <a:cubicBezTo>
                      <a:pt x="135" y="122"/>
                      <a:pt x="135" y="121"/>
                      <a:pt x="134" y="120"/>
                    </a:cubicBezTo>
                    <a:cubicBezTo>
                      <a:pt x="133" y="119"/>
                      <a:pt x="132" y="117"/>
                      <a:pt x="131" y="116"/>
                    </a:cubicBezTo>
                    <a:close/>
                    <a:moveTo>
                      <a:pt x="122" y="120"/>
                    </a:moveTo>
                    <a:cubicBezTo>
                      <a:pt x="122" y="120"/>
                      <a:pt x="122" y="120"/>
                      <a:pt x="122" y="120"/>
                    </a:cubicBezTo>
                    <a:cubicBezTo>
                      <a:pt x="124" y="122"/>
                      <a:pt x="125" y="122"/>
                      <a:pt x="126" y="122"/>
                    </a:cubicBezTo>
                    <a:cubicBezTo>
                      <a:pt x="126" y="122"/>
                      <a:pt x="126" y="122"/>
                      <a:pt x="126" y="122"/>
                    </a:cubicBezTo>
                    <a:cubicBezTo>
                      <a:pt x="126" y="121"/>
                      <a:pt x="125" y="121"/>
                      <a:pt x="125" y="121"/>
                    </a:cubicBezTo>
                    <a:cubicBezTo>
                      <a:pt x="124" y="120"/>
                      <a:pt x="123" y="120"/>
                      <a:pt x="123" y="119"/>
                    </a:cubicBezTo>
                    <a:cubicBezTo>
                      <a:pt x="123" y="119"/>
                      <a:pt x="122" y="119"/>
                      <a:pt x="122" y="119"/>
                    </a:cubicBezTo>
                    <a:cubicBezTo>
                      <a:pt x="121" y="119"/>
                      <a:pt x="121" y="119"/>
                      <a:pt x="121" y="119"/>
                    </a:cubicBezTo>
                    <a:cubicBezTo>
                      <a:pt x="122" y="120"/>
                      <a:pt x="122" y="120"/>
                      <a:pt x="122" y="120"/>
                    </a:cubicBezTo>
                    <a:close/>
                    <a:moveTo>
                      <a:pt x="127" y="116"/>
                    </a:moveTo>
                    <a:cubicBezTo>
                      <a:pt x="128" y="118"/>
                      <a:pt x="128" y="118"/>
                      <a:pt x="128" y="118"/>
                    </a:cubicBezTo>
                    <a:cubicBezTo>
                      <a:pt x="128" y="119"/>
                      <a:pt x="129" y="120"/>
                      <a:pt x="129" y="121"/>
                    </a:cubicBezTo>
                    <a:cubicBezTo>
                      <a:pt x="129" y="121"/>
                      <a:pt x="129" y="121"/>
                      <a:pt x="129" y="121"/>
                    </a:cubicBezTo>
                    <a:cubicBezTo>
                      <a:pt x="130" y="120"/>
                      <a:pt x="130" y="120"/>
                      <a:pt x="130" y="120"/>
                    </a:cubicBezTo>
                    <a:cubicBezTo>
                      <a:pt x="130" y="120"/>
                      <a:pt x="129" y="119"/>
                      <a:pt x="129" y="119"/>
                    </a:cubicBezTo>
                    <a:cubicBezTo>
                      <a:pt x="129" y="117"/>
                      <a:pt x="128" y="116"/>
                      <a:pt x="129" y="114"/>
                    </a:cubicBezTo>
                    <a:cubicBezTo>
                      <a:pt x="129" y="113"/>
                      <a:pt x="129" y="113"/>
                      <a:pt x="129" y="113"/>
                    </a:cubicBezTo>
                    <a:cubicBezTo>
                      <a:pt x="128" y="113"/>
                      <a:pt x="127" y="115"/>
                      <a:pt x="126" y="116"/>
                    </a:cubicBezTo>
                    <a:cubicBezTo>
                      <a:pt x="126" y="116"/>
                      <a:pt x="125" y="117"/>
                      <a:pt x="125" y="117"/>
                    </a:cubicBezTo>
                    <a:cubicBezTo>
                      <a:pt x="125" y="117"/>
                      <a:pt x="125" y="117"/>
                      <a:pt x="126" y="118"/>
                    </a:cubicBezTo>
                    <a:cubicBezTo>
                      <a:pt x="126" y="118"/>
                      <a:pt x="126" y="118"/>
                      <a:pt x="126" y="118"/>
                    </a:cubicBezTo>
                    <a:cubicBezTo>
                      <a:pt x="126" y="118"/>
                      <a:pt x="126" y="118"/>
                      <a:pt x="126" y="118"/>
                    </a:cubicBezTo>
                    <a:lnTo>
                      <a:pt x="127" y="116"/>
                    </a:lnTo>
                    <a:close/>
                    <a:moveTo>
                      <a:pt x="115" y="114"/>
                    </a:moveTo>
                    <a:cubicBezTo>
                      <a:pt x="116" y="115"/>
                      <a:pt x="117" y="115"/>
                      <a:pt x="117" y="116"/>
                    </a:cubicBezTo>
                    <a:cubicBezTo>
                      <a:pt x="117" y="115"/>
                      <a:pt x="118" y="115"/>
                      <a:pt x="118" y="115"/>
                    </a:cubicBezTo>
                    <a:cubicBezTo>
                      <a:pt x="118" y="114"/>
                      <a:pt x="118" y="114"/>
                      <a:pt x="118" y="114"/>
                    </a:cubicBezTo>
                    <a:cubicBezTo>
                      <a:pt x="117" y="114"/>
                      <a:pt x="116" y="113"/>
                      <a:pt x="116" y="113"/>
                    </a:cubicBezTo>
                    <a:cubicBezTo>
                      <a:pt x="116" y="113"/>
                      <a:pt x="116" y="114"/>
                      <a:pt x="116" y="114"/>
                    </a:cubicBezTo>
                    <a:lnTo>
                      <a:pt x="115" y="114"/>
                    </a:lnTo>
                    <a:close/>
                    <a:moveTo>
                      <a:pt x="66" y="115"/>
                    </a:moveTo>
                    <a:cubicBezTo>
                      <a:pt x="67" y="115"/>
                      <a:pt x="69" y="114"/>
                      <a:pt x="70" y="113"/>
                    </a:cubicBezTo>
                    <a:cubicBezTo>
                      <a:pt x="72" y="110"/>
                      <a:pt x="72" y="110"/>
                      <a:pt x="72" y="110"/>
                    </a:cubicBezTo>
                    <a:cubicBezTo>
                      <a:pt x="72" y="111"/>
                      <a:pt x="72" y="111"/>
                      <a:pt x="72" y="111"/>
                    </a:cubicBezTo>
                    <a:cubicBezTo>
                      <a:pt x="72" y="111"/>
                      <a:pt x="73" y="111"/>
                      <a:pt x="73" y="110"/>
                    </a:cubicBezTo>
                    <a:cubicBezTo>
                      <a:pt x="73" y="110"/>
                      <a:pt x="73" y="110"/>
                      <a:pt x="73" y="110"/>
                    </a:cubicBezTo>
                    <a:cubicBezTo>
                      <a:pt x="72" y="110"/>
                      <a:pt x="72" y="110"/>
                      <a:pt x="72" y="110"/>
                    </a:cubicBezTo>
                    <a:cubicBezTo>
                      <a:pt x="73" y="109"/>
                      <a:pt x="73" y="109"/>
                      <a:pt x="73" y="109"/>
                    </a:cubicBezTo>
                    <a:cubicBezTo>
                      <a:pt x="74" y="104"/>
                      <a:pt x="74" y="104"/>
                      <a:pt x="74" y="104"/>
                    </a:cubicBezTo>
                    <a:cubicBezTo>
                      <a:pt x="74" y="108"/>
                      <a:pt x="74" y="108"/>
                      <a:pt x="74" y="108"/>
                    </a:cubicBezTo>
                    <a:cubicBezTo>
                      <a:pt x="77" y="105"/>
                      <a:pt x="77" y="105"/>
                      <a:pt x="77" y="105"/>
                    </a:cubicBezTo>
                    <a:cubicBezTo>
                      <a:pt x="77" y="105"/>
                      <a:pt x="77" y="105"/>
                      <a:pt x="78" y="105"/>
                    </a:cubicBezTo>
                    <a:cubicBezTo>
                      <a:pt x="78" y="105"/>
                      <a:pt x="78" y="105"/>
                      <a:pt x="78" y="105"/>
                    </a:cubicBezTo>
                    <a:cubicBezTo>
                      <a:pt x="76" y="104"/>
                      <a:pt x="76" y="104"/>
                      <a:pt x="76" y="104"/>
                    </a:cubicBezTo>
                    <a:cubicBezTo>
                      <a:pt x="76" y="104"/>
                      <a:pt x="76" y="104"/>
                      <a:pt x="76" y="104"/>
                    </a:cubicBezTo>
                    <a:cubicBezTo>
                      <a:pt x="75" y="104"/>
                      <a:pt x="75" y="104"/>
                      <a:pt x="75" y="104"/>
                    </a:cubicBezTo>
                    <a:cubicBezTo>
                      <a:pt x="74" y="103"/>
                      <a:pt x="73" y="103"/>
                      <a:pt x="72" y="103"/>
                    </a:cubicBezTo>
                    <a:cubicBezTo>
                      <a:pt x="69" y="103"/>
                      <a:pt x="68" y="104"/>
                      <a:pt x="68" y="106"/>
                    </a:cubicBezTo>
                    <a:cubicBezTo>
                      <a:pt x="68" y="106"/>
                      <a:pt x="68" y="107"/>
                      <a:pt x="68" y="108"/>
                    </a:cubicBezTo>
                    <a:cubicBezTo>
                      <a:pt x="67" y="109"/>
                      <a:pt x="67" y="111"/>
                      <a:pt x="67" y="112"/>
                    </a:cubicBezTo>
                    <a:cubicBezTo>
                      <a:pt x="67" y="111"/>
                      <a:pt x="67" y="111"/>
                      <a:pt x="68" y="111"/>
                    </a:cubicBezTo>
                    <a:cubicBezTo>
                      <a:pt x="70" y="108"/>
                      <a:pt x="70" y="108"/>
                      <a:pt x="70" y="108"/>
                    </a:cubicBezTo>
                    <a:cubicBezTo>
                      <a:pt x="69" y="112"/>
                      <a:pt x="69" y="112"/>
                      <a:pt x="69" y="112"/>
                    </a:cubicBezTo>
                    <a:cubicBezTo>
                      <a:pt x="69" y="113"/>
                      <a:pt x="68" y="114"/>
                      <a:pt x="67" y="115"/>
                    </a:cubicBezTo>
                    <a:cubicBezTo>
                      <a:pt x="67" y="115"/>
                      <a:pt x="66" y="115"/>
                      <a:pt x="66" y="115"/>
                    </a:cubicBezTo>
                    <a:close/>
                    <a:moveTo>
                      <a:pt x="75" y="108"/>
                    </a:moveTo>
                    <a:cubicBezTo>
                      <a:pt x="77" y="109"/>
                      <a:pt x="77" y="109"/>
                      <a:pt x="78" y="107"/>
                    </a:cubicBezTo>
                    <a:cubicBezTo>
                      <a:pt x="78" y="107"/>
                      <a:pt x="78" y="107"/>
                      <a:pt x="78" y="107"/>
                    </a:cubicBezTo>
                    <a:lnTo>
                      <a:pt x="75" y="108"/>
                    </a:lnTo>
                    <a:close/>
                    <a:moveTo>
                      <a:pt x="26" y="80"/>
                    </a:moveTo>
                    <a:cubicBezTo>
                      <a:pt x="26" y="80"/>
                      <a:pt x="27" y="80"/>
                      <a:pt x="27" y="80"/>
                    </a:cubicBezTo>
                    <a:cubicBezTo>
                      <a:pt x="27" y="80"/>
                      <a:pt x="28" y="80"/>
                      <a:pt x="28" y="80"/>
                    </a:cubicBezTo>
                    <a:cubicBezTo>
                      <a:pt x="28" y="80"/>
                      <a:pt x="29" y="80"/>
                      <a:pt x="29" y="80"/>
                    </a:cubicBezTo>
                    <a:cubicBezTo>
                      <a:pt x="30" y="78"/>
                      <a:pt x="29" y="76"/>
                      <a:pt x="27" y="73"/>
                    </a:cubicBezTo>
                    <a:cubicBezTo>
                      <a:pt x="27" y="73"/>
                      <a:pt x="27" y="73"/>
                      <a:pt x="27" y="72"/>
                    </a:cubicBezTo>
                    <a:cubicBezTo>
                      <a:pt x="26" y="71"/>
                      <a:pt x="26" y="71"/>
                      <a:pt x="26" y="71"/>
                    </a:cubicBezTo>
                    <a:cubicBezTo>
                      <a:pt x="26" y="71"/>
                      <a:pt x="25" y="72"/>
                      <a:pt x="25" y="73"/>
                    </a:cubicBezTo>
                    <a:cubicBezTo>
                      <a:pt x="24" y="74"/>
                      <a:pt x="24" y="74"/>
                      <a:pt x="23" y="75"/>
                    </a:cubicBezTo>
                    <a:cubicBezTo>
                      <a:pt x="23" y="75"/>
                      <a:pt x="23" y="75"/>
                      <a:pt x="23" y="75"/>
                    </a:cubicBezTo>
                    <a:lnTo>
                      <a:pt x="26" y="80"/>
                    </a:lnTo>
                    <a:close/>
                    <a:moveTo>
                      <a:pt x="27" y="71"/>
                    </a:moveTo>
                    <a:cubicBezTo>
                      <a:pt x="28" y="71"/>
                      <a:pt x="28" y="71"/>
                      <a:pt x="28" y="71"/>
                    </a:cubicBezTo>
                    <a:cubicBezTo>
                      <a:pt x="28" y="71"/>
                      <a:pt x="29" y="71"/>
                      <a:pt x="29" y="70"/>
                    </a:cubicBezTo>
                    <a:cubicBezTo>
                      <a:pt x="28" y="70"/>
                      <a:pt x="27" y="70"/>
                      <a:pt x="27" y="71"/>
                    </a:cubicBezTo>
                    <a:close/>
                    <a:moveTo>
                      <a:pt x="29" y="53"/>
                    </a:moveTo>
                    <a:cubicBezTo>
                      <a:pt x="29" y="53"/>
                      <a:pt x="29" y="53"/>
                      <a:pt x="29" y="53"/>
                    </a:cubicBezTo>
                    <a:cubicBezTo>
                      <a:pt x="30" y="53"/>
                      <a:pt x="31" y="53"/>
                      <a:pt x="32" y="53"/>
                    </a:cubicBezTo>
                    <a:cubicBezTo>
                      <a:pt x="31" y="53"/>
                      <a:pt x="30" y="52"/>
                      <a:pt x="29" y="52"/>
                    </a:cubicBezTo>
                    <a:cubicBezTo>
                      <a:pt x="29" y="52"/>
                      <a:pt x="29" y="53"/>
                      <a:pt x="29" y="53"/>
                    </a:cubicBezTo>
                    <a:close/>
                    <a:moveTo>
                      <a:pt x="35" y="8"/>
                    </a:moveTo>
                    <a:cubicBezTo>
                      <a:pt x="35" y="8"/>
                      <a:pt x="35" y="8"/>
                      <a:pt x="35" y="8"/>
                    </a:cubicBezTo>
                    <a:cubicBezTo>
                      <a:pt x="35" y="9"/>
                      <a:pt x="35" y="9"/>
                      <a:pt x="36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35" y="8"/>
                      <a:pt x="35" y="8"/>
                      <a:pt x="35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0" name="Freeform 19"/>
              <p:cNvSpPr/>
              <p:nvPr/>
            </p:nvSpPr>
            <p:spPr bwMode="auto">
              <a:xfrm>
                <a:off x="2351" y="1534"/>
                <a:ext cx="10" cy="5"/>
              </a:xfrm>
              <a:custGeom>
                <a:avLst/>
                <a:gdLst>
                  <a:gd name="T0" fmla="*/ 6 w 6"/>
                  <a:gd name="T1" fmla="*/ 0 h 3"/>
                  <a:gd name="T2" fmla="*/ 0 w 6"/>
                  <a:gd name="T3" fmla="*/ 3 h 3"/>
                  <a:gd name="T4" fmla="*/ 6 w 6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6" y="0"/>
                    </a:moveTo>
                    <a:cubicBezTo>
                      <a:pt x="5" y="3"/>
                      <a:pt x="2" y="3"/>
                      <a:pt x="0" y="3"/>
                    </a:cubicBezTo>
                    <a:cubicBezTo>
                      <a:pt x="1" y="1"/>
                      <a:pt x="4" y="1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1" name="Freeform 20"/>
              <p:cNvSpPr/>
              <p:nvPr/>
            </p:nvSpPr>
            <p:spPr bwMode="auto">
              <a:xfrm>
                <a:off x="2347" y="1532"/>
                <a:ext cx="19" cy="11"/>
              </a:xfrm>
              <a:custGeom>
                <a:avLst/>
                <a:gdLst>
                  <a:gd name="T0" fmla="*/ 0 w 11"/>
                  <a:gd name="T1" fmla="*/ 6 h 6"/>
                  <a:gd name="T2" fmla="*/ 1 w 11"/>
                  <a:gd name="T3" fmla="*/ 4 h 6"/>
                  <a:gd name="T4" fmla="*/ 7 w 11"/>
                  <a:gd name="T5" fmla="*/ 1 h 6"/>
                  <a:gd name="T6" fmla="*/ 8 w 11"/>
                  <a:gd name="T7" fmla="*/ 0 h 6"/>
                  <a:gd name="T8" fmla="*/ 11 w 11"/>
                  <a:gd name="T9" fmla="*/ 0 h 6"/>
                  <a:gd name="T10" fmla="*/ 9 w 11"/>
                  <a:gd name="T11" fmla="*/ 2 h 6"/>
                  <a:gd name="T12" fmla="*/ 4 w 11"/>
                  <a:gd name="T13" fmla="*/ 5 h 6"/>
                  <a:gd name="T14" fmla="*/ 2 w 11"/>
                  <a:gd name="T15" fmla="*/ 5 h 6"/>
                  <a:gd name="T16" fmla="*/ 0 w 11"/>
                  <a:gd name="T1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6">
                    <a:moveTo>
                      <a:pt x="0" y="6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2" y="2"/>
                      <a:pt x="4" y="1"/>
                      <a:pt x="7" y="1"/>
                    </a:cubicBezTo>
                    <a:cubicBezTo>
                      <a:pt x="7" y="1"/>
                      <a:pt x="8" y="0"/>
                      <a:pt x="8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4"/>
                      <a:pt x="6" y="4"/>
                      <a:pt x="4" y="5"/>
                    </a:cubicBezTo>
                    <a:cubicBezTo>
                      <a:pt x="3" y="5"/>
                      <a:pt x="3" y="5"/>
                      <a:pt x="2" y="5"/>
                    </a:cubicBez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2" name="Freeform 21"/>
              <p:cNvSpPr/>
              <p:nvPr/>
            </p:nvSpPr>
            <p:spPr bwMode="auto">
              <a:xfrm>
                <a:off x="2194" y="1641"/>
                <a:ext cx="3" cy="5"/>
              </a:xfrm>
              <a:custGeom>
                <a:avLst/>
                <a:gdLst>
                  <a:gd name="T0" fmla="*/ 0 w 2"/>
                  <a:gd name="T1" fmla="*/ 1 h 3"/>
                  <a:gd name="T2" fmla="*/ 2 w 2"/>
                  <a:gd name="T3" fmla="*/ 0 h 3"/>
                  <a:gd name="T4" fmla="*/ 0 w 2"/>
                  <a:gd name="T5" fmla="*/ 3 h 3"/>
                  <a:gd name="T6" fmla="*/ 0 w 2"/>
                  <a:gd name="T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0" y="1"/>
                    </a:moveTo>
                    <a:cubicBezTo>
                      <a:pt x="1" y="1"/>
                      <a:pt x="1" y="0"/>
                      <a:pt x="2" y="0"/>
                    </a:cubicBezTo>
                    <a:cubicBezTo>
                      <a:pt x="2" y="1"/>
                      <a:pt x="1" y="2"/>
                      <a:pt x="0" y="3"/>
                    </a:cubicBezTo>
                    <a:cubicBezTo>
                      <a:pt x="0" y="2"/>
                      <a:pt x="0" y="2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3" name="Freeform 22"/>
              <p:cNvSpPr/>
              <p:nvPr/>
            </p:nvSpPr>
            <p:spPr bwMode="auto">
              <a:xfrm>
                <a:off x="2192" y="1634"/>
                <a:ext cx="12" cy="17"/>
              </a:xfrm>
              <a:custGeom>
                <a:avLst/>
                <a:gdLst>
                  <a:gd name="T0" fmla="*/ 0 w 7"/>
                  <a:gd name="T1" fmla="*/ 10 h 10"/>
                  <a:gd name="T2" fmla="*/ 0 w 7"/>
                  <a:gd name="T3" fmla="*/ 5 h 10"/>
                  <a:gd name="T4" fmla="*/ 1 w 7"/>
                  <a:gd name="T5" fmla="*/ 5 h 10"/>
                  <a:gd name="T6" fmla="*/ 2 w 7"/>
                  <a:gd name="T7" fmla="*/ 4 h 10"/>
                  <a:gd name="T8" fmla="*/ 7 w 7"/>
                  <a:gd name="T9" fmla="*/ 0 h 10"/>
                  <a:gd name="T10" fmla="*/ 4 w 7"/>
                  <a:gd name="T11" fmla="*/ 4 h 10"/>
                  <a:gd name="T12" fmla="*/ 2 w 7"/>
                  <a:gd name="T13" fmla="*/ 7 h 10"/>
                  <a:gd name="T14" fmla="*/ 0 w 7"/>
                  <a:gd name="T1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10">
                    <a:moveTo>
                      <a:pt x="0" y="1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5"/>
                      <a:pt x="3" y="6"/>
                      <a:pt x="2" y="7"/>
                    </a:cubicBezTo>
                    <a:lnTo>
                      <a:pt x="0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4" name="Freeform 23"/>
              <p:cNvSpPr/>
              <p:nvPr/>
            </p:nvSpPr>
            <p:spPr bwMode="auto">
              <a:xfrm>
                <a:off x="2039" y="1594"/>
                <a:ext cx="3" cy="2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1 h 1"/>
                  <a:gd name="T4" fmla="*/ 0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1"/>
                      <a:pt x="1" y="1"/>
                      <a:pt x="2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5" name="Freeform 24"/>
              <p:cNvSpPr/>
              <p:nvPr/>
            </p:nvSpPr>
            <p:spPr bwMode="auto">
              <a:xfrm>
                <a:off x="2027" y="1589"/>
                <a:ext cx="19" cy="9"/>
              </a:xfrm>
              <a:custGeom>
                <a:avLst/>
                <a:gdLst>
                  <a:gd name="T0" fmla="*/ 8 w 11"/>
                  <a:gd name="T1" fmla="*/ 5 h 5"/>
                  <a:gd name="T2" fmla="*/ 7 w 11"/>
                  <a:gd name="T3" fmla="*/ 4 h 5"/>
                  <a:gd name="T4" fmla="*/ 0 w 11"/>
                  <a:gd name="T5" fmla="*/ 0 h 5"/>
                  <a:gd name="T6" fmla="*/ 11 w 11"/>
                  <a:gd name="T7" fmla="*/ 4 h 5"/>
                  <a:gd name="T8" fmla="*/ 9 w 11"/>
                  <a:gd name="T9" fmla="*/ 5 h 5"/>
                  <a:gd name="T10" fmla="*/ 8 w 11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5">
                    <a:moveTo>
                      <a:pt x="8" y="5"/>
                    </a:moveTo>
                    <a:cubicBezTo>
                      <a:pt x="7" y="5"/>
                      <a:pt x="7" y="4"/>
                      <a:pt x="7" y="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8" y="5"/>
                      <a:pt x="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6" name="Freeform 25"/>
              <p:cNvSpPr/>
              <p:nvPr/>
            </p:nvSpPr>
            <p:spPr bwMode="auto">
              <a:xfrm>
                <a:off x="2244" y="1710"/>
                <a:ext cx="14" cy="21"/>
              </a:xfrm>
              <a:custGeom>
                <a:avLst/>
                <a:gdLst>
                  <a:gd name="T0" fmla="*/ 3 w 8"/>
                  <a:gd name="T1" fmla="*/ 12 h 12"/>
                  <a:gd name="T2" fmla="*/ 4 w 8"/>
                  <a:gd name="T3" fmla="*/ 2 h 12"/>
                  <a:gd name="T4" fmla="*/ 1 w 8"/>
                  <a:gd name="T5" fmla="*/ 12 h 12"/>
                  <a:gd name="T6" fmla="*/ 3 w 8"/>
                  <a:gd name="T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12">
                    <a:moveTo>
                      <a:pt x="3" y="12"/>
                    </a:moveTo>
                    <a:cubicBezTo>
                      <a:pt x="3" y="11"/>
                      <a:pt x="8" y="0"/>
                      <a:pt x="4" y="2"/>
                    </a:cubicBezTo>
                    <a:cubicBezTo>
                      <a:pt x="0" y="3"/>
                      <a:pt x="1" y="8"/>
                      <a:pt x="1" y="12"/>
                    </a:cubicBezTo>
                    <a:cubicBezTo>
                      <a:pt x="2" y="12"/>
                      <a:pt x="2" y="12"/>
                      <a:pt x="3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7" name="Freeform 26"/>
              <p:cNvSpPr>
                <a:spLocks noEditPoints="1"/>
              </p:cNvSpPr>
              <p:nvPr/>
            </p:nvSpPr>
            <p:spPr bwMode="auto">
              <a:xfrm>
                <a:off x="2244" y="1710"/>
                <a:ext cx="14" cy="22"/>
              </a:xfrm>
              <a:custGeom>
                <a:avLst/>
                <a:gdLst>
                  <a:gd name="T0" fmla="*/ 3 w 8"/>
                  <a:gd name="T1" fmla="*/ 13 h 13"/>
                  <a:gd name="T2" fmla="*/ 0 w 8"/>
                  <a:gd name="T3" fmla="*/ 13 h 13"/>
                  <a:gd name="T4" fmla="*/ 0 w 8"/>
                  <a:gd name="T5" fmla="*/ 12 h 13"/>
                  <a:gd name="T6" fmla="*/ 0 w 8"/>
                  <a:gd name="T7" fmla="*/ 10 h 13"/>
                  <a:gd name="T8" fmla="*/ 4 w 8"/>
                  <a:gd name="T9" fmla="*/ 1 h 13"/>
                  <a:gd name="T10" fmla="*/ 6 w 8"/>
                  <a:gd name="T11" fmla="*/ 1 h 13"/>
                  <a:gd name="T12" fmla="*/ 4 w 8"/>
                  <a:gd name="T13" fmla="*/ 12 h 13"/>
                  <a:gd name="T14" fmla="*/ 3 w 8"/>
                  <a:gd name="T15" fmla="*/ 13 h 13"/>
                  <a:gd name="T16" fmla="*/ 2 w 8"/>
                  <a:gd name="T17" fmla="*/ 11 h 13"/>
                  <a:gd name="T18" fmla="*/ 2 w 8"/>
                  <a:gd name="T19" fmla="*/ 11 h 13"/>
                  <a:gd name="T20" fmla="*/ 5 w 8"/>
                  <a:gd name="T21" fmla="*/ 2 h 13"/>
                  <a:gd name="T22" fmla="*/ 2 w 8"/>
                  <a:gd name="T23" fmla="*/ 10 h 13"/>
                  <a:gd name="T24" fmla="*/ 2 w 8"/>
                  <a:gd name="T25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13">
                    <a:moveTo>
                      <a:pt x="3" y="13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1"/>
                      <a:pt x="0" y="11"/>
                      <a:pt x="0" y="10"/>
                    </a:cubicBezTo>
                    <a:cubicBezTo>
                      <a:pt x="0" y="7"/>
                      <a:pt x="0" y="2"/>
                      <a:pt x="4" y="1"/>
                    </a:cubicBezTo>
                    <a:cubicBezTo>
                      <a:pt x="5" y="0"/>
                      <a:pt x="6" y="1"/>
                      <a:pt x="6" y="1"/>
                    </a:cubicBezTo>
                    <a:cubicBezTo>
                      <a:pt x="8" y="4"/>
                      <a:pt x="4" y="12"/>
                      <a:pt x="4" y="12"/>
                    </a:cubicBezTo>
                    <a:lnTo>
                      <a:pt x="3" y="13"/>
                    </a:lnTo>
                    <a:close/>
                    <a:moveTo>
                      <a:pt x="2" y="11"/>
                    </a:moveTo>
                    <a:cubicBezTo>
                      <a:pt x="2" y="11"/>
                      <a:pt x="2" y="11"/>
                      <a:pt x="2" y="11"/>
                    </a:cubicBezTo>
                    <a:cubicBezTo>
                      <a:pt x="3" y="8"/>
                      <a:pt x="5" y="3"/>
                      <a:pt x="5" y="2"/>
                    </a:cubicBezTo>
                    <a:cubicBezTo>
                      <a:pt x="2" y="3"/>
                      <a:pt x="2" y="6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8" name="Freeform 27"/>
              <p:cNvSpPr/>
              <p:nvPr/>
            </p:nvSpPr>
            <p:spPr bwMode="auto">
              <a:xfrm>
                <a:off x="2237" y="1086"/>
                <a:ext cx="198" cy="219"/>
              </a:xfrm>
              <a:custGeom>
                <a:avLst/>
                <a:gdLst>
                  <a:gd name="T0" fmla="*/ 89 w 115"/>
                  <a:gd name="T1" fmla="*/ 113 h 127"/>
                  <a:gd name="T2" fmla="*/ 98 w 115"/>
                  <a:gd name="T3" fmla="*/ 117 h 127"/>
                  <a:gd name="T4" fmla="*/ 103 w 115"/>
                  <a:gd name="T5" fmla="*/ 119 h 127"/>
                  <a:gd name="T6" fmla="*/ 100 w 115"/>
                  <a:gd name="T7" fmla="*/ 108 h 127"/>
                  <a:gd name="T8" fmla="*/ 95 w 115"/>
                  <a:gd name="T9" fmla="*/ 101 h 127"/>
                  <a:gd name="T10" fmla="*/ 92 w 115"/>
                  <a:gd name="T11" fmla="*/ 97 h 127"/>
                  <a:gd name="T12" fmla="*/ 88 w 115"/>
                  <a:gd name="T13" fmla="*/ 86 h 127"/>
                  <a:gd name="T14" fmla="*/ 93 w 115"/>
                  <a:gd name="T15" fmla="*/ 85 h 127"/>
                  <a:gd name="T16" fmla="*/ 102 w 115"/>
                  <a:gd name="T17" fmla="*/ 95 h 127"/>
                  <a:gd name="T18" fmla="*/ 110 w 115"/>
                  <a:gd name="T19" fmla="*/ 94 h 127"/>
                  <a:gd name="T20" fmla="*/ 111 w 115"/>
                  <a:gd name="T21" fmla="*/ 87 h 127"/>
                  <a:gd name="T22" fmla="*/ 114 w 115"/>
                  <a:gd name="T23" fmla="*/ 83 h 127"/>
                  <a:gd name="T24" fmla="*/ 104 w 115"/>
                  <a:gd name="T25" fmla="*/ 78 h 127"/>
                  <a:gd name="T26" fmla="*/ 87 w 115"/>
                  <a:gd name="T27" fmla="*/ 63 h 127"/>
                  <a:gd name="T28" fmla="*/ 87 w 115"/>
                  <a:gd name="T29" fmla="*/ 57 h 127"/>
                  <a:gd name="T30" fmla="*/ 88 w 115"/>
                  <a:gd name="T31" fmla="*/ 45 h 127"/>
                  <a:gd name="T32" fmla="*/ 82 w 115"/>
                  <a:gd name="T33" fmla="*/ 46 h 127"/>
                  <a:gd name="T34" fmla="*/ 81 w 115"/>
                  <a:gd name="T35" fmla="*/ 38 h 127"/>
                  <a:gd name="T36" fmla="*/ 71 w 115"/>
                  <a:gd name="T37" fmla="*/ 28 h 127"/>
                  <a:gd name="T38" fmla="*/ 66 w 115"/>
                  <a:gd name="T39" fmla="*/ 30 h 127"/>
                  <a:gd name="T40" fmla="*/ 61 w 115"/>
                  <a:gd name="T41" fmla="*/ 28 h 127"/>
                  <a:gd name="T42" fmla="*/ 47 w 115"/>
                  <a:gd name="T43" fmla="*/ 17 h 127"/>
                  <a:gd name="T44" fmla="*/ 38 w 115"/>
                  <a:gd name="T45" fmla="*/ 25 h 127"/>
                  <a:gd name="T46" fmla="*/ 38 w 115"/>
                  <a:gd name="T47" fmla="*/ 12 h 127"/>
                  <a:gd name="T48" fmla="*/ 27 w 115"/>
                  <a:gd name="T49" fmla="*/ 7 h 127"/>
                  <a:gd name="T50" fmla="*/ 21 w 115"/>
                  <a:gd name="T51" fmla="*/ 7 h 127"/>
                  <a:gd name="T52" fmla="*/ 25 w 115"/>
                  <a:gd name="T53" fmla="*/ 14 h 127"/>
                  <a:gd name="T54" fmla="*/ 20 w 115"/>
                  <a:gd name="T55" fmla="*/ 28 h 127"/>
                  <a:gd name="T56" fmla="*/ 21 w 115"/>
                  <a:gd name="T57" fmla="*/ 34 h 127"/>
                  <a:gd name="T58" fmla="*/ 17 w 115"/>
                  <a:gd name="T59" fmla="*/ 25 h 127"/>
                  <a:gd name="T60" fmla="*/ 10 w 115"/>
                  <a:gd name="T61" fmla="*/ 3 h 127"/>
                  <a:gd name="T62" fmla="*/ 3 w 115"/>
                  <a:gd name="T63" fmla="*/ 27 h 127"/>
                  <a:gd name="T64" fmla="*/ 4 w 115"/>
                  <a:gd name="T65" fmla="*/ 36 h 127"/>
                  <a:gd name="T66" fmla="*/ 30 w 115"/>
                  <a:gd name="T67" fmla="*/ 48 h 127"/>
                  <a:gd name="T68" fmla="*/ 35 w 115"/>
                  <a:gd name="T69" fmla="*/ 47 h 127"/>
                  <a:gd name="T70" fmla="*/ 51 w 115"/>
                  <a:gd name="T71" fmla="*/ 46 h 127"/>
                  <a:gd name="T72" fmla="*/ 58 w 115"/>
                  <a:gd name="T73" fmla="*/ 56 h 127"/>
                  <a:gd name="T74" fmla="*/ 62 w 115"/>
                  <a:gd name="T75" fmla="*/ 60 h 127"/>
                  <a:gd name="T76" fmla="*/ 66 w 115"/>
                  <a:gd name="T77" fmla="*/ 66 h 127"/>
                  <a:gd name="T78" fmla="*/ 65 w 115"/>
                  <a:gd name="T79" fmla="*/ 87 h 127"/>
                  <a:gd name="T80" fmla="*/ 52 w 115"/>
                  <a:gd name="T81" fmla="*/ 95 h 127"/>
                  <a:gd name="T82" fmla="*/ 55 w 115"/>
                  <a:gd name="T83" fmla="*/ 106 h 127"/>
                  <a:gd name="T84" fmla="*/ 65 w 115"/>
                  <a:gd name="T85" fmla="*/ 103 h 127"/>
                  <a:gd name="T86" fmla="*/ 73 w 115"/>
                  <a:gd name="T87" fmla="*/ 112 h 127"/>
                  <a:gd name="T88" fmla="*/ 85 w 115"/>
                  <a:gd name="T89" fmla="*/ 122 h 127"/>
                  <a:gd name="T90" fmla="*/ 93 w 115"/>
                  <a:gd name="T91" fmla="*/ 125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15" h="127">
                    <a:moveTo>
                      <a:pt x="90" y="117"/>
                    </a:moveTo>
                    <a:cubicBezTo>
                      <a:pt x="88" y="115"/>
                      <a:pt x="87" y="113"/>
                      <a:pt x="85" y="111"/>
                    </a:cubicBezTo>
                    <a:cubicBezTo>
                      <a:pt x="87" y="110"/>
                      <a:pt x="87" y="112"/>
                      <a:pt x="89" y="113"/>
                    </a:cubicBezTo>
                    <a:cubicBezTo>
                      <a:pt x="89" y="114"/>
                      <a:pt x="90" y="112"/>
                      <a:pt x="90" y="113"/>
                    </a:cubicBezTo>
                    <a:cubicBezTo>
                      <a:pt x="91" y="114"/>
                      <a:pt x="92" y="115"/>
                      <a:pt x="93" y="116"/>
                    </a:cubicBezTo>
                    <a:cubicBezTo>
                      <a:pt x="94" y="117"/>
                      <a:pt x="96" y="117"/>
                      <a:pt x="98" y="117"/>
                    </a:cubicBezTo>
                    <a:cubicBezTo>
                      <a:pt x="99" y="118"/>
                      <a:pt x="100" y="120"/>
                      <a:pt x="101" y="121"/>
                    </a:cubicBezTo>
                    <a:cubicBezTo>
                      <a:pt x="101" y="121"/>
                      <a:pt x="101" y="119"/>
                      <a:pt x="101" y="118"/>
                    </a:cubicBezTo>
                    <a:cubicBezTo>
                      <a:pt x="101" y="118"/>
                      <a:pt x="102" y="119"/>
                      <a:pt x="103" y="119"/>
                    </a:cubicBezTo>
                    <a:cubicBezTo>
                      <a:pt x="102" y="116"/>
                      <a:pt x="100" y="116"/>
                      <a:pt x="101" y="113"/>
                    </a:cubicBezTo>
                    <a:cubicBezTo>
                      <a:pt x="101" y="114"/>
                      <a:pt x="102" y="114"/>
                      <a:pt x="102" y="115"/>
                    </a:cubicBezTo>
                    <a:cubicBezTo>
                      <a:pt x="103" y="112"/>
                      <a:pt x="103" y="109"/>
                      <a:pt x="100" y="108"/>
                    </a:cubicBezTo>
                    <a:cubicBezTo>
                      <a:pt x="98" y="107"/>
                      <a:pt x="103" y="101"/>
                      <a:pt x="98" y="103"/>
                    </a:cubicBezTo>
                    <a:cubicBezTo>
                      <a:pt x="98" y="102"/>
                      <a:pt x="98" y="101"/>
                      <a:pt x="98" y="101"/>
                    </a:cubicBezTo>
                    <a:cubicBezTo>
                      <a:pt x="97" y="101"/>
                      <a:pt x="96" y="101"/>
                      <a:pt x="95" y="101"/>
                    </a:cubicBezTo>
                    <a:cubicBezTo>
                      <a:pt x="96" y="101"/>
                      <a:pt x="96" y="101"/>
                      <a:pt x="96" y="100"/>
                    </a:cubicBezTo>
                    <a:cubicBezTo>
                      <a:pt x="94" y="100"/>
                      <a:pt x="95" y="100"/>
                      <a:pt x="94" y="101"/>
                    </a:cubicBezTo>
                    <a:cubicBezTo>
                      <a:pt x="93" y="100"/>
                      <a:pt x="92" y="98"/>
                      <a:pt x="92" y="97"/>
                    </a:cubicBezTo>
                    <a:cubicBezTo>
                      <a:pt x="91" y="95"/>
                      <a:pt x="93" y="92"/>
                      <a:pt x="89" y="94"/>
                    </a:cubicBezTo>
                    <a:cubicBezTo>
                      <a:pt x="89" y="91"/>
                      <a:pt x="90" y="90"/>
                      <a:pt x="92" y="90"/>
                    </a:cubicBezTo>
                    <a:cubicBezTo>
                      <a:pt x="91" y="89"/>
                      <a:pt x="90" y="88"/>
                      <a:pt x="88" y="86"/>
                    </a:cubicBezTo>
                    <a:cubicBezTo>
                      <a:pt x="90" y="85"/>
                      <a:pt x="91" y="86"/>
                      <a:pt x="92" y="87"/>
                    </a:cubicBezTo>
                    <a:cubicBezTo>
                      <a:pt x="91" y="86"/>
                      <a:pt x="91" y="85"/>
                      <a:pt x="91" y="85"/>
                    </a:cubicBezTo>
                    <a:cubicBezTo>
                      <a:pt x="91" y="85"/>
                      <a:pt x="93" y="85"/>
                      <a:pt x="93" y="85"/>
                    </a:cubicBezTo>
                    <a:cubicBezTo>
                      <a:pt x="92" y="87"/>
                      <a:pt x="97" y="91"/>
                      <a:pt x="99" y="90"/>
                    </a:cubicBezTo>
                    <a:cubicBezTo>
                      <a:pt x="99" y="92"/>
                      <a:pt x="99" y="94"/>
                      <a:pt x="101" y="96"/>
                    </a:cubicBezTo>
                    <a:cubicBezTo>
                      <a:pt x="101" y="95"/>
                      <a:pt x="101" y="95"/>
                      <a:pt x="102" y="95"/>
                    </a:cubicBezTo>
                    <a:cubicBezTo>
                      <a:pt x="101" y="98"/>
                      <a:pt x="104" y="98"/>
                      <a:pt x="106" y="100"/>
                    </a:cubicBezTo>
                    <a:cubicBezTo>
                      <a:pt x="107" y="97"/>
                      <a:pt x="107" y="96"/>
                      <a:pt x="107" y="92"/>
                    </a:cubicBezTo>
                    <a:cubicBezTo>
                      <a:pt x="107" y="93"/>
                      <a:pt x="109" y="93"/>
                      <a:pt x="110" y="94"/>
                    </a:cubicBezTo>
                    <a:cubicBezTo>
                      <a:pt x="110" y="92"/>
                      <a:pt x="110" y="91"/>
                      <a:pt x="112" y="90"/>
                    </a:cubicBezTo>
                    <a:cubicBezTo>
                      <a:pt x="111" y="90"/>
                      <a:pt x="111" y="90"/>
                      <a:pt x="110" y="89"/>
                    </a:cubicBezTo>
                    <a:cubicBezTo>
                      <a:pt x="110" y="89"/>
                      <a:pt x="111" y="88"/>
                      <a:pt x="111" y="87"/>
                    </a:cubicBezTo>
                    <a:cubicBezTo>
                      <a:pt x="111" y="87"/>
                      <a:pt x="110" y="87"/>
                      <a:pt x="110" y="87"/>
                    </a:cubicBezTo>
                    <a:cubicBezTo>
                      <a:pt x="112" y="87"/>
                      <a:pt x="113" y="88"/>
                      <a:pt x="114" y="87"/>
                    </a:cubicBezTo>
                    <a:cubicBezTo>
                      <a:pt x="113" y="85"/>
                      <a:pt x="115" y="85"/>
                      <a:pt x="114" y="83"/>
                    </a:cubicBezTo>
                    <a:cubicBezTo>
                      <a:pt x="111" y="80"/>
                      <a:pt x="111" y="81"/>
                      <a:pt x="107" y="81"/>
                    </a:cubicBezTo>
                    <a:cubicBezTo>
                      <a:pt x="108" y="80"/>
                      <a:pt x="108" y="79"/>
                      <a:pt x="108" y="77"/>
                    </a:cubicBezTo>
                    <a:cubicBezTo>
                      <a:pt x="107" y="78"/>
                      <a:pt x="105" y="78"/>
                      <a:pt x="104" y="78"/>
                    </a:cubicBezTo>
                    <a:cubicBezTo>
                      <a:pt x="107" y="74"/>
                      <a:pt x="99" y="73"/>
                      <a:pt x="101" y="69"/>
                    </a:cubicBezTo>
                    <a:cubicBezTo>
                      <a:pt x="93" y="72"/>
                      <a:pt x="99" y="66"/>
                      <a:pt x="93" y="68"/>
                    </a:cubicBezTo>
                    <a:cubicBezTo>
                      <a:pt x="95" y="65"/>
                      <a:pt x="90" y="64"/>
                      <a:pt x="87" y="63"/>
                    </a:cubicBezTo>
                    <a:cubicBezTo>
                      <a:pt x="88" y="63"/>
                      <a:pt x="89" y="63"/>
                      <a:pt x="90" y="63"/>
                    </a:cubicBezTo>
                    <a:cubicBezTo>
                      <a:pt x="88" y="62"/>
                      <a:pt x="88" y="60"/>
                      <a:pt x="90" y="59"/>
                    </a:cubicBezTo>
                    <a:cubicBezTo>
                      <a:pt x="89" y="59"/>
                      <a:pt x="88" y="58"/>
                      <a:pt x="87" y="57"/>
                    </a:cubicBezTo>
                    <a:cubicBezTo>
                      <a:pt x="89" y="57"/>
                      <a:pt x="92" y="57"/>
                      <a:pt x="95" y="56"/>
                    </a:cubicBezTo>
                    <a:cubicBezTo>
                      <a:pt x="92" y="55"/>
                      <a:pt x="88" y="54"/>
                      <a:pt x="85" y="53"/>
                    </a:cubicBezTo>
                    <a:cubicBezTo>
                      <a:pt x="93" y="51"/>
                      <a:pt x="93" y="51"/>
                      <a:pt x="88" y="45"/>
                    </a:cubicBezTo>
                    <a:cubicBezTo>
                      <a:pt x="88" y="47"/>
                      <a:pt x="86" y="48"/>
                      <a:pt x="85" y="49"/>
                    </a:cubicBezTo>
                    <a:cubicBezTo>
                      <a:pt x="85" y="48"/>
                      <a:pt x="86" y="47"/>
                      <a:pt x="86" y="46"/>
                    </a:cubicBezTo>
                    <a:cubicBezTo>
                      <a:pt x="85" y="46"/>
                      <a:pt x="84" y="46"/>
                      <a:pt x="82" y="46"/>
                    </a:cubicBezTo>
                    <a:cubicBezTo>
                      <a:pt x="83" y="46"/>
                      <a:pt x="90" y="43"/>
                      <a:pt x="86" y="41"/>
                    </a:cubicBezTo>
                    <a:cubicBezTo>
                      <a:pt x="82" y="39"/>
                      <a:pt x="83" y="39"/>
                      <a:pt x="79" y="42"/>
                    </a:cubicBezTo>
                    <a:cubicBezTo>
                      <a:pt x="80" y="41"/>
                      <a:pt x="81" y="40"/>
                      <a:pt x="81" y="38"/>
                    </a:cubicBezTo>
                    <a:cubicBezTo>
                      <a:pt x="80" y="39"/>
                      <a:pt x="79" y="40"/>
                      <a:pt x="77" y="41"/>
                    </a:cubicBezTo>
                    <a:cubicBezTo>
                      <a:pt x="80" y="35"/>
                      <a:pt x="77" y="36"/>
                      <a:pt x="72" y="36"/>
                    </a:cubicBezTo>
                    <a:cubicBezTo>
                      <a:pt x="80" y="34"/>
                      <a:pt x="75" y="30"/>
                      <a:pt x="71" y="28"/>
                    </a:cubicBezTo>
                    <a:cubicBezTo>
                      <a:pt x="70" y="29"/>
                      <a:pt x="69" y="30"/>
                      <a:pt x="68" y="30"/>
                    </a:cubicBezTo>
                    <a:cubicBezTo>
                      <a:pt x="68" y="31"/>
                      <a:pt x="68" y="32"/>
                      <a:pt x="68" y="33"/>
                    </a:cubicBezTo>
                    <a:cubicBezTo>
                      <a:pt x="67" y="31"/>
                      <a:pt x="67" y="31"/>
                      <a:pt x="66" y="30"/>
                    </a:cubicBezTo>
                    <a:cubicBezTo>
                      <a:pt x="66" y="30"/>
                      <a:pt x="65" y="30"/>
                      <a:pt x="65" y="31"/>
                    </a:cubicBezTo>
                    <a:cubicBezTo>
                      <a:pt x="65" y="29"/>
                      <a:pt x="66" y="28"/>
                      <a:pt x="67" y="27"/>
                    </a:cubicBezTo>
                    <a:cubicBezTo>
                      <a:pt x="65" y="27"/>
                      <a:pt x="63" y="28"/>
                      <a:pt x="61" y="28"/>
                    </a:cubicBezTo>
                    <a:cubicBezTo>
                      <a:pt x="64" y="26"/>
                      <a:pt x="65" y="22"/>
                      <a:pt x="60" y="23"/>
                    </a:cubicBezTo>
                    <a:cubicBezTo>
                      <a:pt x="63" y="18"/>
                      <a:pt x="54" y="13"/>
                      <a:pt x="50" y="15"/>
                    </a:cubicBezTo>
                    <a:cubicBezTo>
                      <a:pt x="49" y="15"/>
                      <a:pt x="47" y="16"/>
                      <a:pt x="47" y="17"/>
                    </a:cubicBezTo>
                    <a:cubicBezTo>
                      <a:pt x="46" y="18"/>
                      <a:pt x="49" y="19"/>
                      <a:pt x="46" y="20"/>
                    </a:cubicBezTo>
                    <a:cubicBezTo>
                      <a:pt x="44" y="21"/>
                      <a:pt x="41" y="20"/>
                      <a:pt x="42" y="17"/>
                    </a:cubicBezTo>
                    <a:cubicBezTo>
                      <a:pt x="41" y="21"/>
                      <a:pt x="40" y="22"/>
                      <a:pt x="38" y="25"/>
                    </a:cubicBezTo>
                    <a:cubicBezTo>
                      <a:pt x="37" y="23"/>
                      <a:pt x="37" y="23"/>
                      <a:pt x="39" y="23"/>
                    </a:cubicBezTo>
                    <a:cubicBezTo>
                      <a:pt x="37" y="21"/>
                      <a:pt x="40" y="17"/>
                      <a:pt x="40" y="15"/>
                    </a:cubicBezTo>
                    <a:cubicBezTo>
                      <a:pt x="40" y="13"/>
                      <a:pt x="38" y="13"/>
                      <a:pt x="38" y="12"/>
                    </a:cubicBezTo>
                    <a:cubicBezTo>
                      <a:pt x="39" y="9"/>
                      <a:pt x="38" y="9"/>
                      <a:pt x="36" y="8"/>
                    </a:cubicBezTo>
                    <a:cubicBezTo>
                      <a:pt x="38" y="6"/>
                      <a:pt x="36" y="1"/>
                      <a:pt x="33" y="1"/>
                    </a:cubicBezTo>
                    <a:cubicBezTo>
                      <a:pt x="29" y="3"/>
                      <a:pt x="25" y="2"/>
                      <a:pt x="27" y="7"/>
                    </a:cubicBezTo>
                    <a:cubicBezTo>
                      <a:pt x="26" y="6"/>
                      <a:pt x="25" y="6"/>
                      <a:pt x="24" y="5"/>
                    </a:cubicBezTo>
                    <a:cubicBezTo>
                      <a:pt x="24" y="6"/>
                      <a:pt x="24" y="7"/>
                      <a:pt x="24" y="8"/>
                    </a:cubicBezTo>
                    <a:cubicBezTo>
                      <a:pt x="23" y="7"/>
                      <a:pt x="22" y="7"/>
                      <a:pt x="21" y="7"/>
                    </a:cubicBezTo>
                    <a:cubicBezTo>
                      <a:pt x="21" y="9"/>
                      <a:pt x="24" y="10"/>
                      <a:pt x="26" y="11"/>
                    </a:cubicBezTo>
                    <a:cubicBezTo>
                      <a:pt x="24" y="10"/>
                      <a:pt x="22" y="10"/>
                      <a:pt x="19" y="10"/>
                    </a:cubicBezTo>
                    <a:cubicBezTo>
                      <a:pt x="21" y="11"/>
                      <a:pt x="23" y="13"/>
                      <a:pt x="25" y="14"/>
                    </a:cubicBezTo>
                    <a:cubicBezTo>
                      <a:pt x="23" y="14"/>
                      <a:pt x="21" y="13"/>
                      <a:pt x="19" y="13"/>
                    </a:cubicBezTo>
                    <a:cubicBezTo>
                      <a:pt x="19" y="15"/>
                      <a:pt x="18" y="19"/>
                      <a:pt x="22" y="19"/>
                    </a:cubicBezTo>
                    <a:cubicBezTo>
                      <a:pt x="19" y="23"/>
                      <a:pt x="17" y="24"/>
                      <a:pt x="20" y="28"/>
                    </a:cubicBezTo>
                    <a:cubicBezTo>
                      <a:pt x="22" y="30"/>
                      <a:pt x="23" y="27"/>
                      <a:pt x="22" y="31"/>
                    </a:cubicBezTo>
                    <a:cubicBezTo>
                      <a:pt x="22" y="33"/>
                      <a:pt x="22" y="35"/>
                      <a:pt x="22" y="37"/>
                    </a:cubicBezTo>
                    <a:cubicBezTo>
                      <a:pt x="22" y="36"/>
                      <a:pt x="21" y="35"/>
                      <a:pt x="21" y="34"/>
                    </a:cubicBezTo>
                    <a:cubicBezTo>
                      <a:pt x="19" y="35"/>
                      <a:pt x="17" y="35"/>
                      <a:pt x="15" y="36"/>
                    </a:cubicBezTo>
                    <a:cubicBezTo>
                      <a:pt x="17" y="35"/>
                      <a:pt x="20" y="34"/>
                      <a:pt x="22" y="33"/>
                    </a:cubicBezTo>
                    <a:cubicBezTo>
                      <a:pt x="20" y="30"/>
                      <a:pt x="18" y="28"/>
                      <a:pt x="17" y="25"/>
                    </a:cubicBezTo>
                    <a:cubicBezTo>
                      <a:pt x="15" y="22"/>
                      <a:pt x="17" y="20"/>
                      <a:pt x="16" y="17"/>
                    </a:cubicBezTo>
                    <a:cubicBezTo>
                      <a:pt x="13" y="12"/>
                      <a:pt x="19" y="5"/>
                      <a:pt x="22" y="1"/>
                    </a:cubicBezTo>
                    <a:cubicBezTo>
                      <a:pt x="17" y="1"/>
                      <a:pt x="13" y="0"/>
                      <a:pt x="10" y="3"/>
                    </a:cubicBezTo>
                    <a:cubicBezTo>
                      <a:pt x="8" y="5"/>
                      <a:pt x="2" y="12"/>
                      <a:pt x="5" y="14"/>
                    </a:cubicBezTo>
                    <a:cubicBezTo>
                      <a:pt x="3" y="14"/>
                      <a:pt x="1" y="21"/>
                      <a:pt x="3" y="22"/>
                    </a:cubicBezTo>
                    <a:cubicBezTo>
                      <a:pt x="0" y="24"/>
                      <a:pt x="3" y="24"/>
                      <a:pt x="3" y="27"/>
                    </a:cubicBezTo>
                    <a:cubicBezTo>
                      <a:pt x="3" y="28"/>
                      <a:pt x="1" y="31"/>
                      <a:pt x="2" y="31"/>
                    </a:cubicBezTo>
                    <a:cubicBezTo>
                      <a:pt x="6" y="33"/>
                      <a:pt x="9" y="35"/>
                      <a:pt x="13" y="36"/>
                    </a:cubicBezTo>
                    <a:cubicBezTo>
                      <a:pt x="10" y="36"/>
                      <a:pt x="7" y="36"/>
                      <a:pt x="4" y="36"/>
                    </a:cubicBezTo>
                    <a:cubicBezTo>
                      <a:pt x="4" y="39"/>
                      <a:pt x="12" y="50"/>
                      <a:pt x="15" y="43"/>
                    </a:cubicBezTo>
                    <a:cubicBezTo>
                      <a:pt x="15" y="48"/>
                      <a:pt x="20" y="48"/>
                      <a:pt x="24" y="48"/>
                    </a:cubicBezTo>
                    <a:cubicBezTo>
                      <a:pt x="26" y="48"/>
                      <a:pt x="28" y="47"/>
                      <a:pt x="30" y="48"/>
                    </a:cubicBezTo>
                    <a:cubicBezTo>
                      <a:pt x="32" y="49"/>
                      <a:pt x="34" y="52"/>
                      <a:pt x="35" y="49"/>
                    </a:cubicBezTo>
                    <a:cubicBezTo>
                      <a:pt x="36" y="50"/>
                      <a:pt x="37" y="51"/>
                      <a:pt x="38" y="51"/>
                    </a:cubicBezTo>
                    <a:cubicBezTo>
                      <a:pt x="37" y="49"/>
                      <a:pt x="36" y="48"/>
                      <a:pt x="35" y="47"/>
                    </a:cubicBezTo>
                    <a:cubicBezTo>
                      <a:pt x="38" y="47"/>
                      <a:pt x="42" y="50"/>
                      <a:pt x="44" y="50"/>
                    </a:cubicBezTo>
                    <a:cubicBezTo>
                      <a:pt x="48" y="49"/>
                      <a:pt x="46" y="45"/>
                      <a:pt x="43" y="44"/>
                    </a:cubicBezTo>
                    <a:cubicBezTo>
                      <a:pt x="47" y="42"/>
                      <a:pt x="47" y="47"/>
                      <a:pt x="51" y="46"/>
                    </a:cubicBezTo>
                    <a:cubicBezTo>
                      <a:pt x="51" y="47"/>
                      <a:pt x="50" y="50"/>
                      <a:pt x="51" y="50"/>
                    </a:cubicBezTo>
                    <a:cubicBezTo>
                      <a:pt x="54" y="50"/>
                      <a:pt x="54" y="51"/>
                      <a:pt x="53" y="52"/>
                    </a:cubicBezTo>
                    <a:cubicBezTo>
                      <a:pt x="54" y="53"/>
                      <a:pt x="58" y="55"/>
                      <a:pt x="58" y="56"/>
                    </a:cubicBezTo>
                    <a:cubicBezTo>
                      <a:pt x="59" y="59"/>
                      <a:pt x="57" y="60"/>
                      <a:pt x="55" y="59"/>
                    </a:cubicBezTo>
                    <a:cubicBezTo>
                      <a:pt x="55" y="60"/>
                      <a:pt x="55" y="62"/>
                      <a:pt x="55" y="63"/>
                    </a:cubicBezTo>
                    <a:cubicBezTo>
                      <a:pt x="57" y="61"/>
                      <a:pt x="59" y="59"/>
                      <a:pt x="62" y="60"/>
                    </a:cubicBezTo>
                    <a:cubicBezTo>
                      <a:pt x="62" y="62"/>
                      <a:pt x="63" y="63"/>
                      <a:pt x="64" y="64"/>
                    </a:cubicBezTo>
                    <a:cubicBezTo>
                      <a:pt x="64" y="64"/>
                      <a:pt x="64" y="63"/>
                      <a:pt x="64" y="62"/>
                    </a:cubicBezTo>
                    <a:cubicBezTo>
                      <a:pt x="66" y="63"/>
                      <a:pt x="66" y="64"/>
                      <a:pt x="66" y="66"/>
                    </a:cubicBezTo>
                    <a:cubicBezTo>
                      <a:pt x="66" y="67"/>
                      <a:pt x="68" y="67"/>
                      <a:pt x="69" y="68"/>
                    </a:cubicBezTo>
                    <a:cubicBezTo>
                      <a:pt x="71" y="71"/>
                      <a:pt x="72" y="77"/>
                      <a:pt x="70" y="79"/>
                    </a:cubicBezTo>
                    <a:cubicBezTo>
                      <a:pt x="68" y="82"/>
                      <a:pt x="68" y="84"/>
                      <a:pt x="65" y="87"/>
                    </a:cubicBezTo>
                    <a:cubicBezTo>
                      <a:pt x="62" y="90"/>
                      <a:pt x="67" y="91"/>
                      <a:pt x="67" y="95"/>
                    </a:cubicBezTo>
                    <a:cubicBezTo>
                      <a:pt x="64" y="93"/>
                      <a:pt x="62" y="96"/>
                      <a:pt x="60" y="97"/>
                    </a:cubicBezTo>
                    <a:cubicBezTo>
                      <a:pt x="58" y="98"/>
                      <a:pt x="54" y="96"/>
                      <a:pt x="52" y="95"/>
                    </a:cubicBezTo>
                    <a:cubicBezTo>
                      <a:pt x="52" y="96"/>
                      <a:pt x="52" y="96"/>
                      <a:pt x="52" y="96"/>
                    </a:cubicBezTo>
                    <a:cubicBezTo>
                      <a:pt x="52" y="98"/>
                      <a:pt x="50" y="99"/>
                      <a:pt x="49" y="102"/>
                    </a:cubicBezTo>
                    <a:cubicBezTo>
                      <a:pt x="48" y="104"/>
                      <a:pt x="53" y="107"/>
                      <a:pt x="55" y="106"/>
                    </a:cubicBezTo>
                    <a:cubicBezTo>
                      <a:pt x="59" y="105"/>
                      <a:pt x="57" y="102"/>
                      <a:pt x="61" y="104"/>
                    </a:cubicBezTo>
                    <a:cubicBezTo>
                      <a:pt x="65" y="106"/>
                      <a:pt x="60" y="102"/>
                      <a:pt x="62" y="101"/>
                    </a:cubicBezTo>
                    <a:cubicBezTo>
                      <a:pt x="62" y="103"/>
                      <a:pt x="64" y="102"/>
                      <a:pt x="65" y="103"/>
                    </a:cubicBezTo>
                    <a:cubicBezTo>
                      <a:pt x="67" y="103"/>
                      <a:pt x="67" y="104"/>
                      <a:pt x="68" y="106"/>
                    </a:cubicBezTo>
                    <a:cubicBezTo>
                      <a:pt x="70" y="110"/>
                      <a:pt x="72" y="110"/>
                      <a:pt x="76" y="112"/>
                    </a:cubicBezTo>
                    <a:cubicBezTo>
                      <a:pt x="75" y="113"/>
                      <a:pt x="74" y="114"/>
                      <a:pt x="73" y="112"/>
                    </a:cubicBezTo>
                    <a:cubicBezTo>
                      <a:pt x="74" y="115"/>
                      <a:pt x="78" y="122"/>
                      <a:pt x="81" y="118"/>
                    </a:cubicBezTo>
                    <a:cubicBezTo>
                      <a:pt x="81" y="119"/>
                      <a:pt x="81" y="119"/>
                      <a:pt x="82" y="119"/>
                    </a:cubicBezTo>
                    <a:cubicBezTo>
                      <a:pt x="84" y="118"/>
                      <a:pt x="84" y="120"/>
                      <a:pt x="85" y="122"/>
                    </a:cubicBezTo>
                    <a:cubicBezTo>
                      <a:pt x="85" y="122"/>
                      <a:pt x="85" y="122"/>
                      <a:pt x="86" y="122"/>
                    </a:cubicBezTo>
                    <a:cubicBezTo>
                      <a:pt x="86" y="124"/>
                      <a:pt x="89" y="124"/>
                      <a:pt x="91" y="125"/>
                    </a:cubicBezTo>
                    <a:cubicBezTo>
                      <a:pt x="92" y="126"/>
                      <a:pt x="92" y="125"/>
                      <a:pt x="93" y="125"/>
                    </a:cubicBezTo>
                    <a:cubicBezTo>
                      <a:pt x="94" y="124"/>
                      <a:pt x="95" y="127"/>
                      <a:pt x="95" y="127"/>
                    </a:cubicBezTo>
                    <a:cubicBezTo>
                      <a:pt x="100" y="125"/>
                      <a:pt x="92" y="119"/>
                      <a:pt x="90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9" name="Freeform 28"/>
              <p:cNvSpPr>
                <a:spLocks noEditPoints="1"/>
              </p:cNvSpPr>
              <p:nvPr/>
            </p:nvSpPr>
            <p:spPr bwMode="auto">
              <a:xfrm>
                <a:off x="2237" y="1086"/>
                <a:ext cx="200" cy="221"/>
              </a:xfrm>
              <a:custGeom>
                <a:avLst/>
                <a:gdLst>
                  <a:gd name="T0" fmla="*/ 83 w 116"/>
                  <a:gd name="T1" fmla="*/ 120 h 128"/>
                  <a:gd name="T2" fmla="*/ 67 w 116"/>
                  <a:gd name="T3" fmla="*/ 105 h 128"/>
                  <a:gd name="T4" fmla="*/ 48 w 116"/>
                  <a:gd name="T5" fmla="*/ 102 h 128"/>
                  <a:gd name="T6" fmla="*/ 64 w 116"/>
                  <a:gd name="T7" fmla="*/ 92 h 128"/>
                  <a:gd name="T8" fmla="*/ 61 w 116"/>
                  <a:gd name="T9" fmla="*/ 61 h 128"/>
                  <a:gd name="T10" fmla="*/ 54 w 116"/>
                  <a:gd name="T11" fmla="*/ 54 h 128"/>
                  <a:gd name="T12" fmla="*/ 44 w 116"/>
                  <a:gd name="T13" fmla="*/ 51 h 128"/>
                  <a:gd name="T14" fmla="*/ 26 w 116"/>
                  <a:gd name="T15" fmla="*/ 49 h 128"/>
                  <a:gd name="T16" fmla="*/ 2 w 116"/>
                  <a:gd name="T17" fmla="*/ 32 h 128"/>
                  <a:gd name="T18" fmla="*/ 17 w 116"/>
                  <a:gd name="T19" fmla="*/ 0 h 128"/>
                  <a:gd name="T20" fmla="*/ 33 w 116"/>
                  <a:gd name="T21" fmla="*/ 1 h 128"/>
                  <a:gd name="T22" fmla="*/ 43 w 116"/>
                  <a:gd name="T23" fmla="*/ 18 h 128"/>
                  <a:gd name="T24" fmla="*/ 65 w 116"/>
                  <a:gd name="T25" fmla="*/ 24 h 128"/>
                  <a:gd name="T26" fmla="*/ 71 w 116"/>
                  <a:gd name="T27" fmla="*/ 27 h 128"/>
                  <a:gd name="T28" fmla="*/ 88 w 116"/>
                  <a:gd name="T29" fmla="*/ 43 h 128"/>
                  <a:gd name="T30" fmla="*/ 89 w 116"/>
                  <a:gd name="T31" fmla="*/ 61 h 128"/>
                  <a:gd name="T32" fmla="*/ 101 w 116"/>
                  <a:gd name="T33" fmla="*/ 70 h 128"/>
                  <a:gd name="T34" fmla="*/ 115 w 116"/>
                  <a:gd name="T35" fmla="*/ 87 h 128"/>
                  <a:gd name="T36" fmla="*/ 108 w 116"/>
                  <a:gd name="T37" fmla="*/ 94 h 128"/>
                  <a:gd name="T38" fmla="*/ 92 w 116"/>
                  <a:gd name="T39" fmla="*/ 87 h 128"/>
                  <a:gd name="T40" fmla="*/ 93 w 116"/>
                  <a:gd name="T41" fmla="*/ 98 h 128"/>
                  <a:gd name="T42" fmla="*/ 101 w 116"/>
                  <a:gd name="T43" fmla="*/ 102 h 128"/>
                  <a:gd name="T44" fmla="*/ 102 w 116"/>
                  <a:gd name="T45" fmla="*/ 121 h 128"/>
                  <a:gd name="T46" fmla="*/ 91 w 116"/>
                  <a:gd name="T47" fmla="*/ 117 h 128"/>
                  <a:gd name="T48" fmla="*/ 90 w 116"/>
                  <a:gd name="T49" fmla="*/ 118 h 128"/>
                  <a:gd name="T50" fmla="*/ 97 w 116"/>
                  <a:gd name="T51" fmla="*/ 116 h 128"/>
                  <a:gd name="T52" fmla="*/ 99 w 116"/>
                  <a:gd name="T53" fmla="*/ 105 h 128"/>
                  <a:gd name="T54" fmla="*/ 93 w 116"/>
                  <a:gd name="T55" fmla="*/ 104 h 128"/>
                  <a:gd name="T56" fmla="*/ 88 w 116"/>
                  <a:gd name="T57" fmla="*/ 95 h 128"/>
                  <a:gd name="T58" fmla="*/ 95 w 116"/>
                  <a:gd name="T59" fmla="*/ 84 h 128"/>
                  <a:gd name="T60" fmla="*/ 106 w 116"/>
                  <a:gd name="T61" fmla="*/ 99 h 128"/>
                  <a:gd name="T62" fmla="*/ 110 w 116"/>
                  <a:gd name="T63" fmla="*/ 86 h 128"/>
                  <a:gd name="T64" fmla="*/ 101 w 116"/>
                  <a:gd name="T65" fmla="*/ 80 h 128"/>
                  <a:gd name="T66" fmla="*/ 92 w 116"/>
                  <a:gd name="T67" fmla="*/ 66 h 128"/>
                  <a:gd name="T68" fmla="*/ 82 w 116"/>
                  <a:gd name="T69" fmla="*/ 57 h 128"/>
                  <a:gd name="T70" fmla="*/ 84 w 116"/>
                  <a:gd name="T71" fmla="*/ 47 h 128"/>
                  <a:gd name="T72" fmla="*/ 78 w 116"/>
                  <a:gd name="T73" fmla="*/ 42 h 128"/>
                  <a:gd name="T74" fmla="*/ 69 w 116"/>
                  <a:gd name="T75" fmla="*/ 36 h 128"/>
                  <a:gd name="T76" fmla="*/ 61 w 116"/>
                  <a:gd name="T77" fmla="*/ 24 h 128"/>
                  <a:gd name="T78" fmla="*/ 47 w 116"/>
                  <a:gd name="T79" fmla="*/ 21 h 128"/>
                  <a:gd name="T80" fmla="*/ 38 w 116"/>
                  <a:gd name="T81" fmla="*/ 18 h 128"/>
                  <a:gd name="T82" fmla="*/ 31 w 116"/>
                  <a:gd name="T83" fmla="*/ 3 h 128"/>
                  <a:gd name="T84" fmla="*/ 32 w 116"/>
                  <a:gd name="T85" fmla="*/ 12 h 128"/>
                  <a:gd name="T86" fmla="*/ 22 w 116"/>
                  <a:gd name="T87" fmla="*/ 28 h 128"/>
                  <a:gd name="T88" fmla="*/ 19 w 116"/>
                  <a:gd name="T89" fmla="*/ 38 h 128"/>
                  <a:gd name="T90" fmla="*/ 27 w 116"/>
                  <a:gd name="T91" fmla="*/ 47 h 128"/>
                  <a:gd name="T92" fmla="*/ 44 w 116"/>
                  <a:gd name="T93" fmla="*/ 49 h 128"/>
                  <a:gd name="T94" fmla="*/ 52 w 116"/>
                  <a:gd name="T95" fmla="*/ 47 h 128"/>
                  <a:gd name="T96" fmla="*/ 62 w 116"/>
                  <a:gd name="T97" fmla="*/ 60 h 128"/>
                  <a:gd name="T98" fmla="*/ 66 w 116"/>
                  <a:gd name="T99" fmla="*/ 91 h 128"/>
                  <a:gd name="T100" fmla="*/ 50 w 116"/>
                  <a:gd name="T101" fmla="*/ 103 h 128"/>
                  <a:gd name="T102" fmla="*/ 66 w 116"/>
                  <a:gd name="T103" fmla="*/ 102 h 128"/>
                  <a:gd name="T104" fmla="*/ 82 w 116"/>
                  <a:gd name="T105" fmla="*/ 118 h 128"/>
                  <a:gd name="T106" fmla="*/ 56 w 116"/>
                  <a:gd name="T107" fmla="*/ 60 h 128"/>
                  <a:gd name="T108" fmla="*/ 14 w 116"/>
                  <a:gd name="T109" fmla="*/ 36 h 128"/>
                  <a:gd name="T110" fmla="*/ 10 w 116"/>
                  <a:gd name="T111" fmla="*/ 5 h 128"/>
                  <a:gd name="T112" fmla="*/ 3 w 116"/>
                  <a:gd name="T113" fmla="*/ 24 h 128"/>
                  <a:gd name="T114" fmla="*/ 71 w 116"/>
                  <a:gd name="T115" fmla="*/ 29 h 128"/>
                  <a:gd name="T116" fmla="*/ 17 w 116"/>
                  <a:gd name="T117" fmla="*/ 25 h 128"/>
                  <a:gd name="T118" fmla="*/ 20 w 116"/>
                  <a:gd name="T119" fmla="*/ 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16" h="128">
                    <a:moveTo>
                      <a:pt x="95" y="128"/>
                    </a:moveTo>
                    <a:cubicBezTo>
                      <a:pt x="94" y="128"/>
                      <a:pt x="94" y="127"/>
                      <a:pt x="94" y="127"/>
                    </a:cubicBezTo>
                    <a:cubicBezTo>
                      <a:pt x="93" y="126"/>
                      <a:pt x="93" y="126"/>
                      <a:pt x="93" y="126"/>
                    </a:cubicBezTo>
                    <a:cubicBezTo>
                      <a:pt x="93" y="126"/>
                      <a:pt x="93" y="126"/>
                      <a:pt x="93" y="126"/>
                    </a:cubicBezTo>
                    <a:cubicBezTo>
                      <a:pt x="92" y="126"/>
                      <a:pt x="91" y="126"/>
                      <a:pt x="91" y="126"/>
                    </a:cubicBezTo>
                    <a:cubicBezTo>
                      <a:pt x="90" y="126"/>
                      <a:pt x="90" y="126"/>
                      <a:pt x="89" y="126"/>
                    </a:cubicBezTo>
                    <a:cubicBezTo>
                      <a:pt x="88" y="125"/>
                      <a:pt x="86" y="125"/>
                      <a:pt x="85" y="123"/>
                    </a:cubicBezTo>
                    <a:cubicBezTo>
                      <a:pt x="84" y="124"/>
                      <a:pt x="84" y="124"/>
                      <a:pt x="84" y="124"/>
                    </a:cubicBezTo>
                    <a:cubicBezTo>
                      <a:pt x="84" y="122"/>
                      <a:pt x="84" y="122"/>
                      <a:pt x="84" y="122"/>
                    </a:cubicBezTo>
                    <a:cubicBezTo>
                      <a:pt x="83" y="121"/>
                      <a:pt x="83" y="120"/>
                      <a:pt x="83" y="120"/>
                    </a:cubicBezTo>
                    <a:cubicBezTo>
                      <a:pt x="83" y="120"/>
                      <a:pt x="82" y="120"/>
                      <a:pt x="82" y="120"/>
                    </a:cubicBezTo>
                    <a:cubicBezTo>
                      <a:pt x="81" y="121"/>
                      <a:pt x="81" y="121"/>
                      <a:pt x="81" y="121"/>
                    </a:cubicBezTo>
                    <a:cubicBezTo>
                      <a:pt x="81" y="120"/>
                      <a:pt x="81" y="120"/>
                      <a:pt x="81" y="120"/>
                    </a:cubicBezTo>
                    <a:cubicBezTo>
                      <a:pt x="81" y="120"/>
                      <a:pt x="81" y="120"/>
                      <a:pt x="81" y="120"/>
                    </a:cubicBezTo>
                    <a:cubicBezTo>
                      <a:pt x="80" y="120"/>
                      <a:pt x="80" y="120"/>
                      <a:pt x="79" y="120"/>
                    </a:cubicBezTo>
                    <a:cubicBezTo>
                      <a:pt x="76" y="120"/>
                      <a:pt x="74" y="116"/>
                      <a:pt x="72" y="114"/>
                    </a:cubicBezTo>
                    <a:cubicBezTo>
                      <a:pt x="72" y="113"/>
                      <a:pt x="72" y="113"/>
                      <a:pt x="72" y="113"/>
                    </a:cubicBezTo>
                    <a:cubicBezTo>
                      <a:pt x="73" y="112"/>
                      <a:pt x="73" y="112"/>
                      <a:pt x="73" y="112"/>
                    </a:cubicBezTo>
                    <a:cubicBezTo>
                      <a:pt x="71" y="111"/>
                      <a:pt x="69" y="110"/>
                      <a:pt x="67" y="106"/>
                    </a:cubicBezTo>
                    <a:cubicBezTo>
                      <a:pt x="67" y="106"/>
                      <a:pt x="67" y="105"/>
                      <a:pt x="67" y="105"/>
                    </a:cubicBezTo>
                    <a:cubicBezTo>
                      <a:pt x="66" y="104"/>
                      <a:pt x="66" y="104"/>
                      <a:pt x="65" y="104"/>
                    </a:cubicBezTo>
                    <a:cubicBezTo>
                      <a:pt x="65" y="104"/>
                      <a:pt x="65" y="104"/>
                      <a:pt x="64" y="104"/>
                    </a:cubicBezTo>
                    <a:cubicBezTo>
                      <a:pt x="64" y="104"/>
                      <a:pt x="64" y="104"/>
                      <a:pt x="63" y="103"/>
                    </a:cubicBezTo>
                    <a:cubicBezTo>
                      <a:pt x="64" y="104"/>
                      <a:pt x="64" y="104"/>
                      <a:pt x="63" y="105"/>
                    </a:cubicBezTo>
                    <a:cubicBezTo>
                      <a:pt x="63" y="106"/>
                      <a:pt x="62" y="106"/>
                      <a:pt x="61" y="105"/>
                    </a:cubicBezTo>
                    <a:cubicBezTo>
                      <a:pt x="60" y="105"/>
                      <a:pt x="59" y="104"/>
                      <a:pt x="59" y="104"/>
                    </a:cubicBezTo>
                    <a:cubicBezTo>
                      <a:pt x="59" y="104"/>
                      <a:pt x="59" y="104"/>
                      <a:pt x="58" y="105"/>
                    </a:cubicBezTo>
                    <a:cubicBezTo>
                      <a:pt x="58" y="106"/>
                      <a:pt x="57" y="106"/>
                      <a:pt x="55" y="107"/>
                    </a:cubicBezTo>
                    <a:cubicBezTo>
                      <a:pt x="54" y="108"/>
                      <a:pt x="50" y="106"/>
                      <a:pt x="49" y="104"/>
                    </a:cubicBezTo>
                    <a:cubicBezTo>
                      <a:pt x="48" y="103"/>
                      <a:pt x="48" y="102"/>
                      <a:pt x="48" y="102"/>
                    </a:cubicBezTo>
                    <a:cubicBezTo>
                      <a:pt x="48" y="100"/>
                      <a:pt x="50" y="98"/>
                      <a:pt x="51" y="97"/>
                    </a:cubicBezTo>
                    <a:cubicBezTo>
                      <a:pt x="51" y="97"/>
                      <a:pt x="51" y="96"/>
                      <a:pt x="51" y="96"/>
                    </a:cubicBezTo>
                    <a:cubicBezTo>
                      <a:pt x="49" y="94"/>
                      <a:pt x="49" y="94"/>
                      <a:pt x="49" y="94"/>
                    </a:cubicBezTo>
                    <a:cubicBezTo>
                      <a:pt x="52" y="94"/>
                      <a:pt x="52" y="94"/>
                      <a:pt x="52" y="94"/>
                    </a:cubicBezTo>
                    <a:cubicBezTo>
                      <a:pt x="52" y="94"/>
                      <a:pt x="53" y="95"/>
                      <a:pt x="54" y="95"/>
                    </a:cubicBezTo>
                    <a:cubicBezTo>
                      <a:pt x="56" y="95"/>
                      <a:pt x="58" y="96"/>
                      <a:pt x="59" y="96"/>
                    </a:cubicBezTo>
                    <a:cubicBezTo>
                      <a:pt x="59" y="96"/>
                      <a:pt x="60" y="96"/>
                      <a:pt x="60" y="96"/>
                    </a:cubicBezTo>
                    <a:cubicBezTo>
                      <a:pt x="60" y="96"/>
                      <a:pt x="60" y="95"/>
                      <a:pt x="61" y="95"/>
                    </a:cubicBezTo>
                    <a:cubicBezTo>
                      <a:pt x="62" y="94"/>
                      <a:pt x="64" y="93"/>
                      <a:pt x="65" y="94"/>
                    </a:cubicBezTo>
                    <a:cubicBezTo>
                      <a:pt x="65" y="93"/>
                      <a:pt x="65" y="92"/>
                      <a:pt x="64" y="92"/>
                    </a:cubicBezTo>
                    <a:cubicBezTo>
                      <a:pt x="63" y="90"/>
                      <a:pt x="62" y="88"/>
                      <a:pt x="64" y="86"/>
                    </a:cubicBezTo>
                    <a:cubicBezTo>
                      <a:pt x="66" y="84"/>
                      <a:pt x="67" y="83"/>
                      <a:pt x="67" y="82"/>
                    </a:cubicBezTo>
                    <a:cubicBezTo>
                      <a:pt x="68" y="81"/>
                      <a:pt x="69" y="79"/>
                      <a:pt x="70" y="78"/>
                    </a:cubicBezTo>
                    <a:cubicBezTo>
                      <a:pt x="71" y="77"/>
                      <a:pt x="70" y="71"/>
                      <a:pt x="68" y="69"/>
                    </a:cubicBezTo>
                    <a:cubicBezTo>
                      <a:pt x="68" y="69"/>
                      <a:pt x="67" y="69"/>
                      <a:pt x="67" y="68"/>
                    </a:cubicBezTo>
                    <a:cubicBezTo>
                      <a:pt x="67" y="68"/>
                      <a:pt x="66" y="68"/>
                      <a:pt x="66" y="68"/>
                    </a:cubicBezTo>
                    <a:cubicBezTo>
                      <a:pt x="66" y="69"/>
                      <a:pt x="66" y="69"/>
                      <a:pt x="66" y="69"/>
                    </a:cubicBezTo>
                    <a:cubicBezTo>
                      <a:pt x="63" y="65"/>
                      <a:pt x="63" y="65"/>
                      <a:pt x="63" y="65"/>
                    </a:cubicBezTo>
                    <a:cubicBezTo>
                      <a:pt x="63" y="65"/>
                      <a:pt x="63" y="64"/>
                      <a:pt x="62" y="64"/>
                    </a:cubicBezTo>
                    <a:cubicBezTo>
                      <a:pt x="62" y="63"/>
                      <a:pt x="61" y="62"/>
                      <a:pt x="61" y="61"/>
                    </a:cubicBezTo>
                    <a:cubicBezTo>
                      <a:pt x="59" y="61"/>
                      <a:pt x="58" y="62"/>
                      <a:pt x="56" y="63"/>
                    </a:cubicBezTo>
                    <a:cubicBezTo>
                      <a:pt x="56" y="63"/>
                      <a:pt x="56" y="63"/>
                      <a:pt x="55" y="64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54" y="63"/>
                      <a:pt x="54" y="63"/>
                      <a:pt x="54" y="63"/>
                    </a:cubicBezTo>
                    <a:cubicBezTo>
                      <a:pt x="54" y="62"/>
                      <a:pt x="54" y="60"/>
                      <a:pt x="54" y="59"/>
                    </a:cubicBezTo>
                    <a:cubicBezTo>
                      <a:pt x="53" y="57"/>
                      <a:pt x="53" y="57"/>
                      <a:pt x="53" y="57"/>
                    </a:cubicBezTo>
                    <a:cubicBezTo>
                      <a:pt x="55" y="58"/>
                      <a:pt x="55" y="58"/>
                      <a:pt x="55" y="58"/>
                    </a:cubicBezTo>
                    <a:cubicBezTo>
                      <a:pt x="56" y="58"/>
                      <a:pt x="57" y="58"/>
                      <a:pt x="57" y="58"/>
                    </a:cubicBezTo>
                    <a:cubicBezTo>
                      <a:pt x="57" y="58"/>
                      <a:pt x="57" y="57"/>
                      <a:pt x="57" y="57"/>
                    </a:cubicBezTo>
                    <a:cubicBezTo>
                      <a:pt x="57" y="56"/>
                      <a:pt x="55" y="55"/>
                      <a:pt x="54" y="54"/>
                    </a:cubicBezTo>
                    <a:cubicBezTo>
                      <a:pt x="53" y="54"/>
                      <a:pt x="52" y="53"/>
                      <a:pt x="52" y="53"/>
                    </a:cubicBezTo>
                    <a:cubicBezTo>
                      <a:pt x="51" y="52"/>
                      <a:pt x="51" y="52"/>
                      <a:pt x="51" y="52"/>
                    </a:cubicBez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1"/>
                      <a:pt x="52" y="51"/>
                      <a:pt x="53" y="51"/>
                    </a:cubicBezTo>
                    <a:cubicBezTo>
                      <a:pt x="52" y="51"/>
                      <a:pt x="52" y="51"/>
                      <a:pt x="51" y="51"/>
                    </a:cubicBezTo>
                    <a:cubicBezTo>
                      <a:pt x="51" y="51"/>
                      <a:pt x="51" y="51"/>
                      <a:pt x="50" y="50"/>
                    </a:cubicBezTo>
                    <a:cubicBezTo>
                      <a:pt x="49" y="50"/>
                      <a:pt x="49" y="48"/>
                      <a:pt x="50" y="47"/>
                    </a:cubicBezTo>
                    <a:cubicBezTo>
                      <a:pt x="48" y="47"/>
                      <a:pt x="48" y="46"/>
                      <a:pt x="47" y="46"/>
                    </a:cubicBezTo>
                    <a:cubicBezTo>
                      <a:pt x="47" y="46"/>
                      <a:pt x="47" y="47"/>
                      <a:pt x="47" y="47"/>
                    </a:cubicBezTo>
                    <a:cubicBezTo>
                      <a:pt x="47" y="49"/>
                      <a:pt x="46" y="50"/>
                      <a:pt x="44" y="51"/>
                    </a:cubicBezTo>
                    <a:cubicBezTo>
                      <a:pt x="43" y="51"/>
                      <a:pt x="41" y="50"/>
                      <a:pt x="38" y="49"/>
                    </a:cubicBezTo>
                    <a:cubicBezTo>
                      <a:pt x="38" y="49"/>
                      <a:pt x="38" y="49"/>
                      <a:pt x="37" y="49"/>
                    </a:cubicBezTo>
                    <a:cubicBezTo>
                      <a:pt x="38" y="49"/>
                      <a:pt x="38" y="50"/>
                      <a:pt x="39" y="50"/>
                    </a:cubicBezTo>
                    <a:cubicBezTo>
                      <a:pt x="40" y="52"/>
                      <a:pt x="40" y="52"/>
                      <a:pt x="40" y="52"/>
                    </a:cubicBezTo>
                    <a:cubicBezTo>
                      <a:pt x="38" y="52"/>
                      <a:pt x="38" y="52"/>
                      <a:pt x="38" y="52"/>
                    </a:cubicBezTo>
                    <a:cubicBezTo>
                      <a:pt x="37" y="52"/>
                      <a:pt x="36" y="51"/>
                      <a:pt x="35" y="50"/>
                    </a:cubicBezTo>
                    <a:cubicBezTo>
                      <a:pt x="35" y="51"/>
                      <a:pt x="34" y="51"/>
                      <a:pt x="33" y="51"/>
                    </a:cubicBezTo>
                    <a:cubicBezTo>
                      <a:pt x="32" y="51"/>
                      <a:pt x="31" y="50"/>
                      <a:pt x="30" y="50"/>
                    </a:cubicBezTo>
                    <a:cubicBezTo>
                      <a:pt x="30" y="50"/>
                      <a:pt x="29" y="49"/>
                      <a:pt x="29" y="49"/>
                    </a:cubicBezTo>
                    <a:cubicBezTo>
                      <a:pt x="28" y="49"/>
                      <a:pt x="27" y="49"/>
                      <a:pt x="26" y="49"/>
                    </a:cubicBezTo>
                    <a:cubicBezTo>
                      <a:pt x="25" y="49"/>
                      <a:pt x="25" y="49"/>
                      <a:pt x="24" y="49"/>
                    </a:cubicBezTo>
                    <a:cubicBezTo>
                      <a:pt x="23" y="49"/>
                      <a:pt x="23" y="49"/>
                      <a:pt x="23" y="49"/>
                    </a:cubicBezTo>
                    <a:cubicBezTo>
                      <a:pt x="20" y="49"/>
                      <a:pt x="16" y="49"/>
                      <a:pt x="15" y="45"/>
                    </a:cubicBezTo>
                    <a:cubicBezTo>
                      <a:pt x="14" y="46"/>
                      <a:pt x="13" y="46"/>
                      <a:pt x="12" y="46"/>
                    </a:cubicBezTo>
                    <a:cubicBezTo>
                      <a:pt x="11" y="46"/>
                      <a:pt x="9" y="45"/>
                      <a:pt x="7" y="43"/>
                    </a:cubicBezTo>
                    <a:cubicBezTo>
                      <a:pt x="5" y="41"/>
                      <a:pt x="3" y="38"/>
                      <a:pt x="3" y="36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5" y="35"/>
                      <a:pt x="7" y="35"/>
                      <a:pt x="8" y="35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0" y="31"/>
                      <a:pt x="1" y="30"/>
                      <a:pt x="1" y="28"/>
                    </a:cubicBezTo>
                    <a:cubicBezTo>
                      <a:pt x="1" y="28"/>
                      <a:pt x="2" y="27"/>
                      <a:pt x="2" y="27"/>
                    </a:cubicBezTo>
                    <a:cubicBezTo>
                      <a:pt x="2" y="26"/>
                      <a:pt x="1" y="26"/>
                      <a:pt x="1" y="25"/>
                    </a:cubicBezTo>
                    <a:cubicBezTo>
                      <a:pt x="1" y="24"/>
                      <a:pt x="0" y="23"/>
                      <a:pt x="2" y="22"/>
                    </a:cubicBezTo>
                    <a:cubicBezTo>
                      <a:pt x="1" y="21"/>
                      <a:pt x="1" y="20"/>
                      <a:pt x="1" y="18"/>
                    </a:cubicBezTo>
                    <a:cubicBezTo>
                      <a:pt x="2" y="16"/>
                      <a:pt x="2" y="15"/>
                      <a:pt x="3" y="14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0"/>
                      <a:pt x="6" y="7"/>
                      <a:pt x="8" y="4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1" y="0"/>
                      <a:pt x="14" y="0"/>
                      <a:pt x="17" y="0"/>
                    </a:cubicBezTo>
                    <a:cubicBezTo>
                      <a:pt x="17" y="0"/>
                      <a:pt x="18" y="0"/>
                      <a:pt x="19" y="0"/>
                    </a:cubicBezTo>
                    <a:cubicBezTo>
                      <a:pt x="20" y="0"/>
                      <a:pt x="20" y="0"/>
                      <a:pt x="21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5" y="5"/>
                      <a:pt x="25" y="5"/>
                      <a:pt x="26" y="5"/>
                    </a:cubicBezTo>
                    <a:cubicBezTo>
                      <a:pt x="26" y="4"/>
                      <a:pt x="26" y="4"/>
                      <a:pt x="26" y="3"/>
                    </a:cubicBezTo>
                    <a:cubicBezTo>
                      <a:pt x="27" y="2"/>
                      <a:pt x="29" y="1"/>
                      <a:pt x="31" y="1"/>
                    </a:cubicBezTo>
                    <a:cubicBezTo>
                      <a:pt x="32" y="1"/>
                      <a:pt x="32" y="1"/>
                      <a:pt x="33" y="1"/>
                    </a:cubicBezTo>
                    <a:cubicBezTo>
                      <a:pt x="35" y="0"/>
                      <a:pt x="36" y="1"/>
                      <a:pt x="37" y="3"/>
                    </a:cubicBezTo>
                    <a:cubicBezTo>
                      <a:pt x="38" y="4"/>
                      <a:pt x="38" y="6"/>
                      <a:pt x="37" y="7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9" y="8"/>
                      <a:pt x="40" y="9"/>
                      <a:pt x="39" y="12"/>
                    </a:cubicBezTo>
                    <a:cubicBezTo>
                      <a:pt x="39" y="12"/>
                      <a:pt x="39" y="12"/>
                      <a:pt x="40" y="13"/>
                    </a:cubicBezTo>
                    <a:cubicBezTo>
                      <a:pt x="40" y="13"/>
                      <a:pt x="41" y="14"/>
                      <a:pt x="41" y="15"/>
                    </a:cubicBezTo>
                    <a:cubicBezTo>
                      <a:pt x="41" y="16"/>
                      <a:pt x="40" y="17"/>
                      <a:pt x="40" y="18"/>
                    </a:cubicBezTo>
                    <a:cubicBezTo>
                      <a:pt x="39" y="20"/>
                      <a:pt x="39" y="21"/>
                      <a:pt x="39" y="21"/>
                    </a:cubicBezTo>
                    <a:cubicBezTo>
                      <a:pt x="40" y="20"/>
                      <a:pt x="40" y="19"/>
                      <a:pt x="41" y="17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3" y="18"/>
                      <a:pt x="43" y="19"/>
                      <a:pt x="43" y="19"/>
                    </a:cubicBezTo>
                    <a:cubicBezTo>
                      <a:pt x="44" y="20"/>
                      <a:pt x="45" y="20"/>
                      <a:pt x="46" y="19"/>
                    </a:cubicBezTo>
                    <a:cubicBezTo>
                      <a:pt x="46" y="19"/>
                      <a:pt x="46" y="19"/>
                      <a:pt x="46" y="19"/>
                    </a:cubicBezTo>
                    <a:cubicBezTo>
                      <a:pt x="46" y="19"/>
                      <a:pt x="45" y="18"/>
                      <a:pt x="46" y="16"/>
                    </a:cubicBezTo>
                    <a:cubicBezTo>
                      <a:pt x="47" y="15"/>
                      <a:pt x="48" y="15"/>
                      <a:pt x="49" y="14"/>
                    </a:cubicBezTo>
                    <a:cubicBezTo>
                      <a:pt x="49" y="14"/>
                      <a:pt x="50" y="14"/>
                      <a:pt x="50" y="14"/>
                    </a:cubicBezTo>
                    <a:cubicBezTo>
                      <a:pt x="50" y="14"/>
                      <a:pt x="51" y="13"/>
                      <a:pt x="52" y="13"/>
                    </a:cubicBezTo>
                    <a:cubicBezTo>
                      <a:pt x="55" y="13"/>
                      <a:pt x="59" y="16"/>
                      <a:pt x="61" y="18"/>
                    </a:cubicBezTo>
                    <a:cubicBezTo>
                      <a:pt x="62" y="20"/>
                      <a:pt x="62" y="21"/>
                      <a:pt x="62" y="22"/>
                    </a:cubicBezTo>
                    <a:cubicBezTo>
                      <a:pt x="64" y="22"/>
                      <a:pt x="64" y="23"/>
                      <a:pt x="65" y="24"/>
                    </a:cubicBezTo>
                    <a:cubicBezTo>
                      <a:pt x="65" y="25"/>
                      <a:pt x="65" y="25"/>
                      <a:pt x="64" y="26"/>
                    </a:cubicBezTo>
                    <a:cubicBezTo>
                      <a:pt x="64" y="26"/>
                      <a:pt x="65" y="26"/>
                      <a:pt x="65" y="26"/>
                    </a:cubicBezTo>
                    <a:cubicBezTo>
                      <a:pt x="68" y="25"/>
                      <a:pt x="68" y="25"/>
                      <a:pt x="68" y="25"/>
                    </a:cubicBez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9"/>
                      <a:pt x="67" y="29"/>
                      <a:pt x="67" y="29"/>
                    </a:cubicBezTo>
                    <a:cubicBezTo>
                      <a:pt x="68" y="29"/>
                      <a:pt x="68" y="29"/>
                      <a:pt x="68" y="29"/>
                    </a:cubicBezTo>
                    <a:cubicBezTo>
                      <a:pt x="68" y="29"/>
                      <a:pt x="68" y="29"/>
                      <a:pt x="68" y="29"/>
                    </a:cubicBezTo>
                    <a:cubicBezTo>
                      <a:pt x="69" y="29"/>
                      <a:pt x="69" y="29"/>
                      <a:pt x="70" y="27"/>
                    </a:cubicBezTo>
                    <a:cubicBezTo>
                      <a:pt x="70" y="26"/>
                      <a:pt x="70" y="26"/>
                      <a:pt x="70" y="26"/>
                    </a:cubicBezTo>
                    <a:cubicBezTo>
                      <a:pt x="71" y="27"/>
                      <a:pt x="71" y="27"/>
                      <a:pt x="71" y="27"/>
                    </a:cubicBezTo>
                    <a:cubicBezTo>
                      <a:pt x="75" y="29"/>
                      <a:pt x="77" y="31"/>
                      <a:pt x="77" y="33"/>
                    </a:cubicBezTo>
                    <a:cubicBezTo>
                      <a:pt x="77" y="34"/>
                      <a:pt x="77" y="34"/>
                      <a:pt x="76" y="35"/>
                    </a:cubicBezTo>
                    <a:cubicBezTo>
                      <a:pt x="78" y="35"/>
                      <a:pt x="79" y="35"/>
                      <a:pt x="79" y="36"/>
                    </a:cubicBezTo>
                    <a:cubicBezTo>
                      <a:pt x="79" y="37"/>
                      <a:pt x="80" y="37"/>
                      <a:pt x="79" y="38"/>
                    </a:cubicBezTo>
                    <a:cubicBezTo>
                      <a:pt x="84" y="36"/>
                      <a:pt x="84" y="36"/>
                      <a:pt x="84" y="36"/>
                    </a:cubicBezTo>
                    <a:cubicBezTo>
                      <a:pt x="82" y="39"/>
                      <a:pt x="82" y="39"/>
                      <a:pt x="82" y="39"/>
                    </a:cubicBezTo>
                    <a:cubicBezTo>
                      <a:pt x="82" y="39"/>
                      <a:pt x="82" y="39"/>
                      <a:pt x="82" y="39"/>
                    </a:cubicBezTo>
                    <a:cubicBezTo>
                      <a:pt x="83" y="39"/>
                      <a:pt x="84" y="39"/>
                      <a:pt x="87" y="40"/>
                    </a:cubicBezTo>
                    <a:cubicBezTo>
                      <a:pt x="88" y="41"/>
                      <a:pt x="88" y="41"/>
                      <a:pt x="88" y="42"/>
                    </a:cubicBezTo>
                    <a:cubicBezTo>
                      <a:pt x="88" y="42"/>
                      <a:pt x="88" y="43"/>
                      <a:pt x="88" y="43"/>
                    </a:cubicBezTo>
                    <a:cubicBezTo>
                      <a:pt x="89" y="44"/>
                      <a:pt x="89" y="44"/>
                      <a:pt x="89" y="44"/>
                    </a:cubicBezTo>
                    <a:cubicBezTo>
                      <a:pt x="92" y="47"/>
                      <a:pt x="93" y="49"/>
                      <a:pt x="92" y="50"/>
                    </a:cubicBezTo>
                    <a:cubicBezTo>
                      <a:pt x="92" y="52"/>
                      <a:pt x="91" y="52"/>
                      <a:pt x="88" y="53"/>
                    </a:cubicBezTo>
                    <a:cubicBezTo>
                      <a:pt x="91" y="54"/>
                      <a:pt x="93" y="55"/>
                      <a:pt x="95" y="55"/>
                    </a:cubicBezTo>
                    <a:cubicBezTo>
                      <a:pt x="99" y="57"/>
                      <a:pt x="99" y="57"/>
                      <a:pt x="99" y="57"/>
                    </a:cubicBezTo>
                    <a:cubicBezTo>
                      <a:pt x="89" y="58"/>
                      <a:pt x="89" y="58"/>
                      <a:pt x="89" y="58"/>
                    </a:cubicBezTo>
                    <a:cubicBezTo>
                      <a:pt x="90" y="58"/>
                      <a:pt x="90" y="58"/>
                      <a:pt x="90" y="58"/>
                    </a:cubicBezTo>
                    <a:cubicBezTo>
                      <a:pt x="92" y="59"/>
                      <a:pt x="92" y="59"/>
                      <a:pt x="92" y="59"/>
                    </a:cubicBezTo>
                    <a:cubicBezTo>
                      <a:pt x="90" y="60"/>
                      <a:pt x="90" y="60"/>
                      <a:pt x="90" y="60"/>
                    </a:cubicBezTo>
                    <a:cubicBezTo>
                      <a:pt x="90" y="60"/>
                      <a:pt x="89" y="60"/>
                      <a:pt x="89" y="61"/>
                    </a:cubicBezTo>
                    <a:cubicBezTo>
                      <a:pt x="89" y="61"/>
                      <a:pt x="90" y="61"/>
                      <a:pt x="90" y="62"/>
                    </a:cubicBezTo>
                    <a:cubicBezTo>
                      <a:pt x="92" y="63"/>
                      <a:pt x="92" y="63"/>
                      <a:pt x="92" y="63"/>
                    </a:cubicBezTo>
                    <a:cubicBezTo>
                      <a:pt x="91" y="63"/>
                      <a:pt x="91" y="63"/>
                      <a:pt x="91" y="63"/>
                    </a:cubicBezTo>
                    <a:cubicBezTo>
                      <a:pt x="92" y="64"/>
                      <a:pt x="94" y="65"/>
                      <a:pt x="94" y="66"/>
                    </a:cubicBezTo>
                    <a:cubicBezTo>
                      <a:pt x="94" y="66"/>
                      <a:pt x="94" y="66"/>
                      <a:pt x="94" y="67"/>
                    </a:cubicBezTo>
                    <a:cubicBezTo>
                      <a:pt x="97" y="67"/>
                      <a:pt x="97" y="68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8" y="69"/>
                      <a:pt x="99" y="69"/>
                      <a:pt x="100" y="69"/>
                    </a:cubicBezTo>
                    <a:cubicBezTo>
                      <a:pt x="103" y="68"/>
                      <a:pt x="103" y="68"/>
                      <a:pt x="103" y="68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101" y="70"/>
                      <a:pt x="102" y="71"/>
                      <a:pt x="103" y="72"/>
                    </a:cubicBezTo>
                    <a:cubicBezTo>
                      <a:pt x="104" y="73"/>
                      <a:pt x="106" y="74"/>
                      <a:pt x="106" y="76"/>
                    </a:cubicBezTo>
                    <a:cubicBezTo>
                      <a:pt x="106" y="76"/>
                      <a:pt x="106" y="77"/>
                      <a:pt x="106" y="77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09" y="78"/>
                      <a:pt x="109" y="78"/>
                      <a:pt x="109" y="78"/>
                    </a:cubicBezTo>
                    <a:cubicBezTo>
                      <a:pt x="109" y="78"/>
                      <a:pt x="109" y="79"/>
                      <a:pt x="109" y="80"/>
                    </a:cubicBezTo>
                    <a:cubicBezTo>
                      <a:pt x="111" y="79"/>
                      <a:pt x="112" y="80"/>
                      <a:pt x="114" y="82"/>
                    </a:cubicBezTo>
                    <a:cubicBezTo>
                      <a:pt x="116" y="84"/>
                      <a:pt x="115" y="85"/>
                      <a:pt x="115" y="86"/>
                    </a:cubicBezTo>
                    <a:cubicBezTo>
                      <a:pt x="115" y="86"/>
                      <a:pt x="115" y="86"/>
                      <a:pt x="115" y="87"/>
                    </a:cubicBezTo>
                    <a:cubicBezTo>
                      <a:pt x="115" y="87"/>
                      <a:pt x="115" y="87"/>
                      <a:pt x="115" y="87"/>
                    </a:cubicBezTo>
                    <a:cubicBezTo>
                      <a:pt x="115" y="88"/>
                      <a:pt x="115" y="88"/>
                      <a:pt x="115" y="88"/>
                    </a:cubicBezTo>
                    <a:cubicBezTo>
                      <a:pt x="114" y="88"/>
                      <a:pt x="113" y="89"/>
                      <a:pt x="112" y="88"/>
                    </a:cubicBezTo>
                    <a:cubicBezTo>
                      <a:pt x="112" y="88"/>
                      <a:pt x="112" y="89"/>
                      <a:pt x="111" y="89"/>
                    </a:cubicBezTo>
                    <a:cubicBezTo>
                      <a:pt x="116" y="89"/>
                      <a:pt x="116" y="89"/>
                      <a:pt x="116" y="89"/>
                    </a:cubicBezTo>
                    <a:cubicBezTo>
                      <a:pt x="112" y="91"/>
                      <a:pt x="112" y="91"/>
                      <a:pt x="112" y="91"/>
                    </a:cubicBezTo>
                    <a:cubicBezTo>
                      <a:pt x="111" y="91"/>
                      <a:pt x="111" y="92"/>
                      <a:pt x="111" y="93"/>
                    </a:cubicBezTo>
                    <a:cubicBezTo>
                      <a:pt x="111" y="94"/>
                      <a:pt x="111" y="94"/>
                      <a:pt x="110" y="94"/>
                    </a:cubicBezTo>
                    <a:cubicBezTo>
                      <a:pt x="110" y="96"/>
                      <a:pt x="110" y="96"/>
                      <a:pt x="110" y="96"/>
                    </a:cubicBezTo>
                    <a:cubicBezTo>
                      <a:pt x="109" y="95"/>
                      <a:pt x="109" y="95"/>
                      <a:pt x="109" y="95"/>
                    </a:cubicBezTo>
                    <a:cubicBezTo>
                      <a:pt x="109" y="95"/>
                      <a:pt x="108" y="95"/>
                      <a:pt x="108" y="94"/>
                    </a:cubicBezTo>
                    <a:cubicBezTo>
                      <a:pt x="108" y="97"/>
                      <a:pt x="108" y="98"/>
                      <a:pt x="107" y="101"/>
                    </a:cubicBezTo>
                    <a:cubicBezTo>
                      <a:pt x="106" y="102"/>
                      <a:pt x="106" y="102"/>
                      <a:pt x="106" y="102"/>
                    </a:cubicBezTo>
                    <a:cubicBezTo>
                      <a:pt x="105" y="101"/>
                      <a:pt x="105" y="101"/>
                      <a:pt x="105" y="101"/>
                    </a:cubicBezTo>
                    <a:cubicBezTo>
                      <a:pt x="105" y="100"/>
                      <a:pt x="104" y="100"/>
                      <a:pt x="103" y="99"/>
                    </a:cubicBezTo>
                    <a:cubicBezTo>
                      <a:pt x="102" y="99"/>
                      <a:pt x="101" y="98"/>
                      <a:pt x="101" y="97"/>
                    </a:cubicBezTo>
                    <a:cubicBezTo>
                      <a:pt x="101" y="97"/>
                      <a:pt x="101" y="97"/>
                      <a:pt x="101" y="97"/>
                    </a:cubicBezTo>
                    <a:cubicBezTo>
                      <a:pt x="100" y="96"/>
                      <a:pt x="100" y="96"/>
                      <a:pt x="100" y="96"/>
                    </a:cubicBezTo>
                    <a:cubicBezTo>
                      <a:pt x="99" y="95"/>
                      <a:pt x="98" y="93"/>
                      <a:pt x="98" y="91"/>
                    </a:cubicBezTo>
                    <a:cubicBezTo>
                      <a:pt x="96" y="91"/>
                      <a:pt x="94" y="89"/>
                      <a:pt x="93" y="88"/>
                    </a:cubicBezTo>
                    <a:cubicBezTo>
                      <a:pt x="93" y="87"/>
                      <a:pt x="92" y="87"/>
                      <a:pt x="92" y="87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91" y="87"/>
                      <a:pt x="90" y="87"/>
                      <a:pt x="90" y="87"/>
                    </a:cubicBezTo>
                    <a:cubicBezTo>
                      <a:pt x="95" y="92"/>
                      <a:pt x="95" y="92"/>
                      <a:pt x="95" y="92"/>
                    </a:cubicBezTo>
                    <a:cubicBezTo>
                      <a:pt x="92" y="91"/>
                      <a:pt x="92" y="91"/>
                      <a:pt x="92" y="91"/>
                    </a:cubicBezTo>
                    <a:cubicBezTo>
                      <a:pt x="91" y="91"/>
                      <a:pt x="91" y="91"/>
                      <a:pt x="90" y="92"/>
                    </a:cubicBezTo>
                    <a:cubicBezTo>
                      <a:pt x="90" y="92"/>
                      <a:pt x="90" y="92"/>
                      <a:pt x="90" y="92"/>
                    </a:cubicBezTo>
                    <a:cubicBezTo>
                      <a:pt x="91" y="92"/>
                      <a:pt x="91" y="92"/>
                      <a:pt x="92" y="93"/>
                    </a:cubicBezTo>
                    <a:cubicBezTo>
                      <a:pt x="93" y="94"/>
                      <a:pt x="92" y="94"/>
                      <a:pt x="92" y="95"/>
                    </a:cubicBezTo>
                    <a:cubicBezTo>
                      <a:pt x="92" y="96"/>
                      <a:pt x="92" y="97"/>
                      <a:pt x="93" y="97"/>
                    </a:cubicBezTo>
                    <a:cubicBezTo>
                      <a:pt x="93" y="97"/>
                      <a:pt x="93" y="98"/>
                      <a:pt x="93" y="98"/>
                    </a:cubicBezTo>
                    <a:cubicBezTo>
                      <a:pt x="93" y="98"/>
                      <a:pt x="94" y="99"/>
                      <a:pt x="94" y="99"/>
                    </a:cubicBezTo>
                    <a:cubicBezTo>
                      <a:pt x="94" y="99"/>
                      <a:pt x="95" y="99"/>
                      <a:pt x="95" y="99"/>
                    </a:cubicBezTo>
                    <a:cubicBezTo>
                      <a:pt x="95" y="99"/>
                      <a:pt x="96" y="99"/>
                      <a:pt x="96" y="99"/>
                    </a:cubicBezTo>
                    <a:cubicBezTo>
                      <a:pt x="98" y="99"/>
                      <a:pt x="98" y="99"/>
                      <a:pt x="98" y="99"/>
                    </a:cubicBezTo>
                    <a:cubicBezTo>
                      <a:pt x="98" y="100"/>
                      <a:pt x="98" y="100"/>
                      <a:pt x="98" y="100"/>
                    </a:cubicBezTo>
                    <a:cubicBezTo>
                      <a:pt x="99" y="99"/>
                      <a:pt x="99" y="99"/>
                      <a:pt x="99" y="99"/>
                    </a:cubicBezTo>
                    <a:cubicBezTo>
                      <a:pt x="99" y="101"/>
                      <a:pt x="99" y="101"/>
                      <a:pt x="99" y="101"/>
                    </a:cubicBezTo>
                    <a:cubicBezTo>
                      <a:pt x="99" y="101"/>
                      <a:pt x="99" y="101"/>
                      <a:pt x="99" y="101"/>
                    </a:cubicBezTo>
                    <a:cubicBezTo>
                      <a:pt x="99" y="102"/>
                      <a:pt x="99" y="102"/>
                      <a:pt x="99" y="102"/>
                    </a:cubicBezTo>
                    <a:cubicBezTo>
                      <a:pt x="100" y="101"/>
                      <a:pt x="101" y="102"/>
                      <a:pt x="101" y="102"/>
                    </a:cubicBezTo>
                    <a:cubicBezTo>
                      <a:pt x="101" y="103"/>
                      <a:pt x="101" y="104"/>
                      <a:pt x="101" y="105"/>
                    </a:cubicBezTo>
                    <a:cubicBezTo>
                      <a:pt x="101" y="106"/>
                      <a:pt x="101" y="107"/>
                      <a:pt x="101" y="107"/>
                    </a:cubicBezTo>
                    <a:cubicBezTo>
                      <a:pt x="104" y="108"/>
                      <a:pt x="104" y="111"/>
                      <a:pt x="103" y="114"/>
                    </a:cubicBezTo>
                    <a:cubicBezTo>
                      <a:pt x="103" y="117"/>
                      <a:pt x="103" y="117"/>
                      <a:pt x="103" y="117"/>
                    </a:cubicBezTo>
                    <a:cubicBezTo>
                      <a:pt x="103" y="117"/>
                      <a:pt x="103" y="117"/>
                      <a:pt x="103" y="117"/>
                    </a:cubicBezTo>
                    <a:cubicBezTo>
                      <a:pt x="103" y="117"/>
                      <a:pt x="103" y="118"/>
                      <a:pt x="104" y="119"/>
                    </a:cubicBezTo>
                    <a:cubicBezTo>
                      <a:pt x="104" y="120"/>
                      <a:pt x="104" y="120"/>
                      <a:pt x="104" y="120"/>
                    </a:cubicBezTo>
                    <a:cubicBezTo>
                      <a:pt x="102" y="120"/>
                      <a:pt x="102" y="120"/>
                      <a:pt x="102" y="120"/>
                    </a:cubicBezTo>
                    <a:cubicBezTo>
                      <a:pt x="102" y="120"/>
                      <a:pt x="102" y="120"/>
                      <a:pt x="102" y="120"/>
                    </a:cubicBezTo>
                    <a:cubicBezTo>
                      <a:pt x="102" y="121"/>
                      <a:pt x="102" y="121"/>
                      <a:pt x="102" y="121"/>
                    </a:cubicBezTo>
                    <a:cubicBezTo>
                      <a:pt x="103" y="126"/>
                      <a:pt x="103" y="126"/>
                      <a:pt x="103" y="126"/>
                    </a:cubicBezTo>
                    <a:cubicBezTo>
                      <a:pt x="100" y="122"/>
                      <a:pt x="100" y="122"/>
                      <a:pt x="100" y="122"/>
                    </a:cubicBezTo>
                    <a:cubicBezTo>
                      <a:pt x="100" y="122"/>
                      <a:pt x="100" y="121"/>
                      <a:pt x="100" y="121"/>
                    </a:cubicBezTo>
                    <a:cubicBezTo>
                      <a:pt x="99" y="120"/>
                      <a:pt x="98" y="118"/>
                      <a:pt x="98" y="118"/>
                    </a:cubicBezTo>
                    <a:cubicBezTo>
                      <a:pt x="98" y="118"/>
                      <a:pt x="97" y="118"/>
                      <a:pt x="97" y="118"/>
                    </a:cubicBezTo>
                    <a:cubicBezTo>
                      <a:pt x="95" y="118"/>
                      <a:pt x="93" y="118"/>
                      <a:pt x="92" y="116"/>
                    </a:cubicBezTo>
                    <a:cubicBezTo>
                      <a:pt x="90" y="114"/>
                      <a:pt x="90" y="114"/>
                      <a:pt x="90" y="114"/>
                    </a:cubicBezTo>
                    <a:cubicBezTo>
                      <a:pt x="90" y="114"/>
                      <a:pt x="89" y="114"/>
                      <a:pt x="89" y="114"/>
                    </a:cubicBezTo>
                    <a:cubicBezTo>
                      <a:pt x="89" y="115"/>
                      <a:pt x="89" y="115"/>
                      <a:pt x="90" y="115"/>
                    </a:cubicBezTo>
                    <a:cubicBezTo>
                      <a:pt x="90" y="116"/>
                      <a:pt x="91" y="116"/>
                      <a:pt x="91" y="117"/>
                    </a:cubicBezTo>
                    <a:cubicBezTo>
                      <a:pt x="91" y="117"/>
                      <a:pt x="91" y="117"/>
                      <a:pt x="92" y="117"/>
                    </a:cubicBezTo>
                    <a:cubicBezTo>
                      <a:pt x="95" y="120"/>
                      <a:pt x="98" y="123"/>
                      <a:pt x="98" y="126"/>
                    </a:cubicBezTo>
                    <a:cubicBezTo>
                      <a:pt x="98" y="126"/>
                      <a:pt x="97" y="127"/>
                      <a:pt x="96" y="128"/>
                    </a:cubicBezTo>
                    <a:lnTo>
                      <a:pt x="95" y="128"/>
                    </a:lnTo>
                    <a:close/>
                    <a:moveTo>
                      <a:pt x="93" y="124"/>
                    </a:moveTo>
                    <a:cubicBezTo>
                      <a:pt x="94" y="124"/>
                      <a:pt x="95" y="125"/>
                      <a:pt x="95" y="126"/>
                    </a:cubicBezTo>
                    <a:cubicBezTo>
                      <a:pt x="95" y="126"/>
                      <a:pt x="95" y="126"/>
                      <a:pt x="95" y="126"/>
                    </a:cubicBezTo>
                    <a:cubicBezTo>
                      <a:pt x="96" y="126"/>
                      <a:pt x="96" y="125"/>
                      <a:pt x="96" y="125"/>
                    </a:cubicBezTo>
                    <a:cubicBezTo>
                      <a:pt x="96" y="124"/>
                      <a:pt x="92" y="120"/>
                      <a:pt x="90" y="119"/>
                    </a:cubicBezTo>
                    <a:cubicBezTo>
                      <a:pt x="90" y="118"/>
                      <a:pt x="90" y="118"/>
                      <a:pt x="90" y="118"/>
                    </a:cubicBezTo>
                    <a:cubicBezTo>
                      <a:pt x="89" y="117"/>
                      <a:pt x="89" y="117"/>
                      <a:pt x="88" y="116"/>
                    </a:cubicBezTo>
                    <a:cubicBezTo>
                      <a:pt x="87" y="115"/>
                      <a:pt x="85" y="113"/>
                      <a:pt x="84" y="111"/>
                    </a:cubicBezTo>
                    <a:cubicBezTo>
                      <a:pt x="84" y="110"/>
                      <a:pt x="84" y="110"/>
                      <a:pt x="84" y="110"/>
                    </a:cubicBezTo>
                    <a:cubicBezTo>
                      <a:pt x="85" y="110"/>
                      <a:pt x="85" y="110"/>
                      <a:pt x="85" y="110"/>
                    </a:cubicBezTo>
                    <a:cubicBezTo>
                      <a:pt x="87" y="109"/>
                      <a:pt x="88" y="111"/>
                      <a:pt x="88" y="111"/>
                    </a:cubicBezTo>
                    <a:cubicBezTo>
                      <a:pt x="88" y="112"/>
                      <a:pt x="89" y="112"/>
                      <a:pt x="89" y="112"/>
                    </a:cubicBezTo>
                    <a:cubicBezTo>
                      <a:pt x="89" y="112"/>
                      <a:pt x="89" y="111"/>
                      <a:pt x="90" y="111"/>
                    </a:cubicBezTo>
                    <a:cubicBezTo>
                      <a:pt x="90" y="111"/>
                      <a:pt x="91" y="111"/>
                      <a:pt x="91" y="112"/>
                    </a:cubicBezTo>
                    <a:cubicBezTo>
                      <a:pt x="94" y="115"/>
                      <a:pt x="94" y="115"/>
                      <a:pt x="94" y="115"/>
                    </a:cubicBezTo>
                    <a:cubicBezTo>
                      <a:pt x="94" y="116"/>
                      <a:pt x="95" y="116"/>
                      <a:pt x="97" y="116"/>
                    </a:cubicBezTo>
                    <a:cubicBezTo>
                      <a:pt x="97" y="116"/>
                      <a:pt x="98" y="116"/>
                      <a:pt x="98" y="116"/>
                    </a:cubicBezTo>
                    <a:cubicBezTo>
                      <a:pt x="99" y="116"/>
                      <a:pt x="99" y="117"/>
                      <a:pt x="100" y="117"/>
                    </a:cubicBezTo>
                    <a:cubicBezTo>
                      <a:pt x="101" y="117"/>
                      <a:pt x="101" y="117"/>
                      <a:pt x="101" y="117"/>
                    </a:cubicBezTo>
                    <a:cubicBezTo>
                      <a:pt x="101" y="117"/>
                      <a:pt x="101" y="117"/>
                      <a:pt x="101" y="117"/>
                    </a:cubicBezTo>
                    <a:cubicBezTo>
                      <a:pt x="100" y="116"/>
                      <a:pt x="99" y="115"/>
                      <a:pt x="100" y="113"/>
                    </a:cubicBezTo>
                    <a:cubicBezTo>
                      <a:pt x="100" y="111"/>
                      <a:pt x="100" y="111"/>
                      <a:pt x="100" y="111"/>
                    </a:cubicBezTo>
                    <a:cubicBezTo>
                      <a:pt x="101" y="113"/>
                      <a:pt x="101" y="113"/>
                      <a:pt x="101" y="113"/>
                    </a:cubicBezTo>
                    <a:cubicBezTo>
                      <a:pt x="101" y="113"/>
                      <a:pt x="101" y="113"/>
                      <a:pt x="102" y="113"/>
                    </a:cubicBezTo>
                    <a:cubicBezTo>
                      <a:pt x="102" y="110"/>
                      <a:pt x="102" y="109"/>
                      <a:pt x="100" y="108"/>
                    </a:cubicBezTo>
                    <a:cubicBezTo>
                      <a:pt x="98" y="108"/>
                      <a:pt x="99" y="106"/>
                      <a:pt x="99" y="105"/>
                    </a:cubicBezTo>
                    <a:cubicBezTo>
                      <a:pt x="99" y="104"/>
                      <a:pt x="99" y="104"/>
                      <a:pt x="99" y="104"/>
                    </a:cubicBezTo>
                    <a:cubicBezTo>
                      <a:pt x="99" y="104"/>
                      <a:pt x="99" y="104"/>
                      <a:pt x="99" y="104"/>
                    </a:cubicBezTo>
                    <a:cubicBezTo>
                      <a:pt x="97" y="105"/>
                      <a:pt x="97" y="105"/>
                      <a:pt x="97" y="105"/>
                    </a:cubicBezTo>
                    <a:cubicBezTo>
                      <a:pt x="97" y="103"/>
                      <a:pt x="97" y="103"/>
                      <a:pt x="97" y="103"/>
                    </a:cubicBezTo>
                    <a:cubicBezTo>
                      <a:pt x="97" y="103"/>
                      <a:pt x="97" y="102"/>
                      <a:pt x="97" y="102"/>
                    </a:cubicBezTo>
                    <a:cubicBezTo>
                      <a:pt x="97" y="102"/>
                      <a:pt x="97" y="102"/>
                      <a:pt x="97" y="102"/>
                    </a:cubicBezTo>
                    <a:cubicBezTo>
                      <a:pt x="97" y="102"/>
                      <a:pt x="97" y="102"/>
                      <a:pt x="97" y="102"/>
                    </a:cubicBezTo>
                    <a:cubicBezTo>
                      <a:pt x="96" y="102"/>
                      <a:pt x="96" y="102"/>
                      <a:pt x="96" y="102"/>
                    </a:cubicBezTo>
                    <a:cubicBezTo>
                      <a:pt x="94" y="103"/>
                      <a:pt x="94" y="103"/>
                      <a:pt x="94" y="103"/>
                    </a:cubicBezTo>
                    <a:cubicBezTo>
                      <a:pt x="93" y="104"/>
                      <a:pt x="93" y="104"/>
                      <a:pt x="93" y="104"/>
                    </a:cubicBezTo>
                    <a:cubicBezTo>
                      <a:pt x="93" y="104"/>
                      <a:pt x="93" y="104"/>
                      <a:pt x="93" y="104"/>
                    </a:cubicBezTo>
                    <a:cubicBezTo>
                      <a:pt x="92" y="104"/>
                      <a:pt x="92" y="104"/>
                      <a:pt x="92" y="104"/>
                    </a:cubicBezTo>
                    <a:cubicBezTo>
                      <a:pt x="93" y="103"/>
                      <a:pt x="93" y="103"/>
                      <a:pt x="93" y="103"/>
                    </a:cubicBezTo>
                    <a:cubicBezTo>
                      <a:pt x="93" y="102"/>
                      <a:pt x="93" y="102"/>
                      <a:pt x="93" y="102"/>
                    </a:cubicBezTo>
                    <a:cubicBezTo>
                      <a:pt x="93" y="101"/>
                      <a:pt x="92" y="100"/>
                      <a:pt x="91" y="99"/>
                    </a:cubicBezTo>
                    <a:cubicBezTo>
                      <a:pt x="91" y="98"/>
                      <a:pt x="91" y="98"/>
                      <a:pt x="91" y="98"/>
                    </a:cubicBezTo>
                    <a:cubicBezTo>
                      <a:pt x="90" y="97"/>
                      <a:pt x="90" y="96"/>
                      <a:pt x="90" y="95"/>
                    </a:cubicBezTo>
                    <a:cubicBezTo>
                      <a:pt x="90" y="95"/>
                      <a:pt x="91" y="94"/>
                      <a:pt x="90" y="94"/>
                    </a:cubicBezTo>
                    <a:cubicBezTo>
                      <a:pt x="90" y="94"/>
                      <a:pt x="90" y="94"/>
                      <a:pt x="89" y="95"/>
                    </a:cubicBezTo>
                    <a:cubicBezTo>
                      <a:pt x="88" y="95"/>
                      <a:pt x="88" y="95"/>
                      <a:pt x="88" y="95"/>
                    </a:cubicBezTo>
                    <a:cubicBezTo>
                      <a:pt x="88" y="94"/>
                      <a:pt x="88" y="94"/>
                      <a:pt x="88" y="94"/>
                    </a:cubicBezTo>
                    <a:cubicBezTo>
                      <a:pt x="88" y="92"/>
                      <a:pt x="88" y="91"/>
                      <a:pt x="89" y="91"/>
                    </a:cubicBezTo>
                    <a:cubicBezTo>
                      <a:pt x="89" y="90"/>
                      <a:pt x="89" y="90"/>
                      <a:pt x="90" y="90"/>
                    </a:cubicBezTo>
                    <a:cubicBezTo>
                      <a:pt x="87" y="86"/>
                      <a:pt x="87" y="86"/>
                      <a:pt x="87" y="86"/>
                    </a:cubicBezTo>
                    <a:cubicBezTo>
                      <a:pt x="88" y="85"/>
                      <a:pt x="88" y="85"/>
                      <a:pt x="88" y="85"/>
                    </a:cubicBezTo>
                    <a:cubicBezTo>
                      <a:pt x="88" y="85"/>
                      <a:pt x="89" y="85"/>
                      <a:pt x="90" y="85"/>
                    </a:cubicBezTo>
                    <a:cubicBezTo>
                      <a:pt x="89" y="84"/>
                      <a:pt x="89" y="84"/>
                      <a:pt x="89" y="84"/>
                    </a:cubicBezTo>
                    <a:cubicBezTo>
                      <a:pt x="91" y="84"/>
                      <a:pt x="91" y="84"/>
                      <a:pt x="91" y="84"/>
                    </a:cubicBezTo>
                    <a:cubicBezTo>
                      <a:pt x="92" y="84"/>
                      <a:pt x="93" y="84"/>
                      <a:pt x="93" y="84"/>
                    </a:cubicBezTo>
                    <a:cubicBezTo>
                      <a:pt x="95" y="84"/>
                      <a:pt x="95" y="84"/>
                      <a:pt x="95" y="84"/>
                    </a:cubicBezTo>
                    <a:cubicBezTo>
                      <a:pt x="94" y="85"/>
                      <a:pt x="94" y="85"/>
                      <a:pt x="94" y="85"/>
                    </a:cubicBezTo>
                    <a:cubicBezTo>
                      <a:pt x="94" y="86"/>
                      <a:pt x="94" y="86"/>
                      <a:pt x="94" y="86"/>
                    </a:cubicBezTo>
                    <a:cubicBezTo>
                      <a:pt x="95" y="88"/>
                      <a:pt x="98" y="89"/>
                      <a:pt x="99" y="89"/>
                    </a:cubicBezTo>
                    <a:cubicBezTo>
                      <a:pt x="100" y="89"/>
                      <a:pt x="100" y="89"/>
                      <a:pt x="100" y="89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2"/>
                      <a:pt x="100" y="93"/>
                      <a:pt x="101" y="94"/>
                    </a:cubicBezTo>
                    <a:cubicBezTo>
                      <a:pt x="104" y="92"/>
                      <a:pt x="104" y="92"/>
                      <a:pt x="104" y="92"/>
                    </a:cubicBezTo>
                    <a:cubicBezTo>
                      <a:pt x="103" y="95"/>
                      <a:pt x="103" y="95"/>
                      <a:pt x="103" y="95"/>
                    </a:cubicBezTo>
                    <a:cubicBezTo>
                      <a:pt x="102" y="96"/>
                      <a:pt x="103" y="97"/>
                      <a:pt x="105" y="98"/>
                    </a:cubicBezTo>
                    <a:cubicBezTo>
                      <a:pt x="105" y="98"/>
                      <a:pt x="105" y="98"/>
                      <a:pt x="106" y="99"/>
                    </a:cubicBezTo>
                    <a:cubicBezTo>
                      <a:pt x="106" y="96"/>
                      <a:pt x="106" y="95"/>
                      <a:pt x="106" y="93"/>
                    </a:cubicBezTo>
                    <a:cubicBezTo>
                      <a:pt x="105" y="89"/>
                      <a:pt x="105" y="89"/>
                      <a:pt x="105" y="89"/>
                    </a:cubicBezTo>
                    <a:cubicBezTo>
                      <a:pt x="107" y="92"/>
                      <a:pt x="107" y="92"/>
                      <a:pt x="107" y="92"/>
                    </a:cubicBezTo>
                    <a:cubicBezTo>
                      <a:pt x="108" y="92"/>
                      <a:pt x="108" y="92"/>
                      <a:pt x="109" y="92"/>
                    </a:cubicBezTo>
                    <a:cubicBezTo>
                      <a:pt x="109" y="93"/>
                      <a:pt x="109" y="93"/>
                      <a:pt x="109" y="93"/>
                    </a:cubicBezTo>
                    <a:cubicBezTo>
                      <a:pt x="109" y="92"/>
                      <a:pt x="109" y="91"/>
                      <a:pt x="110" y="90"/>
                    </a:cubicBezTo>
                    <a:cubicBezTo>
                      <a:pt x="109" y="90"/>
                      <a:pt x="109" y="90"/>
                      <a:pt x="109" y="90"/>
                    </a:cubicBezTo>
                    <a:cubicBezTo>
                      <a:pt x="109" y="89"/>
                      <a:pt x="109" y="89"/>
                      <a:pt x="109" y="89"/>
                    </a:cubicBezTo>
                    <a:cubicBezTo>
                      <a:pt x="110" y="88"/>
                      <a:pt x="110" y="88"/>
                      <a:pt x="110" y="87"/>
                    </a:cubicBezTo>
                    <a:cubicBezTo>
                      <a:pt x="110" y="86"/>
                      <a:pt x="110" y="86"/>
                      <a:pt x="110" y="86"/>
                    </a:cubicBezTo>
                    <a:cubicBezTo>
                      <a:pt x="111" y="86"/>
                      <a:pt x="112" y="87"/>
                      <a:pt x="113" y="86"/>
                    </a:cubicBezTo>
                    <a:cubicBezTo>
                      <a:pt x="113" y="86"/>
                      <a:pt x="113" y="85"/>
                      <a:pt x="113" y="85"/>
                    </a:cubicBezTo>
                    <a:cubicBezTo>
                      <a:pt x="113" y="84"/>
                      <a:pt x="113" y="84"/>
                      <a:pt x="113" y="83"/>
                    </a:cubicBezTo>
                    <a:cubicBezTo>
                      <a:pt x="112" y="82"/>
                      <a:pt x="111" y="82"/>
                      <a:pt x="110" y="82"/>
                    </a:cubicBezTo>
                    <a:cubicBezTo>
                      <a:pt x="110" y="82"/>
                      <a:pt x="109" y="82"/>
                      <a:pt x="109" y="82"/>
                    </a:cubicBezTo>
                    <a:cubicBezTo>
                      <a:pt x="108" y="82"/>
                      <a:pt x="108" y="82"/>
                      <a:pt x="107" y="82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1"/>
                      <a:pt x="106" y="81"/>
                      <a:pt x="106" y="81"/>
                    </a:cubicBezTo>
                    <a:cubicBezTo>
                      <a:pt x="106" y="80"/>
                      <a:pt x="107" y="79"/>
                      <a:pt x="107" y="79"/>
                    </a:cubicBezTo>
                    <a:cubicBezTo>
                      <a:pt x="101" y="80"/>
                      <a:pt x="101" y="80"/>
                      <a:pt x="101" y="80"/>
                    </a:cubicBezTo>
                    <a:cubicBezTo>
                      <a:pt x="103" y="78"/>
                      <a:pt x="103" y="78"/>
                      <a:pt x="103" y="78"/>
                    </a:cubicBezTo>
                    <a:cubicBezTo>
                      <a:pt x="103" y="77"/>
                      <a:pt x="104" y="77"/>
                      <a:pt x="104" y="76"/>
                    </a:cubicBezTo>
                    <a:cubicBezTo>
                      <a:pt x="104" y="75"/>
                      <a:pt x="103" y="74"/>
                      <a:pt x="102" y="74"/>
                    </a:cubicBezTo>
                    <a:cubicBezTo>
                      <a:pt x="101" y="73"/>
                      <a:pt x="100" y="72"/>
                      <a:pt x="99" y="71"/>
                    </a:cubicBezTo>
                    <a:cubicBezTo>
                      <a:pt x="96" y="72"/>
                      <a:pt x="95" y="70"/>
                      <a:pt x="95" y="69"/>
                    </a:cubicBezTo>
                    <a:cubicBezTo>
                      <a:pt x="95" y="69"/>
                      <a:pt x="95" y="68"/>
                      <a:pt x="94" y="68"/>
                    </a:cubicBezTo>
                    <a:cubicBezTo>
                      <a:pt x="94" y="68"/>
                      <a:pt x="94" y="69"/>
                      <a:pt x="93" y="69"/>
                    </a:cubicBezTo>
                    <a:cubicBezTo>
                      <a:pt x="91" y="69"/>
                      <a:pt x="91" y="69"/>
                      <a:pt x="91" y="69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2" y="67"/>
                      <a:pt x="93" y="67"/>
                      <a:pt x="92" y="66"/>
                    </a:cubicBezTo>
                    <a:cubicBezTo>
                      <a:pt x="92" y="66"/>
                      <a:pt x="90" y="65"/>
                      <a:pt x="89" y="65"/>
                    </a:cubicBezTo>
                    <a:cubicBezTo>
                      <a:pt x="88" y="65"/>
                      <a:pt x="88" y="65"/>
                      <a:pt x="87" y="64"/>
                    </a:cubicBezTo>
                    <a:cubicBezTo>
                      <a:pt x="83" y="63"/>
                      <a:pt x="83" y="63"/>
                      <a:pt x="83" y="63"/>
                    </a:cubicBezTo>
                    <a:cubicBezTo>
                      <a:pt x="87" y="63"/>
                      <a:pt x="87" y="63"/>
                      <a:pt x="87" y="63"/>
                    </a:cubicBezTo>
                    <a:cubicBezTo>
                      <a:pt x="88" y="62"/>
                      <a:pt x="88" y="62"/>
                      <a:pt x="88" y="62"/>
                    </a:cubicBezTo>
                    <a:cubicBezTo>
                      <a:pt x="88" y="62"/>
                      <a:pt x="87" y="61"/>
                      <a:pt x="87" y="61"/>
                    </a:cubicBezTo>
                    <a:cubicBezTo>
                      <a:pt x="87" y="60"/>
                      <a:pt x="88" y="60"/>
                      <a:pt x="88" y="59"/>
                    </a:cubicBezTo>
                    <a:cubicBezTo>
                      <a:pt x="88" y="59"/>
                      <a:pt x="88" y="59"/>
                      <a:pt x="88" y="59"/>
                    </a:cubicBezTo>
                    <a:cubicBezTo>
                      <a:pt x="87" y="59"/>
                      <a:pt x="87" y="58"/>
                      <a:pt x="86" y="58"/>
                    </a:cubicBezTo>
                    <a:cubicBezTo>
                      <a:pt x="82" y="57"/>
                      <a:pt x="82" y="57"/>
                      <a:pt x="82" y="57"/>
                    </a:cubicBezTo>
                    <a:cubicBezTo>
                      <a:pt x="90" y="56"/>
                      <a:pt x="90" y="56"/>
                      <a:pt x="90" y="56"/>
                    </a:cubicBezTo>
                    <a:cubicBezTo>
                      <a:pt x="88" y="55"/>
                      <a:pt x="87" y="55"/>
                      <a:pt x="85" y="54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5" y="52"/>
                      <a:pt x="85" y="52"/>
                      <a:pt x="85" y="52"/>
                    </a:cubicBezTo>
                    <a:cubicBezTo>
                      <a:pt x="88" y="51"/>
                      <a:pt x="90" y="51"/>
                      <a:pt x="90" y="50"/>
                    </a:cubicBezTo>
                    <a:cubicBezTo>
                      <a:pt x="91" y="49"/>
                      <a:pt x="90" y="48"/>
                      <a:pt x="89" y="47"/>
                    </a:cubicBezTo>
                    <a:cubicBezTo>
                      <a:pt x="88" y="48"/>
                      <a:pt x="87" y="49"/>
                      <a:pt x="85" y="49"/>
                    </a:cubicBezTo>
                    <a:cubicBezTo>
                      <a:pt x="81" y="51"/>
                      <a:pt x="81" y="51"/>
                      <a:pt x="81" y="51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84" y="48"/>
                      <a:pt x="84" y="47"/>
                      <a:pt x="84" y="47"/>
                    </a:cubicBezTo>
                    <a:cubicBezTo>
                      <a:pt x="84" y="47"/>
                      <a:pt x="83" y="47"/>
                      <a:pt x="82" y="47"/>
                    </a:cubicBezTo>
                    <a:cubicBezTo>
                      <a:pt x="78" y="48"/>
                      <a:pt x="78" y="48"/>
                      <a:pt x="78" y="48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6" y="43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4" y="41"/>
                      <a:pt x="84" y="41"/>
                      <a:pt x="83" y="41"/>
                    </a:cubicBezTo>
                    <a:cubicBezTo>
                      <a:pt x="82" y="41"/>
                      <a:pt x="82" y="41"/>
                      <a:pt x="81" y="42"/>
                    </a:cubicBezTo>
                    <a:cubicBezTo>
                      <a:pt x="76" y="47"/>
                      <a:pt x="76" y="47"/>
                      <a:pt x="76" y="47"/>
                    </a:cubicBezTo>
                    <a:cubicBezTo>
                      <a:pt x="78" y="42"/>
                      <a:pt x="78" y="42"/>
                      <a:pt x="78" y="42"/>
                    </a:cubicBezTo>
                    <a:cubicBezTo>
                      <a:pt x="79" y="42"/>
                      <a:pt x="79" y="41"/>
                      <a:pt x="79" y="41"/>
                    </a:cubicBezTo>
                    <a:cubicBezTo>
                      <a:pt x="75" y="43"/>
                      <a:pt x="75" y="43"/>
                      <a:pt x="75" y="43"/>
                    </a:cubicBezTo>
                    <a:cubicBezTo>
                      <a:pt x="77" y="40"/>
                      <a:pt x="77" y="40"/>
                      <a:pt x="77" y="40"/>
                    </a:cubicBezTo>
                    <a:cubicBezTo>
                      <a:pt x="78" y="38"/>
                      <a:pt x="78" y="37"/>
                      <a:pt x="77" y="37"/>
                    </a:cubicBezTo>
                    <a:cubicBezTo>
                      <a:pt x="77" y="37"/>
                      <a:pt x="76" y="37"/>
                      <a:pt x="75" y="37"/>
                    </a:cubicBezTo>
                    <a:cubicBezTo>
                      <a:pt x="70" y="37"/>
                      <a:pt x="70" y="37"/>
                      <a:pt x="70" y="37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0" y="37"/>
                      <a:pt x="70" y="37"/>
                      <a:pt x="70" y="37"/>
                    </a:cubicBezTo>
                    <a:cubicBezTo>
                      <a:pt x="66" y="37"/>
                      <a:pt x="66" y="37"/>
                      <a:pt x="66" y="37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7" y="33"/>
                      <a:pt x="67" y="33"/>
                      <a:pt x="67" y="33"/>
                    </a:cubicBezTo>
                    <a:cubicBezTo>
                      <a:pt x="66" y="32"/>
                      <a:pt x="66" y="32"/>
                      <a:pt x="66" y="31"/>
                    </a:cubicBezTo>
                    <a:cubicBezTo>
                      <a:pt x="66" y="31"/>
                      <a:pt x="66" y="31"/>
                      <a:pt x="65" y="32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5" y="28"/>
                      <a:pt x="65" y="28"/>
                      <a:pt x="65" y="28"/>
                    </a:cubicBezTo>
                    <a:cubicBezTo>
                      <a:pt x="64" y="28"/>
                      <a:pt x="62" y="29"/>
                      <a:pt x="61" y="29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60" y="27"/>
                      <a:pt x="60" y="27"/>
                      <a:pt x="60" y="27"/>
                    </a:cubicBezTo>
                    <a:cubicBezTo>
                      <a:pt x="62" y="26"/>
                      <a:pt x="63" y="25"/>
                      <a:pt x="63" y="24"/>
                    </a:cubicBezTo>
                    <a:cubicBezTo>
                      <a:pt x="63" y="24"/>
                      <a:pt x="62" y="24"/>
                      <a:pt x="61" y="24"/>
                    </a:cubicBezTo>
                    <a:cubicBezTo>
                      <a:pt x="59" y="24"/>
                      <a:pt x="59" y="24"/>
                      <a:pt x="59" y="24"/>
                    </a:cubicBezTo>
                    <a:cubicBezTo>
                      <a:pt x="59" y="22"/>
                      <a:pt x="59" y="22"/>
                      <a:pt x="59" y="22"/>
                    </a:cubicBezTo>
                    <a:cubicBezTo>
                      <a:pt x="60" y="21"/>
                      <a:pt x="60" y="20"/>
                      <a:pt x="59" y="19"/>
                    </a:cubicBezTo>
                    <a:cubicBezTo>
                      <a:pt x="58" y="17"/>
                      <a:pt x="55" y="15"/>
                      <a:pt x="52" y="15"/>
                    </a:cubicBezTo>
                    <a:cubicBezTo>
                      <a:pt x="52" y="15"/>
                      <a:pt x="51" y="15"/>
                      <a:pt x="51" y="16"/>
                    </a:cubicBezTo>
                    <a:cubicBezTo>
                      <a:pt x="51" y="16"/>
                      <a:pt x="50" y="16"/>
                      <a:pt x="50" y="16"/>
                    </a:cubicBezTo>
                    <a:cubicBezTo>
                      <a:pt x="49" y="17"/>
                      <a:pt x="48" y="17"/>
                      <a:pt x="48" y="17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48" y="18"/>
                      <a:pt x="49" y="18"/>
                      <a:pt x="48" y="19"/>
                    </a:cubicBezTo>
                    <a:cubicBezTo>
                      <a:pt x="48" y="20"/>
                      <a:pt x="48" y="21"/>
                      <a:pt x="47" y="21"/>
                    </a:cubicBezTo>
                    <a:cubicBezTo>
                      <a:pt x="45" y="22"/>
                      <a:pt x="43" y="22"/>
                      <a:pt x="42" y="21"/>
                    </a:cubicBezTo>
                    <a:cubicBezTo>
                      <a:pt x="41" y="21"/>
                      <a:pt x="41" y="22"/>
                      <a:pt x="41" y="2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0" y="23"/>
                      <a:pt x="40" y="23"/>
                      <a:pt x="40" y="23"/>
                    </a:cubicBezTo>
                    <a:cubicBezTo>
                      <a:pt x="40" y="24"/>
                      <a:pt x="39" y="25"/>
                      <a:pt x="38" y="26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37" y="25"/>
                      <a:pt x="37" y="24"/>
                      <a:pt x="37" y="24"/>
                    </a:cubicBezTo>
                    <a:cubicBezTo>
                      <a:pt x="36" y="23"/>
                      <a:pt x="37" y="23"/>
                      <a:pt x="37" y="22"/>
                    </a:cubicBezTo>
                    <a:cubicBezTo>
                      <a:pt x="37" y="21"/>
                      <a:pt x="37" y="19"/>
                      <a:pt x="38" y="18"/>
                    </a:cubicBezTo>
                    <a:cubicBezTo>
                      <a:pt x="38" y="17"/>
                      <a:pt x="39" y="16"/>
                      <a:pt x="39" y="15"/>
                    </a:cubicBezTo>
                    <a:cubicBezTo>
                      <a:pt x="39" y="15"/>
                      <a:pt x="38" y="14"/>
                      <a:pt x="38" y="14"/>
                    </a:cubicBezTo>
                    <a:cubicBezTo>
                      <a:pt x="38" y="13"/>
                      <a:pt x="37" y="13"/>
                      <a:pt x="37" y="11"/>
                    </a:cubicBezTo>
                    <a:cubicBezTo>
                      <a:pt x="38" y="10"/>
                      <a:pt x="38" y="10"/>
                      <a:pt x="36" y="9"/>
                    </a:cubicBezTo>
                    <a:cubicBezTo>
                      <a:pt x="36" y="9"/>
                      <a:pt x="36" y="9"/>
                      <a:pt x="35" y="9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6" y="6"/>
                      <a:pt x="36" y="5"/>
                      <a:pt x="35" y="4"/>
                    </a:cubicBezTo>
                    <a:cubicBezTo>
                      <a:pt x="35" y="3"/>
                      <a:pt x="35" y="2"/>
                      <a:pt x="33" y="2"/>
                    </a:cubicBezTo>
                    <a:cubicBezTo>
                      <a:pt x="33" y="3"/>
                      <a:pt x="32" y="3"/>
                      <a:pt x="31" y="3"/>
                    </a:cubicBezTo>
                    <a:cubicBezTo>
                      <a:pt x="30" y="3"/>
                      <a:pt x="28" y="4"/>
                      <a:pt x="28" y="4"/>
                    </a:cubicBezTo>
                    <a:cubicBezTo>
                      <a:pt x="27" y="5"/>
                      <a:pt x="27" y="6"/>
                      <a:pt x="28" y="7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6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8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10"/>
                      <a:pt x="26" y="10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7"/>
                      <a:pt x="20" y="18"/>
                      <a:pt x="22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2" y="21"/>
                      <a:pt x="21" y="21"/>
                    </a:cubicBezTo>
                    <a:cubicBezTo>
                      <a:pt x="19" y="24"/>
                      <a:pt x="18" y="24"/>
                      <a:pt x="21" y="27"/>
                    </a:cubicBezTo>
                    <a:cubicBezTo>
                      <a:pt x="21" y="28"/>
                      <a:pt x="22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4" y="29"/>
                      <a:pt x="24" y="29"/>
                      <a:pt x="23" y="31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3" y="34"/>
                      <a:pt x="23" y="36"/>
                      <a:pt x="23" y="37"/>
                    </a:cubicBezTo>
                    <a:cubicBezTo>
                      <a:pt x="21" y="37"/>
                      <a:pt x="21" y="37"/>
                      <a:pt x="21" y="37"/>
                    </a:cubicBezTo>
                    <a:cubicBezTo>
                      <a:pt x="21" y="37"/>
                      <a:pt x="21" y="36"/>
                      <a:pt x="21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7" y="40"/>
                      <a:pt x="8" y="41"/>
                      <a:pt x="9" y="42"/>
                    </a:cubicBezTo>
                    <a:cubicBezTo>
                      <a:pt x="11" y="45"/>
                      <a:pt x="13" y="45"/>
                      <a:pt x="14" y="42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47"/>
                      <a:pt x="19" y="47"/>
                      <a:pt x="23" y="47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5" y="47"/>
                      <a:pt x="25" y="47"/>
                      <a:pt x="26" y="47"/>
                    </a:cubicBezTo>
                    <a:cubicBezTo>
                      <a:pt x="26" y="47"/>
                      <a:pt x="27" y="47"/>
                      <a:pt x="27" y="47"/>
                    </a:cubicBezTo>
                    <a:cubicBezTo>
                      <a:pt x="28" y="47"/>
                      <a:pt x="29" y="47"/>
                      <a:pt x="30" y="47"/>
                    </a:cubicBezTo>
                    <a:cubicBezTo>
                      <a:pt x="30" y="48"/>
                      <a:pt x="31" y="48"/>
                      <a:pt x="31" y="48"/>
                    </a:cubicBezTo>
                    <a:cubicBezTo>
                      <a:pt x="32" y="49"/>
                      <a:pt x="33" y="49"/>
                      <a:pt x="33" y="49"/>
                    </a:cubicBezTo>
                    <a:cubicBezTo>
                      <a:pt x="33" y="49"/>
                      <a:pt x="34" y="49"/>
                      <a:pt x="34" y="48"/>
                    </a:cubicBezTo>
                    <a:cubicBezTo>
                      <a:pt x="34" y="48"/>
                      <a:pt x="34" y="48"/>
                      <a:pt x="34" y="48"/>
                    </a:cubicBezTo>
                    <a:cubicBezTo>
                      <a:pt x="34" y="48"/>
                      <a:pt x="34" y="48"/>
                      <a:pt x="34" y="47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5" y="46"/>
                      <a:pt x="35" y="46"/>
                      <a:pt x="35" y="46"/>
                    </a:cubicBezTo>
                    <a:cubicBezTo>
                      <a:pt x="36" y="46"/>
                      <a:pt x="37" y="46"/>
                      <a:pt x="39" y="47"/>
                    </a:cubicBezTo>
                    <a:cubicBezTo>
                      <a:pt x="41" y="48"/>
                      <a:pt x="43" y="49"/>
                      <a:pt x="44" y="49"/>
                    </a:cubicBezTo>
                    <a:cubicBezTo>
                      <a:pt x="45" y="48"/>
                      <a:pt x="45" y="48"/>
                      <a:pt x="45" y="47"/>
                    </a:cubicBezTo>
                    <a:cubicBezTo>
                      <a:pt x="45" y="46"/>
                      <a:pt x="44" y="45"/>
                      <a:pt x="43" y="45"/>
                    </a:cubicBezTo>
                    <a:cubicBezTo>
                      <a:pt x="40" y="44"/>
                      <a:pt x="40" y="44"/>
                      <a:pt x="40" y="44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43" y="43"/>
                      <a:pt x="44" y="43"/>
                      <a:pt x="44" y="43"/>
                    </a:cubicBezTo>
                    <a:cubicBezTo>
                      <a:pt x="46" y="43"/>
                      <a:pt x="47" y="43"/>
                      <a:pt x="48" y="44"/>
                    </a:cubicBezTo>
                    <a:cubicBezTo>
                      <a:pt x="49" y="45"/>
                      <a:pt x="49" y="45"/>
                      <a:pt x="50" y="45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2" y="46"/>
                      <a:pt x="52" y="46"/>
                      <a:pt x="52" y="47"/>
                    </a:cubicBezTo>
                    <a:cubicBezTo>
                      <a:pt x="52" y="47"/>
                      <a:pt x="51" y="49"/>
                      <a:pt x="52" y="49"/>
                    </a:cubicBezTo>
                    <a:cubicBezTo>
                      <a:pt x="53" y="49"/>
                      <a:pt x="54" y="49"/>
                      <a:pt x="55" y="50"/>
                    </a:cubicBezTo>
                    <a:cubicBezTo>
                      <a:pt x="55" y="51"/>
                      <a:pt x="55" y="52"/>
                      <a:pt x="54" y="52"/>
                    </a:cubicBezTo>
                    <a:cubicBezTo>
                      <a:pt x="54" y="52"/>
                      <a:pt x="55" y="52"/>
                      <a:pt x="55" y="52"/>
                    </a:cubicBezTo>
                    <a:cubicBezTo>
                      <a:pt x="57" y="54"/>
                      <a:pt x="58" y="55"/>
                      <a:pt x="59" y="56"/>
                    </a:cubicBezTo>
                    <a:cubicBezTo>
                      <a:pt x="59" y="57"/>
                      <a:pt x="59" y="58"/>
                      <a:pt x="59" y="59"/>
                    </a:cubicBezTo>
                    <a:cubicBezTo>
                      <a:pt x="59" y="59"/>
                      <a:pt x="58" y="59"/>
                      <a:pt x="58" y="59"/>
                    </a:cubicBezTo>
                    <a:cubicBezTo>
                      <a:pt x="59" y="59"/>
                      <a:pt x="60" y="59"/>
                      <a:pt x="62" y="59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60"/>
                      <a:pt x="62" y="60"/>
                      <a:pt x="62" y="60"/>
                    </a:cubicBezTo>
                    <a:cubicBezTo>
                      <a:pt x="62" y="60"/>
                      <a:pt x="63" y="61"/>
                      <a:pt x="63" y="61"/>
                    </a:cubicBezTo>
                    <a:cubicBezTo>
                      <a:pt x="64" y="61"/>
                      <a:pt x="64" y="61"/>
                      <a:pt x="64" y="61"/>
                    </a:cubicBezTo>
                    <a:cubicBezTo>
                      <a:pt x="67" y="62"/>
                      <a:pt x="67" y="63"/>
                      <a:pt x="67" y="65"/>
                    </a:cubicBezTo>
                    <a:cubicBezTo>
                      <a:pt x="67" y="65"/>
                      <a:pt x="67" y="65"/>
                      <a:pt x="67" y="66"/>
                    </a:cubicBezTo>
                    <a:cubicBezTo>
                      <a:pt x="67" y="66"/>
                      <a:pt x="67" y="66"/>
                      <a:pt x="68" y="67"/>
                    </a:cubicBezTo>
                    <a:cubicBezTo>
                      <a:pt x="68" y="67"/>
                      <a:pt x="69" y="67"/>
                      <a:pt x="70" y="68"/>
                    </a:cubicBezTo>
                    <a:cubicBezTo>
                      <a:pt x="72" y="70"/>
                      <a:pt x="73" y="77"/>
                      <a:pt x="71" y="80"/>
                    </a:cubicBezTo>
                    <a:cubicBezTo>
                      <a:pt x="70" y="81"/>
                      <a:pt x="70" y="82"/>
                      <a:pt x="69" y="83"/>
                    </a:cubicBezTo>
                    <a:cubicBezTo>
                      <a:pt x="68" y="84"/>
                      <a:pt x="67" y="86"/>
                      <a:pt x="66" y="87"/>
                    </a:cubicBezTo>
                    <a:cubicBezTo>
                      <a:pt x="64" y="89"/>
                      <a:pt x="65" y="89"/>
                      <a:pt x="66" y="91"/>
                    </a:cubicBezTo>
                    <a:cubicBezTo>
                      <a:pt x="67" y="92"/>
                      <a:pt x="68" y="93"/>
                      <a:pt x="68" y="95"/>
                    </a:cubicBezTo>
                    <a:cubicBezTo>
                      <a:pt x="68" y="97"/>
                      <a:pt x="68" y="97"/>
                      <a:pt x="68" y="97"/>
                    </a:cubicBezTo>
                    <a:cubicBezTo>
                      <a:pt x="66" y="96"/>
                      <a:pt x="66" y="96"/>
                      <a:pt x="66" y="96"/>
                    </a:cubicBezTo>
                    <a:cubicBezTo>
                      <a:pt x="65" y="95"/>
                      <a:pt x="63" y="96"/>
                      <a:pt x="62" y="97"/>
                    </a:cubicBezTo>
                    <a:cubicBezTo>
                      <a:pt x="61" y="97"/>
                      <a:pt x="61" y="97"/>
                      <a:pt x="61" y="98"/>
                    </a:cubicBezTo>
                    <a:cubicBezTo>
                      <a:pt x="59" y="98"/>
                      <a:pt x="56" y="98"/>
                      <a:pt x="54" y="97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3" y="97"/>
                      <a:pt x="53" y="98"/>
                      <a:pt x="52" y="98"/>
                    </a:cubicBezTo>
                    <a:cubicBezTo>
                      <a:pt x="51" y="99"/>
                      <a:pt x="50" y="101"/>
                      <a:pt x="50" y="102"/>
                    </a:cubicBezTo>
                    <a:cubicBezTo>
                      <a:pt x="50" y="103"/>
                      <a:pt x="50" y="103"/>
                      <a:pt x="50" y="103"/>
                    </a:cubicBezTo>
                    <a:cubicBezTo>
                      <a:pt x="51" y="104"/>
                      <a:pt x="53" y="105"/>
                      <a:pt x="54" y="105"/>
                    </a:cubicBezTo>
                    <a:cubicBezTo>
                      <a:pt x="54" y="105"/>
                      <a:pt x="54" y="105"/>
                      <a:pt x="54" y="105"/>
                    </a:cubicBezTo>
                    <a:cubicBezTo>
                      <a:pt x="56" y="105"/>
                      <a:pt x="56" y="104"/>
                      <a:pt x="57" y="104"/>
                    </a:cubicBezTo>
                    <a:cubicBezTo>
                      <a:pt x="57" y="103"/>
                      <a:pt x="58" y="102"/>
                      <a:pt x="61" y="103"/>
                    </a:cubicBezTo>
                    <a:cubicBezTo>
                      <a:pt x="61" y="102"/>
                      <a:pt x="60" y="101"/>
                      <a:pt x="62" y="100"/>
                    </a:cubicBezTo>
                    <a:cubicBezTo>
                      <a:pt x="64" y="99"/>
                      <a:pt x="64" y="99"/>
                      <a:pt x="64" y="99"/>
                    </a:cubicBezTo>
                    <a:cubicBezTo>
                      <a:pt x="63" y="101"/>
                      <a:pt x="63" y="101"/>
                      <a:pt x="63" y="101"/>
                    </a:cubicBezTo>
                    <a:cubicBezTo>
                      <a:pt x="63" y="101"/>
                      <a:pt x="64" y="101"/>
                      <a:pt x="64" y="101"/>
                    </a:cubicBezTo>
                    <a:cubicBezTo>
                      <a:pt x="64" y="102"/>
                      <a:pt x="64" y="102"/>
                      <a:pt x="65" y="102"/>
                    </a:cubicBezTo>
                    <a:cubicBezTo>
                      <a:pt x="65" y="102"/>
                      <a:pt x="65" y="102"/>
                      <a:pt x="66" y="102"/>
                    </a:cubicBezTo>
                    <a:cubicBezTo>
                      <a:pt x="68" y="102"/>
                      <a:pt x="68" y="103"/>
                      <a:pt x="69" y="104"/>
                    </a:cubicBezTo>
                    <a:cubicBezTo>
                      <a:pt x="69" y="105"/>
                      <a:pt x="69" y="105"/>
                      <a:pt x="69" y="105"/>
                    </a:cubicBezTo>
                    <a:cubicBezTo>
                      <a:pt x="70" y="108"/>
                      <a:pt x="72" y="109"/>
                      <a:pt x="74" y="110"/>
                    </a:cubicBezTo>
                    <a:cubicBezTo>
                      <a:pt x="75" y="111"/>
                      <a:pt x="76" y="111"/>
                      <a:pt x="76" y="111"/>
                    </a:cubicBezTo>
                    <a:cubicBezTo>
                      <a:pt x="77" y="112"/>
                      <a:pt x="77" y="112"/>
                      <a:pt x="77" y="112"/>
                    </a:cubicBezTo>
                    <a:cubicBezTo>
                      <a:pt x="76" y="113"/>
                      <a:pt x="76" y="113"/>
                      <a:pt x="76" y="113"/>
                    </a:cubicBezTo>
                    <a:cubicBezTo>
                      <a:pt x="76" y="113"/>
                      <a:pt x="75" y="114"/>
                      <a:pt x="75" y="114"/>
                    </a:cubicBezTo>
                    <a:cubicBezTo>
                      <a:pt x="76" y="116"/>
                      <a:pt x="79" y="119"/>
                      <a:pt x="81" y="117"/>
                    </a:cubicBezTo>
                    <a:cubicBezTo>
                      <a:pt x="82" y="116"/>
                      <a:pt x="82" y="116"/>
                      <a:pt x="82" y="116"/>
                    </a:cubicBezTo>
                    <a:cubicBezTo>
                      <a:pt x="82" y="118"/>
                      <a:pt x="82" y="118"/>
                      <a:pt x="82" y="118"/>
                    </a:cubicBezTo>
                    <a:cubicBezTo>
                      <a:pt x="82" y="118"/>
                      <a:pt x="82" y="118"/>
                      <a:pt x="82" y="118"/>
                    </a:cubicBezTo>
                    <a:cubicBezTo>
                      <a:pt x="84" y="118"/>
                      <a:pt x="85" y="119"/>
                      <a:pt x="85" y="121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1"/>
                      <a:pt x="87" y="121"/>
                      <a:pt x="87" y="121"/>
                    </a:cubicBezTo>
                    <a:cubicBezTo>
                      <a:pt x="87" y="123"/>
                      <a:pt x="88" y="123"/>
                      <a:pt x="90" y="124"/>
                    </a:cubicBezTo>
                    <a:cubicBezTo>
                      <a:pt x="90" y="124"/>
                      <a:pt x="91" y="124"/>
                      <a:pt x="91" y="124"/>
                    </a:cubicBezTo>
                    <a:cubicBezTo>
                      <a:pt x="92" y="124"/>
                      <a:pt x="92" y="124"/>
                      <a:pt x="92" y="124"/>
                    </a:cubicBezTo>
                    <a:cubicBezTo>
                      <a:pt x="92" y="124"/>
                      <a:pt x="92" y="124"/>
                      <a:pt x="93" y="124"/>
                    </a:cubicBezTo>
                    <a:cubicBezTo>
                      <a:pt x="93" y="124"/>
                      <a:pt x="93" y="124"/>
                      <a:pt x="93" y="124"/>
                    </a:cubicBezTo>
                    <a:close/>
                    <a:moveTo>
                      <a:pt x="56" y="60"/>
                    </a:moveTo>
                    <a:cubicBezTo>
                      <a:pt x="56" y="60"/>
                      <a:pt x="56" y="61"/>
                      <a:pt x="56" y="61"/>
                    </a:cubicBezTo>
                    <a:cubicBezTo>
                      <a:pt x="56" y="61"/>
                      <a:pt x="56" y="60"/>
                      <a:pt x="57" y="60"/>
                    </a:cubicBezTo>
                    <a:cubicBezTo>
                      <a:pt x="57" y="60"/>
                      <a:pt x="56" y="60"/>
                      <a:pt x="56" y="60"/>
                    </a:cubicBezTo>
                    <a:close/>
                    <a:moveTo>
                      <a:pt x="5" y="37"/>
                    </a:moveTo>
                    <a:cubicBezTo>
                      <a:pt x="6" y="37"/>
                      <a:pt x="6" y="38"/>
                      <a:pt x="6" y="39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9" y="37"/>
                      <a:pt x="7" y="37"/>
                      <a:pt x="5" y="37"/>
                    </a:cubicBezTo>
                    <a:close/>
                    <a:moveTo>
                      <a:pt x="3" y="30"/>
                    </a:moveTo>
                    <a:cubicBezTo>
                      <a:pt x="14" y="36"/>
                      <a:pt x="14" y="36"/>
                      <a:pt x="14" y="36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0" y="32"/>
                      <a:pt x="20" y="32"/>
                      <a:pt x="19" y="31"/>
                    </a:cubicBezTo>
                    <a:cubicBezTo>
                      <a:pt x="18" y="29"/>
                      <a:pt x="16" y="28"/>
                      <a:pt x="16" y="26"/>
                    </a:cubicBezTo>
                    <a:cubicBezTo>
                      <a:pt x="15" y="24"/>
                      <a:pt x="15" y="23"/>
                      <a:pt x="15" y="21"/>
                    </a:cubicBezTo>
                    <a:cubicBezTo>
                      <a:pt x="15" y="20"/>
                      <a:pt x="15" y="19"/>
                      <a:pt x="15" y="18"/>
                    </a:cubicBezTo>
                    <a:cubicBezTo>
                      <a:pt x="12" y="13"/>
                      <a:pt x="17" y="7"/>
                      <a:pt x="20" y="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5" y="2"/>
                      <a:pt x="13" y="2"/>
                      <a:pt x="11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8" y="7"/>
                      <a:pt x="5" y="11"/>
                      <a:pt x="5" y="13"/>
                    </a:cubicBezTo>
                    <a:cubicBezTo>
                      <a:pt x="5" y="13"/>
                      <a:pt x="5" y="13"/>
                      <a:pt x="6" y="13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5"/>
                      <a:pt x="4" y="16"/>
                      <a:pt x="3" y="18"/>
                    </a:cubicBezTo>
                    <a:cubicBezTo>
                      <a:pt x="3" y="20"/>
                      <a:pt x="3" y="21"/>
                      <a:pt x="4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3" y="23"/>
                      <a:pt x="3" y="24"/>
                      <a:pt x="3" y="24"/>
                    </a:cubicBezTo>
                    <a:cubicBezTo>
                      <a:pt x="3" y="25"/>
                      <a:pt x="4" y="26"/>
                      <a:pt x="4" y="27"/>
                    </a:cubicBezTo>
                    <a:cubicBezTo>
                      <a:pt x="4" y="27"/>
                      <a:pt x="3" y="28"/>
                      <a:pt x="3" y="29"/>
                    </a:cubicBezTo>
                    <a:cubicBezTo>
                      <a:pt x="3" y="29"/>
                      <a:pt x="3" y="30"/>
                      <a:pt x="3" y="30"/>
                    </a:cubicBezTo>
                    <a:close/>
                    <a:moveTo>
                      <a:pt x="69" y="31"/>
                    </a:moveTo>
                    <a:cubicBezTo>
                      <a:pt x="69" y="31"/>
                      <a:pt x="69" y="31"/>
                      <a:pt x="69" y="31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70" y="36"/>
                      <a:pt x="70" y="36"/>
                      <a:pt x="70" y="36"/>
                    </a:cubicBezTo>
                    <a:cubicBezTo>
                      <a:pt x="72" y="35"/>
                      <a:pt x="72" y="35"/>
                      <a:pt x="72" y="35"/>
                    </a:cubicBezTo>
                    <a:cubicBezTo>
                      <a:pt x="75" y="34"/>
                      <a:pt x="75" y="33"/>
                      <a:pt x="75" y="33"/>
                    </a:cubicBezTo>
                    <a:cubicBezTo>
                      <a:pt x="75" y="32"/>
                      <a:pt x="73" y="30"/>
                      <a:pt x="71" y="29"/>
                    </a:cubicBezTo>
                    <a:cubicBezTo>
                      <a:pt x="71" y="30"/>
                      <a:pt x="70" y="31"/>
                      <a:pt x="69" y="31"/>
                    </a:cubicBezTo>
                    <a:close/>
                    <a:moveTo>
                      <a:pt x="20" y="29"/>
                    </a:moveTo>
                    <a:cubicBezTo>
                      <a:pt x="20" y="30"/>
                      <a:pt x="21" y="30"/>
                      <a:pt x="21" y="30"/>
                    </a:cubicBezTo>
                    <a:cubicBezTo>
                      <a:pt x="21" y="30"/>
                      <a:pt x="21" y="31"/>
                      <a:pt x="21" y="31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1" y="30"/>
                      <a:pt x="21" y="30"/>
                      <a:pt x="20" y="29"/>
                    </a:cubicBezTo>
                    <a:close/>
                    <a:moveTo>
                      <a:pt x="17" y="10"/>
                    </a:moveTo>
                    <a:cubicBezTo>
                      <a:pt x="16" y="12"/>
                      <a:pt x="16" y="15"/>
                      <a:pt x="17" y="17"/>
                    </a:cubicBezTo>
                    <a:cubicBezTo>
                      <a:pt x="17" y="19"/>
                      <a:pt x="17" y="20"/>
                      <a:pt x="17" y="22"/>
                    </a:cubicBezTo>
                    <a:cubicBezTo>
                      <a:pt x="17" y="23"/>
                      <a:pt x="17" y="24"/>
                      <a:pt x="17" y="25"/>
                    </a:cubicBezTo>
                    <a:cubicBezTo>
                      <a:pt x="17" y="23"/>
                      <a:pt x="18" y="22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19"/>
                      <a:pt x="18" y="16"/>
                      <a:pt x="18" y="14"/>
                    </a:cubicBezTo>
                    <a:cubicBezTo>
                      <a:pt x="18" y="14"/>
                      <a:pt x="18" y="13"/>
                      <a:pt x="18" y="13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20" y="12"/>
                      <a:pt x="20" y="12"/>
                      <a:pt x="20" y="12"/>
                    </a:cubicBezTo>
                    <a:lnTo>
                      <a:pt x="17" y="10"/>
                    </a:lnTo>
                    <a:close/>
                    <a:moveTo>
                      <a:pt x="18" y="9"/>
                    </a:moveTo>
                    <a:cubicBezTo>
                      <a:pt x="21" y="9"/>
                      <a:pt x="21" y="9"/>
                      <a:pt x="21" y="9"/>
                    </a:cubicBezTo>
                    <a:cubicBezTo>
                      <a:pt x="20" y="8"/>
                      <a:pt x="20" y="8"/>
                      <a:pt x="20" y="6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2" y="6"/>
                      <a:pt x="23" y="6"/>
                    </a:cubicBezTo>
                    <a:cubicBezTo>
                      <a:pt x="23" y="6"/>
                      <a:pt x="23" y="6"/>
                      <a:pt x="23" y="5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2" y="3"/>
                      <a:pt x="21" y="3"/>
                      <a:pt x="21" y="3"/>
                    </a:cubicBezTo>
                    <a:cubicBezTo>
                      <a:pt x="20" y="5"/>
                      <a:pt x="19" y="7"/>
                      <a:pt x="18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0" name="Freeform 29"/>
              <p:cNvSpPr/>
              <p:nvPr/>
            </p:nvSpPr>
            <p:spPr bwMode="auto">
              <a:xfrm>
                <a:off x="2440" y="1432"/>
                <a:ext cx="54" cy="52"/>
              </a:xfrm>
              <a:custGeom>
                <a:avLst/>
                <a:gdLst>
                  <a:gd name="T0" fmla="*/ 17 w 31"/>
                  <a:gd name="T1" fmla="*/ 0 h 30"/>
                  <a:gd name="T2" fmla="*/ 12 w 31"/>
                  <a:gd name="T3" fmla="*/ 5 h 30"/>
                  <a:gd name="T4" fmla="*/ 13 w 31"/>
                  <a:gd name="T5" fmla="*/ 9 h 30"/>
                  <a:gd name="T6" fmla="*/ 10 w 31"/>
                  <a:gd name="T7" fmla="*/ 15 h 30"/>
                  <a:gd name="T8" fmla="*/ 5 w 31"/>
                  <a:gd name="T9" fmla="*/ 19 h 30"/>
                  <a:gd name="T10" fmla="*/ 8 w 31"/>
                  <a:gd name="T11" fmla="*/ 19 h 30"/>
                  <a:gd name="T12" fmla="*/ 19 w 31"/>
                  <a:gd name="T13" fmla="*/ 23 h 30"/>
                  <a:gd name="T14" fmla="*/ 17 w 31"/>
                  <a:gd name="T15" fmla="*/ 25 h 30"/>
                  <a:gd name="T16" fmla="*/ 23 w 31"/>
                  <a:gd name="T17" fmla="*/ 24 h 30"/>
                  <a:gd name="T18" fmla="*/ 18 w 31"/>
                  <a:gd name="T19" fmla="*/ 27 h 30"/>
                  <a:gd name="T20" fmla="*/ 26 w 31"/>
                  <a:gd name="T21" fmla="*/ 22 h 30"/>
                  <a:gd name="T22" fmla="*/ 25 w 31"/>
                  <a:gd name="T23" fmla="*/ 28 h 30"/>
                  <a:gd name="T24" fmla="*/ 27 w 31"/>
                  <a:gd name="T25" fmla="*/ 27 h 30"/>
                  <a:gd name="T26" fmla="*/ 28 w 31"/>
                  <a:gd name="T27" fmla="*/ 30 h 30"/>
                  <a:gd name="T28" fmla="*/ 30 w 31"/>
                  <a:gd name="T29" fmla="*/ 23 h 30"/>
                  <a:gd name="T30" fmla="*/ 29 w 31"/>
                  <a:gd name="T31" fmla="*/ 25 h 30"/>
                  <a:gd name="T32" fmla="*/ 30 w 31"/>
                  <a:gd name="T33" fmla="*/ 21 h 30"/>
                  <a:gd name="T34" fmla="*/ 27 w 31"/>
                  <a:gd name="T35" fmla="*/ 24 h 30"/>
                  <a:gd name="T36" fmla="*/ 26 w 31"/>
                  <a:gd name="T37" fmla="*/ 21 h 30"/>
                  <a:gd name="T38" fmla="*/ 29 w 31"/>
                  <a:gd name="T39" fmla="*/ 18 h 30"/>
                  <a:gd name="T40" fmla="*/ 26 w 31"/>
                  <a:gd name="T41" fmla="*/ 19 h 30"/>
                  <a:gd name="T42" fmla="*/ 28 w 31"/>
                  <a:gd name="T43" fmla="*/ 13 h 30"/>
                  <a:gd name="T44" fmla="*/ 20 w 31"/>
                  <a:gd name="T45" fmla="*/ 14 h 30"/>
                  <a:gd name="T46" fmla="*/ 21 w 31"/>
                  <a:gd name="T47" fmla="*/ 12 h 30"/>
                  <a:gd name="T48" fmla="*/ 18 w 31"/>
                  <a:gd name="T49" fmla="*/ 11 h 30"/>
                  <a:gd name="T50" fmla="*/ 20 w 31"/>
                  <a:gd name="T51" fmla="*/ 10 h 30"/>
                  <a:gd name="T52" fmla="*/ 18 w 31"/>
                  <a:gd name="T53" fmla="*/ 9 h 30"/>
                  <a:gd name="T54" fmla="*/ 15 w 31"/>
                  <a:gd name="T55" fmla="*/ 12 h 30"/>
                  <a:gd name="T56" fmla="*/ 17 w 31"/>
                  <a:gd name="T57" fmla="*/ 5 h 30"/>
                  <a:gd name="T58" fmla="*/ 20 w 31"/>
                  <a:gd name="T59" fmla="*/ 0 h 30"/>
                  <a:gd name="T60" fmla="*/ 17 w 31"/>
                  <a:gd name="T6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" h="30">
                    <a:moveTo>
                      <a:pt x="17" y="0"/>
                    </a:moveTo>
                    <a:cubicBezTo>
                      <a:pt x="15" y="1"/>
                      <a:pt x="14" y="3"/>
                      <a:pt x="12" y="5"/>
                    </a:cubicBezTo>
                    <a:cubicBezTo>
                      <a:pt x="13" y="6"/>
                      <a:pt x="13" y="8"/>
                      <a:pt x="13" y="9"/>
                    </a:cubicBezTo>
                    <a:cubicBezTo>
                      <a:pt x="11" y="9"/>
                      <a:pt x="9" y="14"/>
                      <a:pt x="10" y="15"/>
                    </a:cubicBezTo>
                    <a:cubicBezTo>
                      <a:pt x="7" y="15"/>
                      <a:pt x="8" y="18"/>
                      <a:pt x="5" y="19"/>
                    </a:cubicBezTo>
                    <a:cubicBezTo>
                      <a:pt x="6" y="19"/>
                      <a:pt x="7" y="19"/>
                      <a:pt x="8" y="19"/>
                    </a:cubicBezTo>
                    <a:cubicBezTo>
                      <a:pt x="0" y="27"/>
                      <a:pt x="14" y="24"/>
                      <a:pt x="19" y="23"/>
                    </a:cubicBezTo>
                    <a:cubicBezTo>
                      <a:pt x="18" y="23"/>
                      <a:pt x="18" y="24"/>
                      <a:pt x="17" y="25"/>
                    </a:cubicBezTo>
                    <a:cubicBezTo>
                      <a:pt x="20" y="26"/>
                      <a:pt x="20" y="23"/>
                      <a:pt x="23" y="24"/>
                    </a:cubicBezTo>
                    <a:cubicBezTo>
                      <a:pt x="21" y="25"/>
                      <a:pt x="20" y="26"/>
                      <a:pt x="18" y="27"/>
                    </a:cubicBezTo>
                    <a:cubicBezTo>
                      <a:pt x="21" y="30"/>
                      <a:pt x="24" y="23"/>
                      <a:pt x="26" y="22"/>
                    </a:cubicBezTo>
                    <a:cubicBezTo>
                      <a:pt x="26" y="24"/>
                      <a:pt x="26" y="26"/>
                      <a:pt x="25" y="28"/>
                    </a:cubicBezTo>
                    <a:cubicBezTo>
                      <a:pt x="26" y="28"/>
                      <a:pt x="27" y="27"/>
                      <a:pt x="27" y="27"/>
                    </a:cubicBezTo>
                    <a:cubicBezTo>
                      <a:pt x="27" y="28"/>
                      <a:pt x="28" y="29"/>
                      <a:pt x="28" y="30"/>
                    </a:cubicBezTo>
                    <a:cubicBezTo>
                      <a:pt x="30" y="29"/>
                      <a:pt x="31" y="25"/>
                      <a:pt x="30" y="23"/>
                    </a:cubicBezTo>
                    <a:cubicBezTo>
                      <a:pt x="30" y="24"/>
                      <a:pt x="30" y="24"/>
                      <a:pt x="29" y="25"/>
                    </a:cubicBezTo>
                    <a:cubicBezTo>
                      <a:pt x="29" y="23"/>
                      <a:pt x="30" y="22"/>
                      <a:pt x="30" y="21"/>
                    </a:cubicBezTo>
                    <a:cubicBezTo>
                      <a:pt x="29" y="22"/>
                      <a:pt x="28" y="23"/>
                      <a:pt x="27" y="24"/>
                    </a:cubicBezTo>
                    <a:cubicBezTo>
                      <a:pt x="27" y="22"/>
                      <a:pt x="27" y="22"/>
                      <a:pt x="26" y="21"/>
                    </a:cubicBezTo>
                    <a:cubicBezTo>
                      <a:pt x="28" y="20"/>
                      <a:pt x="29" y="19"/>
                      <a:pt x="29" y="18"/>
                    </a:cubicBezTo>
                    <a:cubicBezTo>
                      <a:pt x="28" y="18"/>
                      <a:pt x="27" y="18"/>
                      <a:pt x="26" y="19"/>
                    </a:cubicBezTo>
                    <a:cubicBezTo>
                      <a:pt x="26" y="17"/>
                      <a:pt x="27" y="15"/>
                      <a:pt x="28" y="13"/>
                    </a:cubicBezTo>
                    <a:cubicBezTo>
                      <a:pt x="25" y="13"/>
                      <a:pt x="23" y="13"/>
                      <a:pt x="20" y="14"/>
                    </a:cubicBezTo>
                    <a:cubicBezTo>
                      <a:pt x="21" y="13"/>
                      <a:pt x="21" y="13"/>
                      <a:pt x="21" y="12"/>
                    </a:cubicBezTo>
                    <a:cubicBezTo>
                      <a:pt x="20" y="13"/>
                      <a:pt x="18" y="13"/>
                      <a:pt x="18" y="11"/>
                    </a:cubicBezTo>
                    <a:cubicBezTo>
                      <a:pt x="18" y="11"/>
                      <a:pt x="19" y="10"/>
                      <a:pt x="20" y="10"/>
                    </a:cubicBezTo>
                    <a:cubicBezTo>
                      <a:pt x="18" y="10"/>
                      <a:pt x="18" y="10"/>
                      <a:pt x="18" y="9"/>
                    </a:cubicBezTo>
                    <a:cubicBezTo>
                      <a:pt x="17" y="10"/>
                      <a:pt x="16" y="11"/>
                      <a:pt x="15" y="12"/>
                    </a:cubicBezTo>
                    <a:cubicBezTo>
                      <a:pt x="14" y="9"/>
                      <a:pt x="17" y="8"/>
                      <a:pt x="17" y="5"/>
                    </a:cubicBezTo>
                    <a:cubicBezTo>
                      <a:pt x="17" y="5"/>
                      <a:pt x="19" y="1"/>
                      <a:pt x="20" y="0"/>
                    </a:cubicBezTo>
                    <a:cubicBezTo>
                      <a:pt x="19" y="0"/>
                      <a:pt x="18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1" name="Freeform 30"/>
              <p:cNvSpPr>
                <a:spLocks noEditPoints="1"/>
              </p:cNvSpPr>
              <p:nvPr/>
            </p:nvSpPr>
            <p:spPr bwMode="auto">
              <a:xfrm>
                <a:off x="2447" y="1431"/>
                <a:ext cx="48" cy="55"/>
              </a:xfrm>
              <a:custGeom>
                <a:avLst/>
                <a:gdLst>
                  <a:gd name="T0" fmla="*/ 23 w 28"/>
                  <a:gd name="T1" fmla="*/ 31 h 32"/>
                  <a:gd name="T2" fmla="*/ 23 w 28"/>
                  <a:gd name="T3" fmla="*/ 29 h 32"/>
                  <a:gd name="T4" fmla="*/ 20 w 28"/>
                  <a:gd name="T5" fmla="*/ 29 h 32"/>
                  <a:gd name="T6" fmla="*/ 16 w 28"/>
                  <a:gd name="T7" fmla="*/ 30 h 32"/>
                  <a:gd name="T8" fmla="*/ 13 w 28"/>
                  <a:gd name="T9" fmla="*/ 28 h 32"/>
                  <a:gd name="T10" fmla="*/ 13 w 28"/>
                  <a:gd name="T11" fmla="*/ 27 h 32"/>
                  <a:gd name="T12" fmla="*/ 12 w 28"/>
                  <a:gd name="T13" fmla="*/ 25 h 32"/>
                  <a:gd name="T14" fmla="*/ 1 w 28"/>
                  <a:gd name="T15" fmla="*/ 25 h 32"/>
                  <a:gd name="T16" fmla="*/ 1 w 28"/>
                  <a:gd name="T17" fmla="*/ 21 h 32"/>
                  <a:gd name="T18" fmla="*/ 3 w 28"/>
                  <a:gd name="T19" fmla="*/ 17 h 32"/>
                  <a:gd name="T20" fmla="*/ 6 w 28"/>
                  <a:gd name="T21" fmla="*/ 12 h 32"/>
                  <a:gd name="T22" fmla="*/ 8 w 28"/>
                  <a:gd name="T23" fmla="*/ 7 h 32"/>
                  <a:gd name="T24" fmla="*/ 8 w 28"/>
                  <a:gd name="T25" fmla="*/ 6 h 32"/>
                  <a:gd name="T26" fmla="*/ 13 w 28"/>
                  <a:gd name="T27" fmla="*/ 0 h 32"/>
                  <a:gd name="T28" fmla="*/ 15 w 28"/>
                  <a:gd name="T29" fmla="*/ 0 h 32"/>
                  <a:gd name="T30" fmla="*/ 16 w 28"/>
                  <a:gd name="T31" fmla="*/ 2 h 32"/>
                  <a:gd name="T32" fmla="*/ 13 w 28"/>
                  <a:gd name="T33" fmla="*/ 9 h 32"/>
                  <a:gd name="T34" fmla="*/ 15 w 28"/>
                  <a:gd name="T35" fmla="*/ 10 h 32"/>
                  <a:gd name="T36" fmla="*/ 19 w 28"/>
                  <a:gd name="T37" fmla="*/ 11 h 32"/>
                  <a:gd name="T38" fmla="*/ 19 w 28"/>
                  <a:gd name="T39" fmla="*/ 11 h 32"/>
                  <a:gd name="T40" fmla="*/ 19 w 28"/>
                  <a:gd name="T41" fmla="*/ 12 h 32"/>
                  <a:gd name="T42" fmla="*/ 24 w 28"/>
                  <a:gd name="T43" fmla="*/ 13 h 32"/>
                  <a:gd name="T44" fmla="*/ 24 w 28"/>
                  <a:gd name="T45" fmla="*/ 17 h 32"/>
                  <a:gd name="T46" fmla="*/ 25 w 28"/>
                  <a:gd name="T47" fmla="*/ 18 h 32"/>
                  <a:gd name="T48" fmla="*/ 26 w 28"/>
                  <a:gd name="T49" fmla="*/ 19 h 32"/>
                  <a:gd name="T50" fmla="*/ 24 w 28"/>
                  <a:gd name="T51" fmla="*/ 23 h 32"/>
                  <a:gd name="T52" fmla="*/ 27 w 28"/>
                  <a:gd name="T53" fmla="*/ 22 h 32"/>
                  <a:gd name="T54" fmla="*/ 27 w 28"/>
                  <a:gd name="T55" fmla="*/ 24 h 32"/>
                  <a:gd name="T56" fmla="*/ 24 w 28"/>
                  <a:gd name="T57" fmla="*/ 32 h 32"/>
                  <a:gd name="T58" fmla="*/ 24 w 28"/>
                  <a:gd name="T59" fmla="*/ 28 h 32"/>
                  <a:gd name="T60" fmla="*/ 25 w 28"/>
                  <a:gd name="T61" fmla="*/ 29 h 32"/>
                  <a:gd name="T62" fmla="*/ 26 w 28"/>
                  <a:gd name="T63" fmla="*/ 26 h 32"/>
                  <a:gd name="T64" fmla="*/ 4 w 28"/>
                  <a:gd name="T65" fmla="*/ 19 h 32"/>
                  <a:gd name="T66" fmla="*/ 7 w 28"/>
                  <a:gd name="T67" fmla="*/ 19 h 32"/>
                  <a:gd name="T68" fmla="*/ 3 w 28"/>
                  <a:gd name="T69" fmla="*/ 24 h 32"/>
                  <a:gd name="T70" fmla="*/ 15 w 28"/>
                  <a:gd name="T71" fmla="*/ 23 h 32"/>
                  <a:gd name="T72" fmla="*/ 16 w 28"/>
                  <a:gd name="T73" fmla="*/ 24 h 32"/>
                  <a:gd name="T74" fmla="*/ 19 w 28"/>
                  <a:gd name="T75" fmla="*/ 24 h 32"/>
                  <a:gd name="T76" fmla="*/ 20 w 28"/>
                  <a:gd name="T77" fmla="*/ 24 h 32"/>
                  <a:gd name="T78" fmla="*/ 21 w 28"/>
                  <a:gd name="T79" fmla="*/ 22 h 32"/>
                  <a:gd name="T80" fmla="*/ 20 w 28"/>
                  <a:gd name="T81" fmla="*/ 21 h 32"/>
                  <a:gd name="T82" fmla="*/ 22 w 28"/>
                  <a:gd name="T83" fmla="*/ 16 h 32"/>
                  <a:gd name="T84" fmla="*/ 17 w 28"/>
                  <a:gd name="T85" fmla="*/ 16 h 32"/>
                  <a:gd name="T86" fmla="*/ 15 w 28"/>
                  <a:gd name="T87" fmla="*/ 15 h 32"/>
                  <a:gd name="T88" fmla="*/ 13 w 28"/>
                  <a:gd name="T89" fmla="*/ 13 h 32"/>
                  <a:gd name="T90" fmla="*/ 10 w 28"/>
                  <a:gd name="T91" fmla="*/ 13 h 32"/>
                  <a:gd name="T92" fmla="*/ 12 w 28"/>
                  <a:gd name="T93" fmla="*/ 6 h 32"/>
                  <a:gd name="T94" fmla="*/ 13 w 28"/>
                  <a:gd name="T95" fmla="*/ 2 h 32"/>
                  <a:gd name="T96" fmla="*/ 10 w 28"/>
                  <a:gd name="T97" fmla="*/ 6 h 32"/>
                  <a:gd name="T98" fmla="*/ 9 w 28"/>
                  <a:gd name="T99" fmla="*/ 10 h 32"/>
                  <a:gd name="T100" fmla="*/ 7 w 28"/>
                  <a:gd name="T101" fmla="*/ 13 h 32"/>
                  <a:gd name="T102" fmla="*/ 8 w 28"/>
                  <a:gd name="T103" fmla="*/ 17 h 32"/>
                  <a:gd name="T104" fmla="*/ 5 w 28"/>
                  <a:gd name="T105" fmla="*/ 18 h 32"/>
                  <a:gd name="T106" fmla="*/ 15 w 28"/>
                  <a:gd name="T107" fmla="*/ 13 h 32"/>
                  <a:gd name="T108" fmla="*/ 17 w 28"/>
                  <a:gd name="T109" fmla="*/ 12 h 32"/>
                  <a:gd name="T110" fmla="*/ 16 w 28"/>
                  <a:gd name="T111" fmla="*/ 12 h 32"/>
                  <a:gd name="T112" fmla="*/ 15 w 28"/>
                  <a:gd name="T113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8" h="32">
                    <a:moveTo>
                      <a:pt x="23" y="32"/>
                    </a:moveTo>
                    <a:cubicBezTo>
                      <a:pt x="23" y="31"/>
                      <a:pt x="23" y="31"/>
                      <a:pt x="23" y="31"/>
                    </a:cubicBezTo>
                    <a:cubicBezTo>
                      <a:pt x="23" y="30"/>
                      <a:pt x="23" y="30"/>
                      <a:pt x="23" y="29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2" y="29"/>
                      <a:pt x="22" y="30"/>
                      <a:pt x="22" y="30"/>
                    </a:cubicBezTo>
                    <a:cubicBezTo>
                      <a:pt x="20" y="29"/>
                      <a:pt x="20" y="29"/>
                      <a:pt x="20" y="29"/>
                    </a:cubicBezTo>
                    <a:cubicBezTo>
                      <a:pt x="21" y="28"/>
                      <a:pt x="21" y="26"/>
                      <a:pt x="21" y="25"/>
                    </a:cubicBezTo>
                    <a:cubicBezTo>
                      <a:pt x="19" y="28"/>
                      <a:pt x="18" y="30"/>
                      <a:pt x="16" y="30"/>
                    </a:cubicBezTo>
                    <a:cubicBezTo>
                      <a:pt x="15" y="30"/>
                      <a:pt x="14" y="30"/>
                      <a:pt x="14" y="29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3" y="27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0" y="26"/>
                      <a:pt x="8" y="26"/>
                      <a:pt x="5" y="26"/>
                    </a:cubicBezTo>
                    <a:cubicBezTo>
                      <a:pt x="3" y="26"/>
                      <a:pt x="1" y="26"/>
                      <a:pt x="1" y="25"/>
                    </a:cubicBezTo>
                    <a:cubicBezTo>
                      <a:pt x="0" y="23"/>
                      <a:pt x="1" y="22"/>
                      <a:pt x="2" y="21"/>
                    </a:cubicBezTo>
                    <a:cubicBezTo>
                      <a:pt x="2" y="21"/>
                      <a:pt x="2" y="21"/>
                      <a:pt x="1" y="21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2" y="19"/>
                      <a:pt x="3" y="18"/>
                      <a:pt x="3" y="17"/>
                    </a:cubicBezTo>
                    <a:cubicBezTo>
                      <a:pt x="3" y="17"/>
                      <a:pt x="4" y="16"/>
                      <a:pt x="5" y="15"/>
                    </a:cubicBezTo>
                    <a:cubicBezTo>
                      <a:pt x="5" y="14"/>
                      <a:pt x="5" y="13"/>
                      <a:pt x="6" y="12"/>
                    </a:cubicBezTo>
                    <a:cubicBezTo>
                      <a:pt x="6" y="11"/>
                      <a:pt x="7" y="10"/>
                      <a:pt x="8" y="9"/>
                    </a:cubicBezTo>
                    <a:cubicBezTo>
                      <a:pt x="8" y="8"/>
                      <a:pt x="8" y="7"/>
                      <a:pt x="8" y="7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5"/>
                      <a:pt x="8" y="5"/>
                      <a:pt x="8" y="4"/>
                    </a:cubicBezTo>
                    <a:cubicBezTo>
                      <a:pt x="10" y="3"/>
                      <a:pt x="11" y="1"/>
                      <a:pt x="13" y="0"/>
                    </a:cubicBezTo>
                    <a:cubicBezTo>
                      <a:pt x="14" y="0"/>
                      <a:pt x="14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4" y="6"/>
                      <a:pt x="14" y="6"/>
                    </a:cubicBezTo>
                    <a:cubicBezTo>
                      <a:pt x="14" y="7"/>
                      <a:pt x="14" y="8"/>
                      <a:pt x="13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0"/>
                      <a:pt x="15" y="10"/>
                      <a:pt x="16" y="1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20" y="13"/>
                      <a:pt x="22" y="13"/>
                      <a:pt x="24" y="13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4" y="18"/>
                      <a:pt x="24" y="18"/>
                      <a:pt x="25" y="18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20"/>
                      <a:pt x="25" y="21"/>
                      <a:pt x="24" y="22"/>
                    </a:cubicBezTo>
                    <a:cubicBezTo>
                      <a:pt x="24" y="22"/>
                      <a:pt x="24" y="23"/>
                      <a:pt x="24" y="23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7" y="22"/>
                      <a:pt x="27" y="23"/>
                      <a:pt x="27" y="23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8" y="25"/>
                      <a:pt x="28" y="27"/>
                      <a:pt x="27" y="29"/>
                    </a:cubicBezTo>
                    <a:cubicBezTo>
                      <a:pt x="27" y="30"/>
                      <a:pt x="26" y="31"/>
                      <a:pt x="24" y="32"/>
                    </a:cubicBezTo>
                    <a:lnTo>
                      <a:pt x="23" y="32"/>
                    </a:lnTo>
                    <a:close/>
                    <a:moveTo>
                      <a:pt x="24" y="28"/>
                    </a:moveTo>
                    <a:cubicBezTo>
                      <a:pt x="24" y="28"/>
                      <a:pt x="24" y="29"/>
                      <a:pt x="25" y="29"/>
                    </a:cubicBezTo>
                    <a:cubicBezTo>
                      <a:pt x="25" y="29"/>
                      <a:pt x="25" y="29"/>
                      <a:pt x="25" y="29"/>
                    </a:cubicBezTo>
                    <a:cubicBezTo>
                      <a:pt x="25" y="29"/>
                      <a:pt x="25" y="28"/>
                      <a:pt x="25" y="28"/>
                    </a:cubicBezTo>
                    <a:cubicBezTo>
                      <a:pt x="26" y="27"/>
                      <a:pt x="26" y="27"/>
                      <a:pt x="26" y="26"/>
                    </a:cubicBezTo>
                    <a:lnTo>
                      <a:pt x="24" y="28"/>
                    </a:lnTo>
                    <a:close/>
                    <a:moveTo>
                      <a:pt x="4" y="19"/>
                    </a:moveTo>
                    <a:cubicBezTo>
                      <a:pt x="4" y="19"/>
                      <a:pt x="4" y="19"/>
                      <a:pt x="4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3"/>
                      <a:pt x="3" y="24"/>
                      <a:pt x="3" y="24"/>
                    </a:cubicBezTo>
                    <a:cubicBezTo>
                      <a:pt x="3" y="24"/>
                      <a:pt x="3" y="24"/>
                      <a:pt x="5" y="24"/>
                    </a:cubicBezTo>
                    <a:cubicBezTo>
                      <a:pt x="8" y="24"/>
                      <a:pt x="12" y="24"/>
                      <a:pt x="15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7" y="23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20" y="24"/>
                      <a:pt x="20" y="24"/>
                    </a:cubicBezTo>
                    <a:cubicBezTo>
                      <a:pt x="20" y="23"/>
                      <a:pt x="21" y="23"/>
                      <a:pt x="21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8"/>
                      <a:pt x="21" y="17"/>
                      <a:pt x="22" y="16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20" y="15"/>
                      <a:pt x="19" y="15"/>
                      <a:pt x="17" y="16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5" y="15"/>
                      <a:pt x="13" y="15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1"/>
                      <a:pt x="10" y="10"/>
                      <a:pt x="11" y="9"/>
                    </a:cubicBezTo>
                    <a:cubicBezTo>
                      <a:pt x="12" y="8"/>
                      <a:pt x="12" y="7"/>
                      <a:pt x="12" y="6"/>
                    </a:cubicBezTo>
                    <a:cubicBezTo>
                      <a:pt x="12" y="6"/>
                      <a:pt x="13" y="4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2" y="3"/>
                      <a:pt x="11" y="4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8"/>
                      <a:pt x="10" y="9"/>
                      <a:pt x="10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8" y="11"/>
                      <a:pt x="7" y="13"/>
                    </a:cubicBezTo>
                    <a:cubicBezTo>
                      <a:pt x="7" y="14"/>
                      <a:pt x="7" y="16"/>
                      <a:pt x="7" y="16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7"/>
                      <a:pt x="5" y="17"/>
                      <a:pt x="5" y="18"/>
                    </a:cubicBezTo>
                    <a:cubicBezTo>
                      <a:pt x="5" y="18"/>
                      <a:pt x="4" y="19"/>
                      <a:pt x="4" y="19"/>
                    </a:cubicBezTo>
                    <a:close/>
                    <a:moveTo>
                      <a:pt x="15" y="13"/>
                    </a:moveTo>
                    <a:cubicBezTo>
                      <a:pt x="15" y="13"/>
                      <a:pt x="15" y="13"/>
                      <a:pt x="15" y="13"/>
                    </a:cubicBezTo>
                    <a:cubicBezTo>
                      <a:pt x="16" y="13"/>
                      <a:pt x="16" y="13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6" y="12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2" name="Freeform 31"/>
              <p:cNvSpPr/>
              <p:nvPr/>
            </p:nvSpPr>
            <p:spPr bwMode="auto">
              <a:xfrm>
                <a:off x="2268" y="1763"/>
                <a:ext cx="24" cy="19"/>
              </a:xfrm>
              <a:custGeom>
                <a:avLst/>
                <a:gdLst>
                  <a:gd name="T0" fmla="*/ 13 w 14"/>
                  <a:gd name="T1" fmla="*/ 6 h 11"/>
                  <a:gd name="T2" fmla="*/ 6 w 14"/>
                  <a:gd name="T3" fmla="*/ 1 h 11"/>
                  <a:gd name="T4" fmla="*/ 1 w 14"/>
                  <a:gd name="T5" fmla="*/ 1 h 11"/>
                  <a:gd name="T6" fmla="*/ 4 w 14"/>
                  <a:gd name="T7" fmla="*/ 6 h 11"/>
                  <a:gd name="T8" fmla="*/ 3 w 14"/>
                  <a:gd name="T9" fmla="*/ 4 h 11"/>
                  <a:gd name="T10" fmla="*/ 10 w 14"/>
                  <a:gd name="T11" fmla="*/ 11 h 11"/>
                  <a:gd name="T12" fmla="*/ 11 w 14"/>
                  <a:gd name="T13" fmla="*/ 10 h 11"/>
                  <a:gd name="T14" fmla="*/ 12 w 14"/>
                  <a:gd name="T15" fmla="*/ 11 h 11"/>
                  <a:gd name="T16" fmla="*/ 13 w 14"/>
                  <a:gd name="T17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1">
                    <a:moveTo>
                      <a:pt x="13" y="6"/>
                    </a:moveTo>
                    <a:cubicBezTo>
                      <a:pt x="10" y="4"/>
                      <a:pt x="10" y="1"/>
                      <a:pt x="6" y="1"/>
                    </a:cubicBezTo>
                    <a:cubicBezTo>
                      <a:pt x="4" y="1"/>
                      <a:pt x="1" y="0"/>
                      <a:pt x="1" y="1"/>
                    </a:cubicBezTo>
                    <a:cubicBezTo>
                      <a:pt x="0" y="4"/>
                      <a:pt x="1" y="5"/>
                      <a:pt x="4" y="6"/>
                    </a:cubicBezTo>
                    <a:cubicBezTo>
                      <a:pt x="3" y="5"/>
                      <a:pt x="4" y="5"/>
                      <a:pt x="3" y="4"/>
                    </a:cubicBezTo>
                    <a:cubicBezTo>
                      <a:pt x="6" y="5"/>
                      <a:pt x="8" y="10"/>
                      <a:pt x="10" y="11"/>
                    </a:cubicBezTo>
                    <a:cubicBezTo>
                      <a:pt x="11" y="11"/>
                      <a:pt x="11" y="10"/>
                      <a:pt x="11" y="10"/>
                    </a:cubicBezTo>
                    <a:cubicBezTo>
                      <a:pt x="11" y="10"/>
                      <a:pt x="11" y="11"/>
                      <a:pt x="12" y="11"/>
                    </a:cubicBezTo>
                    <a:cubicBezTo>
                      <a:pt x="14" y="9"/>
                      <a:pt x="11" y="8"/>
                      <a:pt x="1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3" name="Freeform 32"/>
              <p:cNvSpPr>
                <a:spLocks noEditPoints="1"/>
              </p:cNvSpPr>
              <p:nvPr/>
            </p:nvSpPr>
            <p:spPr bwMode="auto">
              <a:xfrm>
                <a:off x="2266" y="1762"/>
                <a:ext cx="28" cy="24"/>
              </a:xfrm>
              <a:custGeom>
                <a:avLst/>
                <a:gdLst>
                  <a:gd name="T0" fmla="*/ 13 w 16"/>
                  <a:gd name="T1" fmla="*/ 14 h 14"/>
                  <a:gd name="T2" fmla="*/ 12 w 16"/>
                  <a:gd name="T3" fmla="*/ 13 h 14"/>
                  <a:gd name="T4" fmla="*/ 12 w 16"/>
                  <a:gd name="T5" fmla="*/ 13 h 14"/>
                  <a:gd name="T6" fmla="*/ 11 w 16"/>
                  <a:gd name="T7" fmla="*/ 13 h 14"/>
                  <a:gd name="T8" fmla="*/ 8 w 16"/>
                  <a:gd name="T9" fmla="*/ 10 h 14"/>
                  <a:gd name="T10" fmla="*/ 6 w 16"/>
                  <a:gd name="T11" fmla="*/ 7 h 14"/>
                  <a:gd name="T12" fmla="*/ 6 w 16"/>
                  <a:gd name="T13" fmla="*/ 9 h 14"/>
                  <a:gd name="T14" fmla="*/ 4 w 16"/>
                  <a:gd name="T15" fmla="*/ 8 h 14"/>
                  <a:gd name="T16" fmla="*/ 1 w 16"/>
                  <a:gd name="T17" fmla="*/ 2 h 14"/>
                  <a:gd name="T18" fmla="*/ 3 w 16"/>
                  <a:gd name="T19" fmla="*/ 0 h 14"/>
                  <a:gd name="T20" fmla="*/ 6 w 16"/>
                  <a:gd name="T21" fmla="*/ 1 h 14"/>
                  <a:gd name="T22" fmla="*/ 7 w 16"/>
                  <a:gd name="T23" fmla="*/ 1 h 14"/>
                  <a:gd name="T24" fmla="*/ 12 w 16"/>
                  <a:gd name="T25" fmla="*/ 4 h 14"/>
                  <a:gd name="T26" fmla="*/ 15 w 16"/>
                  <a:gd name="T27" fmla="*/ 6 h 14"/>
                  <a:gd name="T28" fmla="*/ 16 w 16"/>
                  <a:gd name="T29" fmla="*/ 7 h 14"/>
                  <a:gd name="T30" fmla="*/ 15 w 16"/>
                  <a:gd name="T31" fmla="*/ 8 h 14"/>
                  <a:gd name="T32" fmla="*/ 14 w 16"/>
                  <a:gd name="T33" fmla="*/ 9 h 14"/>
                  <a:gd name="T34" fmla="*/ 13 w 16"/>
                  <a:gd name="T35" fmla="*/ 13 h 14"/>
                  <a:gd name="T36" fmla="*/ 13 w 16"/>
                  <a:gd name="T37" fmla="*/ 14 h 14"/>
                  <a:gd name="T38" fmla="*/ 11 w 16"/>
                  <a:gd name="T39" fmla="*/ 9 h 14"/>
                  <a:gd name="T40" fmla="*/ 12 w 16"/>
                  <a:gd name="T41" fmla="*/ 10 h 14"/>
                  <a:gd name="T42" fmla="*/ 12 w 16"/>
                  <a:gd name="T43" fmla="*/ 10 h 14"/>
                  <a:gd name="T44" fmla="*/ 12 w 16"/>
                  <a:gd name="T45" fmla="*/ 10 h 14"/>
                  <a:gd name="T46" fmla="*/ 13 w 16"/>
                  <a:gd name="T47" fmla="*/ 7 h 14"/>
                  <a:gd name="T48" fmla="*/ 11 w 16"/>
                  <a:gd name="T49" fmla="*/ 5 h 14"/>
                  <a:gd name="T50" fmla="*/ 7 w 16"/>
                  <a:gd name="T51" fmla="*/ 3 h 14"/>
                  <a:gd name="T52" fmla="*/ 5 w 16"/>
                  <a:gd name="T53" fmla="*/ 3 h 14"/>
                  <a:gd name="T54" fmla="*/ 3 w 16"/>
                  <a:gd name="T55" fmla="*/ 2 h 14"/>
                  <a:gd name="T56" fmla="*/ 3 w 16"/>
                  <a:gd name="T57" fmla="*/ 2 h 14"/>
                  <a:gd name="T58" fmla="*/ 3 w 16"/>
                  <a:gd name="T59" fmla="*/ 4 h 14"/>
                  <a:gd name="T60" fmla="*/ 4 w 16"/>
                  <a:gd name="T61" fmla="*/ 4 h 14"/>
                  <a:gd name="T62" fmla="*/ 10 w 16"/>
                  <a:gd name="T63" fmla="*/ 9 h 14"/>
                  <a:gd name="T64" fmla="*/ 11 w 16"/>
                  <a:gd name="T65" fmla="*/ 10 h 14"/>
                  <a:gd name="T66" fmla="*/ 11 w 16"/>
                  <a:gd name="T67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" h="14">
                    <a:moveTo>
                      <a:pt x="13" y="14"/>
                    </a:move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2"/>
                      <a:pt x="9" y="11"/>
                      <a:pt x="8" y="10"/>
                    </a:cubicBezTo>
                    <a:cubicBezTo>
                      <a:pt x="7" y="9"/>
                      <a:pt x="7" y="8"/>
                      <a:pt x="6" y="7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5"/>
                      <a:pt x="1" y="2"/>
                    </a:cubicBezTo>
                    <a:cubicBezTo>
                      <a:pt x="1" y="1"/>
                      <a:pt x="1" y="0"/>
                      <a:pt x="3" y="0"/>
                    </a:cubicBezTo>
                    <a:cubicBezTo>
                      <a:pt x="4" y="0"/>
                      <a:pt x="5" y="1"/>
                      <a:pt x="6" y="1"/>
                    </a:cubicBezTo>
                    <a:cubicBezTo>
                      <a:pt x="6" y="1"/>
                      <a:pt x="6" y="1"/>
                      <a:pt x="7" y="1"/>
                    </a:cubicBezTo>
                    <a:cubicBezTo>
                      <a:pt x="10" y="1"/>
                      <a:pt x="11" y="2"/>
                      <a:pt x="12" y="4"/>
                    </a:cubicBezTo>
                    <a:cubicBezTo>
                      <a:pt x="13" y="5"/>
                      <a:pt x="14" y="6"/>
                      <a:pt x="15" y="6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4" y="8"/>
                      <a:pt x="14" y="9"/>
                      <a:pt x="14" y="9"/>
                    </a:cubicBezTo>
                    <a:cubicBezTo>
                      <a:pt x="14" y="10"/>
                      <a:pt x="15" y="11"/>
                      <a:pt x="13" y="13"/>
                    </a:cubicBezTo>
                    <a:lnTo>
                      <a:pt x="13" y="14"/>
                    </a:lnTo>
                    <a:close/>
                    <a:moveTo>
                      <a:pt x="11" y="9"/>
                    </a:move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3" y="10"/>
                      <a:pt x="12" y="10"/>
                      <a:pt x="12" y="10"/>
                    </a:cubicBezTo>
                    <a:cubicBezTo>
                      <a:pt x="12" y="9"/>
                      <a:pt x="12" y="8"/>
                      <a:pt x="13" y="7"/>
                    </a:cubicBezTo>
                    <a:cubicBezTo>
                      <a:pt x="12" y="7"/>
                      <a:pt x="11" y="6"/>
                      <a:pt x="11" y="5"/>
                    </a:cubicBezTo>
                    <a:cubicBezTo>
                      <a:pt x="9" y="4"/>
                      <a:pt x="9" y="3"/>
                      <a:pt x="7" y="3"/>
                    </a:cubicBezTo>
                    <a:cubicBezTo>
                      <a:pt x="6" y="3"/>
                      <a:pt x="6" y="3"/>
                      <a:pt x="5" y="3"/>
                    </a:cubicBezTo>
                    <a:cubicBezTo>
                      <a:pt x="5" y="3"/>
                      <a:pt x="4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7" y="5"/>
                      <a:pt x="8" y="7"/>
                      <a:pt x="10" y="9"/>
                    </a:cubicBezTo>
                    <a:cubicBezTo>
                      <a:pt x="10" y="9"/>
                      <a:pt x="10" y="10"/>
                      <a:pt x="11" y="10"/>
                    </a:cubicBezTo>
                    <a:lnTo>
                      <a:pt x="11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4" name="Freeform 33"/>
              <p:cNvSpPr/>
              <p:nvPr/>
            </p:nvSpPr>
            <p:spPr bwMode="auto">
              <a:xfrm>
                <a:off x="2277" y="1679"/>
                <a:ext cx="70" cy="26"/>
              </a:xfrm>
              <a:custGeom>
                <a:avLst/>
                <a:gdLst>
                  <a:gd name="T0" fmla="*/ 29 w 41"/>
                  <a:gd name="T1" fmla="*/ 6 h 15"/>
                  <a:gd name="T2" fmla="*/ 41 w 41"/>
                  <a:gd name="T3" fmla="*/ 12 h 15"/>
                  <a:gd name="T4" fmla="*/ 27 w 41"/>
                  <a:gd name="T5" fmla="*/ 14 h 15"/>
                  <a:gd name="T6" fmla="*/ 30 w 41"/>
                  <a:gd name="T7" fmla="*/ 11 h 15"/>
                  <a:gd name="T8" fmla="*/ 19 w 41"/>
                  <a:gd name="T9" fmla="*/ 6 h 15"/>
                  <a:gd name="T10" fmla="*/ 16 w 41"/>
                  <a:gd name="T11" fmla="*/ 5 h 15"/>
                  <a:gd name="T12" fmla="*/ 10 w 41"/>
                  <a:gd name="T13" fmla="*/ 3 h 15"/>
                  <a:gd name="T14" fmla="*/ 12 w 41"/>
                  <a:gd name="T15" fmla="*/ 3 h 15"/>
                  <a:gd name="T16" fmla="*/ 0 w 41"/>
                  <a:gd name="T17" fmla="*/ 5 h 15"/>
                  <a:gd name="T18" fmla="*/ 4 w 41"/>
                  <a:gd name="T19" fmla="*/ 1 h 15"/>
                  <a:gd name="T20" fmla="*/ 12 w 41"/>
                  <a:gd name="T21" fmla="*/ 0 h 15"/>
                  <a:gd name="T22" fmla="*/ 29 w 41"/>
                  <a:gd name="T23" fmla="*/ 6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1" h="15">
                    <a:moveTo>
                      <a:pt x="29" y="6"/>
                    </a:moveTo>
                    <a:cubicBezTo>
                      <a:pt x="33" y="10"/>
                      <a:pt x="37" y="9"/>
                      <a:pt x="41" y="12"/>
                    </a:cubicBezTo>
                    <a:cubicBezTo>
                      <a:pt x="37" y="14"/>
                      <a:pt x="32" y="15"/>
                      <a:pt x="27" y="14"/>
                    </a:cubicBezTo>
                    <a:cubicBezTo>
                      <a:pt x="28" y="13"/>
                      <a:pt x="29" y="12"/>
                      <a:pt x="30" y="11"/>
                    </a:cubicBezTo>
                    <a:cubicBezTo>
                      <a:pt x="25" y="10"/>
                      <a:pt x="24" y="7"/>
                      <a:pt x="19" y="6"/>
                    </a:cubicBezTo>
                    <a:cubicBezTo>
                      <a:pt x="18" y="6"/>
                      <a:pt x="17" y="5"/>
                      <a:pt x="16" y="5"/>
                    </a:cubicBezTo>
                    <a:cubicBezTo>
                      <a:pt x="14" y="4"/>
                      <a:pt x="11" y="5"/>
                      <a:pt x="10" y="3"/>
                    </a:cubicBezTo>
                    <a:cubicBezTo>
                      <a:pt x="11" y="3"/>
                      <a:pt x="11" y="3"/>
                      <a:pt x="12" y="3"/>
                    </a:cubicBezTo>
                    <a:cubicBezTo>
                      <a:pt x="7" y="1"/>
                      <a:pt x="4" y="7"/>
                      <a:pt x="0" y="5"/>
                    </a:cubicBezTo>
                    <a:cubicBezTo>
                      <a:pt x="2" y="5"/>
                      <a:pt x="1" y="2"/>
                      <a:pt x="4" y="1"/>
                    </a:cubicBezTo>
                    <a:cubicBezTo>
                      <a:pt x="7" y="0"/>
                      <a:pt x="9" y="0"/>
                      <a:pt x="12" y="0"/>
                    </a:cubicBezTo>
                    <a:cubicBezTo>
                      <a:pt x="19" y="1"/>
                      <a:pt x="23" y="5"/>
                      <a:pt x="29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5" name="Freeform 34"/>
              <p:cNvSpPr>
                <a:spLocks noEditPoints="1"/>
              </p:cNvSpPr>
              <p:nvPr/>
            </p:nvSpPr>
            <p:spPr bwMode="auto">
              <a:xfrm>
                <a:off x="2268" y="1677"/>
                <a:ext cx="83" cy="28"/>
              </a:xfrm>
              <a:custGeom>
                <a:avLst/>
                <a:gdLst>
                  <a:gd name="T0" fmla="*/ 37 w 48"/>
                  <a:gd name="T1" fmla="*/ 16 h 16"/>
                  <a:gd name="T2" fmla="*/ 32 w 48"/>
                  <a:gd name="T3" fmla="*/ 16 h 16"/>
                  <a:gd name="T4" fmla="*/ 30 w 48"/>
                  <a:gd name="T5" fmla="*/ 15 h 16"/>
                  <a:gd name="T6" fmla="*/ 32 w 48"/>
                  <a:gd name="T7" fmla="*/ 14 h 16"/>
                  <a:gd name="T8" fmla="*/ 33 w 48"/>
                  <a:gd name="T9" fmla="*/ 13 h 16"/>
                  <a:gd name="T10" fmla="*/ 33 w 48"/>
                  <a:gd name="T11" fmla="*/ 13 h 16"/>
                  <a:gd name="T12" fmla="*/ 29 w 48"/>
                  <a:gd name="T13" fmla="*/ 11 h 16"/>
                  <a:gd name="T14" fmla="*/ 24 w 48"/>
                  <a:gd name="T15" fmla="*/ 8 h 16"/>
                  <a:gd name="T16" fmla="*/ 22 w 48"/>
                  <a:gd name="T17" fmla="*/ 7 h 16"/>
                  <a:gd name="T18" fmla="*/ 21 w 48"/>
                  <a:gd name="T19" fmla="*/ 7 h 16"/>
                  <a:gd name="T20" fmla="*/ 20 w 48"/>
                  <a:gd name="T21" fmla="*/ 7 h 16"/>
                  <a:gd name="T22" fmla="*/ 19 w 48"/>
                  <a:gd name="T23" fmla="*/ 7 h 16"/>
                  <a:gd name="T24" fmla="*/ 14 w 48"/>
                  <a:gd name="T25" fmla="*/ 5 h 16"/>
                  <a:gd name="T26" fmla="*/ 14 w 48"/>
                  <a:gd name="T27" fmla="*/ 4 h 16"/>
                  <a:gd name="T28" fmla="*/ 11 w 48"/>
                  <a:gd name="T29" fmla="*/ 6 h 16"/>
                  <a:gd name="T30" fmla="*/ 4 w 48"/>
                  <a:gd name="T31" fmla="*/ 7 h 16"/>
                  <a:gd name="T32" fmla="*/ 0 w 48"/>
                  <a:gd name="T33" fmla="*/ 6 h 16"/>
                  <a:gd name="T34" fmla="*/ 4 w 48"/>
                  <a:gd name="T35" fmla="*/ 5 h 16"/>
                  <a:gd name="T36" fmla="*/ 6 w 48"/>
                  <a:gd name="T37" fmla="*/ 4 h 16"/>
                  <a:gd name="T38" fmla="*/ 9 w 48"/>
                  <a:gd name="T39" fmla="*/ 1 h 16"/>
                  <a:gd name="T40" fmla="*/ 9 w 48"/>
                  <a:gd name="T41" fmla="*/ 1 h 16"/>
                  <a:gd name="T42" fmla="*/ 17 w 48"/>
                  <a:gd name="T43" fmla="*/ 0 h 16"/>
                  <a:gd name="T44" fmla="*/ 27 w 48"/>
                  <a:gd name="T45" fmla="*/ 3 h 16"/>
                  <a:gd name="T46" fmla="*/ 35 w 48"/>
                  <a:gd name="T47" fmla="*/ 6 h 16"/>
                  <a:gd name="T48" fmla="*/ 35 w 48"/>
                  <a:gd name="T49" fmla="*/ 6 h 16"/>
                  <a:gd name="T50" fmla="*/ 35 w 48"/>
                  <a:gd name="T51" fmla="*/ 6 h 16"/>
                  <a:gd name="T52" fmla="*/ 41 w 48"/>
                  <a:gd name="T53" fmla="*/ 9 h 16"/>
                  <a:gd name="T54" fmla="*/ 47 w 48"/>
                  <a:gd name="T55" fmla="*/ 13 h 16"/>
                  <a:gd name="T56" fmla="*/ 48 w 48"/>
                  <a:gd name="T57" fmla="*/ 14 h 16"/>
                  <a:gd name="T58" fmla="*/ 47 w 48"/>
                  <a:gd name="T59" fmla="*/ 14 h 16"/>
                  <a:gd name="T60" fmla="*/ 37 w 48"/>
                  <a:gd name="T61" fmla="*/ 16 h 16"/>
                  <a:gd name="T62" fmla="*/ 35 w 48"/>
                  <a:gd name="T63" fmla="*/ 14 h 16"/>
                  <a:gd name="T64" fmla="*/ 44 w 48"/>
                  <a:gd name="T65" fmla="*/ 13 h 16"/>
                  <a:gd name="T66" fmla="*/ 40 w 48"/>
                  <a:gd name="T67" fmla="*/ 11 h 16"/>
                  <a:gd name="T68" fmla="*/ 34 w 48"/>
                  <a:gd name="T69" fmla="*/ 8 h 16"/>
                  <a:gd name="T70" fmla="*/ 26 w 48"/>
                  <a:gd name="T71" fmla="*/ 5 h 16"/>
                  <a:gd name="T72" fmla="*/ 17 w 48"/>
                  <a:gd name="T73" fmla="*/ 2 h 16"/>
                  <a:gd name="T74" fmla="*/ 10 w 48"/>
                  <a:gd name="T75" fmla="*/ 3 h 16"/>
                  <a:gd name="T76" fmla="*/ 9 w 48"/>
                  <a:gd name="T77" fmla="*/ 3 h 16"/>
                  <a:gd name="T78" fmla="*/ 7 w 48"/>
                  <a:gd name="T79" fmla="*/ 5 h 16"/>
                  <a:gd name="T80" fmla="*/ 7 w 48"/>
                  <a:gd name="T81" fmla="*/ 5 h 16"/>
                  <a:gd name="T82" fmla="*/ 10 w 48"/>
                  <a:gd name="T83" fmla="*/ 4 h 16"/>
                  <a:gd name="T84" fmla="*/ 15 w 48"/>
                  <a:gd name="T85" fmla="*/ 2 h 16"/>
                  <a:gd name="T86" fmla="*/ 17 w 48"/>
                  <a:gd name="T87" fmla="*/ 3 h 16"/>
                  <a:gd name="T88" fmla="*/ 19 w 48"/>
                  <a:gd name="T89" fmla="*/ 4 h 16"/>
                  <a:gd name="T90" fmla="*/ 17 w 48"/>
                  <a:gd name="T91" fmla="*/ 4 h 16"/>
                  <a:gd name="T92" fmla="*/ 19 w 48"/>
                  <a:gd name="T93" fmla="*/ 5 h 16"/>
                  <a:gd name="T94" fmla="*/ 20 w 48"/>
                  <a:gd name="T95" fmla="*/ 5 h 16"/>
                  <a:gd name="T96" fmla="*/ 21 w 48"/>
                  <a:gd name="T97" fmla="*/ 5 h 16"/>
                  <a:gd name="T98" fmla="*/ 23 w 48"/>
                  <a:gd name="T99" fmla="*/ 6 h 16"/>
                  <a:gd name="T100" fmla="*/ 24 w 48"/>
                  <a:gd name="T101" fmla="*/ 6 h 16"/>
                  <a:gd name="T102" fmla="*/ 30 w 48"/>
                  <a:gd name="T103" fmla="*/ 9 h 16"/>
                  <a:gd name="T104" fmla="*/ 35 w 48"/>
                  <a:gd name="T105" fmla="*/ 11 h 16"/>
                  <a:gd name="T106" fmla="*/ 37 w 48"/>
                  <a:gd name="T107" fmla="*/ 12 h 16"/>
                  <a:gd name="T108" fmla="*/ 36 w 48"/>
                  <a:gd name="T109" fmla="*/ 13 h 16"/>
                  <a:gd name="T110" fmla="*/ 35 w 48"/>
                  <a:gd name="T111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8" h="16">
                    <a:moveTo>
                      <a:pt x="37" y="16"/>
                    </a:moveTo>
                    <a:cubicBezTo>
                      <a:pt x="35" y="16"/>
                      <a:pt x="34" y="16"/>
                      <a:pt x="32" y="16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2" y="14"/>
                      <a:pt x="33" y="13"/>
                      <a:pt x="33" y="13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1" y="12"/>
                      <a:pt x="30" y="11"/>
                      <a:pt x="29" y="11"/>
                    </a:cubicBezTo>
                    <a:cubicBezTo>
                      <a:pt x="28" y="10"/>
                      <a:pt x="27" y="9"/>
                      <a:pt x="24" y="8"/>
                    </a:cubicBezTo>
                    <a:cubicBezTo>
                      <a:pt x="23" y="8"/>
                      <a:pt x="23" y="8"/>
                      <a:pt x="22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7" y="7"/>
                      <a:pt x="15" y="6"/>
                      <a:pt x="14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3" y="5"/>
                      <a:pt x="12" y="5"/>
                      <a:pt x="11" y="6"/>
                    </a:cubicBezTo>
                    <a:cubicBezTo>
                      <a:pt x="9" y="7"/>
                      <a:pt x="6" y="8"/>
                      <a:pt x="4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5" y="5"/>
                      <a:pt x="5" y="5"/>
                      <a:pt x="6" y="4"/>
                    </a:cubicBezTo>
                    <a:cubicBezTo>
                      <a:pt x="6" y="3"/>
                      <a:pt x="7" y="2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2" y="0"/>
                      <a:pt x="14" y="0"/>
                      <a:pt x="17" y="0"/>
                    </a:cubicBezTo>
                    <a:cubicBezTo>
                      <a:pt x="21" y="0"/>
                      <a:pt x="24" y="2"/>
                      <a:pt x="27" y="3"/>
                    </a:cubicBezTo>
                    <a:cubicBezTo>
                      <a:pt x="29" y="5"/>
                      <a:pt x="32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7" y="8"/>
                      <a:pt x="39" y="9"/>
                      <a:pt x="41" y="9"/>
                    </a:cubicBezTo>
                    <a:cubicBezTo>
                      <a:pt x="43" y="10"/>
                      <a:pt x="45" y="11"/>
                      <a:pt x="47" y="13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47" y="14"/>
                      <a:pt x="47" y="14"/>
                      <a:pt x="47" y="14"/>
                    </a:cubicBezTo>
                    <a:cubicBezTo>
                      <a:pt x="43" y="15"/>
                      <a:pt x="40" y="16"/>
                      <a:pt x="37" y="16"/>
                    </a:cubicBezTo>
                    <a:close/>
                    <a:moveTo>
                      <a:pt x="35" y="14"/>
                    </a:moveTo>
                    <a:cubicBezTo>
                      <a:pt x="37" y="14"/>
                      <a:pt x="41" y="14"/>
                      <a:pt x="44" y="13"/>
                    </a:cubicBezTo>
                    <a:cubicBezTo>
                      <a:pt x="43" y="12"/>
                      <a:pt x="41" y="12"/>
                      <a:pt x="40" y="11"/>
                    </a:cubicBezTo>
                    <a:cubicBezTo>
                      <a:pt x="38" y="11"/>
                      <a:pt x="36" y="10"/>
                      <a:pt x="34" y="8"/>
                    </a:cubicBezTo>
                    <a:cubicBezTo>
                      <a:pt x="31" y="7"/>
                      <a:pt x="28" y="6"/>
                      <a:pt x="26" y="5"/>
                    </a:cubicBezTo>
                    <a:cubicBezTo>
                      <a:pt x="23" y="4"/>
                      <a:pt x="20" y="2"/>
                      <a:pt x="17" y="2"/>
                    </a:cubicBezTo>
                    <a:cubicBezTo>
                      <a:pt x="15" y="2"/>
                      <a:pt x="13" y="2"/>
                      <a:pt x="10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4"/>
                      <a:pt x="8" y="4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8" y="5"/>
                      <a:pt x="9" y="5"/>
                      <a:pt x="10" y="4"/>
                    </a:cubicBezTo>
                    <a:cubicBezTo>
                      <a:pt x="11" y="3"/>
                      <a:pt x="13" y="2"/>
                      <a:pt x="15" y="2"/>
                    </a:cubicBezTo>
                    <a:cubicBezTo>
                      <a:pt x="16" y="2"/>
                      <a:pt x="16" y="2"/>
                      <a:pt x="17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5"/>
                      <a:pt x="18" y="5"/>
                      <a:pt x="19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1" y="5"/>
                      <a:pt x="21" y="5"/>
                    </a:cubicBezTo>
                    <a:cubicBezTo>
                      <a:pt x="22" y="5"/>
                      <a:pt x="23" y="5"/>
                      <a:pt x="23" y="6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7" y="7"/>
                      <a:pt x="29" y="8"/>
                      <a:pt x="30" y="9"/>
                    </a:cubicBezTo>
                    <a:cubicBezTo>
                      <a:pt x="32" y="10"/>
                      <a:pt x="33" y="11"/>
                      <a:pt x="35" y="11"/>
                    </a:cubicBezTo>
                    <a:cubicBezTo>
                      <a:pt x="37" y="12"/>
                      <a:pt x="37" y="12"/>
                      <a:pt x="37" y="12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5" y="13"/>
                      <a:pt x="35" y="14"/>
                      <a:pt x="35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6" name="Freeform 35"/>
              <p:cNvSpPr/>
              <p:nvPr/>
            </p:nvSpPr>
            <p:spPr bwMode="auto">
              <a:xfrm>
                <a:off x="2318" y="1684"/>
                <a:ext cx="7" cy="4"/>
              </a:xfrm>
              <a:custGeom>
                <a:avLst/>
                <a:gdLst>
                  <a:gd name="T0" fmla="*/ 2 w 4"/>
                  <a:gd name="T1" fmla="*/ 1 h 2"/>
                  <a:gd name="T2" fmla="*/ 4 w 4"/>
                  <a:gd name="T3" fmla="*/ 2 h 2"/>
                  <a:gd name="T4" fmla="*/ 0 w 4"/>
                  <a:gd name="T5" fmla="*/ 0 h 2"/>
                  <a:gd name="T6" fmla="*/ 2 w 4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2" y="1"/>
                    </a:moveTo>
                    <a:cubicBezTo>
                      <a:pt x="3" y="1"/>
                      <a:pt x="4" y="1"/>
                      <a:pt x="4" y="2"/>
                    </a:cubicBezTo>
                    <a:cubicBezTo>
                      <a:pt x="2" y="2"/>
                      <a:pt x="1" y="1"/>
                      <a:pt x="0" y="0"/>
                    </a:cubicBezTo>
                    <a:cubicBezTo>
                      <a:pt x="0" y="0"/>
                      <a:pt x="1" y="0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7" name="Freeform 36"/>
              <p:cNvSpPr/>
              <p:nvPr/>
            </p:nvSpPr>
            <p:spPr bwMode="auto">
              <a:xfrm>
                <a:off x="2306" y="1677"/>
                <a:ext cx="21" cy="14"/>
              </a:xfrm>
              <a:custGeom>
                <a:avLst/>
                <a:gdLst>
                  <a:gd name="T0" fmla="*/ 11 w 12"/>
                  <a:gd name="T1" fmla="*/ 8 h 8"/>
                  <a:gd name="T2" fmla="*/ 10 w 12"/>
                  <a:gd name="T3" fmla="*/ 7 h 8"/>
                  <a:gd name="T4" fmla="*/ 7 w 12"/>
                  <a:gd name="T5" fmla="*/ 5 h 8"/>
                  <a:gd name="T6" fmla="*/ 0 w 12"/>
                  <a:gd name="T7" fmla="*/ 0 h 8"/>
                  <a:gd name="T8" fmla="*/ 8 w 12"/>
                  <a:gd name="T9" fmla="*/ 3 h 8"/>
                  <a:gd name="T10" fmla="*/ 10 w 12"/>
                  <a:gd name="T11" fmla="*/ 4 h 8"/>
                  <a:gd name="T12" fmla="*/ 10 w 12"/>
                  <a:gd name="T13" fmla="*/ 4 h 8"/>
                  <a:gd name="T14" fmla="*/ 10 w 12"/>
                  <a:gd name="T15" fmla="*/ 4 h 8"/>
                  <a:gd name="T16" fmla="*/ 12 w 12"/>
                  <a:gd name="T17" fmla="*/ 6 h 8"/>
                  <a:gd name="T18" fmla="*/ 11 w 12"/>
                  <a:gd name="T1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8">
                    <a:moveTo>
                      <a:pt x="11" y="8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6"/>
                      <a:pt x="7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9" y="3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2" y="5"/>
                      <a:pt x="12" y="6"/>
                    </a:cubicBezTo>
                    <a:lnTo>
                      <a:pt x="11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8" name="Freeform 37"/>
              <p:cNvSpPr/>
              <p:nvPr/>
            </p:nvSpPr>
            <p:spPr bwMode="auto">
              <a:xfrm>
                <a:off x="2287" y="1688"/>
                <a:ext cx="3" cy="3"/>
              </a:xfrm>
              <a:custGeom>
                <a:avLst/>
                <a:gdLst>
                  <a:gd name="T0" fmla="*/ 1 w 2"/>
                  <a:gd name="T1" fmla="*/ 0 h 2"/>
                  <a:gd name="T2" fmla="*/ 2 w 2"/>
                  <a:gd name="T3" fmla="*/ 2 h 2"/>
                  <a:gd name="T4" fmla="*/ 0 w 2"/>
                  <a:gd name="T5" fmla="*/ 2 h 2"/>
                  <a:gd name="T6" fmla="*/ 1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2" y="1"/>
                      <a:pt x="2" y="1"/>
                      <a:pt x="2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0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9" name="Freeform 38"/>
              <p:cNvSpPr/>
              <p:nvPr/>
            </p:nvSpPr>
            <p:spPr bwMode="auto">
              <a:xfrm>
                <a:off x="2285" y="1686"/>
                <a:ext cx="7" cy="7"/>
              </a:xfrm>
              <a:custGeom>
                <a:avLst/>
                <a:gdLst>
                  <a:gd name="T0" fmla="*/ 0 w 4"/>
                  <a:gd name="T1" fmla="*/ 4 h 4"/>
                  <a:gd name="T2" fmla="*/ 0 w 4"/>
                  <a:gd name="T3" fmla="*/ 3 h 4"/>
                  <a:gd name="T4" fmla="*/ 2 w 4"/>
                  <a:gd name="T5" fmla="*/ 1 h 4"/>
                  <a:gd name="T6" fmla="*/ 2 w 4"/>
                  <a:gd name="T7" fmla="*/ 1 h 4"/>
                  <a:gd name="T8" fmla="*/ 3 w 4"/>
                  <a:gd name="T9" fmla="*/ 0 h 4"/>
                  <a:gd name="T10" fmla="*/ 3 w 4"/>
                  <a:gd name="T11" fmla="*/ 1 h 4"/>
                  <a:gd name="T12" fmla="*/ 4 w 4"/>
                  <a:gd name="T13" fmla="*/ 3 h 4"/>
                  <a:gd name="T14" fmla="*/ 4 w 4"/>
                  <a:gd name="T15" fmla="*/ 4 h 4"/>
                  <a:gd name="T16" fmla="*/ 3 w 4"/>
                  <a:gd name="T17" fmla="*/ 4 h 4"/>
                  <a:gd name="T18" fmla="*/ 1 w 4"/>
                  <a:gd name="T19" fmla="*/ 4 h 4"/>
                  <a:gd name="T20" fmla="*/ 0 w 4"/>
                  <a:gd name="T2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4"/>
                      <a:pt x="2" y="4"/>
                      <a:pt x="1" y="4"/>
                    </a:cubicBez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0" name="Freeform 39"/>
              <p:cNvSpPr/>
              <p:nvPr/>
            </p:nvSpPr>
            <p:spPr bwMode="auto">
              <a:xfrm>
                <a:off x="2361" y="1701"/>
                <a:ext cx="28" cy="18"/>
              </a:xfrm>
              <a:custGeom>
                <a:avLst/>
                <a:gdLst>
                  <a:gd name="T0" fmla="*/ 2 w 16"/>
                  <a:gd name="T1" fmla="*/ 1 h 10"/>
                  <a:gd name="T2" fmla="*/ 3 w 16"/>
                  <a:gd name="T3" fmla="*/ 10 h 10"/>
                  <a:gd name="T4" fmla="*/ 6 w 16"/>
                  <a:gd name="T5" fmla="*/ 7 h 10"/>
                  <a:gd name="T6" fmla="*/ 14 w 16"/>
                  <a:gd name="T7" fmla="*/ 7 h 10"/>
                  <a:gd name="T8" fmla="*/ 11 w 16"/>
                  <a:gd name="T9" fmla="*/ 4 h 10"/>
                  <a:gd name="T10" fmla="*/ 12 w 16"/>
                  <a:gd name="T11" fmla="*/ 3 h 10"/>
                  <a:gd name="T12" fmla="*/ 7 w 16"/>
                  <a:gd name="T13" fmla="*/ 1 h 10"/>
                  <a:gd name="T14" fmla="*/ 2 w 16"/>
                  <a:gd name="T15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0">
                    <a:moveTo>
                      <a:pt x="2" y="1"/>
                    </a:moveTo>
                    <a:cubicBezTo>
                      <a:pt x="3" y="4"/>
                      <a:pt x="0" y="7"/>
                      <a:pt x="3" y="10"/>
                    </a:cubicBezTo>
                    <a:cubicBezTo>
                      <a:pt x="4" y="9"/>
                      <a:pt x="5" y="8"/>
                      <a:pt x="6" y="7"/>
                    </a:cubicBezTo>
                    <a:cubicBezTo>
                      <a:pt x="7" y="8"/>
                      <a:pt x="11" y="7"/>
                      <a:pt x="14" y="7"/>
                    </a:cubicBezTo>
                    <a:cubicBezTo>
                      <a:pt x="16" y="8"/>
                      <a:pt x="14" y="4"/>
                      <a:pt x="11" y="4"/>
                    </a:cubicBezTo>
                    <a:cubicBezTo>
                      <a:pt x="11" y="4"/>
                      <a:pt x="11" y="3"/>
                      <a:pt x="12" y="3"/>
                    </a:cubicBezTo>
                    <a:cubicBezTo>
                      <a:pt x="10" y="3"/>
                      <a:pt x="9" y="2"/>
                      <a:pt x="7" y="1"/>
                    </a:cubicBezTo>
                    <a:cubicBezTo>
                      <a:pt x="5" y="0"/>
                      <a:pt x="4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1" name="Freeform 40"/>
              <p:cNvSpPr>
                <a:spLocks noEditPoints="1"/>
              </p:cNvSpPr>
              <p:nvPr/>
            </p:nvSpPr>
            <p:spPr bwMode="auto">
              <a:xfrm>
                <a:off x="2361" y="1701"/>
                <a:ext cx="28" cy="19"/>
              </a:xfrm>
              <a:custGeom>
                <a:avLst/>
                <a:gdLst>
                  <a:gd name="T0" fmla="*/ 3 w 16"/>
                  <a:gd name="T1" fmla="*/ 11 h 11"/>
                  <a:gd name="T2" fmla="*/ 2 w 16"/>
                  <a:gd name="T3" fmla="*/ 11 h 11"/>
                  <a:gd name="T4" fmla="*/ 1 w 16"/>
                  <a:gd name="T5" fmla="*/ 5 h 11"/>
                  <a:gd name="T6" fmla="*/ 1 w 16"/>
                  <a:gd name="T7" fmla="*/ 1 h 11"/>
                  <a:gd name="T8" fmla="*/ 0 w 16"/>
                  <a:gd name="T9" fmla="*/ 0 h 11"/>
                  <a:gd name="T10" fmla="*/ 3 w 16"/>
                  <a:gd name="T11" fmla="*/ 0 h 11"/>
                  <a:gd name="T12" fmla="*/ 8 w 16"/>
                  <a:gd name="T13" fmla="*/ 0 h 11"/>
                  <a:gd name="T14" fmla="*/ 10 w 16"/>
                  <a:gd name="T15" fmla="*/ 1 h 11"/>
                  <a:gd name="T16" fmla="*/ 12 w 16"/>
                  <a:gd name="T17" fmla="*/ 2 h 11"/>
                  <a:gd name="T18" fmla="*/ 15 w 16"/>
                  <a:gd name="T19" fmla="*/ 2 h 11"/>
                  <a:gd name="T20" fmla="*/ 13 w 16"/>
                  <a:gd name="T21" fmla="*/ 4 h 11"/>
                  <a:gd name="T22" fmla="*/ 16 w 16"/>
                  <a:gd name="T23" fmla="*/ 7 h 11"/>
                  <a:gd name="T24" fmla="*/ 15 w 16"/>
                  <a:gd name="T25" fmla="*/ 8 h 11"/>
                  <a:gd name="T26" fmla="*/ 14 w 16"/>
                  <a:gd name="T27" fmla="*/ 8 h 11"/>
                  <a:gd name="T28" fmla="*/ 10 w 16"/>
                  <a:gd name="T29" fmla="*/ 8 h 11"/>
                  <a:gd name="T30" fmla="*/ 8 w 16"/>
                  <a:gd name="T31" fmla="*/ 9 h 11"/>
                  <a:gd name="T32" fmla="*/ 6 w 16"/>
                  <a:gd name="T33" fmla="*/ 8 h 11"/>
                  <a:gd name="T34" fmla="*/ 3 w 16"/>
                  <a:gd name="T35" fmla="*/ 11 h 11"/>
                  <a:gd name="T36" fmla="*/ 3 w 16"/>
                  <a:gd name="T37" fmla="*/ 2 h 11"/>
                  <a:gd name="T38" fmla="*/ 3 w 16"/>
                  <a:gd name="T39" fmla="*/ 5 h 11"/>
                  <a:gd name="T40" fmla="*/ 3 w 16"/>
                  <a:gd name="T41" fmla="*/ 8 h 11"/>
                  <a:gd name="T42" fmla="*/ 6 w 16"/>
                  <a:gd name="T43" fmla="*/ 5 h 11"/>
                  <a:gd name="T44" fmla="*/ 6 w 16"/>
                  <a:gd name="T45" fmla="*/ 6 h 11"/>
                  <a:gd name="T46" fmla="*/ 10 w 16"/>
                  <a:gd name="T47" fmla="*/ 6 h 11"/>
                  <a:gd name="T48" fmla="*/ 13 w 16"/>
                  <a:gd name="T49" fmla="*/ 6 h 11"/>
                  <a:gd name="T50" fmla="*/ 11 w 16"/>
                  <a:gd name="T51" fmla="*/ 5 h 11"/>
                  <a:gd name="T52" fmla="*/ 7 w 16"/>
                  <a:gd name="T53" fmla="*/ 5 h 11"/>
                  <a:gd name="T54" fmla="*/ 10 w 16"/>
                  <a:gd name="T55" fmla="*/ 4 h 11"/>
                  <a:gd name="T56" fmla="*/ 9 w 16"/>
                  <a:gd name="T57" fmla="*/ 3 h 11"/>
                  <a:gd name="T58" fmla="*/ 7 w 16"/>
                  <a:gd name="T59" fmla="*/ 2 h 11"/>
                  <a:gd name="T60" fmla="*/ 3 w 16"/>
                  <a:gd name="T61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6" h="11">
                    <a:moveTo>
                      <a:pt x="3" y="11"/>
                    </a:moveTo>
                    <a:cubicBezTo>
                      <a:pt x="2" y="11"/>
                      <a:pt x="2" y="11"/>
                      <a:pt x="2" y="11"/>
                    </a:cubicBezTo>
                    <a:cubicBezTo>
                      <a:pt x="1" y="9"/>
                      <a:pt x="1" y="7"/>
                      <a:pt x="1" y="5"/>
                    </a:cubicBezTo>
                    <a:cubicBezTo>
                      <a:pt x="1" y="4"/>
                      <a:pt x="1" y="2"/>
                      <a:pt x="1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5" y="0"/>
                      <a:pt x="6" y="0"/>
                      <a:pt x="8" y="0"/>
                    </a:cubicBezTo>
                    <a:cubicBezTo>
                      <a:pt x="9" y="0"/>
                      <a:pt x="9" y="1"/>
                      <a:pt x="10" y="1"/>
                    </a:cubicBezTo>
                    <a:cubicBezTo>
                      <a:pt x="10" y="2"/>
                      <a:pt x="11" y="2"/>
                      <a:pt x="12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5" y="4"/>
                      <a:pt x="16" y="6"/>
                      <a:pt x="16" y="7"/>
                    </a:cubicBezTo>
                    <a:cubicBezTo>
                      <a:pt x="16" y="7"/>
                      <a:pt x="16" y="8"/>
                      <a:pt x="15" y="8"/>
                    </a:cubicBezTo>
                    <a:cubicBezTo>
                      <a:pt x="15" y="8"/>
                      <a:pt x="15" y="8"/>
                      <a:pt x="14" y="8"/>
                    </a:cubicBezTo>
                    <a:cubicBezTo>
                      <a:pt x="13" y="8"/>
                      <a:pt x="11" y="8"/>
                      <a:pt x="10" y="8"/>
                    </a:cubicBezTo>
                    <a:cubicBezTo>
                      <a:pt x="9" y="8"/>
                      <a:pt x="9" y="9"/>
                      <a:pt x="8" y="9"/>
                    </a:cubicBezTo>
                    <a:cubicBezTo>
                      <a:pt x="7" y="9"/>
                      <a:pt x="6" y="8"/>
                      <a:pt x="6" y="8"/>
                    </a:cubicBezTo>
                    <a:lnTo>
                      <a:pt x="3" y="11"/>
                    </a:lnTo>
                    <a:close/>
                    <a:moveTo>
                      <a:pt x="3" y="2"/>
                    </a:moveTo>
                    <a:cubicBezTo>
                      <a:pt x="3" y="3"/>
                      <a:pt x="3" y="4"/>
                      <a:pt x="3" y="5"/>
                    </a:cubicBezTo>
                    <a:cubicBezTo>
                      <a:pt x="3" y="6"/>
                      <a:pt x="3" y="7"/>
                      <a:pt x="3" y="8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7" y="7"/>
                      <a:pt x="8" y="7"/>
                      <a:pt x="10" y="6"/>
                    </a:cubicBezTo>
                    <a:cubicBezTo>
                      <a:pt x="11" y="6"/>
                      <a:pt x="12" y="6"/>
                      <a:pt x="13" y="6"/>
                    </a:cubicBezTo>
                    <a:cubicBezTo>
                      <a:pt x="13" y="6"/>
                      <a:pt x="12" y="5"/>
                      <a:pt x="11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2"/>
                      <a:pt x="7" y="2"/>
                    </a:cubicBezTo>
                    <a:cubicBezTo>
                      <a:pt x="6" y="2"/>
                      <a:pt x="5" y="2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2" name="Freeform 41"/>
              <p:cNvSpPr/>
              <p:nvPr/>
            </p:nvSpPr>
            <p:spPr bwMode="auto">
              <a:xfrm>
                <a:off x="2240" y="1741"/>
                <a:ext cx="21" cy="12"/>
              </a:xfrm>
              <a:custGeom>
                <a:avLst/>
                <a:gdLst>
                  <a:gd name="T0" fmla="*/ 0 w 12"/>
                  <a:gd name="T1" fmla="*/ 3 h 7"/>
                  <a:gd name="T2" fmla="*/ 9 w 12"/>
                  <a:gd name="T3" fmla="*/ 2 h 7"/>
                  <a:gd name="T4" fmla="*/ 4 w 12"/>
                  <a:gd name="T5" fmla="*/ 1 h 7"/>
                  <a:gd name="T6" fmla="*/ 0 w 12"/>
                  <a:gd name="T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7">
                    <a:moveTo>
                      <a:pt x="0" y="3"/>
                    </a:moveTo>
                    <a:cubicBezTo>
                      <a:pt x="1" y="3"/>
                      <a:pt x="12" y="7"/>
                      <a:pt x="9" y="2"/>
                    </a:cubicBezTo>
                    <a:cubicBezTo>
                      <a:pt x="9" y="3"/>
                      <a:pt x="4" y="1"/>
                      <a:pt x="4" y="1"/>
                    </a:cubicBezTo>
                    <a:cubicBezTo>
                      <a:pt x="2" y="0"/>
                      <a:pt x="1" y="1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3" name="Freeform 42"/>
              <p:cNvSpPr>
                <a:spLocks noEditPoints="1"/>
              </p:cNvSpPr>
              <p:nvPr/>
            </p:nvSpPr>
            <p:spPr bwMode="auto">
              <a:xfrm>
                <a:off x="2237" y="1739"/>
                <a:ext cx="21" cy="12"/>
              </a:xfrm>
              <a:custGeom>
                <a:avLst/>
                <a:gdLst>
                  <a:gd name="T0" fmla="*/ 10 w 12"/>
                  <a:gd name="T1" fmla="*/ 7 h 7"/>
                  <a:gd name="T2" fmla="*/ 2 w 12"/>
                  <a:gd name="T3" fmla="*/ 5 h 7"/>
                  <a:gd name="T4" fmla="*/ 0 w 12"/>
                  <a:gd name="T5" fmla="*/ 4 h 7"/>
                  <a:gd name="T6" fmla="*/ 1 w 12"/>
                  <a:gd name="T7" fmla="*/ 3 h 7"/>
                  <a:gd name="T8" fmla="*/ 2 w 12"/>
                  <a:gd name="T9" fmla="*/ 2 h 7"/>
                  <a:gd name="T10" fmla="*/ 5 w 12"/>
                  <a:gd name="T11" fmla="*/ 0 h 7"/>
                  <a:gd name="T12" fmla="*/ 6 w 12"/>
                  <a:gd name="T13" fmla="*/ 1 h 7"/>
                  <a:gd name="T14" fmla="*/ 11 w 12"/>
                  <a:gd name="T15" fmla="*/ 2 h 7"/>
                  <a:gd name="T16" fmla="*/ 10 w 12"/>
                  <a:gd name="T17" fmla="*/ 3 h 7"/>
                  <a:gd name="T18" fmla="*/ 11 w 12"/>
                  <a:gd name="T19" fmla="*/ 3 h 7"/>
                  <a:gd name="T20" fmla="*/ 11 w 12"/>
                  <a:gd name="T21" fmla="*/ 3 h 7"/>
                  <a:gd name="T22" fmla="*/ 12 w 12"/>
                  <a:gd name="T23" fmla="*/ 3 h 7"/>
                  <a:gd name="T24" fmla="*/ 12 w 12"/>
                  <a:gd name="T25" fmla="*/ 3 h 7"/>
                  <a:gd name="T26" fmla="*/ 12 w 12"/>
                  <a:gd name="T27" fmla="*/ 3 h 7"/>
                  <a:gd name="T28" fmla="*/ 12 w 12"/>
                  <a:gd name="T29" fmla="*/ 6 h 7"/>
                  <a:gd name="T30" fmla="*/ 10 w 12"/>
                  <a:gd name="T31" fmla="*/ 7 h 7"/>
                  <a:gd name="T32" fmla="*/ 4 w 12"/>
                  <a:gd name="T33" fmla="*/ 3 h 7"/>
                  <a:gd name="T34" fmla="*/ 10 w 12"/>
                  <a:gd name="T35" fmla="*/ 5 h 7"/>
                  <a:gd name="T36" fmla="*/ 10 w 12"/>
                  <a:gd name="T37" fmla="*/ 5 h 7"/>
                  <a:gd name="T38" fmla="*/ 10 w 12"/>
                  <a:gd name="T39" fmla="*/ 4 h 7"/>
                  <a:gd name="T40" fmla="*/ 5 w 12"/>
                  <a:gd name="T41" fmla="*/ 3 h 7"/>
                  <a:gd name="T42" fmla="*/ 5 w 12"/>
                  <a:gd name="T43" fmla="*/ 2 h 7"/>
                  <a:gd name="T44" fmla="*/ 4 w 12"/>
                  <a:gd name="T45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" h="7">
                    <a:moveTo>
                      <a:pt x="10" y="7"/>
                    </a:moveTo>
                    <a:cubicBezTo>
                      <a:pt x="7" y="7"/>
                      <a:pt x="2" y="5"/>
                      <a:pt x="2" y="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3" y="1"/>
                      <a:pt x="3" y="0"/>
                      <a:pt x="5" y="0"/>
                    </a:cubicBezTo>
                    <a:cubicBezTo>
                      <a:pt x="5" y="0"/>
                      <a:pt x="6" y="1"/>
                      <a:pt x="6" y="1"/>
                    </a:cubicBezTo>
                    <a:cubicBezTo>
                      <a:pt x="7" y="1"/>
                      <a:pt x="10" y="2"/>
                      <a:pt x="11" y="2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3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4"/>
                      <a:pt x="12" y="5"/>
                      <a:pt x="12" y="6"/>
                    </a:cubicBezTo>
                    <a:cubicBezTo>
                      <a:pt x="12" y="6"/>
                      <a:pt x="11" y="7"/>
                      <a:pt x="10" y="7"/>
                    </a:cubicBezTo>
                    <a:close/>
                    <a:moveTo>
                      <a:pt x="4" y="3"/>
                    </a:moveTo>
                    <a:cubicBezTo>
                      <a:pt x="5" y="4"/>
                      <a:pt x="8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4"/>
                    </a:cubicBezTo>
                    <a:cubicBezTo>
                      <a:pt x="9" y="4"/>
                      <a:pt x="6" y="3"/>
                      <a:pt x="5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4" y="3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4" name="Freeform 43"/>
              <p:cNvSpPr/>
              <p:nvPr/>
            </p:nvSpPr>
            <p:spPr bwMode="auto">
              <a:xfrm>
                <a:off x="2222" y="1715"/>
                <a:ext cx="31" cy="31"/>
              </a:xfrm>
              <a:custGeom>
                <a:avLst/>
                <a:gdLst>
                  <a:gd name="T0" fmla="*/ 18 w 18"/>
                  <a:gd name="T1" fmla="*/ 10 h 18"/>
                  <a:gd name="T2" fmla="*/ 14 w 18"/>
                  <a:gd name="T3" fmla="*/ 9 h 18"/>
                  <a:gd name="T4" fmla="*/ 14 w 18"/>
                  <a:gd name="T5" fmla="*/ 1 h 18"/>
                  <a:gd name="T6" fmla="*/ 8 w 18"/>
                  <a:gd name="T7" fmla="*/ 3 h 18"/>
                  <a:gd name="T8" fmla="*/ 5 w 18"/>
                  <a:gd name="T9" fmla="*/ 3 h 18"/>
                  <a:gd name="T10" fmla="*/ 9 w 18"/>
                  <a:gd name="T11" fmla="*/ 8 h 18"/>
                  <a:gd name="T12" fmla="*/ 7 w 18"/>
                  <a:gd name="T13" fmla="*/ 17 h 18"/>
                  <a:gd name="T14" fmla="*/ 14 w 18"/>
                  <a:gd name="T15" fmla="*/ 15 h 18"/>
                  <a:gd name="T16" fmla="*/ 15 w 18"/>
                  <a:gd name="T17" fmla="*/ 13 h 18"/>
                  <a:gd name="T18" fmla="*/ 18 w 18"/>
                  <a:gd name="T19" fmla="*/ 1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8" y="10"/>
                    </a:moveTo>
                    <a:cubicBezTo>
                      <a:pt x="16" y="9"/>
                      <a:pt x="16" y="9"/>
                      <a:pt x="14" y="9"/>
                    </a:cubicBezTo>
                    <a:cubicBezTo>
                      <a:pt x="14" y="6"/>
                      <a:pt x="14" y="4"/>
                      <a:pt x="14" y="1"/>
                    </a:cubicBezTo>
                    <a:cubicBezTo>
                      <a:pt x="12" y="1"/>
                      <a:pt x="7" y="0"/>
                      <a:pt x="8" y="3"/>
                    </a:cubicBezTo>
                    <a:cubicBezTo>
                      <a:pt x="7" y="3"/>
                      <a:pt x="6" y="3"/>
                      <a:pt x="5" y="3"/>
                    </a:cubicBezTo>
                    <a:cubicBezTo>
                      <a:pt x="7" y="4"/>
                      <a:pt x="9" y="6"/>
                      <a:pt x="9" y="8"/>
                    </a:cubicBezTo>
                    <a:cubicBezTo>
                      <a:pt x="4" y="7"/>
                      <a:pt x="0" y="16"/>
                      <a:pt x="7" y="17"/>
                    </a:cubicBezTo>
                    <a:cubicBezTo>
                      <a:pt x="11" y="18"/>
                      <a:pt x="11" y="18"/>
                      <a:pt x="14" y="15"/>
                    </a:cubicBezTo>
                    <a:cubicBezTo>
                      <a:pt x="15" y="14"/>
                      <a:pt x="14" y="13"/>
                      <a:pt x="15" y="13"/>
                    </a:cubicBezTo>
                    <a:cubicBezTo>
                      <a:pt x="16" y="12"/>
                      <a:pt x="17" y="11"/>
                      <a:pt x="18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5" name="Freeform 44"/>
              <p:cNvSpPr>
                <a:spLocks noEditPoints="1"/>
              </p:cNvSpPr>
              <p:nvPr/>
            </p:nvSpPr>
            <p:spPr bwMode="auto">
              <a:xfrm>
                <a:off x="2222" y="1715"/>
                <a:ext cx="32" cy="33"/>
              </a:xfrm>
              <a:custGeom>
                <a:avLst/>
                <a:gdLst>
                  <a:gd name="T0" fmla="*/ 10 w 19"/>
                  <a:gd name="T1" fmla="*/ 19 h 19"/>
                  <a:gd name="T2" fmla="*/ 6 w 19"/>
                  <a:gd name="T3" fmla="*/ 18 h 19"/>
                  <a:gd name="T4" fmla="*/ 2 w 19"/>
                  <a:gd name="T5" fmla="*/ 13 h 19"/>
                  <a:gd name="T6" fmla="*/ 8 w 19"/>
                  <a:gd name="T7" fmla="*/ 7 h 19"/>
                  <a:gd name="T8" fmla="*/ 5 w 19"/>
                  <a:gd name="T9" fmla="*/ 4 h 19"/>
                  <a:gd name="T10" fmla="*/ 0 w 19"/>
                  <a:gd name="T11" fmla="*/ 0 h 19"/>
                  <a:gd name="T12" fmla="*/ 6 w 19"/>
                  <a:gd name="T13" fmla="*/ 2 h 19"/>
                  <a:gd name="T14" fmla="*/ 7 w 19"/>
                  <a:gd name="T15" fmla="*/ 2 h 19"/>
                  <a:gd name="T16" fmla="*/ 7 w 19"/>
                  <a:gd name="T17" fmla="*/ 2 h 19"/>
                  <a:gd name="T18" fmla="*/ 7 w 19"/>
                  <a:gd name="T19" fmla="*/ 1 h 19"/>
                  <a:gd name="T20" fmla="*/ 10 w 19"/>
                  <a:gd name="T21" fmla="*/ 0 h 19"/>
                  <a:gd name="T22" fmla="*/ 13 w 19"/>
                  <a:gd name="T23" fmla="*/ 0 h 19"/>
                  <a:gd name="T24" fmla="*/ 14 w 19"/>
                  <a:gd name="T25" fmla="*/ 0 h 19"/>
                  <a:gd name="T26" fmla="*/ 15 w 19"/>
                  <a:gd name="T27" fmla="*/ 0 h 19"/>
                  <a:gd name="T28" fmla="*/ 15 w 19"/>
                  <a:gd name="T29" fmla="*/ 1 h 19"/>
                  <a:gd name="T30" fmla="*/ 15 w 19"/>
                  <a:gd name="T31" fmla="*/ 6 h 19"/>
                  <a:gd name="T32" fmla="*/ 15 w 19"/>
                  <a:gd name="T33" fmla="*/ 8 h 19"/>
                  <a:gd name="T34" fmla="*/ 18 w 19"/>
                  <a:gd name="T35" fmla="*/ 8 h 19"/>
                  <a:gd name="T36" fmla="*/ 19 w 19"/>
                  <a:gd name="T37" fmla="*/ 9 h 19"/>
                  <a:gd name="T38" fmla="*/ 19 w 19"/>
                  <a:gd name="T39" fmla="*/ 10 h 19"/>
                  <a:gd name="T40" fmla="*/ 16 w 19"/>
                  <a:gd name="T41" fmla="*/ 13 h 19"/>
                  <a:gd name="T42" fmla="*/ 15 w 19"/>
                  <a:gd name="T43" fmla="*/ 13 h 19"/>
                  <a:gd name="T44" fmla="*/ 15 w 19"/>
                  <a:gd name="T45" fmla="*/ 15 h 19"/>
                  <a:gd name="T46" fmla="*/ 10 w 19"/>
                  <a:gd name="T47" fmla="*/ 19 h 19"/>
                  <a:gd name="T48" fmla="*/ 9 w 19"/>
                  <a:gd name="T49" fmla="*/ 9 h 19"/>
                  <a:gd name="T50" fmla="*/ 4 w 19"/>
                  <a:gd name="T51" fmla="*/ 13 h 19"/>
                  <a:gd name="T52" fmla="*/ 7 w 19"/>
                  <a:gd name="T53" fmla="*/ 16 h 19"/>
                  <a:gd name="T54" fmla="*/ 10 w 19"/>
                  <a:gd name="T55" fmla="*/ 17 h 19"/>
                  <a:gd name="T56" fmla="*/ 13 w 19"/>
                  <a:gd name="T57" fmla="*/ 14 h 19"/>
                  <a:gd name="T58" fmla="*/ 13 w 19"/>
                  <a:gd name="T59" fmla="*/ 14 h 19"/>
                  <a:gd name="T60" fmla="*/ 14 w 19"/>
                  <a:gd name="T61" fmla="*/ 12 h 19"/>
                  <a:gd name="T62" fmla="*/ 15 w 19"/>
                  <a:gd name="T63" fmla="*/ 11 h 19"/>
                  <a:gd name="T64" fmla="*/ 16 w 19"/>
                  <a:gd name="T65" fmla="*/ 10 h 19"/>
                  <a:gd name="T66" fmla="*/ 14 w 19"/>
                  <a:gd name="T67" fmla="*/ 10 h 19"/>
                  <a:gd name="T68" fmla="*/ 13 w 19"/>
                  <a:gd name="T69" fmla="*/ 10 h 19"/>
                  <a:gd name="T70" fmla="*/ 13 w 19"/>
                  <a:gd name="T71" fmla="*/ 6 h 19"/>
                  <a:gd name="T72" fmla="*/ 13 w 19"/>
                  <a:gd name="T73" fmla="*/ 2 h 19"/>
                  <a:gd name="T74" fmla="*/ 12 w 19"/>
                  <a:gd name="T75" fmla="*/ 2 h 19"/>
                  <a:gd name="T76" fmla="*/ 10 w 19"/>
                  <a:gd name="T77" fmla="*/ 2 h 19"/>
                  <a:gd name="T78" fmla="*/ 9 w 19"/>
                  <a:gd name="T79" fmla="*/ 2 h 19"/>
                  <a:gd name="T80" fmla="*/ 9 w 19"/>
                  <a:gd name="T81" fmla="*/ 3 h 19"/>
                  <a:gd name="T82" fmla="*/ 9 w 19"/>
                  <a:gd name="T83" fmla="*/ 5 h 19"/>
                  <a:gd name="T84" fmla="*/ 8 w 19"/>
                  <a:gd name="T85" fmla="*/ 4 h 19"/>
                  <a:gd name="T86" fmla="*/ 10 w 19"/>
                  <a:gd name="T87" fmla="*/ 8 h 19"/>
                  <a:gd name="T88" fmla="*/ 10 w 19"/>
                  <a:gd name="T89" fmla="*/ 9 h 19"/>
                  <a:gd name="T90" fmla="*/ 9 w 19"/>
                  <a:gd name="T91" fmla="*/ 9 h 19"/>
                  <a:gd name="T92" fmla="*/ 9 w 19"/>
                  <a:gd name="T93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9" h="19">
                    <a:moveTo>
                      <a:pt x="10" y="19"/>
                    </a:moveTo>
                    <a:cubicBezTo>
                      <a:pt x="9" y="19"/>
                      <a:pt x="8" y="18"/>
                      <a:pt x="6" y="18"/>
                    </a:cubicBezTo>
                    <a:cubicBezTo>
                      <a:pt x="3" y="18"/>
                      <a:pt x="2" y="15"/>
                      <a:pt x="2" y="13"/>
                    </a:cubicBezTo>
                    <a:cubicBezTo>
                      <a:pt x="2" y="11"/>
                      <a:pt x="5" y="8"/>
                      <a:pt x="8" y="7"/>
                    </a:cubicBezTo>
                    <a:cubicBezTo>
                      <a:pt x="7" y="6"/>
                      <a:pt x="6" y="5"/>
                      <a:pt x="5" y="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1"/>
                      <a:pt x="7" y="1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1" y="0"/>
                      <a:pt x="12" y="0"/>
                      <a:pt x="13" y="0"/>
                    </a:cubicBezTo>
                    <a:cubicBezTo>
                      <a:pt x="13" y="0"/>
                      <a:pt x="14" y="0"/>
                      <a:pt x="14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3"/>
                      <a:pt x="15" y="4"/>
                      <a:pt x="15" y="6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6" y="8"/>
                      <a:pt x="17" y="8"/>
                      <a:pt x="18" y="8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8" y="11"/>
                      <a:pt x="17" y="12"/>
                      <a:pt x="16" y="13"/>
                    </a:cubicBezTo>
                    <a:cubicBezTo>
                      <a:pt x="16" y="13"/>
                      <a:pt x="16" y="13"/>
                      <a:pt x="15" y="13"/>
                    </a:cubicBezTo>
                    <a:cubicBezTo>
                      <a:pt x="15" y="14"/>
                      <a:pt x="15" y="14"/>
                      <a:pt x="15" y="15"/>
                    </a:cubicBezTo>
                    <a:cubicBezTo>
                      <a:pt x="13" y="18"/>
                      <a:pt x="12" y="19"/>
                      <a:pt x="10" y="19"/>
                    </a:cubicBezTo>
                    <a:close/>
                    <a:moveTo>
                      <a:pt x="9" y="9"/>
                    </a:moveTo>
                    <a:cubicBezTo>
                      <a:pt x="6" y="9"/>
                      <a:pt x="4" y="11"/>
                      <a:pt x="4" y="13"/>
                    </a:cubicBezTo>
                    <a:cubicBezTo>
                      <a:pt x="4" y="15"/>
                      <a:pt x="5" y="16"/>
                      <a:pt x="7" y="16"/>
                    </a:cubicBezTo>
                    <a:cubicBezTo>
                      <a:pt x="8" y="16"/>
                      <a:pt x="9" y="17"/>
                      <a:pt x="10" y="17"/>
                    </a:cubicBezTo>
                    <a:cubicBezTo>
                      <a:pt x="11" y="17"/>
                      <a:pt x="11" y="16"/>
                      <a:pt x="13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3"/>
                      <a:pt x="13" y="12"/>
                      <a:pt x="14" y="12"/>
                    </a:cubicBezTo>
                    <a:cubicBezTo>
                      <a:pt x="14" y="12"/>
                      <a:pt x="15" y="11"/>
                      <a:pt x="15" y="11"/>
                    </a:cubicBezTo>
                    <a:cubicBezTo>
                      <a:pt x="16" y="11"/>
                      <a:pt x="16" y="10"/>
                      <a:pt x="16" y="10"/>
                    </a:cubicBezTo>
                    <a:cubicBezTo>
                      <a:pt x="16" y="10"/>
                      <a:pt x="15" y="10"/>
                      <a:pt x="14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4"/>
                      <a:pt x="13" y="3"/>
                      <a:pt x="13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2" y="2"/>
                      <a:pt x="11" y="2"/>
                      <a:pt x="10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3"/>
                      <a:pt x="9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9" y="5"/>
                      <a:pt x="10" y="6"/>
                      <a:pt x="10" y="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6" name="Freeform 45"/>
              <p:cNvSpPr/>
              <p:nvPr/>
            </p:nvSpPr>
            <p:spPr bwMode="auto">
              <a:xfrm>
                <a:off x="2354" y="1710"/>
                <a:ext cx="4" cy="2"/>
              </a:xfrm>
              <a:custGeom>
                <a:avLst/>
                <a:gdLst>
                  <a:gd name="T0" fmla="*/ 1 w 2"/>
                  <a:gd name="T1" fmla="*/ 0 h 1"/>
                  <a:gd name="T2" fmla="*/ 2 w 2"/>
                  <a:gd name="T3" fmla="*/ 1 h 1"/>
                  <a:gd name="T4" fmla="*/ 0 w 2"/>
                  <a:gd name="T5" fmla="*/ 0 h 1"/>
                  <a:gd name="T6" fmla="*/ 1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1" y="0"/>
                      <a:pt x="2" y="1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7" name="Freeform 46"/>
              <p:cNvSpPr/>
              <p:nvPr/>
            </p:nvSpPr>
            <p:spPr bwMode="auto">
              <a:xfrm>
                <a:off x="2349" y="1708"/>
                <a:ext cx="12" cy="5"/>
              </a:xfrm>
              <a:custGeom>
                <a:avLst/>
                <a:gdLst>
                  <a:gd name="T0" fmla="*/ 7 w 7"/>
                  <a:gd name="T1" fmla="*/ 3 h 3"/>
                  <a:gd name="T2" fmla="*/ 4 w 7"/>
                  <a:gd name="T3" fmla="*/ 3 h 3"/>
                  <a:gd name="T4" fmla="*/ 2 w 7"/>
                  <a:gd name="T5" fmla="*/ 1 h 3"/>
                  <a:gd name="T6" fmla="*/ 0 w 7"/>
                  <a:gd name="T7" fmla="*/ 0 h 3"/>
                  <a:gd name="T8" fmla="*/ 4 w 7"/>
                  <a:gd name="T9" fmla="*/ 0 h 3"/>
                  <a:gd name="T10" fmla="*/ 5 w 7"/>
                  <a:gd name="T11" fmla="*/ 0 h 3"/>
                  <a:gd name="T12" fmla="*/ 5 w 7"/>
                  <a:gd name="T13" fmla="*/ 1 h 3"/>
                  <a:gd name="T14" fmla="*/ 7 w 7"/>
                  <a:gd name="T1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3">
                    <a:moveTo>
                      <a:pt x="7" y="3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3" y="2"/>
                      <a:pt x="3" y="2"/>
                      <a:pt x="2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1"/>
                      <a:pt x="5" y="1"/>
                    </a:cubicBezTo>
                    <a:lnTo>
                      <a:pt x="7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8" name="Freeform 47"/>
              <p:cNvSpPr/>
              <p:nvPr/>
            </p:nvSpPr>
            <p:spPr bwMode="auto">
              <a:xfrm>
                <a:off x="2358" y="1701"/>
                <a:ext cx="1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9" name="Freeform 48"/>
              <p:cNvSpPr/>
              <p:nvPr/>
            </p:nvSpPr>
            <p:spPr bwMode="auto">
              <a:xfrm>
                <a:off x="2351" y="1696"/>
                <a:ext cx="8" cy="7"/>
              </a:xfrm>
              <a:custGeom>
                <a:avLst/>
                <a:gdLst>
                  <a:gd name="T0" fmla="*/ 5 w 5"/>
                  <a:gd name="T1" fmla="*/ 4 h 4"/>
                  <a:gd name="T2" fmla="*/ 4 w 5"/>
                  <a:gd name="T3" fmla="*/ 4 h 4"/>
                  <a:gd name="T4" fmla="*/ 3 w 5"/>
                  <a:gd name="T5" fmla="*/ 4 h 4"/>
                  <a:gd name="T6" fmla="*/ 3 w 5"/>
                  <a:gd name="T7" fmla="*/ 4 h 4"/>
                  <a:gd name="T8" fmla="*/ 3 w 5"/>
                  <a:gd name="T9" fmla="*/ 4 h 4"/>
                  <a:gd name="T10" fmla="*/ 3 w 5"/>
                  <a:gd name="T11" fmla="*/ 4 h 4"/>
                  <a:gd name="T12" fmla="*/ 0 w 5"/>
                  <a:gd name="T13" fmla="*/ 0 h 4"/>
                  <a:gd name="T14" fmla="*/ 4 w 5"/>
                  <a:gd name="T15" fmla="*/ 2 h 4"/>
                  <a:gd name="T16" fmla="*/ 4 w 5"/>
                  <a:gd name="T17" fmla="*/ 2 h 4"/>
                  <a:gd name="T18" fmla="*/ 4 w 5"/>
                  <a:gd name="T19" fmla="*/ 2 h 4"/>
                  <a:gd name="T20" fmla="*/ 5 w 5"/>
                  <a:gd name="T2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" h="4">
                    <a:moveTo>
                      <a:pt x="5" y="4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3"/>
                      <a:pt x="5" y="3"/>
                      <a:pt x="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0" name="Freeform 49"/>
              <p:cNvSpPr/>
              <p:nvPr/>
            </p:nvSpPr>
            <p:spPr bwMode="auto">
              <a:xfrm>
                <a:off x="2347" y="1700"/>
                <a:ext cx="19" cy="19"/>
              </a:xfrm>
              <a:custGeom>
                <a:avLst/>
                <a:gdLst>
                  <a:gd name="T0" fmla="*/ 10 w 11"/>
                  <a:gd name="T1" fmla="*/ 2 h 11"/>
                  <a:gd name="T2" fmla="*/ 10 w 11"/>
                  <a:gd name="T3" fmla="*/ 9 h 11"/>
                  <a:gd name="T4" fmla="*/ 0 w 11"/>
                  <a:gd name="T5" fmla="*/ 7 h 11"/>
                  <a:gd name="T6" fmla="*/ 7 w 11"/>
                  <a:gd name="T7" fmla="*/ 7 h 11"/>
                  <a:gd name="T8" fmla="*/ 3 w 11"/>
                  <a:gd name="T9" fmla="*/ 2 h 11"/>
                  <a:gd name="T10" fmla="*/ 10 w 11"/>
                  <a:gd name="T11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1">
                    <a:moveTo>
                      <a:pt x="10" y="2"/>
                    </a:moveTo>
                    <a:cubicBezTo>
                      <a:pt x="11" y="5"/>
                      <a:pt x="9" y="7"/>
                      <a:pt x="10" y="9"/>
                    </a:cubicBezTo>
                    <a:cubicBezTo>
                      <a:pt x="7" y="7"/>
                      <a:pt x="1" y="11"/>
                      <a:pt x="0" y="7"/>
                    </a:cubicBezTo>
                    <a:cubicBezTo>
                      <a:pt x="2" y="7"/>
                      <a:pt x="5" y="7"/>
                      <a:pt x="7" y="7"/>
                    </a:cubicBezTo>
                    <a:cubicBezTo>
                      <a:pt x="6" y="6"/>
                      <a:pt x="6" y="2"/>
                      <a:pt x="3" y="2"/>
                    </a:cubicBezTo>
                    <a:cubicBezTo>
                      <a:pt x="6" y="0"/>
                      <a:pt x="7" y="3"/>
                      <a:pt x="1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1" name="Freeform 50"/>
              <p:cNvSpPr>
                <a:spLocks noEditPoints="1"/>
              </p:cNvSpPr>
              <p:nvPr/>
            </p:nvSpPr>
            <p:spPr bwMode="auto">
              <a:xfrm>
                <a:off x="2344" y="1700"/>
                <a:ext cx="24" cy="20"/>
              </a:xfrm>
              <a:custGeom>
                <a:avLst/>
                <a:gdLst>
                  <a:gd name="T0" fmla="*/ 13 w 14"/>
                  <a:gd name="T1" fmla="*/ 12 h 12"/>
                  <a:gd name="T2" fmla="*/ 11 w 14"/>
                  <a:gd name="T3" fmla="*/ 10 h 12"/>
                  <a:gd name="T4" fmla="*/ 7 w 14"/>
                  <a:gd name="T5" fmla="*/ 10 h 12"/>
                  <a:gd name="T6" fmla="*/ 5 w 14"/>
                  <a:gd name="T7" fmla="*/ 10 h 12"/>
                  <a:gd name="T8" fmla="*/ 1 w 14"/>
                  <a:gd name="T9" fmla="*/ 8 h 12"/>
                  <a:gd name="T10" fmla="*/ 0 w 14"/>
                  <a:gd name="T11" fmla="*/ 6 h 12"/>
                  <a:gd name="T12" fmla="*/ 2 w 14"/>
                  <a:gd name="T13" fmla="*/ 6 h 12"/>
                  <a:gd name="T14" fmla="*/ 8 w 14"/>
                  <a:gd name="T15" fmla="*/ 6 h 12"/>
                  <a:gd name="T16" fmla="*/ 8 w 14"/>
                  <a:gd name="T17" fmla="*/ 6 h 12"/>
                  <a:gd name="T18" fmla="*/ 5 w 14"/>
                  <a:gd name="T19" fmla="*/ 3 h 12"/>
                  <a:gd name="T20" fmla="*/ 3 w 14"/>
                  <a:gd name="T21" fmla="*/ 3 h 12"/>
                  <a:gd name="T22" fmla="*/ 5 w 14"/>
                  <a:gd name="T23" fmla="*/ 2 h 12"/>
                  <a:gd name="T24" fmla="*/ 9 w 14"/>
                  <a:gd name="T25" fmla="*/ 1 h 12"/>
                  <a:gd name="T26" fmla="*/ 11 w 14"/>
                  <a:gd name="T27" fmla="*/ 1 h 12"/>
                  <a:gd name="T28" fmla="*/ 12 w 14"/>
                  <a:gd name="T29" fmla="*/ 0 h 12"/>
                  <a:gd name="T30" fmla="*/ 13 w 14"/>
                  <a:gd name="T31" fmla="*/ 1 h 12"/>
                  <a:gd name="T32" fmla="*/ 13 w 14"/>
                  <a:gd name="T33" fmla="*/ 6 h 12"/>
                  <a:gd name="T34" fmla="*/ 13 w 14"/>
                  <a:gd name="T35" fmla="*/ 9 h 12"/>
                  <a:gd name="T36" fmla="*/ 13 w 14"/>
                  <a:gd name="T37" fmla="*/ 12 h 12"/>
                  <a:gd name="T38" fmla="*/ 8 w 14"/>
                  <a:gd name="T39" fmla="*/ 3 h 12"/>
                  <a:gd name="T40" fmla="*/ 9 w 14"/>
                  <a:gd name="T41" fmla="*/ 5 h 12"/>
                  <a:gd name="T42" fmla="*/ 10 w 14"/>
                  <a:gd name="T43" fmla="*/ 7 h 12"/>
                  <a:gd name="T44" fmla="*/ 11 w 14"/>
                  <a:gd name="T45" fmla="*/ 8 h 12"/>
                  <a:gd name="T46" fmla="*/ 11 w 14"/>
                  <a:gd name="T47" fmla="*/ 6 h 12"/>
                  <a:gd name="T48" fmla="*/ 11 w 14"/>
                  <a:gd name="T49" fmla="*/ 3 h 12"/>
                  <a:gd name="T50" fmla="*/ 8 w 14"/>
                  <a:gd name="T51" fmla="*/ 3 h 12"/>
                  <a:gd name="T52" fmla="*/ 8 w 14"/>
                  <a:gd name="T53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4" h="12">
                    <a:moveTo>
                      <a:pt x="13" y="12"/>
                    </a:moveTo>
                    <a:cubicBezTo>
                      <a:pt x="11" y="10"/>
                      <a:pt x="11" y="10"/>
                      <a:pt x="11" y="10"/>
                    </a:cubicBezTo>
                    <a:cubicBezTo>
                      <a:pt x="10" y="10"/>
                      <a:pt x="9" y="10"/>
                      <a:pt x="7" y="10"/>
                    </a:cubicBezTo>
                    <a:cubicBezTo>
                      <a:pt x="6" y="10"/>
                      <a:pt x="5" y="10"/>
                      <a:pt x="5" y="10"/>
                    </a:cubicBezTo>
                    <a:cubicBezTo>
                      <a:pt x="4" y="10"/>
                      <a:pt x="2" y="10"/>
                      <a:pt x="1" y="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4" y="6"/>
                      <a:pt x="6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7" y="4"/>
                      <a:pt x="7" y="3"/>
                      <a:pt x="5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6" y="1"/>
                      <a:pt x="8" y="1"/>
                      <a:pt x="9" y="1"/>
                    </a:cubicBezTo>
                    <a:cubicBezTo>
                      <a:pt x="10" y="1"/>
                      <a:pt x="10" y="1"/>
                      <a:pt x="11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3"/>
                      <a:pt x="13" y="5"/>
                      <a:pt x="13" y="6"/>
                    </a:cubicBezTo>
                    <a:cubicBezTo>
                      <a:pt x="13" y="7"/>
                      <a:pt x="13" y="8"/>
                      <a:pt x="13" y="9"/>
                    </a:cubicBezTo>
                    <a:lnTo>
                      <a:pt x="13" y="12"/>
                    </a:lnTo>
                    <a:close/>
                    <a:moveTo>
                      <a:pt x="8" y="3"/>
                    </a:moveTo>
                    <a:cubicBezTo>
                      <a:pt x="9" y="4"/>
                      <a:pt x="9" y="5"/>
                      <a:pt x="9" y="5"/>
                    </a:cubicBezTo>
                    <a:cubicBezTo>
                      <a:pt x="10" y="6"/>
                      <a:pt x="10" y="6"/>
                      <a:pt x="10" y="7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7"/>
                      <a:pt x="11" y="6"/>
                      <a:pt x="11" y="6"/>
                    </a:cubicBezTo>
                    <a:cubicBezTo>
                      <a:pt x="11" y="5"/>
                      <a:pt x="11" y="4"/>
                      <a:pt x="11" y="3"/>
                    </a:cubicBezTo>
                    <a:cubicBezTo>
                      <a:pt x="10" y="3"/>
                      <a:pt x="9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2" name="Freeform 51"/>
              <p:cNvSpPr/>
              <p:nvPr/>
            </p:nvSpPr>
            <p:spPr bwMode="auto">
              <a:xfrm>
                <a:off x="2246" y="1725"/>
                <a:ext cx="41" cy="26"/>
              </a:xfrm>
              <a:custGeom>
                <a:avLst/>
                <a:gdLst>
                  <a:gd name="T0" fmla="*/ 24 w 24"/>
                  <a:gd name="T1" fmla="*/ 7 h 15"/>
                  <a:gd name="T2" fmla="*/ 0 w 24"/>
                  <a:gd name="T3" fmla="*/ 9 h 15"/>
                  <a:gd name="T4" fmla="*/ 3 w 24"/>
                  <a:gd name="T5" fmla="*/ 11 h 15"/>
                  <a:gd name="T6" fmla="*/ 5 w 24"/>
                  <a:gd name="T7" fmla="*/ 11 h 15"/>
                  <a:gd name="T8" fmla="*/ 6 w 24"/>
                  <a:gd name="T9" fmla="*/ 13 h 15"/>
                  <a:gd name="T10" fmla="*/ 8 w 24"/>
                  <a:gd name="T11" fmla="*/ 15 h 15"/>
                  <a:gd name="T12" fmla="*/ 10 w 24"/>
                  <a:gd name="T13" fmla="*/ 12 h 15"/>
                  <a:gd name="T14" fmla="*/ 17 w 24"/>
                  <a:gd name="T15" fmla="*/ 9 h 15"/>
                  <a:gd name="T16" fmla="*/ 24 w 24"/>
                  <a:gd name="T17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15">
                    <a:moveTo>
                      <a:pt x="24" y="7"/>
                    </a:moveTo>
                    <a:cubicBezTo>
                      <a:pt x="17" y="2"/>
                      <a:pt x="2" y="0"/>
                      <a:pt x="0" y="9"/>
                    </a:cubicBezTo>
                    <a:cubicBezTo>
                      <a:pt x="1" y="10"/>
                      <a:pt x="2" y="11"/>
                      <a:pt x="3" y="11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7" y="11"/>
                      <a:pt x="5" y="13"/>
                      <a:pt x="6" y="13"/>
                    </a:cubicBezTo>
                    <a:cubicBezTo>
                      <a:pt x="7" y="14"/>
                      <a:pt x="8" y="15"/>
                      <a:pt x="8" y="15"/>
                    </a:cubicBezTo>
                    <a:cubicBezTo>
                      <a:pt x="10" y="14"/>
                      <a:pt x="9" y="13"/>
                      <a:pt x="10" y="12"/>
                    </a:cubicBezTo>
                    <a:cubicBezTo>
                      <a:pt x="12" y="10"/>
                      <a:pt x="15" y="12"/>
                      <a:pt x="17" y="9"/>
                    </a:cubicBezTo>
                    <a:cubicBezTo>
                      <a:pt x="18" y="7"/>
                      <a:pt x="21" y="8"/>
                      <a:pt x="2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3" name="Freeform 52"/>
              <p:cNvSpPr>
                <a:spLocks noEditPoints="1"/>
              </p:cNvSpPr>
              <p:nvPr/>
            </p:nvSpPr>
            <p:spPr bwMode="auto">
              <a:xfrm>
                <a:off x="2242" y="1729"/>
                <a:ext cx="48" cy="24"/>
              </a:xfrm>
              <a:custGeom>
                <a:avLst/>
                <a:gdLst>
                  <a:gd name="T0" fmla="*/ 10 w 28"/>
                  <a:gd name="T1" fmla="*/ 14 h 14"/>
                  <a:gd name="T2" fmla="*/ 8 w 28"/>
                  <a:gd name="T3" fmla="*/ 13 h 14"/>
                  <a:gd name="T4" fmla="*/ 7 w 28"/>
                  <a:gd name="T5" fmla="*/ 12 h 14"/>
                  <a:gd name="T6" fmla="*/ 7 w 28"/>
                  <a:gd name="T7" fmla="*/ 10 h 14"/>
                  <a:gd name="T8" fmla="*/ 5 w 28"/>
                  <a:gd name="T9" fmla="*/ 10 h 14"/>
                  <a:gd name="T10" fmla="*/ 5 w 28"/>
                  <a:gd name="T11" fmla="*/ 10 h 14"/>
                  <a:gd name="T12" fmla="*/ 1 w 28"/>
                  <a:gd name="T13" fmla="*/ 8 h 14"/>
                  <a:gd name="T14" fmla="*/ 0 w 28"/>
                  <a:gd name="T15" fmla="*/ 8 h 14"/>
                  <a:gd name="T16" fmla="*/ 1 w 28"/>
                  <a:gd name="T17" fmla="*/ 7 h 14"/>
                  <a:gd name="T18" fmla="*/ 12 w 28"/>
                  <a:gd name="T19" fmla="*/ 0 h 14"/>
                  <a:gd name="T20" fmla="*/ 26 w 28"/>
                  <a:gd name="T21" fmla="*/ 4 h 14"/>
                  <a:gd name="T22" fmla="*/ 28 w 28"/>
                  <a:gd name="T23" fmla="*/ 5 h 14"/>
                  <a:gd name="T24" fmla="*/ 26 w 28"/>
                  <a:gd name="T25" fmla="*/ 6 h 14"/>
                  <a:gd name="T26" fmla="*/ 23 w 28"/>
                  <a:gd name="T27" fmla="*/ 6 h 14"/>
                  <a:gd name="T28" fmla="*/ 19 w 28"/>
                  <a:gd name="T29" fmla="*/ 8 h 14"/>
                  <a:gd name="T30" fmla="*/ 15 w 28"/>
                  <a:gd name="T31" fmla="*/ 10 h 14"/>
                  <a:gd name="T32" fmla="*/ 13 w 28"/>
                  <a:gd name="T33" fmla="*/ 11 h 14"/>
                  <a:gd name="T34" fmla="*/ 13 w 28"/>
                  <a:gd name="T35" fmla="*/ 11 h 14"/>
                  <a:gd name="T36" fmla="*/ 11 w 28"/>
                  <a:gd name="T37" fmla="*/ 14 h 14"/>
                  <a:gd name="T38" fmla="*/ 10 w 28"/>
                  <a:gd name="T39" fmla="*/ 14 h 14"/>
                  <a:gd name="T40" fmla="*/ 9 w 28"/>
                  <a:gd name="T41" fmla="*/ 11 h 14"/>
                  <a:gd name="T42" fmla="*/ 9 w 28"/>
                  <a:gd name="T43" fmla="*/ 11 h 14"/>
                  <a:gd name="T44" fmla="*/ 10 w 28"/>
                  <a:gd name="T45" fmla="*/ 12 h 14"/>
                  <a:gd name="T46" fmla="*/ 11 w 28"/>
                  <a:gd name="T47" fmla="*/ 11 h 14"/>
                  <a:gd name="T48" fmla="*/ 12 w 28"/>
                  <a:gd name="T49" fmla="*/ 9 h 14"/>
                  <a:gd name="T50" fmla="*/ 15 w 28"/>
                  <a:gd name="T51" fmla="*/ 8 h 14"/>
                  <a:gd name="T52" fmla="*/ 18 w 28"/>
                  <a:gd name="T53" fmla="*/ 6 h 14"/>
                  <a:gd name="T54" fmla="*/ 23 w 28"/>
                  <a:gd name="T55" fmla="*/ 5 h 14"/>
                  <a:gd name="T56" fmla="*/ 23 w 28"/>
                  <a:gd name="T57" fmla="*/ 4 h 14"/>
                  <a:gd name="T58" fmla="*/ 12 w 28"/>
                  <a:gd name="T59" fmla="*/ 2 h 14"/>
                  <a:gd name="T60" fmla="*/ 3 w 28"/>
                  <a:gd name="T61" fmla="*/ 7 h 14"/>
                  <a:gd name="T62" fmla="*/ 5 w 28"/>
                  <a:gd name="T63" fmla="*/ 8 h 14"/>
                  <a:gd name="T64" fmla="*/ 7 w 28"/>
                  <a:gd name="T65" fmla="*/ 8 h 14"/>
                  <a:gd name="T66" fmla="*/ 8 w 28"/>
                  <a:gd name="T67" fmla="*/ 9 h 14"/>
                  <a:gd name="T68" fmla="*/ 9 w 28"/>
                  <a:gd name="T69" fmla="*/ 10 h 14"/>
                  <a:gd name="T70" fmla="*/ 9 w 28"/>
                  <a:gd name="T71" fmla="*/ 1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8" h="14">
                    <a:moveTo>
                      <a:pt x="10" y="14"/>
                    </a:moveTo>
                    <a:cubicBezTo>
                      <a:pt x="10" y="14"/>
                      <a:pt x="9" y="13"/>
                      <a:pt x="8" y="13"/>
                    </a:cubicBezTo>
                    <a:cubicBezTo>
                      <a:pt x="8" y="12"/>
                      <a:pt x="8" y="12"/>
                      <a:pt x="7" y="12"/>
                    </a:cubicBezTo>
                    <a:cubicBezTo>
                      <a:pt x="7" y="12"/>
                      <a:pt x="7" y="11"/>
                      <a:pt x="7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9"/>
                      <a:pt x="2" y="9"/>
                      <a:pt x="1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2" y="2"/>
                      <a:pt x="6" y="0"/>
                      <a:pt x="12" y="0"/>
                    </a:cubicBezTo>
                    <a:cubicBezTo>
                      <a:pt x="17" y="0"/>
                      <a:pt x="23" y="1"/>
                      <a:pt x="26" y="4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4" y="6"/>
                      <a:pt x="23" y="6"/>
                    </a:cubicBezTo>
                    <a:cubicBezTo>
                      <a:pt x="21" y="7"/>
                      <a:pt x="20" y="7"/>
                      <a:pt x="19" y="8"/>
                    </a:cubicBezTo>
                    <a:cubicBezTo>
                      <a:pt x="18" y="10"/>
                      <a:pt x="16" y="10"/>
                      <a:pt x="15" y="10"/>
                    </a:cubicBezTo>
                    <a:cubicBezTo>
                      <a:pt x="14" y="10"/>
                      <a:pt x="13" y="10"/>
                      <a:pt x="13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2" y="12"/>
                      <a:pt x="12" y="13"/>
                      <a:pt x="11" y="14"/>
                    </a:cubicBezTo>
                    <a:lnTo>
                      <a:pt x="10" y="14"/>
                    </a:lnTo>
                    <a:close/>
                    <a:moveTo>
                      <a:pt x="9" y="11"/>
                    </a:move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10" y="11"/>
                      <a:pt x="10" y="12"/>
                    </a:cubicBezTo>
                    <a:cubicBezTo>
                      <a:pt x="11" y="12"/>
                      <a:pt x="11" y="11"/>
                      <a:pt x="11" y="11"/>
                    </a:cubicBezTo>
                    <a:cubicBezTo>
                      <a:pt x="11" y="10"/>
                      <a:pt x="11" y="10"/>
                      <a:pt x="12" y="9"/>
                    </a:cubicBezTo>
                    <a:cubicBezTo>
                      <a:pt x="13" y="8"/>
                      <a:pt x="14" y="8"/>
                      <a:pt x="15" y="8"/>
                    </a:cubicBezTo>
                    <a:cubicBezTo>
                      <a:pt x="16" y="8"/>
                      <a:pt x="17" y="8"/>
                      <a:pt x="18" y="6"/>
                    </a:cubicBezTo>
                    <a:cubicBezTo>
                      <a:pt x="19" y="5"/>
                      <a:pt x="21" y="5"/>
                      <a:pt x="23" y="5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0" y="3"/>
                      <a:pt x="16" y="2"/>
                      <a:pt x="12" y="2"/>
                    </a:cubicBezTo>
                    <a:cubicBezTo>
                      <a:pt x="9" y="2"/>
                      <a:pt x="4" y="2"/>
                      <a:pt x="3" y="7"/>
                    </a:cubicBezTo>
                    <a:cubicBezTo>
                      <a:pt x="4" y="7"/>
                      <a:pt x="5" y="8"/>
                      <a:pt x="5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8" y="8"/>
                      <a:pt x="8" y="9"/>
                    </a:cubicBezTo>
                    <a:cubicBezTo>
                      <a:pt x="9" y="9"/>
                      <a:pt x="9" y="10"/>
                      <a:pt x="9" y="10"/>
                    </a:cubicBezTo>
                    <a:cubicBezTo>
                      <a:pt x="9" y="10"/>
                      <a:pt x="9" y="10"/>
                      <a:pt x="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4" name="Freeform 53"/>
              <p:cNvSpPr/>
              <p:nvPr/>
            </p:nvSpPr>
            <p:spPr bwMode="auto">
              <a:xfrm>
                <a:off x="2320" y="1712"/>
                <a:ext cx="13" cy="7"/>
              </a:xfrm>
              <a:custGeom>
                <a:avLst/>
                <a:gdLst>
                  <a:gd name="T0" fmla="*/ 5 w 8"/>
                  <a:gd name="T1" fmla="*/ 1 h 4"/>
                  <a:gd name="T2" fmla="*/ 8 w 8"/>
                  <a:gd name="T3" fmla="*/ 3 h 4"/>
                  <a:gd name="T4" fmla="*/ 0 w 8"/>
                  <a:gd name="T5" fmla="*/ 1 h 4"/>
                  <a:gd name="T6" fmla="*/ 5 w 8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4">
                    <a:moveTo>
                      <a:pt x="5" y="1"/>
                    </a:moveTo>
                    <a:cubicBezTo>
                      <a:pt x="6" y="1"/>
                      <a:pt x="8" y="1"/>
                      <a:pt x="8" y="3"/>
                    </a:cubicBezTo>
                    <a:cubicBezTo>
                      <a:pt x="5" y="2"/>
                      <a:pt x="3" y="4"/>
                      <a:pt x="0" y="1"/>
                    </a:cubicBezTo>
                    <a:cubicBezTo>
                      <a:pt x="1" y="0"/>
                      <a:pt x="3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5" name="Freeform 54"/>
              <p:cNvSpPr>
                <a:spLocks noEditPoints="1"/>
              </p:cNvSpPr>
              <p:nvPr/>
            </p:nvSpPr>
            <p:spPr bwMode="auto">
              <a:xfrm>
                <a:off x="2318" y="1710"/>
                <a:ext cx="19" cy="9"/>
              </a:xfrm>
              <a:custGeom>
                <a:avLst/>
                <a:gdLst>
                  <a:gd name="T0" fmla="*/ 11 w 11"/>
                  <a:gd name="T1" fmla="*/ 5 h 5"/>
                  <a:gd name="T2" fmla="*/ 9 w 11"/>
                  <a:gd name="T3" fmla="*/ 5 h 5"/>
                  <a:gd name="T4" fmla="*/ 6 w 11"/>
                  <a:gd name="T5" fmla="*/ 5 h 5"/>
                  <a:gd name="T6" fmla="*/ 0 w 11"/>
                  <a:gd name="T7" fmla="*/ 3 h 5"/>
                  <a:gd name="T8" fmla="*/ 0 w 11"/>
                  <a:gd name="T9" fmla="*/ 2 h 5"/>
                  <a:gd name="T10" fmla="*/ 0 w 11"/>
                  <a:gd name="T11" fmla="*/ 1 h 5"/>
                  <a:gd name="T12" fmla="*/ 6 w 11"/>
                  <a:gd name="T13" fmla="*/ 1 h 5"/>
                  <a:gd name="T14" fmla="*/ 10 w 11"/>
                  <a:gd name="T15" fmla="*/ 3 h 5"/>
                  <a:gd name="T16" fmla="*/ 11 w 11"/>
                  <a:gd name="T17" fmla="*/ 5 h 5"/>
                  <a:gd name="T18" fmla="*/ 3 w 11"/>
                  <a:gd name="T19" fmla="*/ 2 h 5"/>
                  <a:gd name="T20" fmla="*/ 6 w 11"/>
                  <a:gd name="T21" fmla="*/ 3 h 5"/>
                  <a:gd name="T22" fmla="*/ 6 w 11"/>
                  <a:gd name="T23" fmla="*/ 3 h 5"/>
                  <a:gd name="T24" fmla="*/ 6 w 11"/>
                  <a:gd name="T25" fmla="*/ 3 h 5"/>
                  <a:gd name="T26" fmla="*/ 3 w 11"/>
                  <a:gd name="T27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" h="5">
                    <a:moveTo>
                      <a:pt x="11" y="5"/>
                    </a:moveTo>
                    <a:cubicBezTo>
                      <a:pt x="9" y="5"/>
                      <a:pt x="9" y="5"/>
                      <a:pt x="9" y="5"/>
                    </a:cubicBezTo>
                    <a:cubicBezTo>
                      <a:pt x="8" y="4"/>
                      <a:pt x="7" y="5"/>
                      <a:pt x="6" y="5"/>
                    </a:cubicBezTo>
                    <a:cubicBezTo>
                      <a:pt x="4" y="5"/>
                      <a:pt x="2" y="5"/>
                      <a:pt x="0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0"/>
                      <a:pt x="4" y="0"/>
                      <a:pt x="6" y="1"/>
                    </a:cubicBezTo>
                    <a:cubicBezTo>
                      <a:pt x="8" y="1"/>
                      <a:pt x="10" y="2"/>
                      <a:pt x="10" y="3"/>
                    </a:cubicBezTo>
                    <a:lnTo>
                      <a:pt x="11" y="5"/>
                    </a:lnTo>
                    <a:close/>
                    <a:moveTo>
                      <a:pt x="3" y="2"/>
                    </a:moveTo>
                    <a:cubicBezTo>
                      <a:pt x="4" y="3"/>
                      <a:pt x="5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2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6" name="Freeform 55"/>
              <p:cNvSpPr/>
              <p:nvPr/>
            </p:nvSpPr>
            <p:spPr bwMode="auto">
              <a:xfrm>
                <a:off x="2058" y="1607"/>
                <a:ext cx="205" cy="132"/>
              </a:xfrm>
              <a:custGeom>
                <a:avLst/>
                <a:gdLst>
                  <a:gd name="T0" fmla="*/ 79 w 119"/>
                  <a:gd name="T1" fmla="*/ 31 h 77"/>
                  <a:gd name="T2" fmla="*/ 71 w 119"/>
                  <a:gd name="T3" fmla="*/ 28 h 77"/>
                  <a:gd name="T4" fmla="*/ 66 w 119"/>
                  <a:gd name="T5" fmla="*/ 20 h 77"/>
                  <a:gd name="T6" fmla="*/ 61 w 119"/>
                  <a:gd name="T7" fmla="*/ 13 h 77"/>
                  <a:gd name="T8" fmla="*/ 54 w 119"/>
                  <a:gd name="T9" fmla="*/ 17 h 77"/>
                  <a:gd name="T10" fmla="*/ 43 w 119"/>
                  <a:gd name="T11" fmla="*/ 6 h 77"/>
                  <a:gd name="T12" fmla="*/ 36 w 119"/>
                  <a:gd name="T13" fmla="*/ 4 h 77"/>
                  <a:gd name="T14" fmla="*/ 34 w 119"/>
                  <a:gd name="T15" fmla="*/ 6 h 77"/>
                  <a:gd name="T16" fmla="*/ 31 w 119"/>
                  <a:gd name="T17" fmla="*/ 6 h 77"/>
                  <a:gd name="T18" fmla="*/ 15 w 119"/>
                  <a:gd name="T19" fmla="*/ 3 h 77"/>
                  <a:gd name="T20" fmla="*/ 0 w 119"/>
                  <a:gd name="T21" fmla="*/ 1 h 77"/>
                  <a:gd name="T22" fmla="*/ 5 w 119"/>
                  <a:gd name="T23" fmla="*/ 11 h 77"/>
                  <a:gd name="T24" fmla="*/ 12 w 119"/>
                  <a:gd name="T25" fmla="*/ 22 h 77"/>
                  <a:gd name="T26" fmla="*/ 9 w 119"/>
                  <a:gd name="T27" fmla="*/ 22 h 77"/>
                  <a:gd name="T28" fmla="*/ 16 w 119"/>
                  <a:gd name="T29" fmla="*/ 26 h 77"/>
                  <a:gd name="T30" fmla="*/ 19 w 119"/>
                  <a:gd name="T31" fmla="*/ 30 h 77"/>
                  <a:gd name="T32" fmla="*/ 19 w 119"/>
                  <a:gd name="T33" fmla="*/ 35 h 77"/>
                  <a:gd name="T34" fmla="*/ 28 w 119"/>
                  <a:gd name="T35" fmla="*/ 43 h 77"/>
                  <a:gd name="T36" fmla="*/ 26 w 119"/>
                  <a:gd name="T37" fmla="*/ 38 h 77"/>
                  <a:gd name="T38" fmla="*/ 21 w 119"/>
                  <a:gd name="T39" fmla="*/ 27 h 77"/>
                  <a:gd name="T40" fmla="*/ 21 w 119"/>
                  <a:gd name="T41" fmla="*/ 28 h 77"/>
                  <a:gd name="T42" fmla="*/ 14 w 119"/>
                  <a:gd name="T43" fmla="*/ 16 h 77"/>
                  <a:gd name="T44" fmla="*/ 10 w 119"/>
                  <a:gd name="T45" fmla="*/ 11 h 77"/>
                  <a:gd name="T46" fmla="*/ 9 w 119"/>
                  <a:gd name="T47" fmla="*/ 3 h 77"/>
                  <a:gd name="T48" fmla="*/ 16 w 119"/>
                  <a:gd name="T49" fmla="*/ 9 h 77"/>
                  <a:gd name="T50" fmla="*/ 21 w 119"/>
                  <a:gd name="T51" fmla="*/ 18 h 77"/>
                  <a:gd name="T52" fmla="*/ 25 w 119"/>
                  <a:gd name="T53" fmla="*/ 22 h 77"/>
                  <a:gd name="T54" fmla="*/ 27 w 119"/>
                  <a:gd name="T55" fmla="*/ 25 h 77"/>
                  <a:gd name="T56" fmla="*/ 31 w 119"/>
                  <a:gd name="T57" fmla="*/ 29 h 77"/>
                  <a:gd name="T58" fmla="*/ 32 w 119"/>
                  <a:gd name="T59" fmla="*/ 31 h 77"/>
                  <a:gd name="T60" fmla="*/ 36 w 119"/>
                  <a:gd name="T61" fmla="*/ 35 h 77"/>
                  <a:gd name="T62" fmla="*/ 41 w 119"/>
                  <a:gd name="T63" fmla="*/ 41 h 77"/>
                  <a:gd name="T64" fmla="*/ 46 w 119"/>
                  <a:gd name="T65" fmla="*/ 46 h 77"/>
                  <a:gd name="T66" fmla="*/ 47 w 119"/>
                  <a:gd name="T67" fmla="*/ 53 h 77"/>
                  <a:gd name="T68" fmla="*/ 54 w 119"/>
                  <a:gd name="T69" fmla="*/ 62 h 77"/>
                  <a:gd name="T70" fmla="*/ 61 w 119"/>
                  <a:gd name="T71" fmla="*/ 65 h 77"/>
                  <a:gd name="T72" fmla="*/ 70 w 119"/>
                  <a:gd name="T73" fmla="*/ 69 h 77"/>
                  <a:gd name="T74" fmla="*/ 84 w 119"/>
                  <a:gd name="T75" fmla="*/ 73 h 77"/>
                  <a:gd name="T76" fmla="*/ 97 w 119"/>
                  <a:gd name="T77" fmla="*/ 77 h 77"/>
                  <a:gd name="T78" fmla="*/ 104 w 119"/>
                  <a:gd name="T79" fmla="*/ 71 h 77"/>
                  <a:gd name="T80" fmla="*/ 100 w 119"/>
                  <a:gd name="T81" fmla="*/ 66 h 77"/>
                  <a:gd name="T82" fmla="*/ 103 w 119"/>
                  <a:gd name="T83" fmla="*/ 66 h 77"/>
                  <a:gd name="T84" fmla="*/ 110 w 119"/>
                  <a:gd name="T85" fmla="*/ 64 h 77"/>
                  <a:gd name="T86" fmla="*/ 114 w 119"/>
                  <a:gd name="T87" fmla="*/ 60 h 77"/>
                  <a:gd name="T88" fmla="*/ 115 w 119"/>
                  <a:gd name="T89" fmla="*/ 63 h 77"/>
                  <a:gd name="T90" fmla="*/ 116 w 119"/>
                  <a:gd name="T91" fmla="*/ 56 h 77"/>
                  <a:gd name="T92" fmla="*/ 119 w 119"/>
                  <a:gd name="T93" fmla="*/ 50 h 77"/>
                  <a:gd name="T94" fmla="*/ 115 w 119"/>
                  <a:gd name="T95" fmla="*/ 49 h 77"/>
                  <a:gd name="T96" fmla="*/ 107 w 119"/>
                  <a:gd name="T97" fmla="*/ 50 h 77"/>
                  <a:gd name="T98" fmla="*/ 103 w 119"/>
                  <a:gd name="T99" fmla="*/ 58 h 77"/>
                  <a:gd name="T100" fmla="*/ 97 w 119"/>
                  <a:gd name="T101" fmla="*/ 61 h 77"/>
                  <a:gd name="T102" fmla="*/ 87 w 119"/>
                  <a:gd name="T103" fmla="*/ 61 h 77"/>
                  <a:gd name="T104" fmla="*/ 81 w 119"/>
                  <a:gd name="T105" fmla="*/ 56 h 77"/>
                  <a:gd name="T106" fmla="*/ 78 w 119"/>
                  <a:gd name="T107" fmla="*/ 52 h 77"/>
                  <a:gd name="T108" fmla="*/ 77 w 119"/>
                  <a:gd name="T109" fmla="*/ 48 h 77"/>
                  <a:gd name="T110" fmla="*/ 76 w 119"/>
                  <a:gd name="T111" fmla="*/ 38 h 77"/>
                  <a:gd name="T112" fmla="*/ 79 w 119"/>
                  <a:gd name="T113" fmla="*/ 31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19" h="77">
                    <a:moveTo>
                      <a:pt x="79" y="31"/>
                    </a:moveTo>
                    <a:cubicBezTo>
                      <a:pt x="77" y="30"/>
                      <a:pt x="72" y="29"/>
                      <a:pt x="71" y="28"/>
                    </a:cubicBezTo>
                    <a:cubicBezTo>
                      <a:pt x="69" y="26"/>
                      <a:pt x="68" y="22"/>
                      <a:pt x="66" y="20"/>
                    </a:cubicBezTo>
                    <a:cubicBezTo>
                      <a:pt x="64" y="18"/>
                      <a:pt x="64" y="14"/>
                      <a:pt x="61" y="13"/>
                    </a:cubicBezTo>
                    <a:cubicBezTo>
                      <a:pt x="57" y="11"/>
                      <a:pt x="56" y="14"/>
                      <a:pt x="54" y="17"/>
                    </a:cubicBezTo>
                    <a:cubicBezTo>
                      <a:pt x="49" y="14"/>
                      <a:pt x="48" y="10"/>
                      <a:pt x="43" y="6"/>
                    </a:cubicBezTo>
                    <a:cubicBezTo>
                      <a:pt x="41" y="3"/>
                      <a:pt x="39" y="4"/>
                      <a:pt x="36" y="4"/>
                    </a:cubicBezTo>
                    <a:cubicBezTo>
                      <a:pt x="33" y="4"/>
                      <a:pt x="36" y="6"/>
                      <a:pt x="34" y="6"/>
                    </a:cubicBezTo>
                    <a:cubicBezTo>
                      <a:pt x="34" y="6"/>
                      <a:pt x="32" y="6"/>
                      <a:pt x="31" y="6"/>
                    </a:cubicBezTo>
                    <a:cubicBezTo>
                      <a:pt x="24" y="6"/>
                      <a:pt x="21" y="5"/>
                      <a:pt x="15" y="3"/>
                    </a:cubicBezTo>
                    <a:cubicBezTo>
                      <a:pt x="9" y="0"/>
                      <a:pt x="6" y="0"/>
                      <a:pt x="0" y="1"/>
                    </a:cubicBezTo>
                    <a:cubicBezTo>
                      <a:pt x="2" y="3"/>
                      <a:pt x="5" y="9"/>
                      <a:pt x="5" y="11"/>
                    </a:cubicBezTo>
                    <a:cubicBezTo>
                      <a:pt x="6" y="15"/>
                      <a:pt x="14" y="17"/>
                      <a:pt x="12" y="22"/>
                    </a:cubicBezTo>
                    <a:cubicBezTo>
                      <a:pt x="11" y="22"/>
                      <a:pt x="10" y="22"/>
                      <a:pt x="9" y="22"/>
                    </a:cubicBezTo>
                    <a:cubicBezTo>
                      <a:pt x="10" y="24"/>
                      <a:pt x="14" y="28"/>
                      <a:pt x="16" y="26"/>
                    </a:cubicBezTo>
                    <a:cubicBezTo>
                      <a:pt x="16" y="28"/>
                      <a:pt x="19" y="28"/>
                      <a:pt x="19" y="30"/>
                    </a:cubicBezTo>
                    <a:cubicBezTo>
                      <a:pt x="20" y="32"/>
                      <a:pt x="20" y="33"/>
                      <a:pt x="19" y="35"/>
                    </a:cubicBezTo>
                    <a:cubicBezTo>
                      <a:pt x="23" y="35"/>
                      <a:pt x="27" y="41"/>
                      <a:pt x="28" y="43"/>
                    </a:cubicBezTo>
                    <a:cubicBezTo>
                      <a:pt x="33" y="42"/>
                      <a:pt x="28" y="38"/>
                      <a:pt x="26" y="38"/>
                    </a:cubicBezTo>
                    <a:cubicBezTo>
                      <a:pt x="23" y="36"/>
                      <a:pt x="24" y="29"/>
                      <a:pt x="21" y="27"/>
                    </a:cubicBezTo>
                    <a:cubicBezTo>
                      <a:pt x="21" y="27"/>
                      <a:pt x="21" y="27"/>
                      <a:pt x="21" y="28"/>
                    </a:cubicBezTo>
                    <a:cubicBezTo>
                      <a:pt x="19" y="25"/>
                      <a:pt x="16" y="19"/>
                      <a:pt x="14" y="16"/>
                    </a:cubicBezTo>
                    <a:cubicBezTo>
                      <a:pt x="13" y="14"/>
                      <a:pt x="11" y="14"/>
                      <a:pt x="10" y="11"/>
                    </a:cubicBezTo>
                    <a:cubicBezTo>
                      <a:pt x="10" y="9"/>
                      <a:pt x="9" y="6"/>
                      <a:pt x="9" y="3"/>
                    </a:cubicBezTo>
                    <a:cubicBezTo>
                      <a:pt x="11" y="6"/>
                      <a:pt x="15" y="5"/>
                      <a:pt x="16" y="9"/>
                    </a:cubicBezTo>
                    <a:cubicBezTo>
                      <a:pt x="17" y="12"/>
                      <a:pt x="19" y="15"/>
                      <a:pt x="21" y="18"/>
                    </a:cubicBezTo>
                    <a:cubicBezTo>
                      <a:pt x="22" y="20"/>
                      <a:pt x="23" y="21"/>
                      <a:pt x="25" y="22"/>
                    </a:cubicBezTo>
                    <a:cubicBezTo>
                      <a:pt x="26" y="22"/>
                      <a:pt x="26" y="24"/>
                      <a:pt x="27" y="25"/>
                    </a:cubicBezTo>
                    <a:cubicBezTo>
                      <a:pt x="28" y="26"/>
                      <a:pt x="32" y="28"/>
                      <a:pt x="31" y="29"/>
                    </a:cubicBezTo>
                    <a:cubicBezTo>
                      <a:pt x="30" y="31"/>
                      <a:pt x="30" y="32"/>
                      <a:pt x="32" y="31"/>
                    </a:cubicBezTo>
                    <a:cubicBezTo>
                      <a:pt x="32" y="34"/>
                      <a:pt x="36" y="33"/>
                      <a:pt x="36" y="35"/>
                    </a:cubicBezTo>
                    <a:cubicBezTo>
                      <a:pt x="37" y="37"/>
                      <a:pt x="40" y="39"/>
                      <a:pt x="41" y="41"/>
                    </a:cubicBezTo>
                    <a:cubicBezTo>
                      <a:pt x="43" y="43"/>
                      <a:pt x="45" y="44"/>
                      <a:pt x="46" y="46"/>
                    </a:cubicBezTo>
                    <a:cubicBezTo>
                      <a:pt x="47" y="48"/>
                      <a:pt x="46" y="52"/>
                      <a:pt x="47" y="53"/>
                    </a:cubicBezTo>
                    <a:cubicBezTo>
                      <a:pt x="42" y="54"/>
                      <a:pt x="52" y="61"/>
                      <a:pt x="54" y="62"/>
                    </a:cubicBezTo>
                    <a:cubicBezTo>
                      <a:pt x="57" y="64"/>
                      <a:pt x="59" y="63"/>
                      <a:pt x="61" y="65"/>
                    </a:cubicBezTo>
                    <a:cubicBezTo>
                      <a:pt x="64" y="67"/>
                      <a:pt x="66" y="68"/>
                      <a:pt x="70" y="69"/>
                    </a:cubicBezTo>
                    <a:cubicBezTo>
                      <a:pt x="74" y="70"/>
                      <a:pt x="79" y="75"/>
                      <a:pt x="84" y="73"/>
                    </a:cubicBezTo>
                    <a:cubicBezTo>
                      <a:pt x="90" y="70"/>
                      <a:pt x="93" y="73"/>
                      <a:pt x="97" y="77"/>
                    </a:cubicBezTo>
                    <a:cubicBezTo>
                      <a:pt x="98" y="74"/>
                      <a:pt x="100" y="71"/>
                      <a:pt x="104" y="71"/>
                    </a:cubicBezTo>
                    <a:cubicBezTo>
                      <a:pt x="104" y="69"/>
                      <a:pt x="102" y="67"/>
                      <a:pt x="100" y="66"/>
                    </a:cubicBezTo>
                    <a:cubicBezTo>
                      <a:pt x="101" y="66"/>
                      <a:pt x="102" y="66"/>
                      <a:pt x="103" y="66"/>
                    </a:cubicBezTo>
                    <a:cubicBezTo>
                      <a:pt x="102" y="62"/>
                      <a:pt x="108" y="65"/>
                      <a:pt x="110" y="64"/>
                    </a:cubicBezTo>
                    <a:cubicBezTo>
                      <a:pt x="112" y="64"/>
                      <a:pt x="113" y="61"/>
                      <a:pt x="114" y="60"/>
                    </a:cubicBezTo>
                    <a:cubicBezTo>
                      <a:pt x="114" y="62"/>
                      <a:pt x="114" y="62"/>
                      <a:pt x="115" y="63"/>
                    </a:cubicBezTo>
                    <a:cubicBezTo>
                      <a:pt x="115" y="61"/>
                      <a:pt x="115" y="57"/>
                      <a:pt x="116" y="56"/>
                    </a:cubicBezTo>
                    <a:cubicBezTo>
                      <a:pt x="116" y="55"/>
                      <a:pt x="119" y="51"/>
                      <a:pt x="119" y="50"/>
                    </a:cubicBezTo>
                    <a:cubicBezTo>
                      <a:pt x="118" y="48"/>
                      <a:pt x="116" y="48"/>
                      <a:pt x="115" y="49"/>
                    </a:cubicBezTo>
                    <a:cubicBezTo>
                      <a:pt x="114" y="47"/>
                      <a:pt x="109" y="49"/>
                      <a:pt x="107" y="50"/>
                    </a:cubicBezTo>
                    <a:cubicBezTo>
                      <a:pt x="103" y="51"/>
                      <a:pt x="105" y="55"/>
                      <a:pt x="103" y="58"/>
                    </a:cubicBezTo>
                    <a:cubicBezTo>
                      <a:pt x="102" y="61"/>
                      <a:pt x="100" y="61"/>
                      <a:pt x="97" y="61"/>
                    </a:cubicBezTo>
                    <a:cubicBezTo>
                      <a:pt x="94" y="59"/>
                      <a:pt x="91" y="64"/>
                      <a:pt x="87" y="61"/>
                    </a:cubicBezTo>
                    <a:cubicBezTo>
                      <a:pt x="84" y="59"/>
                      <a:pt x="83" y="60"/>
                      <a:pt x="81" y="56"/>
                    </a:cubicBezTo>
                    <a:cubicBezTo>
                      <a:pt x="80" y="54"/>
                      <a:pt x="79" y="53"/>
                      <a:pt x="78" y="52"/>
                    </a:cubicBezTo>
                    <a:cubicBezTo>
                      <a:pt x="77" y="50"/>
                      <a:pt x="78" y="49"/>
                      <a:pt x="77" y="48"/>
                    </a:cubicBezTo>
                    <a:cubicBezTo>
                      <a:pt x="75" y="45"/>
                      <a:pt x="76" y="41"/>
                      <a:pt x="76" y="38"/>
                    </a:cubicBezTo>
                    <a:cubicBezTo>
                      <a:pt x="75" y="34"/>
                      <a:pt x="78" y="33"/>
                      <a:pt x="79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7" name="Freeform 56"/>
              <p:cNvSpPr>
                <a:spLocks noEditPoints="1"/>
              </p:cNvSpPr>
              <p:nvPr/>
            </p:nvSpPr>
            <p:spPr bwMode="auto">
              <a:xfrm>
                <a:off x="2054" y="1605"/>
                <a:ext cx="211" cy="138"/>
              </a:xfrm>
              <a:custGeom>
                <a:avLst/>
                <a:gdLst>
                  <a:gd name="T0" fmla="*/ 86 w 122"/>
                  <a:gd name="T1" fmla="*/ 74 h 80"/>
                  <a:gd name="T2" fmla="*/ 71 w 122"/>
                  <a:gd name="T3" fmla="*/ 70 h 80"/>
                  <a:gd name="T4" fmla="*/ 47 w 122"/>
                  <a:gd name="T5" fmla="*/ 55 h 80"/>
                  <a:gd name="T6" fmla="*/ 45 w 122"/>
                  <a:gd name="T7" fmla="*/ 45 h 80"/>
                  <a:gd name="T8" fmla="*/ 36 w 122"/>
                  <a:gd name="T9" fmla="*/ 35 h 80"/>
                  <a:gd name="T10" fmla="*/ 30 w 122"/>
                  <a:gd name="T11" fmla="*/ 28 h 80"/>
                  <a:gd name="T12" fmla="*/ 22 w 122"/>
                  <a:gd name="T13" fmla="*/ 20 h 80"/>
                  <a:gd name="T14" fmla="*/ 13 w 122"/>
                  <a:gd name="T15" fmla="*/ 12 h 80"/>
                  <a:gd name="T16" fmla="*/ 24 w 122"/>
                  <a:gd name="T17" fmla="*/ 27 h 80"/>
                  <a:gd name="T18" fmla="*/ 31 w 122"/>
                  <a:gd name="T19" fmla="*/ 45 h 80"/>
                  <a:gd name="T20" fmla="*/ 21 w 122"/>
                  <a:gd name="T21" fmla="*/ 38 h 80"/>
                  <a:gd name="T22" fmla="*/ 19 w 122"/>
                  <a:gd name="T23" fmla="*/ 30 h 80"/>
                  <a:gd name="T24" fmla="*/ 11 w 122"/>
                  <a:gd name="T25" fmla="*/ 22 h 80"/>
                  <a:gd name="T26" fmla="*/ 1 w 122"/>
                  <a:gd name="T27" fmla="*/ 2 h 80"/>
                  <a:gd name="T28" fmla="*/ 17 w 122"/>
                  <a:gd name="T29" fmla="*/ 3 h 80"/>
                  <a:gd name="T30" fmla="*/ 36 w 122"/>
                  <a:gd name="T31" fmla="*/ 5 h 80"/>
                  <a:gd name="T32" fmla="*/ 51 w 122"/>
                  <a:gd name="T33" fmla="*/ 11 h 80"/>
                  <a:gd name="T34" fmla="*/ 67 w 122"/>
                  <a:gd name="T35" fmla="*/ 18 h 80"/>
                  <a:gd name="T36" fmla="*/ 78 w 122"/>
                  <a:gd name="T37" fmla="*/ 30 h 80"/>
                  <a:gd name="T38" fmla="*/ 80 w 122"/>
                  <a:gd name="T39" fmla="*/ 35 h 80"/>
                  <a:gd name="T40" fmla="*/ 81 w 122"/>
                  <a:gd name="T41" fmla="*/ 51 h 80"/>
                  <a:gd name="T42" fmla="*/ 87 w 122"/>
                  <a:gd name="T43" fmla="*/ 60 h 80"/>
                  <a:gd name="T44" fmla="*/ 101 w 122"/>
                  <a:gd name="T45" fmla="*/ 61 h 80"/>
                  <a:gd name="T46" fmla="*/ 110 w 122"/>
                  <a:gd name="T47" fmla="*/ 49 h 80"/>
                  <a:gd name="T48" fmla="*/ 119 w 122"/>
                  <a:gd name="T49" fmla="*/ 57 h 80"/>
                  <a:gd name="T50" fmla="*/ 117 w 122"/>
                  <a:gd name="T51" fmla="*/ 68 h 80"/>
                  <a:gd name="T52" fmla="*/ 115 w 122"/>
                  <a:gd name="T53" fmla="*/ 63 h 80"/>
                  <a:gd name="T54" fmla="*/ 106 w 122"/>
                  <a:gd name="T55" fmla="*/ 66 h 80"/>
                  <a:gd name="T56" fmla="*/ 107 w 122"/>
                  <a:gd name="T57" fmla="*/ 72 h 80"/>
                  <a:gd name="T58" fmla="*/ 100 w 122"/>
                  <a:gd name="T59" fmla="*/ 80 h 80"/>
                  <a:gd name="T60" fmla="*/ 102 w 122"/>
                  <a:gd name="T61" fmla="*/ 68 h 80"/>
                  <a:gd name="T62" fmla="*/ 104 w 122"/>
                  <a:gd name="T63" fmla="*/ 66 h 80"/>
                  <a:gd name="T64" fmla="*/ 112 w 122"/>
                  <a:gd name="T65" fmla="*/ 64 h 80"/>
                  <a:gd name="T66" fmla="*/ 117 w 122"/>
                  <a:gd name="T67" fmla="*/ 57 h 80"/>
                  <a:gd name="T68" fmla="*/ 118 w 122"/>
                  <a:gd name="T69" fmla="*/ 51 h 80"/>
                  <a:gd name="T70" fmla="*/ 111 w 122"/>
                  <a:gd name="T71" fmla="*/ 51 h 80"/>
                  <a:gd name="T72" fmla="*/ 99 w 122"/>
                  <a:gd name="T73" fmla="*/ 62 h 80"/>
                  <a:gd name="T74" fmla="*/ 82 w 122"/>
                  <a:gd name="T75" fmla="*/ 57 h 80"/>
                  <a:gd name="T76" fmla="*/ 78 w 122"/>
                  <a:gd name="T77" fmla="*/ 49 h 80"/>
                  <a:gd name="T78" fmla="*/ 80 w 122"/>
                  <a:gd name="T79" fmla="*/ 32 h 80"/>
                  <a:gd name="T80" fmla="*/ 67 w 122"/>
                  <a:gd name="T81" fmla="*/ 21 h 80"/>
                  <a:gd name="T82" fmla="*/ 56 w 122"/>
                  <a:gd name="T83" fmla="*/ 19 h 80"/>
                  <a:gd name="T84" fmla="*/ 40 w 122"/>
                  <a:gd name="T85" fmla="*/ 6 h 80"/>
                  <a:gd name="T86" fmla="*/ 34 w 122"/>
                  <a:gd name="T87" fmla="*/ 8 h 80"/>
                  <a:gd name="T88" fmla="*/ 10 w 122"/>
                  <a:gd name="T89" fmla="*/ 2 h 80"/>
                  <a:gd name="T90" fmla="*/ 24 w 122"/>
                  <a:gd name="T91" fmla="*/ 19 h 80"/>
                  <a:gd name="T92" fmla="*/ 31 w 122"/>
                  <a:gd name="T93" fmla="*/ 26 h 80"/>
                  <a:gd name="T94" fmla="*/ 35 w 122"/>
                  <a:gd name="T95" fmla="*/ 31 h 80"/>
                  <a:gd name="T96" fmla="*/ 42 w 122"/>
                  <a:gd name="T97" fmla="*/ 39 h 80"/>
                  <a:gd name="T98" fmla="*/ 49 w 122"/>
                  <a:gd name="T99" fmla="*/ 51 h 80"/>
                  <a:gd name="T100" fmla="*/ 49 w 122"/>
                  <a:gd name="T101" fmla="*/ 55 h 80"/>
                  <a:gd name="T102" fmla="*/ 71 w 122"/>
                  <a:gd name="T103" fmla="*/ 69 h 80"/>
                  <a:gd name="T104" fmla="*/ 90 w 122"/>
                  <a:gd name="T105" fmla="*/ 71 h 80"/>
                  <a:gd name="T106" fmla="*/ 28 w 122"/>
                  <a:gd name="T107" fmla="*/ 40 h 80"/>
                  <a:gd name="T108" fmla="*/ 24 w 122"/>
                  <a:gd name="T109" fmla="*/ 31 h 80"/>
                  <a:gd name="T110" fmla="*/ 11 w 122"/>
                  <a:gd name="T111" fmla="*/ 12 h 80"/>
                  <a:gd name="T112" fmla="*/ 11 w 122"/>
                  <a:gd name="T113" fmla="*/ 16 h 80"/>
                  <a:gd name="T114" fmla="*/ 13 w 122"/>
                  <a:gd name="T115" fmla="*/ 24 h 80"/>
                  <a:gd name="T116" fmla="*/ 19 w 122"/>
                  <a:gd name="T117" fmla="*/ 26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2" h="80">
                    <a:moveTo>
                      <a:pt x="100" y="80"/>
                    </a:moveTo>
                    <a:cubicBezTo>
                      <a:pt x="98" y="79"/>
                      <a:pt x="98" y="79"/>
                      <a:pt x="98" y="79"/>
                    </a:cubicBezTo>
                    <a:cubicBezTo>
                      <a:pt x="95" y="76"/>
                      <a:pt x="93" y="73"/>
                      <a:pt x="90" y="73"/>
                    </a:cubicBezTo>
                    <a:cubicBezTo>
                      <a:pt x="89" y="73"/>
                      <a:pt x="88" y="74"/>
                      <a:pt x="86" y="74"/>
                    </a:cubicBezTo>
                    <a:cubicBezTo>
                      <a:pt x="85" y="75"/>
                      <a:pt x="84" y="75"/>
                      <a:pt x="83" y="75"/>
                    </a:cubicBezTo>
                    <a:cubicBezTo>
                      <a:pt x="81" y="75"/>
                      <a:pt x="78" y="74"/>
                      <a:pt x="76" y="73"/>
                    </a:cubicBezTo>
                    <a:cubicBezTo>
                      <a:pt x="74" y="72"/>
                      <a:pt x="73" y="71"/>
                      <a:pt x="72" y="71"/>
                    </a:cubicBezTo>
                    <a:cubicBezTo>
                      <a:pt x="71" y="70"/>
                      <a:pt x="71" y="70"/>
                      <a:pt x="71" y="70"/>
                    </a:cubicBezTo>
                    <a:cubicBezTo>
                      <a:pt x="68" y="70"/>
                      <a:pt x="65" y="69"/>
                      <a:pt x="63" y="67"/>
                    </a:cubicBezTo>
                    <a:cubicBezTo>
                      <a:pt x="62" y="66"/>
                      <a:pt x="60" y="65"/>
                      <a:pt x="59" y="65"/>
                    </a:cubicBezTo>
                    <a:cubicBezTo>
                      <a:pt x="58" y="65"/>
                      <a:pt x="57" y="65"/>
                      <a:pt x="56" y="64"/>
                    </a:cubicBezTo>
                    <a:cubicBezTo>
                      <a:pt x="56" y="64"/>
                      <a:pt x="46" y="59"/>
                      <a:pt x="47" y="55"/>
                    </a:cubicBezTo>
                    <a:cubicBezTo>
                      <a:pt x="47" y="55"/>
                      <a:pt x="47" y="54"/>
                      <a:pt x="48" y="54"/>
                    </a:cubicBezTo>
                    <a:cubicBezTo>
                      <a:pt x="48" y="53"/>
                      <a:pt x="47" y="52"/>
                      <a:pt x="47" y="51"/>
                    </a:cubicBezTo>
                    <a:cubicBezTo>
                      <a:pt x="47" y="50"/>
                      <a:pt x="47" y="48"/>
                      <a:pt x="47" y="47"/>
                    </a:cubicBezTo>
                    <a:cubicBezTo>
                      <a:pt x="46" y="46"/>
                      <a:pt x="46" y="46"/>
                      <a:pt x="45" y="45"/>
                    </a:cubicBezTo>
                    <a:cubicBezTo>
                      <a:pt x="44" y="44"/>
                      <a:pt x="43" y="43"/>
                      <a:pt x="43" y="42"/>
                    </a:cubicBezTo>
                    <a:cubicBezTo>
                      <a:pt x="42" y="42"/>
                      <a:pt x="41" y="41"/>
                      <a:pt x="41" y="41"/>
                    </a:cubicBezTo>
                    <a:cubicBezTo>
                      <a:pt x="39" y="39"/>
                      <a:pt x="38" y="38"/>
                      <a:pt x="37" y="36"/>
                    </a:cubicBezTo>
                    <a:cubicBezTo>
                      <a:pt x="37" y="36"/>
                      <a:pt x="37" y="36"/>
                      <a:pt x="36" y="35"/>
                    </a:cubicBezTo>
                    <a:cubicBezTo>
                      <a:pt x="35" y="35"/>
                      <a:pt x="34" y="34"/>
                      <a:pt x="33" y="33"/>
                    </a:cubicBezTo>
                    <a:cubicBezTo>
                      <a:pt x="33" y="33"/>
                      <a:pt x="32" y="33"/>
                      <a:pt x="32" y="33"/>
                    </a:cubicBezTo>
                    <a:cubicBezTo>
                      <a:pt x="31" y="32"/>
                      <a:pt x="32" y="31"/>
                      <a:pt x="32" y="29"/>
                    </a:cubicBezTo>
                    <a:cubicBezTo>
                      <a:pt x="32" y="29"/>
                      <a:pt x="30" y="28"/>
                      <a:pt x="30" y="28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8" y="26"/>
                      <a:pt x="28" y="25"/>
                      <a:pt x="27" y="25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5" y="23"/>
                      <a:pt x="23" y="21"/>
                      <a:pt x="22" y="20"/>
                    </a:cubicBezTo>
                    <a:cubicBezTo>
                      <a:pt x="20" y="17"/>
                      <a:pt x="19" y="14"/>
                      <a:pt x="17" y="10"/>
                    </a:cubicBezTo>
                    <a:cubicBezTo>
                      <a:pt x="17" y="8"/>
                      <a:pt x="15" y="8"/>
                      <a:pt x="14" y="7"/>
                    </a:cubicBezTo>
                    <a:cubicBezTo>
                      <a:pt x="13" y="7"/>
                      <a:pt x="13" y="7"/>
                      <a:pt x="12" y="6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4" y="13"/>
                      <a:pt x="14" y="14"/>
                      <a:pt x="15" y="15"/>
                    </a:cubicBezTo>
                    <a:cubicBezTo>
                      <a:pt x="16" y="15"/>
                      <a:pt x="17" y="16"/>
                      <a:pt x="17" y="17"/>
                    </a:cubicBezTo>
                    <a:cubicBezTo>
                      <a:pt x="18" y="19"/>
                      <a:pt x="20" y="23"/>
                      <a:pt x="22" y="26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6" y="28"/>
                      <a:pt x="26" y="31"/>
                      <a:pt x="27" y="33"/>
                    </a:cubicBezTo>
                    <a:cubicBezTo>
                      <a:pt x="27" y="35"/>
                      <a:pt x="27" y="37"/>
                      <a:pt x="29" y="38"/>
                    </a:cubicBezTo>
                    <a:cubicBezTo>
                      <a:pt x="30" y="39"/>
                      <a:pt x="33" y="41"/>
                      <a:pt x="33" y="43"/>
                    </a:cubicBezTo>
                    <a:cubicBezTo>
                      <a:pt x="33" y="44"/>
                      <a:pt x="32" y="45"/>
                      <a:pt x="31" y="45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29" y="45"/>
                      <a:pt x="29" y="45"/>
                      <a:pt x="29" y="45"/>
                    </a:cubicBezTo>
                    <a:cubicBezTo>
                      <a:pt x="28" y="43"/>
                      <a:pt x="25" y="37"/>
                      <a:pt x="22" y="37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1" y="34"/>
                      <a:pt x="21" y="33"/>
                      <a:pt x="20" y="31"/>
                    </a:cubicBezTo>
                    <a:cubicBezTo>
                      <a:pt x="20" y="30"/>
                      <a:pt x="20" y="30"/>
                      <a:pt x="19" y="30"/>
                    </a:cubicBezTo>
                    <a:cubicBezTo>
                      <a:pt x="18" y="29"/>
                      <a:pt x="18" y="29"/>
                      <a:pt x="17" y="28"/>
                    </a:cubicBezTo>
                    <a:cubicBezTo>
                      <a:pt x="15" y="29"/>
                      <a:pt x="11" y="25"/>
                      <a:pt x="10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2" y="22"/>
                      <a:pt x="13" y="22"/>
                    </a:cubicBezTo>
                    <a:cubicBezTo>
                      <a:pt x="14" y="20"/>
                      <a:pt x="12" y="19"/>
                      <a:pt x="10" y="17"/>
                    </a:cubicBezTo>
                    <a:cubicBezTo>
                      <a:pt x="8" y="16"/>
                      <a:pt x="7" y="14"/>
                      <a:pt x="6" y="12"/>
                    </a:cubicBezTo>
                    <a:cubicBezTo>
                      <a:pt x="6" y="10"/>
                      <a:pt x="3" y="5"/>
                      <a:pt x="1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0"/>
                      <a:pt x="8" y="0"/>
                    </a:cubicBezTo>
                    <a:cubicBezTo>
                      <a:pt x="11" y="0"/>
                      <a:pt x="14" y="1"/>
                      <a:pt x="17" y="3"/>
                    </a:cubicBezTo>
                    <a:cubicBezTo>
                      <a:pt x="24" y="6"/>
                      <a:pt x="27" y="6"/>
                      <a:pt x="33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5" y="6"/>
                      <a:pt x="35" y="6"/>
                      <a:pt x="36" y="6"/>
                    </a:cubicBezTo>
                    <a:cubicBezTo>
                      <a:pt x="36" y="6"/>
                      <a:pt x="36" y="5"/>
                      <a:pt x="36" y="5"/>
                    </a:cubicBezTo>
                    <a:cubicBezTo>
                      <a:pt x="36" y="4"/>
                      <a:pt x="37" y="4"/>
                      <a:pt x="38" y="4"/>
                    </a:cubicBezTo>
                    <a:cubicBezTo>
                      <a:pt x="39" y="4"/>
                      <a:pt x="39" y="4"/>
                      <a:pt x="40" y="4"/>
                    </a:cubicBezTo>
                    <a:cubicBezTo>
                      <a:pt x="42" y="4"/>
                      <a:pt x="44" y="4"/>
                      <a:pt x="46" y="6"/>
                    </a:cubicBezTo>
                    <a:cubicBezTo>
                      <a:pt x="48" y="8"/>
                      <a:pt x="49" y="9"/>
                      <a:pt x="51" y="11"/>
                    </a:cubicBezTo>
                    <a:cubicBezTo>
                      <a:pt x="52" y="13"/>
                      <a:pt x="53" y="15"/>
                      <a:pt x="56" y="16"/>
                    </a:cubicBezTo>
                    <a:cubicBezTo>
                      <a:pt x="57" y="14"/>
                      <a:pt x="59" y="12"/>
                      <a:pt x="61" y="12"/>
                    </a:cubicBezTo>
                    <a:cubicBezTo>
                      <a:pt x="62" y="12"/>
                      <a:pt x="63" y="13"/>
                      <a:pt x="63" y="13"/>
                    </a:cubicBezTo>
                    <a:cubicBezTo>
                      <a:pt x="66" y="14"/>
                      <a:pt x="66" y="16"/>
                      <a:pt x="67" y="18"/>
                    </a:cubicBezTo>
                    <a:cubicBezTo>
                      <a:pt x="68" y="19"/>
                      <a:pt x="68" y="19"/>
                      <a:pt x="68" y="20"/>
                    </a:cubicBezTo>
                    <a:cubicBezTo>
                      <a:pt x="69" y="21"/>
                      <a:pt x="70" y="23"/>
                      <a:pt x="71" y="24"/>
                    </a:cubicBezTo>
                    <a:cubicBezTo>
                      <a:pt x="72" y="26"/>
                      <a:pt x="73" y="27"/>
                      <a:pt x="73" y="28"/>
                    </a:cubicBezTo>
                    <a:cubicBezTo>
                      <a:pt x="74" y="29"/>
                      <a:pt x="77" y="30"/>
                      <a:pt x="78" y="30"/>
                    </a:cubicBezTo>
                    <a:cubicBezTo>
                      <a:pt x="79" y="30"/>
                      <a:pt x="80" y="30"/>
                      <a:pt x="81" y="31"/>
                    </a:cubicBezTo>
                    <a:cubicBezTo>
                      <a:pt x="82" y="31"/>
                      <a:pt x="82" y="31"/>
                      <a:pt x="82" y="31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33"/>
                      <a:pt x="81" y="34"/>
                      <a:pt x="80" y="35"/>
                    </a:cubicBezTo>
                    <a:cubicBezTo>
                      <a:pt x="79" y="36"/>
                      <a:pt x="79" y="37"/>
                      <a:pt x="79" y="39"/>
                    </a:cubicBezTo>
                    <a:cubicBezTo>
                      <a:pt x="79" y="40"/>
                      <a:pt x="79" y="41"/>
                      <a:pt x="79" y="43"/>
                    </a:cubicBezTo>
                    <a:cubicBezTo>
                      <a:pt x="79" y="45"/>
                      <a:pt x="79" y="47"/>
                      <a:pt x="80" y="48"/>
                    </a:cubicBezTo>
                    <a:cubicBezTo>
                      <a:pt x="81" y="49"/>
                      <a:pt x="81" y="50"/>
                      <a:pt x="81" y="51"/>
                    </a:cubicBezTo>
                    <a:cubicBezTo>
                      <a:pt x="81" y="51"/>
                      <a:pt x="81" y="52"/>
                      <a:pt x="81" y="52"/>
                    </a:cubicBezTo>
                    <a:cubicBezTo>
                      <a:pt x="81" y="52"/>
                      <a:pt x="82" y="53"/>
                      <a:pt x="82" y="53"/>
                    </a:cubicBezTo>
                    <a:cubicBezTo>
                      <a:pt x="83" y="54"/>
                      <a:pt x="83" y="55"/>
                      <a:pt x="84" y="56"/>
                    </a:cubicBezTo>
                    <a:cubicBezTo>
                      <a:pt x="85" y="59"/>
                      <a:pt x="86" y="59"/>
                      <a:pt x="87" y="60"/>
                    </a:cubicBezTo>
                    <a:cubicBezTo>
                      <a:pt x="88" y="60"/>
                      <a:pt x="89" y="61"/>
                      <a:pt x="90" y="62"/>
                    </a:cubicBezTo>
                    <a:cubicBezTo>
                      <a:pt x="91" y="63"/>
                      <a:pt x="93" y="62"/>
                      <a:pt x="94" y="61"/>
                    </a:cubicBezTo>
                    <a:cubicBezTo>
                      <a:pt x="96" y="61"/>
                      <a:pt x="98" y="60"/>
                      <a:pt x="100" y="61"/>
                    </a:cubicBezTo>
                    <a:cubicBezTo>
                      <a:pt x="100" y="61"/>
                      <a:pt x="101" y="61"/>
                      <a:pt x="101" y="61"/>
                    </a:cubicBezTo>
                    <a:cubicBezTo>
                      <a:pt x="102" y="61"/>
                      <a:pt x="103" y="61"/>
                      <a:pt x="104" y="59"/>
                    </a:cubicBezTo>
                    <a:cubicBezTo>
                      <a:pt x="105" y="58"/>
                      <a:pt x="105" y="56"/>
                      <a:pt x="105" y="55"/>
                    </a:cubicBezTo>
                    <a:cubicBezTo>
                      <a:pt x="105" y="53"/>
                      <a:pt x="106" y="51"/>
                      <a:pt x="109" y="50"/>
                    </a:cubicBezTo>
                    <a:cubicBezTo>
                      <a:pt x="109" y="50"/>
                      <a:pt x="110" y="50"/>
                      <a:pt x="110" y="49"/>
                    </a:cubicBezTo>
                    <a:cubicBezTo>
                      <a:pt x="112" y="49"/>
                      <a:pt x="114" y="48"/>
                      <a:pt x="115" y="48"/>
                    </a:cubicBezTo>
                    <a:cubicBezTo>
                      <a:pt x="116" y="48"/>
                      <a:pt x="117" y="49"/>
                      <a:pt x="117" y="49"/>
                    </a:cubicBezTo>
                    <a:cubicBezTo>
                      <a:pt x="119" y="48"/>
                      <a:pt x="121" y="49"/>
                      <a:pt x="122" y="51"/>
                    </a:cubicBezTo>
                    <a:cubicBezTo>
                      <a:pt x="122" y="52"/>
                      <a:pt x="121" y="53"/>
                      <a:pt x="119" y="57"/>
                    </a:cubicBezTo>
                    <a:cubicBezTo>
                      <a:pt x="119" y="57"/>
                      <a:pt x="119" y="57"/>
                      <a:pt x="118" y="58"/>
                    </a:cubicBezTo>
                    <a:cubicBezTo>
                      <a:pt x="118" y="58"/>
                      <a:pt x="118" y="59"/>
                      <a:pt x="118" y="60"/>
                    </a:cubicBezTo>
                    <a:cubicBezTo>
                      <a:pt x="118" y="62"/>
                      <a:pt x="118" y="63"/>
                      <a:pt x="118" y="64"/>
                    </a:cubicBezTo>
                    <a:cubicBezTo>
                      <a:pt x="117" y="68"/>
                      <a:pt x="117" y="68"/>
                      <a:pt x="117" y="68"/>
                    </a:cubicBezTo>
                    <a:cubicBezTo>
                      <a:pt x="116" y="64"/>
                      <a:pt x="116" y="64"/>
                      <a:pt x="116" y="64"/>
                    </a:cubicBezTo>
                    <a:cubicBezTo>
                      <a:pt x="116" y="64"/>
                      <a:pt x="116" y="64"/>
                      <a:pt x="115" y="64"/>
                    </a:cubicBezTo>
                    <a:cubicBezTo>
                      <a:pt x="115" y="63"/>
                      <a:pt x="115" y="63"/>
                      <a:pt x="115" y="63"/>
                    </a:cubicBezTo>
                    <a:cubicBezTo>
                      <a:pt x="115" y="63"/>
                      <a:pt x="115" y="63"/>
                      <a:pt x="115" y="63"/>
                    </a:cubicBezTo>
                    <a:cubicBezTo>
                      <a:pt x="114" y="65"/>
                      <a:pt x="113" y="66"/>
                      <a:pt x="112" y="66"/>
                    </a:cubicBezTo>
                    <a:cubicBezTo>
                      <a:pt x="111" y="66"/>
                      <a:pt x="110" y="66"/>
                      <a:pt x="109" y="66"/>
                    </a:cubicBezTo>
                    <a:cubicBezTo>
                      <a:pt x="108" y="66"/>
                      <a:pt x="108" y="66"/>
                      <a:pt x="107" y="66"/>
                    </a:cubicBezTo>
                    <a:cubicBezTo>
                      <a:pt x="106" y="66"/>
                      <a:pt x="106" y="66"/>
                      <a:pt x="106" y="66"/>
                    </a:cubicBezTo>
                    <a:cubicBezTo>
                      <a:pt x="106" y="66"/>
                      <a:pt x="106" y="67"/>
                      <a:pt x="106" y="67"/>
                    </a:cubicBezTo>
                    <a:cubicBezTo>
                      <a:pt x="106" y="69"/>
                      <a:pt x="106" y="69"/>
                      <a:pt x="106" y="69"/>
                    </a:cubicBezTo>
                    <a:cubicBezTo>
                      <a:pt x="105" y="68"/>
                      <a:pt x="105" y="68"/>
                      <a:pt x="105" y="68"/>
                    </a:cubicBezTo>
                    <a:cubicBezTo>
                      <a:pt x="106" y="69"/>
                      <a:pt x="107" y="70"/>
                      <a:pt x="107" y="72"/>
                    </a:cubicBezTo>
                    <a:cubicBezTo>
                      <a:pt x="107" y="73"/>
                      <a:pt x="107" y="73"/>
                      <a:pt x="107" y="73"/>
                    </a:cubicBezTo>
                    <a:cubicBezTo>
                      <a:pt x="106" y="73"/>
                      <a:pt x="106" y="73"/>
                      <a:pt x="106" y="73"/>
                    </a:cubicBezTo>
                    <a:cubicBezTo>
                      <a:pt x="102" y="73"/>
                      <a:pt x="101" y="77"/>
                      <a:pt x="100" y="78"/>
                    </a:cubicBezTo>
                    <a:lnTo>
                      <a:pt x="100" y="80"/>
                    </a:lnTo>
                    <a:close/>
                    <a:moveTo>
                      <a:pt x="90" y="71"/>
                    </a:moveTo>
                    <a:cubicBezTo>
                      <a:pt x="94" y="71"/>
                      <a:pt x="96" y="74"/>
                      <a:pt x="99" y="76"/>
                    </a:cubicBezTo>
                    <a:cubicBezTo>
                      <a:pt x="100" y="73"/>
                      <a:pt x="102" y="71"/>
                      <a:pt x="105" y="71"/>
                    </a:cubicBezTo>
                    <a:cubicBezTo>
                      <a:pt x="104" y="70"/>
                      <a:pt x="103" y="69"/>
                      <a:pt x="102" y="68"/>
                    </a:cubicBezTo>
                    <a:cubicBezTo>
                      <a:pt x="97" y="64"/>
                      <a:pt x="97" y="64"/>
                      <a:pt x="97" y="64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3" y="66"/>
                      <a:pt x="103" y="66"/>
                      <a:pt x="104" y="66"/>
                    </a:cubicBezTo>
                    <a:cubicBezTo>
                      <a:pt x="104" y="66"/>
                      <a:pt x="104" y="66"/>
                      <a:pt x="104" y="66"/>
                    </a:cubicBezTo>
                    <a:cubicBezTo>
                      <a:pt x="104" y="66"/>
                      <a:pt x="104" y="65"/>
                      <a:pt x="104" y="65"/>
                    </a:cubicBezTo>
                    <a:cubicBezTo>
                      <a:pt x="105" y="64"/>
                      <a:pt x="106" y="64"/>
                      <a:pt x="107" y="64"/>
                    </a:cubicBezTo>
                    <a:cubicBezTo>
                      <a:pt x="108" y="64"/>
                      <a:pt x="108" y="64"/>
                      <a:pt x="109" y="64"/>
                    </a:cubicBezTo>
                    <a:cubicBezTo>
                      <a:pt x="110" y="64"/>
                      <a:pt x="111" y="64"/>
                      <a:pt x="112" y="64"/>
                    </a:cubicBezTo>
                    <a:cubicBezTo>
                      <a:pt x="112" y="64"/>
                      <a:pt x="113" y="63"/>
                      <a:pt x="114" y="62"/>
                    </a:cubicBezTo>
                    <a:cubicBezTo>
                      <a:pt x="114" y="61"/>
                      <a:pt x="115" y="61"/>
                      <a:pt x="115" y="60"/>
                    </a:cubicBezTo>
                    <a:cubicBezTo>
                      <a:pt x="116" y="60"/>
                      <a:pt x="116" y="60"/>
                      <a:pt x="116" y="60"/>
                    </a:cubicBezTo>
                    <a:cubicBezTo>
                      <a:pt x="116" y="58"/>
                      <a:pt x="116" y="57"/>
                      <a:pt x="117" y="57"/>
                    </a:cubicBezTo>
                    <a:cubicBezTo>
                      <a:pt x="117" y="56"/>
                      <a:pt x="117" y="56"/>
                      <a:pt x="118" y="55"/>
                    </a:cubicBezTo>
                    <a:cubicBezTo>
                      <a:pt x="118" y="54"/>
                      <a:pt x="120" y="52"/>
                      <a:pt x="120" y="51"/>
                    </a:cubicBezTo>
                    <a:cubicBezTo>
                      <a:pt x="120" y="51"/>
                      <a:pt x="119" y="51"/>
                      <a:pt x="119" y="51"/>
                    </a:cubicBezTo>
                    <a:cubicBezTo>
                      <a:pt x="118" y="51"/>
                      <a:pt x="118" y="51"/>
                      <a:pt x="118" y="51"/>
                    </a:cubicBezTo>
                    <a:cubicBezTo>
                      <a:pt x="116" y="52"/>
                      <a:pt x="116" y="52"/>
                      <a:pt x="116" y="52"/>
                    </a:cubicBezTo>
                    <a:cubicBezTo>
                      <a:pt x="116" y="51"/>
                      <a:pt x="116" y="51"/>
                      <a:pt x="116" y="51"/>
                    </a:cubicBezTo>
                    <a:cubicBezTo>
                      <a:pt x="116" y="51"/>
                      <a:pt x="116" y="50"/>
                      <a:pt x="115" y="50"/>
                    </a:cubicBezTo>
                    <a:cubicBezTo>
                      <a:pt x="114" y="50"/>
                      <a:pt x="112" y="51"/>
                      <a:pt x="111" y="51"/>
                    </a:cubicBezTo>
                    <a:cubicBezTo>
                      <a:pt x="110" y="52"/>
                      <a:pt x="110" y="52"/>
                      <a:pt x="109" y="52"/>
                    </a:cubicBezTo>
                    <a:cubicBezTo>
                      <a:pt x="107" y="52"/>
                      <a:pt x="107" y="54"/>
                      <a:pt x="107" y="56"/>
                    </a:cubicBezTo>
                    <a:cubicBezTo>
                      <a:pt x="107" y="57"/>
                      <a:pt x="107" y="58"/>
                      <a:pt x="106" y="60"/>
                    </a:cubicBezTo>
                    <a:cubicBezTo>
                      <a:pt x="104" y="63"/>
                      <a:pt x="102" y="63"/>
                      <a:pt x="99" y="62"/>
                    </a:cubicBezTo>
                    <a:cubicBezTo>
                      <a:pt x="98" y="62"/>
                      <a:pt x="97" y="63"/>
                      <a:pt x="95" y="63"/>
                    </a:cubicBezTo>
                    <a:cubicBezTo>
                      <a:pt x="93" y="64"/>
                      <a:pt x="91" y="65"/>
                      <a:pt x="89" y="63"/>
                    </a:cubicBezTo>
                    <a:cubicBezTo>
                      <a:pt x="88" y="63"/>
                      <a:pt x="87" y="62"/>
                      <a:pt x="86" y="62"/>
                    </a:cubicBezTo>
                    <a:cubicBezTo>
                      <a:pt x="85" y="61"/>
                      <a:pt x="83" y="60"/>
                      <a:pt x="82" y="57"/>
                    </a:cubicBezTo>
                    <a:cubicBezTo>
                      <a:pt x="82" y="56"/>
                      <a:pt x="81" y="55"/>
                      <a:pt x="80" y="54"/>
                    </a:cubicBezTo>
                    <a:cubicBezTo>
                      <a:pt x="80" y="54"/>
                      <a:pt x="80" y="54"/>
                      <a:pt x="79" y="53"/>
                    </a:cubicBezTo>
                    <a:cubicBezTo>
                      <a:pt x="79" y="52"/>
                      <a:pt x="79" y="52"/>
                      <a:pt x="79" y="51"/>
                    </a:cubicBezTo>
                    <a:cubicBezTo>
                      <a:pt x="79" y="50"/>
                      <a:pt x="79" y="50"/>
                      <a:pt x="78" y="49"/>
                    </a:cubicBezTo>
                    <a:cubicBezTo>
                      <a:pt x="77" y="47"/>
                      <a:pt x="77" y="45"/>
                      <a:pt x="77" y="43"/>
                    </a:cubicBezTo>
                    <a:cubicBezTo>
                      <a:pt x="77" y="41"/>
                      <a:pt x="77" y="40"/>
                      <a:pt x="77" y="39"/>
                    </a:cubicBezTo>
                    <a:cubicBezTo>
                      <a:pt x="77" y="36"/>
                      <a:pt x="78" y="35"/>
                      <a:pt x="79" y="34"/>
                    </a:cubicBezTo>
                    <a:cubicBezTo>
                      <a:pt x="79" y="33"/>
                      <a:pt x="79" y="33"/>
                      <a:pt x="80" y="32"/>
                    </a:cubicBezTo>
                    <a:cubicBezTo>
                      <a:pt x="79" y="32"/>
                      <a:pt x="79" y="32"/>
                      <a:pt x="78" y="32"/>
                    </a:cubicBezTo>
                    <a:cubicBezTo>
                      <a:pt x="76" y="31"/>
                      <a:pt x="73" y="31"/>
                      <a:pt x="72" y="30"/>
                    </a:cubicBezTo>
                    <a:cubicBezTo>
                      <a:pt x="71" y="29"/>
                      <a:pt x="70" y="27"/>
                      <a:pt x="69" y="25"/>
                    </a:cubicBezTo>
                    <a:cubicBezTo>
                      <a:pt x="68" y="24"/>
                      <a:pt x="68" y="22"/>
                      <a:pt x="67" y="21"/>
                    </a:cubicBezTo>
                    <a:cubicBezTo>
                      <a:pt x="66" y="20"/>
                      <a:pt x="66" y="19"/>
                      <a:pt x="65" y="18"/>
                    </a:cubicBezTo>
                    <a:cubicBezTo>
                      <a:pt x="65" y="17"/>
                      <a:pt x="64" y="15"/>
                      <a:pt x="63" y="15"/>
                    </a:cubicBezTo>
                    <a:cubicBezTo>
                      <a:pt x="60" y="14"/>
                      <a:pt x="58" y="16"/>
                      <a:pt x="57" y="18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55" y="19"/>
                      <a:pt x="55" y="19"/>
                      <a:pt x="55" y="19"/>
                    </a:cubicBezTo>
                    <a:cubicBezTo>
                      <a:pt x="52" y="17"/>
                      <a:pt x="51" y="14"/>
                      <a:pt x="49" y="12"/>
                    </a:cubicBezTo>
                    <a:cubicBezTo>
                      <a:pt x="48" y="11"/>
                      <a:pt x="47" y="9"/>
                      <a:pt x="45" y="7"/>
                    </a:cubicBezTo>
                    <a:cubicBezTo>
                      <a:pt x="43" y="6"/>
                      <a:pt x="42" y="6"/>
                      <a:pt x="40" y="6"/>
                    </a:cubicBezTo>
                    <a:cubicBezTo>
                      <a:pt x="39" y="6"/>
                      <a:pt x="38" y="6"/>
                      <a:pt x="38" y="6"/>
                    </a:cubicBezTo>
                    <a:cubicBezTo>
                      <a:pt x="38" y="6"/>
                      <a:pt x="38" y="7"/>
                      <a:pt x="38" y="7"/>
                    </a:cubicBezTo>
                    <a:cubicBezTo>
                      <a:pt x="38" y="7"/>
                      <a:pt x="37" y="8"/>
                      <a:pt x="37" y="8"/>
                    </a:cubicBezTo>
                    <a:cubicBezTo>
                      <a:pt x="36" y="8"/>
                      <a:pt x="35" y="8"/>
                      <a:pt x="34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8"/>
                      <a:pt x="32" y="8"/>
                      <a:pt x="31" y="8"/>
                    </a:cubicBezTo>
                    <a:cubicBezTo>
                      <a:pt x="26" y="8"/>
                      <a:pt x="23" y="7"/>
                      <a:pt x="17" y="4"/>
                    </a:cubicBezTo>
                    <a:cubicBezTo>
                      <a:pt x="14" y="3"/>
                      <a:pt x="12" y="3"/>
                      <a:pt x="10" y="2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4"/>
                      <a:pt x="13" y="5"/>
                      <a:pt x="14" y="5"/>
                    </a:cubicBezTo>
                    <a:cubicBezTo>
                      <a:pt x="16" y="6"/>
                      <a:pt x="18" y="7"/>
                      <a:pt x="19" y="9"/>
                    </a:cubicBezTo>
                    <a:cubicBezTo>
                      <a:pt x="20" y="13"/>
                      <a:pt x="22" y="16"/>
                      <a:pt x="24" y="19"/>
                    </a:cubicBezTo>
                    <a:cubicBezTo>
                      <a:pt x="25" y="20"/>
                      <a:pt x="26" y="21"/>
                      <a:pt x="27" y="22"/>
                    </a:cubicBezTo>
                    <a:cubicBezTo>
                      <a:pt x="28" y="22"/>
                      <a:pt x="29" y="23"/>
                      <a:pt x="29" y="24"/>
                    </a:cubicBezTo>
                    <a:cubicBezTo>
                      <a:pt x="29" y="25"/>
                      <a:pt x="30" y="25"/>
                      <a:pt x="30" y="25"/>
                    </a:cubicBezTo>
                    <a:cubicBezTo>
                      <a:pt x="30" y="25"/>
                      <a:pt x="30" y="26"/>
                      <a:pt x="31" y="26"/>
                    </a:cubicBezTo>
                    <a:cubicBezTo>
                      <a:pt x="33" y="27"/>
                      <a:pt x="35" y="29"/>
                      <a:pt x="34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35" y="33"/>
                      <a:pt x="35" y="33"/>
                      <a:pt x="36" y="33"/>
                    </a:cubicBezTo>
                    <a:cubicBezTo>
                      <a:pt x="38" y="34"/>
                      <a:pt x="39" y="34"/>
                      <a:pt x="39" y="36"/>
                    </a:cubicBezTo>
                    <a:cubicBezTo>
                      <a:pt x="39" y="37"/>
                      <a:pt x="41" y="38"/>
                      <a:pt x="42" y="39"/>
                    </a:cubicBezTo>
                    <a:cubicBezTo>
                      <a:pt x="43" y="40"/>
                      <a:pt x="44" y="40"/>
                      <a:pt x="44" y="41"/>
                    </a:cubicBezTo>
                    <a:cubicBezTo>
                      <a:pt x="45" y="42"/>
                      <a:pt x="45" y="43"/>
                      <a:pt x="46" y="43"/>
                    </a:cubicBezTo>
                    <a:cubicBezTo>
                      <a:pt x="47" y="44"/>
                      <a:pt x="48" y="45"/>
                      <a:pt x="49" y="47"/>
                    </a:cubicBezTo>
                    <a:cubicBezTo>
                      <a:pt x="49" y="48"/>
                      <a:pt x="49" y="49"/>
                      <a:pt x="49" y="51"/>
                    </a:cubicBezTo>
                    <a:cubicBezTo>
                      <a:pt x="49" y="52"/>
                      <a:pt x="50" y="53"/>
                      <a:pt x="50" y="54"/>
                    </a:cubicBezTo>
                    <a:cubicBezTo>
                      <a:pt x="51" y="55"/>
                      <a:pt x="51" y="55"/>
                      <a:pt x="51" y="55"/>
                    </a:cubicBezTo>
                    <a:cubicBezTo>
                      <a:pt x="49" y="55"/>
                      <a:pt x="49" y="55"/>
                      <a:pt x="49" y="55"/>
                    </a:cubicBezTo>
                    <a:cubicBezTo>
                      <a:pt x="49" y="55"/>
                      <a:pt x="49" y="55"/>
                      <a:pt x="49" y="55"/>
                    </a:cubicBezTo>
                    <a:cubicBezTo>
                      <a:pt x="49" y="57"/>
                      <a:pt x="54" y="61"/>
                      <a:pt x="57" y="62"/>
                    </a:cubicBezTo>
                    <a:cubicBezTo>
                      <a:pt x="58" y="63"/>
                      <a:pt x="58" y="63"/>
                      <a:pt x="59" y="63"/>
                    </a:cubicBezTo>
                    <a:cubicBezTo>
                      <a:pt x="61" y="64"/>
                      <a:pt x="62" y="64"/>
                      <a:pt x="64" y="65"/>
                    </a:cubicBezTo>
                    <a:cubicBezTo>
                      <a:pt x="66" y="67"/>
                      <a:pt x="68" y="68"/>
                      <a:pt x="71" y="69"/>
                    </a:cubicBezTo>
                    <a:cubicBezTo>
                      <a:pt x="72" y="69"/>
                      <a:pt x="72" y="69"/>
                      <a:pt x="72" y="69"/>
                    </a:cubicBezTo>
                    <a:cubicBezTo>
                      <a:pt x="74" y="69"/>
                      <a:pt x="75" y="70"/>
                      <a:pt x="77" y="71"/>
                    </a:cubicBezTo>
                    <a:cubicBezTo>
                      <a:pt x="80" y="72"/>
                      <a:pt x="83" y="74"/>
                      <a:pt x="85" y="73"/>
                    </a:cubicBezTo>
                    <a:cubicBezTo>
                      <a:pt x="87" y="72"/>
                      <a:pt x="89" y="71"/>
                      <a:pt x="90" y="71"/>
                    </a:cubicBezTo>
                    <a:close/>
                    <a:moveTo>
                      <a:pt x="28" y="40"/>
                    </a:moveTo>
                    <a:cubicBezTo>
                      <a:pt x="29" y="41"/>
                      <a:pt x="30" y="42"/>
                      <a:pt x="31" y="43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1" y="42"/>
                      <a:pt x="30" y="41"/>
                      <a:pt x="28" y="40"/>
                    </a:cubicBezTo>
                    <a:close/>
                    <a:moveTo>
                      <a:pt x="22" y="36"/>
                    </a:moveTo>
                    <a:cubicBezTo>
                      <a:pt x="24" y="36"/>
                      <a:pt x="25" y="36"/>
                      <a:pt x="26" y="37"/>
                    </a:cubicBezTo>
                    <a:cubicBezTo>
                      <a:pt x="25" y="36"/>
                      <a:pt x="25" y="35"/>
                      <a:pt x="25" y="33"/>
                    </a:cubicBezTo>
                    <a:cubicBezTo>
                      <a:pt x="25" y="33"/>
                      <a:pt x="24" y="32"/>
                      <a:pt x="24" y="31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0" y="26"/>
                      <a:pt x="17" y="21"/>
                      <a:pt x="15" y="18"/>
                    </a:cubicBezTo>
                    <a:cubicBezTo>
                      <a:pt x="15" y="17"/>
                      <a:pt x="14" y="17"/>
                      <a:pt x="14" y="16"/>
                    </a:cubicBezTo>
                    <a:cubicBezTo>
                      <a:pt x="13" y="15"/>
                      <a:pt x="12" y="14"/>
                      <a:pt x="11" y="1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2"/>
                      <a:pt x="6" y="2"/>
                      <a:pt x="4" y="2"/>
                    </a:cubicBezTo>
                    <a:cubicBezTo>
                      <a:pt x="6" y="5"/>
                      <a:pt x="8" y="10"/>
                      <a:pt x="8" y="12"/>
                    </a:cubicBezTo>
                    <a:cubicBezTo>
                      <a:pt x="9" y="13"/>
                      <a:pt x="10" y="14"/>
                      <a:pt x="11" y="16"/>
                    </a:cubicBezTo>
                    <a:cubicBezTo>
                      <a:pt x="14" y="17"/>
                      <a:pt x="16" y="20"/>
                      <a:pt x="15" y="24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5"/>
                      <a:pt x="15" y="26"/>
                      <a:pt x="16" y="26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7"/>
                      <a:pt x="19" y="28"/>
                      <a:pt x="20" y="28"/>
                    </a:cubicBezTo>
                    <a:cubicBezTo>
                      <a:pt x="21" y="29"/>
                      <a:pt x="22" y="29"/>
                      <a:pt x="22" y="30"/>
                    </a:cubicBezTo>
                    <a:cubicBezTo>
                      <a:pt x="23" y="32"/>
                      <a:pt x="23" y="34"/>
                      <a:pt x="22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8" name="Freeform 57"/>
              <p:cNvSpPr/>
              <p:nvPr/>
            </p:nvSpPr>
            <p:spPr bwMode="auto">
              <a:xfrm>
                <a:off x="2070" y="1641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0" y="1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9" name="Freeform 58"/>
              <p:cNvSpPr/>
              <p:nvPr/>
            </p:nvSpPr>
            <p:spPr bwMode="auto">
              <a:xfrm>
                <a:off x="2068" y="1636"/>
                <a:ext cx="5" cy="7"/>
              </a:xfrm>
              <a:custGeom>
                <a:avLst/>
                <a:gdLst>
                  <a:gd name="T0" fmla="*/ 1 w 3"/>
                  <a:gd name="T1" fmla="*/ 4 h 4"/>
                  <a:gd name="T2" fmla="*/ 1 w 3"/>
                  <a:gd name="T3" fmla="*/ 2 h 4"/>
                  <a:gd name="T4" fmla="*/ 3 w 3"/>
                  <a:gd name="T5" fmla="*/ 0 h 4"/>
                  <a:gd name="T6" fmla="*/ 3 w 3"/>
                  <a:gd name="T7" fmla="*/ 4 h 4"/>
                  <a:gd name="T8" fmla="*/ 1 w 3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1" y="4"/>
                    </a:moveTo>
                    <a:cubicBezTo>
                      <a:pt x="1" y="4"/>
                      <a:pt x="0" y="3"/>
                      <a:pt x="1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4"/>
                      <a:pt x="3" y="4"/>
                      <a:pt x="3" y="4"/>
                    </a:cubicBezTo>
                    <a:lnTo>
                      <a:pt x="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0" name="Freeform 59"/>
              <p:cNvSpPr/>
              <p:nvPr/>
            </p:nvSpPr>
            <p:spPr bwMode="auto">
              <a:xfrm>
                <a:off x="2049" y="1634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0"/>
                      <a:pt x="1" y="2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1" name="Freeform 60"/>
              <p:cNvSpPr/>
              <p:nvPr/>
            </p:nvSpPr>
            <p:spPr bwMode="auto">
              <a:xfrm>
                <a:off x="2047" y="1634"/>
                <a:ext cx="6" cy="4"/>
              </a:xfrm>
              <a:custGeom>
                <a:avLst/>
                <a:gdLst>
                  <a:gd name="T0" fmla="*/ 2 w 3"/>
                  <a:gd name="T1" fmla="*/ 2 h 2"/>
                  <a:gd name="T2" fmla="*/ 0 w 3"/>
                  <a:gd name="T3" fmla="*/ 1 h 2"/>
                  <a:gd name="T4" fmla="*/ 1 w 3"/>
                  <a:gd name="T5" fmla="*/ 1 h 2"/>
                  <a:gd name="T6" fmla="*/ 2 w 3"/>
                  <a:gd name="T7" fmla="*/ 0 h 2"/>
                  <a:gd name="T8" fmla="*/ 2 w 3"/>
                  <a:gd name="T9" fmla="*/ 0 h 2"/>
                  <a:gd name="T10" fmla="*/ 2 w 3"/>
                  <a:gd name="T11" fmla="*/ 0 h 2"/>
                  <a:gd name="T12" fmla="*/ 3 w 3"/>
                  <a:gd name="T13" fmla="*/ 1 h 2"/>
                  <a:gd name="T14" fmla="*/ 2 w 3"/>
                  <a:gd name="T15" fmla="*/ 1 h 2"/>
                  <a:gd name="T16" fmla="*/ 2 w 3"/>
                  <a:gd name="T1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2">
                    <a:moveTo>
                      <a:pt x="2" y="2"/>
                    </a:moveTo>
                    <a:cubicBezTo>
                      <a:pt x="1" y="2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2" name="Freeform 61"/>
              <p:cNvSpPr/>
              <p:nvPr/>
            </p:nvSpPr>
            <p:spPr bwMode="auto">
              <a:xfrm>
                <a:off x="2089" y="1634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0 h 2"/>
                  <a:gd name="T4" fmla="*/ 1 w 1"/>
                  <a:gd name="T5" fmla="*/ 2 h 2"/>
                  <a:gd name="T6" fmla="*/ 0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0" y="2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3" name="Freeform 62"/>
              <p:cNvSpPr/>
              <p:nvPr/>
            </p:nvSpPr>
            <p:spPr bwMode="auto">
              <a:xfrm>
                <a:off x="2087" y="1631"/>
                <a:ext cx="5" cy="8"/>
              </a:xfrm>
              <a:custGeom>
                <a:avLst/>
                <a:gdLst>
                  <a:gd name="T0" fmla="*/ 2 w 3"/>
                  <a:gd name="T1" fmla="*/ 5 h 5"/>
                  <a:gd name="T2" fmla="*/ 1 w 3"/>
                  <a:gd name="T3" fmla="*/ 3 h 5"/>
                  <a:gd name="T4" fmla="*/ 0 w 3"/>
                  <a:gd name="T5" fmla="*/ 3 h 5"/>
                  <a:gd name="T6" fmla="*/ 1 w 3"/>
                  <a:gd name="T7" fmla="*/ 2 h 5"/>
                  <a:gd name="T8" fmla="*/ 1 w 3"/>
                  <a:gd name="T9" fmla="*/ 1 h 5"/>
                  <a:gd name="T10" fmla="*/ 3 w 3"/>
                  <a:gd name="T11" fmla="*/ 0 h 5"/>
                  <a:gd name="T12" fmla="*/ 3 w 3"/>
                  <a:gd name="T13" fmla="*/ 2 h 5"/>
                  <a:gd name="T14" fmla="*/ 3 w 3"/>
                  <a:gd name="T15" fmla="*/ 4 h 5"/>
                  <a:gd name="T16" fmla="*/ 3 w 3"/>
                  <a:gd name="T17" fmla="*/ 5 h 5"/>
                  <a:gd name="T18" fmla="*/ 2 w 3"/>
                  <a:gd name="T19" fmla="*/ 5 h 5"/>
                  <a:gd name="T20" fmla="*/ 2 w 3"/>
                  <a:gd name="T2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5">
                    <a:moveTo>
                      <a:pt x="2" y="5"/>
                    </a:moveTo>
                    <a:cubicBezTo>
                      <a:pt x="2" y="5"/>
                      <a:pt x="1" y="5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4" name="Freeform 63"/>
              <p:cNvSpPr/>
              <p:nvPr/>
            </p:nvSpPr>
            <p:spPr bwMode="auto">
              <a:xfrm>
                <a:off x="2258" y="1737"/>
                <a:ext cx="29" cy="30"/>
              </a:xfrm>
              <a:custGeom>
                <a:avLst/>
                <a:gdLst>
                  <a:gd name="T0" fmla="*/ 15 w 17"/>
                  <a:gd name="T1" fmla="*/ 16 h 17"/>
                  <a:gd name="T2" fmla="*/ 17 w 17"/>
                  <a:gd name="T3" fmla="*/ 0 h 17"/>
                  <a:gd name="T4" fmla="*/ 11 w 17"/>
                  <a:gd name="T5" fmla="*/ 1 h 17"/>
                  <a:gd name="T6" fmla="*/ 7 w 17"/>
                  <a:gd name="T7" fmla="*/ 4 h 17"/>
                  <a:gd name="T8" fmla="*/ 3 w 17"/>
                  <a:gd name="T9" fmla="*/ 6 h 17"/>
                  <a:gd name="T10" fmla="*/ 0 w 17"/>
                  <a:gd name="T11" fmla="*/ 8 h 17"/>
                  <a:gd name="T12" fmla="*/ 7 w 17"/>
                  <a:gd name="T13" fmla="*/ 15 h 17"/>
                  <a:gd name="T14" fmla="*/ 15 w 17"/>
                  <a:gd name="T15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15" y="16"/>
                    </a:moveTo>
                    <a:cubicBezTo>
                      <a:pt x="13" y="12"/>
                      <a:pt x="16" y="4"/>
                      <a:pt x="17" y="0"/>
                    </a:cubicBezTo>
                    <a:cubicBezTo>
                      <a:pt x="15" y="1"/>
                      <a:pt x="13" y="2"/>
                      <a:pt x="11" y="1"/>
                    </a:cubicBezTo>
                    <a:cubicBezTo>
                      <a:pt x="11" y="0"/>
                      <a:pt x="8" y="4"/>
                      <a:pt x="7" y="4"/>
                    </a:cubicBezTo>
                    <a:cubicBezTo>
                      <a:pt x="6" y="5"/>
                      <a:pt x="3" y="4"/>
                      <a:pt x="3" y="6"/>
                    </a:cubicBezTo>
                    <a:cubicBezTo>
                      <a:pt x="3" y="7"/>
                      <a:pt x="1" y="8"/>
                      <a:pt x="0" y="8"/>
                    </a:cubicBezTo>
                    <a:cubicBezTo>
                      <a:pt x="1" y="11"/>
                      <a:pt x="5" y="13"/>
                      <a:pt x="7" y="15"/>
                    </a:cubicBezTo>
                    <a:cubicBezTo>
                      <a:pt x="8" y="16"/>
                      <a:pt x="14" y="17"/>
                      <a:pt x="15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5" name="Freeform 64"/>
              <p:cNvSpPr>
                <a:spLocks noEditPoints="1"/>
              </p:cNvSpPr>
              <p:nvPr/>
            </p:nvSpPr>
            <p:spPr bwMode="auto">
              <a:xfrm>
                <a:off x="2254" y="1734"/>
                <a:ext cx="35" cy="33"/>
              </a:xfrm>
              <a:custGeom>
                <a:avLst/>
                <a:gdLst>
                  <a:gd name="T0" fmla="*/ 15 w 20"/>
                  <a:gd name="T1" fmla="*/ 19 h 19"/>
                  <a:gd name="T2" fmla="*/ 15 w 20"/>
                  <a:gd name="T3" fmla="*/ 19 h 19"/>
                  <a:gd name="T4" fmla="*/ 8 w 20"/>
                  <a:gd name="T5" fmla="*/ 18 h 19"/>
                  <a:gd name="T6" fmla="*/ 6 w 20"/>
                  <a:gd name="T7" fmla="*/ 16 h 19"/>
                  <a:gd name="T8" fmla="*/ 1 w 20"/>
                  <a:gd name="T9" fmla="*/ 10 h 19"/>
                  <a:gd name="T10" fmla="*/ 0 w 20"/>
                  <a:gd name="T11" fmla="*/ 9 h 19"/>
                  <a:gd name="T12" fmla="*/ 2 w 20"/>
                  <a:gd name="T13" fmla="*/ 9 h 19"/>
                  <a:gd name="T14" fmla="*/ 4 w 20"/>
                  <a:gd name="T15" fmla="*/ 8 h 19"/>
                  <a:gd name="T16" fmla="*/ 8 w 20"/>
                  <a:gd name="T17" fmla="*/ 5 h 19"/>
                  <a:gd name="T18" fmla="*/ 8 w 20"/>
                  <a:gd name="T19" fmla="*/ 5 h 19"/>
                  <a:gd name="T20" fmla="*/ 10 w 20"/>
                  <a:gd name="T21" fmla="*/ 4 h 19"/>
                  <a:gd name="T22" fmla="*/ 13 w 20"/>
                  <a:gd name="T23" fmla="*/ 2 h 19"/>
                  <a:gd name="T24" fmla="*/ 14 w 20"/>
                  <a:gd name="T25" fmla="*/ 2 h 19"/>
                  <a:gd name="T26" fmla="*/ 17 w 20"/>
                  <a:gd name="T27" fmla="*/ 1 h 19"/>
                  <a:gd name="T28" fmla="*/ 18 w 20"/>
                  <a:gd name="T29" fmla="*/ 1 h 19"/>
                  <a:gd name="T30" fmla="*/ 20 w 20"/>
                  <a:gd name="T31" fmla="*/ 0 h 19"/>
                  <a:gd name="T32" fmla="*/ 20 w 20"/>
                  <a:gd name="T33" fmla="*/ 2 h 19"/>
                  <a:gd name="T34" fmla="*/ 19 w 20"/>
                  <a:gd name="T35" fmla="*/ 6 h 19"/>
                  <a:gd name="T36" fmla="*/ 18 w 20"/>
                  <a:gd name="T37" fmla="*/ 18 h 19"/>
                  <a:gd name="T38" fmla="*/ 18 w 20"/>
                  <a:gd name="T39" fmla="*/ 18 h 19"/>
                  <a:gd name="T40" fmla="*/ 18 w 20"/>
                  <a:gd name="T41" fmla="*/ 19 h 19"/>
                  <a:gd name="T42" fmla="*/ 15 w 20"/>
                  <a:gd name="T43" fmla="*/ 19 h 19"/>
                  <a:gd name="T44" fmla="*/ 4 w 20"/>
                  <a:gd name="T45" fmla="*/ 11 h 19"/>
                  <a:gd name="T46" fmla="*/ 7 w 20"/>
                  <a:gd name="T47" fmla="*/ 15 h 19"/>
                  <a:gd name="T48" fmla="*/ 9 w 20"/>
                  <a:gd name="T49" fmla="*/ 17 h 19"/>
                  <a:gd name="T50" fmla="*/ 15 w 20"/>
                  <a:gd name="T51" fmla="*/ 17 h 19"/>
                  <a:gd name="T52" fmla="*/ 15 w 20"/>
                  <a:gd name="T53" fmla="*/ 17 h 19"/>
                  <a:gd name="T54" fmla="*/ 16 w 20"/>
                  <a:gd name="T55" fmla="*/ 17 h 19"/>
                  <a:gd name="T56" fmla="*/ 17 w 20"/>
                  <a:gd name="T57" fmla="*/ 6 h 19"/>
                  <a:gd name="T58" fmla="*/ 17 w 20"/>
                  <a:gd name="T59" fmla="*/ 3 h 19"/>
                  <a:gd name="T60" fmla="*/ 13 w 20"/>
                  <a:gd name="T61" fmla="*/ 4 h 19"/>
                  <a:gd name="T62" fmla="*/ 11 w 20"/>
                  <a:gd name="T63" fmla="*/ 5 h 19"/>
                  <a:gd name="T64" fmla="*/ 9 w 20"/>
                  <a:gd name="T65" fmla="*/ 7 h 19"/>
                  <a:gd name="T66" fmla="*/ 8 w 20"/>
                  <a:gd name="T67" fmla="*/ 7 h 19"/>
                  <a:gd name="T68" fmla="*/ 6 w 20"/>
                  <a:gd name="T69" fmla="*/ 8 h 19"/>
                  <a:gd name="T70" fmla="*/ 4 w 20"/>
                  <a:gd name="T71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0" h="19">
                    <a:moveTo>
                      <a:pt x="15" y="19"/>
                    </a:moveTo>
                    <a:cubicBezTo>
                      <a:pt x="15" y="19"/>
                      <a:pt x="15" y="19"/>
                      <a:pt x="15" y="19"/>
                    </a:cubicBezTo>
                    <a:cubicBezTo>
                      <a:pt x="14" y="19"/>
                      <a:pt x="9" y="19"/>
                      <a:pt x="8" y="18"/>
                    </a:cubicBezTo>
                    <a:cubicBezTo>
                      <a:pt x="7" y="17"/>
                      <a:pt x="7" y="17"/>
                      <a:pt x="6" y="16"/>
                    </a:cubicBezTo>
                    <a:cubicBezTo>
                      <a:pt x="4" y="14"/>
                      <a:pt x="2" y="12"/>
                      <a:pt x="1" y="1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3" y="9"/>
                      <a:pt x="4" y="9"/>
                      <a:pt x="4" y="8"/>
                    </a:cubicBezTo>
                    <a:cubicBezTo>
                      <a:pt x="4" y="6"/>
                      <a:pt x="6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9" y="5"/>
                      <a:pt x="9" y="4"/>
                      <a:pt x="10" y="4"/>
                    </a:cubicBezTo>
                    <a:cubicBezTo>
                      <a:pt x="12" y="2"/>
                      <a:pt x="12" y="2"/>
                      <a:pt x="13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5" y="2"/>
                      <a:pt x="16" y="2"/>
                      <a:pt x="17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9" y="3"/>
                      <a:pt x="19" y="5"/>
                      <a:pt x="19" y="6"/>
                    </a:cubicBezTo>
                    <a:cubicBezTo>
                      <a:pt x="18" y="10"/>
                      <a:pt x="17" y="15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7" y="19"/>
                      <a:pt x="17" y="19"/>
                      <a:pt x="15" y="19"/>
                    </a:cubicBezTo>
                    <a:close/>
                    <a:moveTo>
                      <a:pt x="4" y="11"/>
                    </a:moveTo>
                    <a:cubicBezTo>
                      <a:pt x="5" y="12"/>
                      <a:pt x="6" y="13"/>
                      <a:pt x="7" y="15"/>
                    </a:cubicBezTo>
                    <a:cubicBezTo>
                      <a:pt x="8" y="15"/>
                      <a:pt x="9" y="16"/>
                      <a:pt x="9" y="17"/>
                    </a:cubicBezTo>
                    <a:cubicBezTo>
                      <a:pt x="10" y="17"/>
                      <a:pt x="13" y="17"/>
                      <a:pt x="15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17"/>
                      <a:pt x="16" y="17"/>
                      <a:pt x="16" y="17"/>
                    </a:cubicBezTo>
                    <a:cubicBezTo>
                      <a:pt x="15" y="14"/>
                      <a:pt x="16" y="10"/>
                      <a:pt x="17" y="6"/>
                    </a:cubicBezTo>
                    <a:cubicBezTo>
                      <a:pt x="17" y="5"/>
                      <a:pt x="17" y="4"/>
                      <a:pt x="17" y="3"/>
                    </a:cubicBezTo>
                    <a:cubicBezTo>
                      <a:pt x="16" y="4"/>
                      <a:pt x="15" y="4"/>
                      <a:pt x="13" y="4"/>
                    </a:cubicBezTo>
                    <a:cubicBezTo>
                      <a:pt x="13" y="4"/>
                      <a:pt x="12" y="5"/>
                      <a:pt x="11" y="5"/>
                    </a:cubicBezTo>
                    <a:cubicBezTo>
                      <a:pt x="11" y="6"/>
                      <a:pt x="10" y="7"/>
                      <a:pt x="9" y="7"/>
                    </a:cubicBezTo>
                    <a:cubicBezTo>
                      <a:pt x="9" y="7"/>
                      <a:pt x="8" y="7"/>
                      <a:pt x="8" y="7"/>
                    </a:cubicBezTo>
                    <a:cubicBezTo>
                      <a:pt x="7" y="7"/>
                      <a:pt x="6" y="7"/>
                      <a:pt x="6" y="8"/>
                    </a:cubicBezTo>
                    <a:cubicBezTo>
                      <a:pt x="6" y="9"/>
                      <a:pt x="5" y="10"/>
                      <a:pt x="4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6" name="Freeform 65"/>
              <p:cNvSpPr/>
              <p:nvPr/>
            </p:nvSpPr>
            <p:spPr bwMode="auto">
              <a:xfrm>
                <a:off x="2296" y="1787"/>
                <a:ext cx="1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7" name="Freeform 66"/>
              <p:cNvSpPr/>
              <p:nvPr/>
            </p:nvSpPr>
            <p:spPr bwMode="auto">
              <a:xfrm>
                <a:off x="2294" y="1782"/>
                <a:ext cx="5" cy="11"/>
              </a:xfrm>
              <a:custGeom>
                <a:avLst/>
                <a:gdLst>
                  <a:gd name="T0" fmla="*/ 3 w 3"/>
                  <a:gd name="T1" fmla="*/ 6 h 6"/>
                  <a:gd name="T2" fmla="*/ 1 w 3"/>
                  <a:gd name="T3" fmla="*/ 5 h 6"/>
                  <a:gd name="T4" fmla="*/ 1 w 3"/>
                  <a:gd name="T5" fmla="*/ 5 h 6"/>
                  <a:gd name="T6" fmla="*/ 0 w 3"/>
                  <a:gd name="T7" fmla="*/ 4 h 6"/>
                  <a:gd name="T8" fmla="*/ 2 w 3"/>
                  <a:gd name="T9" fmla="*/ 0 h 6"/>
                  <a:gd name="T10" fmla="*/ 3 w 3"/>
                  <a:gd name="T11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6">
                    <a:moveTo>
                      <a:pt x="3" y="6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3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8" name="Freeform 67"/>
              <p:cNvSpPr/>
              <p:nvPr/>
            </p:nvSpPr>
            <p:spPr bwMode="auto">
              <a:xfrm>
                <a:off x="2287" y="1769"/>
                <a:ext cx="41" cy="24"/>
              </a:xfrm>
              <a:custGeom>
                <a:avLst/>
                <a:gdLst>
                  <a:gd name="T0" fmla="*/ 23 w 24"/>
                  <a:gd name="T1" fmla="*/ 7 h 14"/>
                  <a:gd name="T2" fmla="*/ 21 w 24"/>
                  <a:gd name="T3" fmla="*/ 12 h 14"/>
                  <a:gd name="T4" fmla="*/ 20 w 24"/>
                  <a:gd name="T5" fmla="*/ 8 h 14"/>
                  <a:gd name="T6" fmla="*/ 14 w 24"/>
                  <a:gd name="T7" fmla="*/ 7 h 14"/>
                  <a:gd name="T8" fmla="*/ 12 w 24"/>
                  <a:gd name="T9" fmla="*/ 12 h 14"/>
                  <a:gd name="T10" fmla="*/ 9 w 24"/>
                  <a:gd name="T11" fmla="*/ 11 h 14"/>
                  <a:gd name="T12" fmla="*/ 1 w 24"/>
                  <a:gd name="T13" fmla="*/ 9 h 14"/>
                  <a:gd name="T14" fmla="*/ 3 w 24"/>
                  <a:gd name="T15" fmla="*/ 4 h 14"/>
                  <a:gd name="T16" fmla="*/ 5 w 24"/>
                  <a:gd name="T17" fmla="*/ 6 h 14"/>
                  <a:gd name="T18" fmla="*/ 8 w 24"/>
                  <a:gd name="T19" fmla="*/ 6 h 14"/>
                  <a:gd name="T20" fmla="*/ 13 w 24"/>
                  <a:gd name="T21" fmla="*/ 5 h 14"/>
                  <a:gd name="T22" fmla="*/ 23 w 24"/>
                  <a:gd name="T23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" h="14">
                    <a:moveTo>
                      <a:pt x="23" y="7"/>
                    </a:moveTo>
                    <a:cubicBezTo>
                      <a:pt x="24" y="10"/>
                      <a:pt x="22" y="10"/>
                      <a:pt x="21" y="12"/>
                    </a:cubicBezTo>
                    <a:cubicBezTo>
                      <a:pt x="19" y="11"/>
                      <a:pt x="19" y="10"/>
                      <a:pt x="20" y="8"/>
                    </a:cubicBezTo>
                    <a:cubicBezTo>
                      <a:pt x="18" y="8"/>
                      <a:pt x="17" y="5"/>
                      <a:pt x="14" y="7"/>
                    </a:cubicBezTo>
                    <a:cubicBezTo>
                      <a:pt x="12" y="8"/>
                      <a:pt x="9" y="9"/>
                      <a:pt x="12" y="12"/>
                    </a:cubicBezTo>
                    <a:cubicBezTo>
                      <a:pt x="10" y="13"/>
                      <a:pt x="8" y="14"/>
                      <a:pt x="9" y="11"/>
                    </a:cubicBezTo>
                    <a:cubicBezTo>
                      <a:pt x="6" y="12"/>
                      <a:pt x="4" y="6"/>
                      <a:pt x="1" y="9"/>
                    </a:cubicBezTo>
                    <a:cubicBezTo>
                      <a:pt x="0" y="6"/>
                      <a:pt x="1" y="3"/>
                      <a:pt x="3" y="4"/>
                    </a:cubicBezTo>
                    <a:cubicBezTo>
                      <a:pt x="4" y="4"/>
                      <a:pt x="3" y="6"/>
                      <a:pt x="5" y="6"/>
                    </a:cubicBezTo>
                    <a:cubicBezTo>
                      <a:pt x="6" y="6"/>
                      <a:pt x="7" y="6"/>
                      <a:pt x="8" y="6"/>
                    </a:cubicBezTo>
                    <a:cubicBezTo>
                      <a:pt x="10" y="6"/>
                      <a:pt x="11" y="4"/>
                      <a:pt x="13" y="5"/>
                    </a:cubicBezTo>
                    <a:cubicBezTo>
                      <a:pt x="14" y="0"/>
                      <a:pt x="21" y="5"/>
                      <a:pt x="23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9" name="Freeform 68"/>
              <p:cNvSpPr>
                <a:spLocks noEditPoints="1"/>
              </p:cNvSpPr>
              <p:nvPr/>
            </p:nvSpPr>
            <p:spPr bwMode="auto">
              <a:xfrm>
                <a:off x="2285" y="1772"/>
                <a:ext cx="45" cy="21"/>
              </a:xfrm>
              <a:custGeom>
                <a:avLst/>
                <a:gdLst>
                  <a:gd name="T0" fmla="*/ 9 w 26"/>
                  <a:gd name="T1" fmla="*/ 11 h 12"/>
                  <a:gd name="T2" fmla="*/ 6 w 26"/>
                  <a:gd name="T3" fmla="*/ 8 h 12"/>
                  <a:gd name="T4" fmla="*/ 3 w 26"/>
                  <a:gd name="T5" fmla="*/ 8 h 12"/>
                  <a:gd name="T6" fmla="*/ 1 w 26"/>
                  <a:gd name="T7" fmla="*/ 8 h 12"/>
                  <a:gd name="T8" fmla="*/ 5 w 26"/>
                  <a:gd name="T9" fmla="*/ 1 h 12"/>
                  <a:gd name="T10" fmla="*/ 6 w 26"/>
                  <a:gd name="T11" fmla="*/ 3 h 12"/>
                  <a:gd name="T12" fmla="*/ 9 w 26"/>
                  <a:gd name="T13" fmla="*/ 3 h 12"/>
                  <a:gd name="T14" fmla="*/ 13 w 26"/>
                  <a:gd name="T15" fmla="*/ 2 h 12"/>
                  <a:gd name="T16" fmla="*/ 24 w 26"/>
                  <a:gd name="T17" fmla="*/ 4 h 12"/>
                  <a:gd name="T18" fmla="*/ 25 w 26"/>
                  <a:gd name="T19" fmla="*/ 5 h 12"/>
                  <a:gd name="T20" fmla="*/ 23 w 26"/>
                  <a:gd name="T21" fmla="*/ 11 h 12"/>
                  <a:gd name="T22" fmla="*/ 21 w 26"/>
                  <a:gd name="T23" fmla="*/ 11 h 12"/>
                  <a:gd name="T24" fmla="*/ 20 w 26"/>
                  <a:gd name="T25" fmla="*/ 7 h 12"/>
                  <a:gd name="T26" fmla="*/ 16 w 26"/>
                  <a:gd name="T27" fmla="*/ 5 h 12"/>
                  <a:gd name="T28" fmla="*/ 13 w 26"/>
                  <a:gd name="T29" fmla="*/ 8 h 12"/>
                  <a:gd name="T30" fmla="*/ 14 w 26"/>
                  <a:gd name="T31" fmla="*/ 10 h 12"/>
                  <a:gd name="T32" fmla="*/ 11 w 26"/>
                  <a:gd name="T33" fmla="*/ 12 h 12"/>
                  <a:gd name="T34" fmla="*/ 11 w 26"/>
                  <a:gd name="T35" fmla="*/ 9 h 12"/>
                  <a:gd name="T36" fmla="*/ 11 w 26"/>
                  <a:gd name="T37" fmla="*/ 10 h 12"/>
                  <a:gd name="T38" fmla="*/ 11 w 26"/>
                  <a:gd name="T39" fmla="*/ 8 h 12"/>
                  <a:gd name="T40" fmla="*/ 13 w 26"/>
                  <a:gd name="T41" fmla="*/ 4 h 12"/>
                  <a:gd name="T42" fmla="*/ 11 w 26"/>
                  <a:gd name="T43" fmla="*/ 5 h 12"/>
                  <a:gd name="T44" fmla="*/ 6 w 26"/>
                  <a:gd name="T45" fmla="*/ 5 h 12"/>
                  <a:gd name="T46" fmla="*/ 4 w 26"/>
                  <a:gd name="T47" fmla="*/ 3 h 12"/>
                  <a:gd name="T48" fmla="*/ 3 w 26"/>
                  <a:gd name="T49" fmla="*/ 3 h 12"/>
                  <a:gd name="T50" fmla="*/ 7 w 26"/>
                  <a:gd name="T51" fmla="*/ 7 h 12"/>
                  <a:gd name="T52" fmla="*/ 11 w 26"/>
                  <a:gd name="T53" fmla="*/ 7 h 12"/>
                  <a:gd name="T54" fmla="*/ 22 w 26"/>
                  <a:gd name="T55" fmla="*/ 7 h 12"/>
                  <a:gd name="T56" fmla="*/ 22 w 26"/>
                  <a:gd name="T57" fmla="*/ 9 h 12"/>
                  <a:gd name="T58" fmla="*/ 23 w 26"/>
                  <a:gd name="T59" fmla="*/ 6 h 12"/>
                  <a:gd name="T60" fmla="*/ 19 w 26"/>
                  <a:gd name="T61" fmla="*/ 4 h 12"/>
                  <a:gd name="T62" fmla="*/ 22 w 26"/>
                  <a:gd name="T63" fmla="*/ 5 h 12"/>
                  <a:gd name="T64" fmla="*/ 15 w 26"/>
                  <a:gd name="T65" fmla="*/ 4 h 12"/>
                  <a:gd name="T66" fmla="*/ 15 w 26"/>
                  <a:gd name="T67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6" h="12">
                    <a:moveTo>
                      <a:pt x="11" y="12"/>
                    </a:moveTo>
                    <a:cubicBezTo>
                      <a:pt x="10" y="12"/>
                      <a:pt x="10" y="12"/>
                      <a:pt x="9" y="11"/>
                    </a:cubicBezTo>
                    <a:cubicBezTo>
                      <a:pt x="9" y="11"/>
                      <a:pt x="9" y="10"/>
                      <a:pt x="9" y="10"/>
                    </a:cubicBezTo>
                    <a:cubicBezTo>
                      <a:pt x="8" y="10"/>
                      <a:pt x="7" y="9"/>
                      <a:pt x="6" y="8"/>
                    </a:cubicBezTo>
                    <a:cubicBezTo>
                      <a:pt x="5" y="8"/>
                      <a:pt x="5" y="7"/>
                      <a:pt x="4" y="7"/>
                    </a:cubicBezTo>
                    <a:cubicBezTo>
                      <a:pt x="4" y="7"/>
                      <a:pt x="3" y="7"/>
                      <a:pt x="3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5"/>
                      <a:pt x="1" y="3"/>
                      <a:pt x="1" y="2"/>
                    </a:cubicBezTo>
                    <a:cubicBezTo>
                      <a:pt x="2" y="1"/>
                      <a:pt x="3" y="1"/>
                      <a:pt x="5" y="1"/>
                    </a:cubicBezTo>
                    <a:cubicBezTo>
                      <a:pt x="6" y="1"/>
                      <a:pt x="6" y="2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7" y="3"/>
                    </a:cubicBezTo>
                    <a:cubicBezTo>
                      <a:pt x="7" y="3"/>
                      <a:pt x="8" y="3"/>
                      <a:pt x="9" y="3"/>
                    </a:cubicBezTo>
                    <a:cubicBezTo>
                      <a:pt x="9" y="3"/>
                      <a:pt x="10" y="3"/>
                      <a:pt x="10" y="3"/>
                    </a:cubicBezTo>
                    <a:cubicBezTo>
                      <a:pt x="11" y="2"/>
                      <a:pt x="12" y="2"/>
                      <a:pt x="13" y="2"/>
                    </a:cubicBezTo>
                    <a:cubicBezTo>
                      <a:pt x="14" y="1"/>
                      <a:pt x="15" y="0"/>
                      <a:pt x="16" y="0"/>
                    </a:cubicBezTo>
                    <a:cubicBezTo>
                      <a:pt x="19" y="0"/>
                      <a:pt x="23" y="3"/>
                      <a:pt x="24" y="4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6" y="8"/>
                      <a:pt x="25" y="8"/>
                      <a:pt x="24" y="10"/>
                    </a:cubicBezTo>
                    <a:cubicBezTo>
                      <a:pt x="23" y="10"/>
                      <a:pt x="23" y="10"/>
                      <a:pt x="23" y="11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19" y="9"/>
                      <a:pt x="19" y="8"/>
                    </a:cubicBezTo>
                    <a:cubicBezTo>
                      <a:pt x="19" y="8"/>
                      <a:pt x="19" y="7"/>
                      <a:pt x="20" y="7"/>
                    </a:cubicBezTo>
                    <a:cubicBezTo>
                      <a:pt x="19" y="6"/>
                      <a:pt x="19" y="6"/>
                      <a:pt x="18" y="6"/>
                    </a:cubicBezTo>
                    <a:cubicBezTo>
                      <a:pt x="17" y="5"/>
                      <a:pt x="17" y="5"/>
                      <a:pt x="16" y="5"/>
                    </a:cubicBezTo>
                    <a:cubicBezTo>
                      <a:pt x="16" y="6"/>
                      <a:pt x="15" y="6"/>
                      <a:pt x="15" y="6"/>
                    </a:cubicBezTo>
                    <a:cubicBezTo>
                      <a:pt x="14" y="7"/>
                      <a:pt x="13" y="7"/>
                      <a:pt x="13" y="8"/>
                    </a:cubicBezTo>
                    <a:cubicBezTo>
                      <a:pt x="13" y="8"/>
                      <a:pt x="13" y="8"/>
                      <a:pt x="14" y="9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3" y="11"/>
                      <a:pt x="12" y="12"/>
                      <a:pt x="11" y="12"/>
                    </a:cubicBezTo>
                    <a:close/>
                    <a:moveTo>
                      <a:pt x="11" y="7"/>
                    </a:moveTo>
                    <a:cubicBezTo>
                      <a:pt x="11" y="9"/>
                      <a:pt x="11" y="9"/>
                      <a:pt x="11" y="9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0"/>
                      <a:pt x="11" y="10"/>
                      <a:pt x="12" y="10"/>
                    </a:cubicBezTo>
                    <a:cubicBezTo>
                      <a:pt x="11" y="9"/>
                      <a:pt x="11" y="8"/>
                      <a:pt x="11" y="8"/>
                    </a:cubicBezTo>
                    <a:cubicBezTo>
                      <a:pt x="11" y="6"/>
                      <a:pt x="12" y="5"/>
                      <a:pt x="14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2" y="4"/>
                      <a:pt x="12" y="4"/>
                      <a:pt x="11" y="5"/>
                    </a:cubicBezTo>
                    <a:cubicBezTo>
                      <a:pt x="11" y="5"/>
                      <a:pt x="10" y="5"/>
                      <a:pt x="9" y="5"/>
                    </a:cubicBezTo>
                    <a:cubicBezTo>
                      <a:pt x="8" y="5"/>
                      <a:pt x="7" y="5"/>
                      <a:pt x="6" y="5"/>
                    </a:cubicBezTo>
                    <a:cubicBezTo>
                      <a:pt x="6" y="5"/>
                      <a:pt x="6" y="5"/>
                      <a:pt x="5" y="5"/>
                    </a:cubicBezTo>
                    <a:cubicBezTo>
                      <a:pt x="4" y="5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3" y="3"/>
                      <a:pt x="3" y="3"/>
                    </a:cubicBezTo>
                    <a:cubicBezTo>
                      <a:pt x="3" y="4"/>
                      <a:pt x="3" y="5"/>
                      <a:pt x="3" y="6"/>
                    </a:cubicBezTo>
                    <a:cubicBezTo>
                      <a:pt x="4" y="5"/>
                      <a:pt x="6" y="6"/>
                      <a:pt x="7" y="7"/>
                    </a:cubicBezTo>
                    <a:cubicBezTo>
                      <a:pt x="8" y="7"/>
                      <a:pt x="9" y="8"/>
                      <a:pt x="9" y="8"/>
                    </a:cubicBezTo>
                    <a:lnTo>
                      <a:pt x="11" y="7"/>
                    </a:lnTo>
                    <a:close/>
                    <a:moveTo>
                      <a:pt x="23" y="6"/>
                    </a:move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8"/>
                      <a:pt x="21" y="8"/>
                    </a:cubicBezTo>
                    <a:cubicBezTo>
                      <a:pt x="21" y="8"/>
                      <a:pt x="21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8"/>
                      <a:pt x="23" y="7"/>
                      <a:pt x="23" y="6"/>
                    </a:cubicBezTo>
                    <a:close/>
                    <a:moveTo>
                      <a:pt x="17" y="3"/>
                    </a:moveTo>
                    <a:cubicBezTo>
                      <a:pt x="18" y="3"/>
                      <a:pt x="18" y="4"/>
                      <a:pt x="19" y="4"/>
                    </a:cubicBezTo>
                    <a:cubicBezTo>
                      <a:pt x="20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4"/>
                      <a:pt x="18" y="2"/>
                      <a:pt x="16" y="2"/>
                    </a:cubicBezTo>
                    <a:cubicBezTo>
                      <a:pt x="16" y="2"/>
                      <a:pt x="15" y="2"/>
                      <a:pt x="15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3"/>
                      <a:pt x="16" y="3"/>
                      <a:pt x="1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0" name="Freeform 69"/>
              <p:cNvSpPr/>
              <p:nvPr/>
            </p:nvSpPr>
            <p:spPr bwMode="auto">
              <a:xfrm>
                <a:off x="2316" y="1651"/>
                <a:ext cx="7" cy="2"/>
              </a:xfrm>
              <a:custGeom>
                <a:avLst/>
                <a:gdLst>
                  <a:gd name="T0" fmla="*/ 3 w 4"/>
                  <a:gd name="T1" fmla="*/ 0 h 1"/>
                  <a:gd name="T2" fmla="*/ 4 w 4"/>
                  <a:gd name="T3" fmla="*/ 1 h 1"/>
                  <a:gd name="T4" fmla="*/ 0 w 4"/>
                  <a:gd name="T5" fmla="*/ 1 h 1"/>
                  <a:gd name="T6" fmla="*/ 3 w 4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1">
                    <a:moveTo>
                      <a:pt x="3" y="0"/>
                    </a:moveTo>
                    <a:cubicBezTo>
                      <a:pt x="3" y="1"/>
                      <a:pt x="4" y="1"/>
                      <a:pt x="4" y="1"/>
                    </a:cubicBezTo>
                    <a:cubicBezTo>
                      <a:pt x="2" y="1"/>
                      <a:pt x="1" y="1"/>
                      <a:pt x="0" y="1"/>
                    </a:cubicBezTo>
                    <a:cubicBezTo>
                      <a:pt x="1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1" name="Freeform 70"/>
              <p:cNvSpPr/>
              <p:nvPr/>
            </p:nvSpPr>
            <p:spPr bwMode="auto">
              <a:xfrm>
                <a:off x="2302" y="1650"/>
                <a:ext cx="25" cy="6"/>
              </a:xfrm>
              <a:custGeom>
                <a:avLst/>
                <a:gdLst>
                  <a:gd name="T0" fmla="*/ 14 w 14"/>
                  <a:gd name="T1" fmla="*/ 4 h 4"/>
                  <a:gd name="T2" fmla="*/ 0 w 14"/>
                  <a:gd name="T3" fmla="*/ 2 h 4"/>
                  <a:gd name="T4" fmla="*/ 9 w 14"/>
                  <a:gd name="T5" fmla="*/ 1 h 4"/>
                  <a:gd name="T6" fmla="*/ 11 w 14"/>
                  <a:gd name="T7" fmla="*/ 0 h 4"/>
                  <a:gd name="T8" fmla="*/ 12 w 14"/>
                  <a:gd name="T9" fmla="*/ 0 h 4"/>
                  <a:gd name="T10" fmla="*/ 14 w 14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4">
                    <a:moveTo>
                      <a:pt x="14" y="4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10" y="0"/>
                      <a:pt x="11" y="0"/>
                    </a:cubicBezTo>
                    <a:cubicBezTo>
                      <a:pt x="12" y="0"/>
                      <a:pt x="12" y="0"/>
                      <a:pt x="12" y="0"/>
                    </a:cubicBezTo>
                    <a:lnTo>
                      <a:pt x="1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2" name="Freeform 71"/>
              <p:cNvSpPr/>
              <p:nvPr/>
            </p:nvSpPr>
            <p:spPr bwMode="auto">
              <a:xfrm>
                <a:off x="2351" y="1691"/>
                <a:ext cx="5" cy="3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3" y="2"/>
                      <a:pt x="2" y="2"/>
                      <a:pt x="0" y="2"/>
                    </a:cubicBezTo>
                    <a:cubicBezTo>
                      <a:pt x="1" y="1"/>
                      <a:pt x="2" y="1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3" name="Freeform 72"/>
              <p:cNvSpPr/>
              <p:nvPr/>
            </p:nvSpPr>
            <p:spPr bwMode="auto">
              <a:xfrm>
                <a:off x="2349" y="1689"/>
                <a:ext cx="9" cy="7"/>
              </a:xfrm>
              <a:custGeom>
                <a:avLst/>
                <a:gdLst>
                  <a:gd name="T0" fmla="*/ 2 w 5"/>
                  <a:gd name="T1" fmla="*/ 4 h 4"/>
                  <a:gd name="T2" fmla="*/ 0 w 5"/>
                  <a:gd name="T3" fmla="*/ 4 h 4"/>
                  <a:gd name="T4" fmla="*/ 1 w 5"/>
                  <a:gd name="T5" fmla="*/ 3 h 4"/>
                  <a:gd name="T6" fmla="*/ 3 w 5"/>
                  <a:gd name="T7" fmla="*/ 1 h 4"/>
                  <a:gd name="T8" fmla="*/ 5 w 5"/>
                  <a:gd name="T9" fmla="*/ 0 h 4"/>
                  <a:gd name="T10" fmla="*/ 5 w 5"/>
                  <a:gd name="T11" fmla="*/ 2 h 4"/>
                  <a:gd name="T12" fmla="*/ 2 w 5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2" y="4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2" y="1"/>
                      <a:pt x="3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3"/>
                      <a:pt x="4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4" name="Freeform 73"/>
              <p:cNvSpPr/>
              <p:nvPr/>
            </p:nvSpPr>
            <p:spPr bwMode="auto">
              <a:xfrm>
                <a:off x="2337" y="1667"/>
                <a:ext cx="3" cy="7"/>
              </a:xfrm>
              <a:custGeom>
                <a:avLst/>
                <a:gdLst>
                  <a:gd name="T0" fmla="*/ 2 w 2"/>
                  <a:gd name="T1" fmla="*/ 2 h 4"/>
                  <a:gd name="T2" fmla="*/ 0 w 2"/>
                  <a:gd name="T3" fmla="*/ 0 h 4"/>
                  <a:gd name="T4" fmla="*/ 2 w 2"/>
                  <a:gd name="T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2"/>
                    </a:moveTo>
                    <a:cubicBezTo>
                      <a:pt x="2" y="4"/>
                      <a:pt x="0" y="1"/>
                      <a:pt x="0" y="0"/>
                    </a:cubicBezTo>
                    <a:cubicBezTo>
                      <a:pt x="0" y="1"/>
                      <a:pt x="1" y="1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5" name="Freeform 74"/>
              <p:cNvSpPr/>
              <p:nvPr/>
            </p:nvSpPr>
            <p:spPr bwMode="auto">
              <a:xfrm>
                <a:off x="2328" y="1655"/>
                <a:ext cx="14" cy="19"/>
              </a:xfrm>
              <a:custGeom>
                <a:avLst/>
                <a:gdLst>
                  <a:gd name="T0" fmla="*/ 6 w 8"/>
                  <a:gd name="T1" fmla="*/ 11 h 11"/>
                  <a:gd name="T2" fmla="*/ 4 w 8"/>
                  <a:gd name="T3" fmla="*/ 8 h 11"/>
                  <a:gd name="T4" fmla="*/ 0 w 8"/>
                  <a:gd name="T5" fmla="*/ 0 h 11"/>
                  <a:gd name="T6" fmla="*/ 6 w 8"/>
                  <a:gd name="T7" fmla="*/ 7 h 11"/>
                  <a:gd name="T8" fmla="*/ 7 w 8"/>
                  <a:gd name="T9" fmla="*/ 8 h 11"/>
                  <a:gd name="T10" fmla="*/ 7 w 8"/>
                  <a:gd name="T11" fmla="*/ 9 h 11"/>
                  <a:gd name="T12" fmla="*/ 8 w 8"/>
                  <a:gd name="T13" fmla="*/ 9 h 11"/>
                  <a:gd name="T14" fmla="*/ 7 w 8"/>
                  <a:gd name="T15" fmla="*/ 10 h 11"/>
                  <a:gd name="T16" fmla="*/ 7 w 8"/>
                  <a:gd name="T17" fmla="*/ 11 h 11"/>
                  <a:gd name="T18" fmla="*/ 6 w 8"/>
                  <a:gd name="T1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11">
                    <a:moveTo>
                      <a:pt x="6" y="11"/>
                    </a:moveTo>
                    <a:cubicBezTo>
                      <a:pt x="6" y="11"/>
                      <a:pt x="5" y="10"/>
                      <a:pt x="4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9"/>
                      <a:pt x="8" y="10"/>
                      <a:pt x="7" y="10"/>
                    </a:cubicBezTo>
                    <a:cubicBezTo>
                      <a:pt x="7" y="11"/>
                      <a:pt x="7" y="11"/>
                      <a:pt x="7" y="11"/>
                    </a:cubicBezTo>
                    <a:lnTo>
                      <a:pt x="6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6" name="Freeform 75"/>
              <p:cNvSpPr/>
              <p:nvPr/>
            </p:nvSpPr>
            <p:spPr bwMode="auto">
              <a:xfrm>
                <a:off x="2332" y="1663"/>
                <a:ext cx="3" cy="4"/>
              </a:xfrm>
              <a:custGeom>
                <a:avLst/>
                <a:gdLst>
                  <a:gd name="T0" fmla="*/ 1 w 2"/>
                  <a:gd name="T1" fmla="*/ 0 h 2"/>
                  <a:gd name="T2" fmla="*/ 2 w 2"/>
                  <a:gd name="T3" fmla="*/ 2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1"/>
                      <a:pt x="1" y="2"/>
                      <a:pt x="2" y="2"/>
                    </a:cubicBezTo>
                    <a:cubicBezTo>
                      <a:pt x="0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7" name="Freeform 76"/>
              <p:cNvSpPr/>
              <p:nvPr/>
            </p:nvSpPr>
            <p:spPr bwMode="auto">
              <a:xfrm>
                <a:off x="2332" y="1663"/>
                <a:ext cx="5" cy="9"/>
              </a:xfrm>
              <a:custGeom>
                <a:avLst/>
                <a:gdLst>
                  <a:gd name="T0" fmla="*/ 3 w 3"/>
                  <a:gd name="T1" fmla="*/ 5 h 5"/>
                  <a:gd name="T2" fmla="*/ 1 w 3"/>
                  <a:gd name="T3" fmla="*/ 3 h 5"/>
                  <a:gd name="T4" fmla="*/ 0 w 3"/>
                  <a:gd name="T5" fmla="*/ 1 h 5"/>
                  <a:gd name="T6" fmla="*/ 0 w 3"/>
                  <a:gd name="T7" fmla="*/ 0 h 5"/>
                  <a:gd name="T8" fmla="*/ 2 w 3"/>
                  <a:gd name="T9" fmla="*/ 0 h 5"/>
                  <a:gd name="T10" fmla="*/ 2 w 3"/>
                  <a:gd name="T11" fmla="*/ 2 h 5"/>
                  <a:gd name="T12" fmla="*/ 3 w 3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5">
                    <a:moveTo>
                      <a:pt x="3" y="5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2"/>
                    </a:cubicBezTo>
                    <a:lnTo>
                      <a:pt x="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8" name="Freeform 77"/>
              <p:cNvSpPr/>
              <p:nvPr/>
            </p:nvSpPr>
            <p:spPr bwMode="auto">
              <a:xfrm>
                <a:off x="2323" y="1670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0 h 2"/>
                  <a:gd name="T4" fmla="*/ 1 w 1"/>
                  <a:gd name="T5" fmla="*/ 2 h 2"/>
                  <a:gd name="T6" fmla="*/ 0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1"/>
                      <a:pt x="1" y="1"/>
                      <a:pt x="1" y="0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9" name="Freeform 78"/>
              <p:cNvSpPr/>
              <p:nvPr/>
            </p:nvSpPr>
            <p:spPr bwMode="auto">
              <a:xfrm>
                <a:off x="2321" y="1667"/>
                <a:ext cx="6" cy="12"/>
              </a:xfrm>
              <a:custGeom>
                <a:avLst/>
                <a:gdLst>
                  <a:gd name="T0" fmla="*/ 6 w 6"/>
                  <a:gd name="T1" fmla="*/ 12 h 12"/>
                  <a:gd name="T2" fmla="*/ 0 w 6"/>
                  <a:gd name="T3" fmla="*/ 5 h 12"/>
                  <a:gd name="T4" fmla="*/ 6 w 6"/>
                  <a:gd name="T5" fmla="*/ 0 h 12"/>
                  <a:gd name="T6" fmla="*/ 6 w 6"/>
                  <a:gd name="T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12">
                    <a:moveTo>
                      <a:pt x="6" y="12"/>
                    </a:moveTo>
                    <a:lnTo>
                      <a:pt x="0" y="5"/>
                    </a:lnTo>
                    <a:lnTo>
                      <a:pt x="6" y="0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0" name="Freeform 79"/>
              <p:cNvSpPr/>
              <p:nvPr/>
            </p:nvSpPr>
            <p:spPr bwMode="auto">
              <a:xfrm>
                <a:off x="2318" y="1665"/>
                <a:ext cx="5" cy="5"/>
              </a:xfrm>
              <a:custGeom>
                <a:avLst/>
                <a:gdLst>
                  <a:gd name="T0" fmla="*/ 2 w 3"/>
                  <a:gd name="T1" fmla="*/ 0 h 3"/>
                  <a:gd name="T2" fmla="*/ 3 w 3"/>
                  <a:gd name="T3" fmla="*/ 3 h 3"/>
                  <a:gd name="T4" fmla="*/ 2 w 3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0"/>
                    </a:moveTo>
                    <a:cubicBezTo>
                      <a:pt x="3" y="1"/>
                      <a:pt x="3" y="1"/>
                      <a:pt x="3" y="3"/>
                    </a:cubicBezTo>
                    <a:cubicBezTo>
                      <a:pt x="0" y="2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1" name="Freeform 80"/>
              <p:cNvSpPr/>
              <p:nvPr/>
            </p:nvSpPr>
            <p:spPr bwMode="auto">
              <a:xfrm>
                <a:off x="2318" y="1663"/>
                <a:ext cx="7" cy="9"/>
              </a:xfrm>
              <a:custGeom>
                <a:avLst/>
                <a:gdLst>
                  <a:gd name="T0" fmla="*/ 3 w 4"/>
                  <a:gd name="T1" fmla="*/ 5 h 5"/>
                  <a:gd name="T2" fmla="*/ 2 w 4"/>
                  <a:gd name="T3" fmla="*/ 5 h 5"/>
                  <a:gd name="T4" fmla="*/ 0 w 4"/>
                  <a:gd name="T5" fmla="*/ 2 h 5"/>
                  <a:gd name="T6" fmla="*/ 2 w 4"/>
                  <a:gd name="T7" fmla="*/ 0 h 5"/>
                  <a:gd name="T8" fmla="*/ 2 w 4"/>
                  <a:gd name="T9" fmla="*/ 0 h 5"/>
                  <a:gd name="T10" fmla="*/ 3 w 4"/>
                  <a:gd name="T11" fmla="*/ 0 h 5"/>
                  <a:gd name="T12" fmla="*/ 3 w 4"/>
                  <a:gd name="T13" fmla="*/ 4 h 5"/>
                  <a:gd name="T14" fmla="*/ 3 w 4"/>
                  <a:gd name="T1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5">
                    <a:moveTo>
                      <a:pt x="3" y="5"/>
                    </a:moveTo>
                    <a:cubicBezTo>
                      <a:pt x="2" y="5"/>
                      <a:pt x="2" y="5"/>
                      <a:pt x="2" y="5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1"/>
                      <a:pt x="4" y="2"/>
                      <a:pt x="3" y="4"/>
                    </a:cubicBezTo>
                    <a:lnTo>
                      <a:pt x="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2" name="Freeform 81"/>
              <p:cNvSpPr/>
              <p:nvPr/>
            </p:nvSpPr>
            <p:spPr bwMode="auto">
              <a:xfrm>
                <a:off x="2327" y="1653"/>
                <a:ext cx="1" cy="5"/>
              </a:xfrm>
              <a:custGeom>
                <a:avLst/>
                <a:gdLst>
                  <a:gd name="T0" fmla="*/ 1 w 1"/>
                  <a:gd name="T1" fmla="*/ 1 h 3"/>
                  <a:gd name="T2" fmla="*/ 1 w 1"/>
                  <a:gd name="T3" fmla="*/ 3 h 3"/>
                  <a:gd name="T4" fmla="*/ 1 w 1"/>
                  <a:gd name="T5" fmla="*/ 0 h 3"/>
                  <a:gd name="T6" fmla="*/ 1 w 1"/>
                  <a:gd name="T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1" y="1"/>
                    </a:moveTo>
                    <a:cubicBezTo>
                      <a:pt x="1" y="2"/>
                      <a:pt x="1" y="3"/>
                      <a:pt x="1" y="3"/>
                    </a:cubicBezTo>
                    <a:cubicBezTo>
                      <a:pt x="0" y="2"/>
                      <a:pt x="0" y="2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3" name="Freeform 82"/>
              <p:cNvSpPr/>
              <p:nvPr/>
            </p:nvSpPr>
            <p:spPr bwMode="auto">
              <a:xfrm>
                <a:off x="2325" y="1646"/>
                <a:ext cx="5" cy="23"/>
              </a:xfrm>
              <a:custGeom>
                <a:avLst/>
                <a:gdLst>
                  <a:gd name="T0" fmla="*/ 2 w 3"/>
                  <a:gd name="T1" fmla="*/ 13 h 13"/>
                  <a:gd name="T2" fmla="*/ 1 w 3"/>
                  <a:gd name="T3" fmla="*/ 8 h 13"/>
                  <a:gd name="T4" fmla="*/ 1 w 3"/>
                  <a:gd name="T5" fmla="*/ 4 h 13"/>
                  <a:gd name="T6" fmla="*/ 2 w 3"/>
                  <a:gd name="T7" fmla="*/ 0 h 13"/>
                  <a:gd name="T8" fmla="*/ 3 w 3"/>
                  <a:gd name="T9" fmla="*/ 4 h 13"/>
                  <a:gd name="T10" fmla="*/ 3 w 3"/>
                  <a:gd name="T11" fmla="*/ 5 h 13"/>
                  <a:gd name="T12" fmla="*/ 3 w 3"/>
                  <a:gd name="T13" fmla="*/ 5 h 13"/>
                  <a:gd name="T14" fmla="*/ 3 w 3"/>
                  <a:gd name="T15" fmla="*/ 5 h 13"/>
                  <a:gd name="T16" fmla="*/ 3 w 3"/>
                  <a:gd name="T17" fmla="*/ 7 h 13"/>
                  <a:gd name="T18" fmla="*/ 2 w 3"/>
                  <a:gd name="T1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13">
                    <a:moveTo>
                      <a:pt x="2" y="13"/>
                    </a:moveTo>
                    <a:cubicBezTo>
                      <a:pt x="1" y="8"/>
                      <a:pt x="1" y="8"/>
                      <a:pt x="1" y="8"/>
                    </a:cubicBezTo>
                    <a:cubicBezTo>
                      <a:pt x="0" y="6"/>
                      <a:pt x="0" y="6"/>
                      <a:pt x="1" y="4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6"/>
                      <a:pt x="3" y="7"/>
                      <a:pt x="3" y="7"/>
                    </a:cubicBez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4" name="Freeform 83"/>
              <p:cNvSpPr/>
              <p:nvPr/>
            </p:nvSpPr>
            <p:spPr bwMode="auto">
              <a:xfrm>
                <a:off x="2347" y="1681"/>
                <a:ext cx="4" cy="5"/>
              </a:xfrm>
              <a:custGeom>
                <a:avLst/>
                <a:gdLst>
                  <a:gd name="T0" fmla="*/ 1 w 2"/>
                  <a:gd name="T1" fmla="*/ 1 h 3"/>
                  <a:gd name="T2" fmla="*/ 1 w 2"/>
                  <a:gd name="T3" fmla="*/ 3 h 3"/>
                  <a:gd name="T4" fmla="*/ 2 w 2"/>
                  <a:gd name="T5" fmla="*/ 1 h 3"/>
                  <a:gd name="T6" fmla="*/ 0 w 2"/>
                  <a:gd name="T7" fmla="*/ 0 h 3"/>
                  <a:gd name="T8" fmla="*/ 1 w 2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1" y="1"/>
                    </a:moveTo>
                    <a:cubicBezTo>
                      <a:pt x="1" y="2"/>
                      <a:pt x="1" y="2"/>
                      <a:pt x="1" y="3"/>
                    </a:cubicBezTo>
                    <a:cubicBezTo>
                      <a:pt x="1" y="2"/>
                      <a:pt x="1" y="1"/>
                      <a:pt x="2" y="1"/>
                    </a:cubicBezTo>
                    <a:cubicBezTo>
                      <a:pt x="1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5" name="Freeform 84"/>
              <p:cNvSpPr/>
              <p:nvPr/>
            </p:nvSpPr>
            <p:spPr bwMode="auto">
              <a:xfrm>
                <a:off x="2340" y="1679"/>
                <a:ext cx="12" cy="14"/>
              </a:xfrm>
              <a:custGeom>
                <a:avLst/>
                <a:gdLst>
                  <a:gd name="T0" fmla="*/ 4 w 7"/>
                  <a:gd name="T1" fmla="*/ 8 h 8"/>
                  <a:gd name="T2" fmla="*/ 4 w 7"/>
                  <a:gd name="T3" fmla="*/ 3 h 8"/>
                  <a:gd name="T4" fmla="*/ 3 w 7"/>
                  <a:gd name="T5" fmla="*/ 2 h 8"/>
                  <a:gd name="T6" fmla="*/ 0 w 7"/>
                  <a:gd name="T7" fmla="*/ 0 h 8"/>
                  <a:gd name="T8" fmla="*/ 4 w 7"/>
                  <a:gd name="T9" fmla="*/ 0 h 8"/>
                  <a:gd name="T10" fmla="*/ 6 w 7"/>
                  <a:gd name="T11" fmla="*/ 1 h 8"/>
                  <a:gd name="T12" fmla="*/ 7 w 7"/>
                  <a:gd name="T13" fmla="*/ 1 h 8"/>
                  <a:gd name="T14" fmla="*/ 6 w 7"/>
                  <a:gd name="T15" fmla="*/ 2 h 8"/>
                  <a:gd name="T16" fmla="*/ 6 w 7"/>
                  <a:gd name="T17" fmla="*/ 4 h 8"/>
                  <a:gd name="T18" fmla="*/ 4 w 7"/>
                  <a:gd name="T1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8">
                    <a:moveTo>
                      <a:pt x="4" y="8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2"/>
                      <a:pt x="3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5" y="1"/>
                      <a:pt x="6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3"/>
                      <a:pt x="6" y="3"/>
                      <a:pt x="6" y="4"/>
                    </a:cubicBezTo>
                    <a:lnTo>
                      <a:pt x="4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6" name="Freeform 85"/>
              <p:cNvSpPr/>
              <p:nvPr/>
            </p:nvSpPr>
            <p:spPr bwMode="auto">
              <a:xfrm>
                <a:off x="2354" y="1984"/>
                <a:ext cx="135" cy="270"/>
              </a:xfrm>
              <a:custGeom>
                <a:avLst/>
                <a:gdLst>
                  <a:gd name="T0" fmla="*/ 74 w 78"/>
                  <a:gd name="T1" fmla="*/ 19 h 157"/>
                  <a:gd name="T2" fmla="*/ 75 w 78"/>
                  <a:gd name="T3" fmla="*/ 27 h 157"/>
                  <a:gd name="T4" fmla="*/ 66 w 78"/>
                  <a:gd name="T5" fmla="*/ 35 h 157"/>
                  <a:gd name="T6" fmla="*/ 60 w 78"/>
                  <a:gd name="T7" fmla="*/ 43 h 157"/>
                  <a:gd name="T8" fmla="*/ 58 w 78"/>
                  <a:gd name="T9" fmla="*/ 57 h 157"/>
                  <a:gd name="T10" fmla="*/ 62 w 78"/>
                  <a:gd name="T11" fmla="*/ 65 h 157"/>
                  <a:gd name="T12" fmla="*/ 65 w 78"/>
                  <a:gd name="T13" fmla="*/ 68 h 157"/>
                  <a:gd name="T14" fmla="*/ 63 w 78"/>
                  <a:gd name="T15" fmla="*/ 74 h 157"/>
                  <a:gd name="T16" fmla="*/ 55 w 78"/>
                  <a:gd name="T17" fmla="*/ 80 h 157"/>
                  <a:gd name="T18" fmla="*/ 43 w 78"/>
                  <a:gd name="T19" fmla="*/ 81 h 157"/>
                  <a:gd name="T20" fmla="*/ 44 w 78"/>
                  <a:gd name="T21" fmla="*/ 84 h 157"/>
                  <a:gd name="T22" fmla="*/ 43 w 78"/>
                  <a:gd name="T23" fmla="*/ 88 h 157"/>
                  <a:gd name="T24" fmla="*/ 38 w 78"/>
                  <a:gd name="T25" fmla="*/ 93 h 157"/>
                  <a:gd name="T26" fmla="*/ 32 w 78"/>
                  <a:gd name="T27" fmla="*/ 92 h 157"/>
                  <a:gd name="T28" fmla="*/ 36 w 78"/>
                  <a:gd name="T29" fmla="*/ 99 h 157"/>
                  <a:gd name="T30" fmla="*/ 35 w 78"/>
                  <a:gd name="T31" fmla="*/ 98 h 157"/>
                  <a:gd name="T32" fmla="*/ 38 w 78"/>
                  <a:gd name="T33" fmla="*/ 100 h 157"/>
                  <a:gd name="T34" fmla="*/ 33 w 78"/>
                  <a:gd name="T35" fmla="*/ 101 h 157"/>
                  <a:gd name="T36" fmla="*/ 35 w 78"/>
                  <a:gd name="T37" fmla="*/ 103 h 157"/>
                  <a:gd name="T38" fmla="*/ 32 w 78"/>
                  <a:gd name="T39" fmla="*/ 107 h 157"/>
                  <a:gd name="T40" fmla="*/ 30 w 78"/>
                  <a:gd name="T41" fmla="*/ 114 h 157"/>
                  <a:gd name="T42" fmla="*/ 22 w 78"/>
                  <a:gd name="T43" fmla="*/ 120 h 157"/>
                  <a:gd name="T44" fmla="*/ 30 w 78"/>
                  <a:gd name="T45" fmla="*/ 127 h 157"/>
                  <a:gd name="T46" fmla="*/ 23 w 78"/>
                  <a:gd name="T47" fmla="*/ 136 h 157"/>
                  <a:gd name="T48" fmla="*/ 18 w 78"/>
                  <a:gd name="T49" fmla="*/ 141 h 157"/>
                  <a:gd name="T50" fmla="*/ 15 w 78"/>
                  <a:gd name="T51" fmla="*/ 149 h 157"/>
                  <a:gd name="T52" fmla="*/ 16 w 78"/>
                  <a:gd name="T53" fmla="*/ 149 h 157"/>
                  <a:gd name="T54" fmla="*/ 15 w 78"/>
                  <a:gd name="T55" fmla="*/ 152 h 157"/>
                  <a:gd name="T56" fmla="*/ 19 w 78"/>
                  <a:gd name="T57" fmla="*/ 157 h 157"/>
                  <a:gd name="T58" fmla="*/ 7 w 78"/>
                  <a:gd name="T59" fmla="*/ 155 h 157"/>
                  <a:gd name="T60" fmla="*/ 4 w 78"/>
                  <a:gd name="T61" fmla="*/ 147 h 157"/>
                  <a:gd name="T62" fmla="*/ 0 w 78"/>
                  <a:gd name="T63" fmla="*/ 147 h 157"/>
                  <a:gd name="T64" fmla="*/ 1 w 78"/>
                  <a:gd name="T65" fmla="*/ 138 h 157"/>
                  <a:gd name="T66" fmla="*/ 3 w 78"/>
                  <a:gd name="T67" fmla="*/ 129 h 157"/>
                  <a:gd name="T68" fmla="*/ 5 w 78"/>
                  <a:gd name="T69" fmla="*/ 112 h 157"/>
                  <a:gd name="T70" fmla="*/ 8 w 78"/>
                  <a:gd name="T71" fmla="*/ 111 h 157"/>
                  <a:gd name="T72" fmla="*/ 5 w 78"/>
                  <a:gd name="T73" fmla="*/ 99 h 157"/>
                  <a:gd name="T74" fmla="*/ 7 w 78"/>
                  <a:gd name="T75" fmla="*/ 85 h 157"/>
                  <a:gd name="T76" fmla="*/ 8 w 78"/>
                  <a:gd name="T77" fmla="*/ 78 h 157"/>
                  <a:gd name="T78" fmla="*/ 8 w 78"/>
                  <a:gd name="T79" fmla="*/ 70 h 157"/>
                  <a:gd name="T80" fmla="*/ 11 w 78"/>
                  <a:gd name="T81" fmla="*/ 67 h 157"/>
                  <a:gd name="T82" fmla="*/ 11 w 78"/>
                  <a:gd name="T83" fmla="*/ 63 h 157"/>
                  <a:gd name="T84" fmla="*/ 13 w 78"/>
                  <a:gd name="T85" fmla="*/ 55 h 157"/>
                  <a:gd name="T86" fmla="*/ 11 w 78"/>
                  <a:gd name="T87" fmla="*/ 47 h 157"/>
                  <a:gd name="T88" fmla="*/ 13 w 78"/>
                  <a:gd name="T89" fmla="*/ 40 h 157"/>
                  <a:gd name="T90" fmla="*/ 14 w 78"/>
                  <a:gd name="T91" fmla="*/ 33 h 157"/>
                  <a:gd name="T92" fmla="*/ 17 w 78"/>
                  <a:gd name="T93" fmla="*/ 27 h 157"/>
                  <a:gd name="T94" fmla="*/ 19 w 78"/>
                  <a:gd name="T95" fmla="*/ 25 h 157"/>
                  <a:gd name="T96" fmla="*/ 19 w 78"/>
                  <a:gd name="T97" fmla="*/ 21 h 157"/>
                  <a:gd name="T98" fmla="*/ 19 w 78"/>
                  <a:gd name="T99" fmla="*/ 15 h 157"/>
                  <a:gd name="T100" fmla="*/ 24 w 78"/>
                  <a:gd name="T101" fmla="*/ 10 h 157"/>
                  <a:gd name="T102" fmla="*/ 24 w 78"/>
                  <a:gd name="T103" fmla="*/ 7 h 157"/>
                  <a:gd name="T104" fmla="*/ 28 w 78"/>
                  <a:gd name="T105" fmla="*/ 3 h 157"/>
                  <a:gd name="T106" fmla="*/ 35 w 78"/>
                  <a:gd name="T107" fmla="*/ 7 h 157"/>
                  <a:gd name="T108" fmla="*/ 46 w 78"/>
                  <a:gd name="T109" fmla="*/ 10 h 157"/>
                  <a:gd name="T110" fmla="*/ 53 w 78"/>
                  <a:gd name="T111" fmla="*/ 13 h 157"/>
                  <a:gd name="T112" fmla="*/ 60 w 78"/>
                  <a:gd name="T113" fmla="*/ 18 h 157"/>
                  <a:gd name="T114" fmla="*/ 59 w 78"/>
                  <a:gd name="T115" fmla="*/ 24 h 157"/>
                  <a:gd name="T116" fmla="*/ 63 w 78"/>
                  <a:gd name="T117" fmla="*/ 27 h 157"/>
                  <a:gd name="T118" fmla="*/ 74 w 78"/>
                  <a:gd name="T119" fmla="*/ 1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8" h="157">
                    <a:moveTo>
                      <a:pt x="74" y="19"/>
                    </a:moveTo>
                    <a:cubicBezTo>
                      <a:pt x="78" y="19"/>
                      <a:pt x="78" y="25"/>
                      <a:pt x="75" y="27"/>
                    </a:cubicBezTo>
                    <a:cubicBezTo>
                      <a:pt x="71" y="29"/>
                      <a:pt x="68" y="32"/>
                      <a:pt x="66" y="35"/>
                    </a:cubicBezTo>
                    <a:cubicBezTo>
                      <a:pt x="63" y="38"/>
                      <a:pt x="61" y="40"/>
                      <a:pt x="60" y="43"/>
                    </a:cubicBezTo>
                    <a:cubicBezTo>
                      <a:pt x="60" y="48"/>
                      <a:pt x="59" y="52"/>
                      <a:pt x="58" y="57"/>
                    </a:cubicBezTo>
                    <a:cubicBezTo>
                      <a:pt x="57" y="62"/>
                      <a:pt x="64" y="61"/>
                      <a:pt x="62" y="65"/>
                    </a:cubicBezTo>
                    <a:cubicBezTo>
                      <a:pt x="62" y="68"/>
                      <a:pt x="65" y="68"/>
                      <a:pt x="65" y="68"/>
                    </a:cubicBezTo>
                    <a:cubicBezTo>
                      <a:pt x="66" y="70"/>
                      <a:pt x="64" y="73"/>
                      <a:pt x="63" y="74"/>
                    </a:cubicBezTo>
                    <a:cubicBezTo>
                      <a:pt x="60" y="78"/>
                      <a:pt x="60" y="79"/>
                      <a:pt x="55" y="80"/>
                    </a:cubicBezTo>
                    <a:cubicBezTo>
                      <a:pt x="52" y="81"/>
                      <a:pt x="46" y="83"/>
                      <a:pt x="43" y="81"/>
                    </a:cubicBezTo>
                    <a:cubicBezTo>
                      <a:pt x="43" y="82"/>
                      <a:pt x="44" y="83"/>
                      <a:pt x="44" y="84"/>
                    </a:cubicBezTo>
                    <a:cubicBezTo>
                      <a:pt x="44" y="85"/>
                      <a:pt x="43" y="86"/>
                      <a:pt x="43" y="88"/>
                    </a:cubicBezTo>
                    <a:cubicBezTo>
                      <a:pt x="43" y="91"/>
                      <a:pt x="42" y="93"/>
                      <a:pt x="38" y="93"/>
                    </a:cubicBezTo>
                    <a:cubicBezTo>
                      <a:pt x="37" y="93"/>
                      <a:pt x="31" y="89"/>
                      <a:pt x="32" y="92"/>
                    </a:cubicBezTo>
                    <a:cubicBezTo>
                      <a:pt x="32" y="94"/>
                      <a:pt x="32" y="100"/>
                      <a:pt x="36" y="99"/>
                    </a:cubicBezTo>
                    <a:cubicBezTo>
                      <a:pt x="36" y="99"/>
                      <a:pt x="36" y="99"/>
                      <a:pt x="35" y="98"/>
                    </a:cubicBezTo>
                    <a:cubicBezTo>
                      <a:pt x="37" y="97"/>
                      <a:pt x="39" y="98"/>
                      <a:pt x="38" y="100"/>
                    </a:cubicBezTo>
                    <a:cubicBezTo>
                      <a:pt x="37" y="104"/>
                      <a:pt x="35" y="99"/>
                      <a:pt x="33" y="101"/>
                    </a:cubicBezTo>
                    <a:cubicBezTo>
                      <a:pt x="34" y="101"/>
                      <a:pt x="34" y="102"/>
                      <a:pt x="35" y="103"/>
                    </a:cubicBezTo>
                    <a:cubicBezTo>
                      <a:pt x="33" y="103"/>
                      <a:pt x="32" y="105"/>
                      <a:pt x="32" y="107"/>
                    </a:cubicBezTo>
                    <a:cubicBezTo>
                      <a:pt x="32" y="110"/>
                      <a:pt x="30" y="111"/>
                      <a:pt x="30" y="114"/>
                    </a:cubicBezTo>
                    <a:cubicBezTo>
                      <a:pt x="27" y="113"/>
                      <a:pt x="23" y="116"/>
                      <a:pt x="22" y="120"/>
                    </a:cubicBezTo>
                    <a:cubicBezTo>
                      <a:pt x="22" y="125"/>
                      <a:pt x="29" y="124"/>
                      <a:pt x="30" y="127"/>
                    </a:cubicBezTo>
                    <a:cubicBezTo>
                      <a:pt x="30" y="131"/>
                      <a:pt x="26" y="134"/>
                      <a:pt x="23" y="136"/>
                    </a:cubicBezTo>
                    <a:cubicBezTo>
                      <a:pt x="23" y="137"/>
                      <a:pt x="20" y="148"/>
                      <a:pt x="18" y="141"/>
                    </a:cubicBezTo>
                    <a:cubicBezTo>
                      <a:pt x="20" y="143"/>
                      <a:pt x="16" y="146"/>
                      <a:pt x="15" y="149"/>
                    </a:cubicBezTo>
                    <a:cubicBezTo>
                      <a:pt x="16" y="149"/>
                      <a:pt x="16" y="149"/>
                      <a:pt x="16" y="149"/>
                    </a:cubicBezTo>
                    <a:cubicBezTo>
                      <a:pt x="17" y="151"/>
                      <a:pt x="17" y="152"/>
                      <a:pt x="15" y="152"/>
                    </a:cubicBezTo>
                    <a:cubicBezTo>
                      <a:pt x="17" y="153"/>
                      <a:pt x="18" y="155"/>
                      <a:pt x="19" y="157"/>
                    </a:cubicBezTo>
                    <a:cubicBezTo>
                      <a:pt x="15" y="156"/>
                      <a:pt x="12" y="155"/>
                      <a:pt x="7" y="155"/>
                    </a:cubicBezTo>
                    <a:cubicBezTo>
                      <a:pt x="3" y="155"/>
                      <a:pt x="4" y="151"/>
                      <a:pt x="4" y="147"/>
                    </a:cubicBezTo>
                    <a:cubicBezTo>
                      <a:pt x="2" y="147"/>
                      <a:pt x="1" y="147"/>
                      <a:pt x="0" y="147"/>
                    </a:cubicBezTo>
                    <a:cubicBezTo>
                      <a:pt x="0" y="144"/>
                      <a:pt x="0" y="141"/>
                      <a:pt x="1" y="138"/>
                    </a:cubicBezTo>
                    <a:cubicBezTo>
                      <a:pt x="3" y="135"/>
                      <a:pt x="3" y="133"/>
                      <a:pt x="3" y="129"/>
                    </a:cubicBezTo>
                    <a:cubicBezTo>
                      <a:pt x="4" y="125"/>
                      <a:pt x="10" y="115"/>
                      <a:pt x="5" y="112"/>
                    </a:cubicBezTo>
                    <a:cubicBezTo>
                      <a:pt x="6" y="112"/>
                      <a:pt x="7" y="111"/>
                      <a:pt x="8" y="111"/>
                    </a:cubicBezTo>
                    <a:cubicBezTo>
                      <a:pt x="6" y="110"/>
                      <a:pt x="4" y="102"/>
                      <a:pt x="5" y="99"/>
                    </a:cubicBezTo>
                    <a:cubicBezTo>
                      <a:pt x="7" y="95"/>
                      <a:pt x="5" y="90"/>
                      <a:pt x="7" y="85"/>
                    </a:cubicBezTo>
                    <a:cubicBezTo>
                      <a:pt x="7" y="82"/>
                      <a:pt x="9" y="80"/>
                      <a:pt x="8" y="78"/>
                    </a:cubicBezTo>
                    <a:cubicBezTo>
                      <a:pt x="8" y="76"/>
                      <a:pt x="8" y="72"/>
                      <a:pt x="8" y="70"/>
                    </a:cubicBezTo>
                    <a:cubicBezTo>
                      <a:pt x="9" y="69"/>
                      <a:pt x="10" y="69"/>
                      <a:pt x="11" y="67"/>
                    </a:cubicBezTo>
                    <a:cubicBezTo>
                      <a:pt x="11" y="66"/>
                      <a:pt x="10" y="65"/>
                      <a:pt x="11" y="63"/>
                    </a:cubicBezTo>
                    <a:cubicBezTo>
                      <a:pt x="11" y="60"/>
                      <a:pt x="14" y="59"/>
                      <a:pt x="13" y="55"/>
                    </a:cubicBezTo>
                    <a:cubicBezTo>
                      <a:pt x="13" y="52"/>
                      <a:pt x="11" y="50"/>
                      <a:pt x="11" y="47"/>
                    </a:cubicBezTo>
                    <a:cubicBezTo>
                      <a:pt x="10" y="45"/>
                      <a:pt x="12" y="42"/>
                      <a:pt x="13" y="40"/>
                    </a:cubicBezTo>
                    <a:cubicBezTo>
                      <a:pt x="13" y="38"/>
                      <a:pt x="13" y="36"/>
                      <a:pt x="14" y="33"/>
                    </a:cubicBezTo>
                    <a:cubicBezTo>
                      <a:pt x="15" y="31"/>
                      <a:pt x="16" y="29"/>
                      <a:pt x="17" y="27"/>
                    </a:cubicBezTo>
                    <a:cubicBezTo>
                      <a:pt x="17" y="26"/>
                      <a:pt x="19" y="26"/>
                      <a:pt x="19" y="25"/>
                    </a:cubicBezTo>
                    <a:cubicBezTo>
                      <a:pt x="20" y="24"/>
                      <a:pt x="19" y="22"/>
                      <a:pt x="19" y="21"/>
                    </a:cubicBezTo>
                    <a:cubicBezTo>
                      <a:pt x="18" y="19"/>
                      <a:pt x="18" y="15"/>
                      <a:pt x="19" y="15"/>
                    </a:cubicBezTo>
                    <a:cubicBezTo>
                      <a:pt x="22" y="13"/>
                      <a:pt x="23" y="13"/>
                      <a:pt x="24" y="10"/>
                    </a:cubicBezTo>
                    <a:cubicBezTo>
                      <a:pt x="24" y="9"/>
                      <a:pt x="23" y="8"/>
                      <a:pt x="24" y="7"/>
                    </a:cubicBezTo>
                    <a:cubicBezTo>
                      <a:pt x="25" y="6"/>
                      <a:pt x="27" y="5"/>
                      <a:pt x="28" y="3"/>
                    </a:cubicBezTo>
                    <a:cubicBezTo>
                      <a:pt x="30" y="6"/>
                      <a:pt x="33" y="4"/>
                      <a:pt x="35" y="7"/>
                    </a:cubicBezTo>
                    <a:cubicBezTo>
                      <a:pt x="36" y="0"/>
                      <a:pt x="44" y="8"/>
                      <a:pt x="46" y="10"/>
                    </a:cubicBezTo>
                    <a:cubicBezTo>
                      <a:pt x="49" y="12"/>
                      <a:pt x="49" y="13"/>
                      <a:pt x="53" y="13"/>
                    </a:cubicBezTo>
                    <a:cubicBezTo>
                      <a:pt x="55" y="14"/>
                      <a:pt x="58" y="17"/>
                      <a:pt x="60" y="18"/>
                    </a:cubicBezTo>
                    <a:cubicBezTo>
                      <a:pt x="62" y="19"/>
                      <a:pt x="59" y="23"/>
                      <a:pt x="59" y="24"/>
                    </a:cubicBezTo>
                    <a:cubicBezTo>
                      <a:pt x="57" y="27"/>
                      <a:pt x="61" y="26"/>
                      <a:pt x="63" y="27"/>
                    </a:cubicBezTo>
                    <a:cubicBezTo>
                      <a:pt x="69" y="30"/>
                      <a:pt x="73" y="25"/>
                      <a:pt x="74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7" name="Freeform 86"/>
              <p:cNvSpPr>
                <a:spLocks noEditPoints="1"/>
              </p:cNvSpPr>
              <p:nvPr/>
            </p:nvSpPr>
            <p:spPr bwMode="auto">
              <a:xfrm>
                <a:off x="2352" y="1987"/>
                <a:ext cx="137" cy="269"/>
              </a:xfrm>
              <a:custGeom>
                <a:avLst/>
                <a:gdLst>
                  <a:gd name="T0" fmla="*/ 4 w 79"/>
                  <a:gd name="T1" fmla="*/ 147 h 156"/>
                  <a:gd name="T2" fmla="*/ 1 w 79"/>
                  <a:gd name="T3" fmla="*/ 136 h 156"/>
                  <a:gd name="T4" fmla="*/ 6 w 79"/>
                  <a:gd name="T5" fmla="*/ 111 h 156"/>
                  <a:gd name="T6" fmla="*/ 5 w 79"/>
                  <a:gd name="T7" fmla="*/ 97 h 156"/>
                  <a:gd name="T8" fmla="*/ 8 w 79"/>
                  <a:gd name="T9" fmla="*/ 76 h 156"/>
                  <a:gd name="T10" fmla="*/ 11 w 79"/>
                  <a:gd name="T11" fmla="*/ 65 h 156"/>
                  <a:gd name="T12" fmla="*/ 13 w 79"/>
                  <a:gd name="T13" fmla="*/ 53 h 156"/>
                  <a:gd name="T14" fmla="*/ 13 w 79"/>
                  <a:gd name="T15" fmla="*/ 38 h 156"/>
                  <a:gd name="T16" fmla="*/ 17 w 79"/>
                  <a:gd name="T17" fmla="*/ 25 h 156"/>
                  <a:gd name="T18" fmla="*/ 19 w 79"/>
                  <a:gd name="T19" fmla="*/ 19 h 156"/>
                  <a:gd name="T20" fmla="*/ 24 w 79"/>
                  <a:gd name="T21" fmla="*/ 7 h 156"/>
                  <a:gd name="T22" fmla="*/ 33 w 79"/>
                  <a:gd name="T23" fmla="*/ 2 h 156"/>
                  <a:gd name="T24" fmla="*/ 54 w 79"/>
                  <a:gd name="T25" fmla="*/ 10 h 156"/>
                  <a:gd name="T26" fmla="*/ 60 w 79"/>
                  <a:gd name="T27" fmla="*/ 23 h 156"/>
                  <a:gd name="T28" fmla="*/ 67 w 79"/>
                  <a:gd name="T29" fmla="*/ 25 h 156"/>
                  <a:gd name="T30" fmla="*/ 79 w 79"/>
                  <a:gd name="T31" fmla="*/ 19 h 156"/>
                  <a:gd name="T32" fmla="*/ 66 w 79"/>
                  <a:gd name="T33" fmla="*/ 36 h 156"/>
                  <a:gd name="T34" fmla="*/ 64 w 79"/>
                  <a:gd name="T35" fmla="*/ 64 h 156"/>
                  <a:gd name="T36" fmla="*/ 64 w 79"/>
                  <a:gd name="T37" fmla="*/ 74 h 156"/>
                  <a:gd name="T38" fmla="*/ 45 w 79"/>
                  <a:gd name="T39" fmla="*/ 80 h 156"/>
                  <a:gd name="T40" fmla="*/ 44 w 79"/>
                  <a:gd name="T41" fmla="*/ 90 h 156"/>
                  <a:gd name="T42" fmla="*/ 34 w 79"/>
                  <a:gd name="T43" fmla="*/ 90 h 156"/>
                  <a:gd name="T44" fmla="*/ 40 w 79"/>
                  <a:gd name="T45" fmla="*/ 96 h 156"/>
                  <a:gd name="T46" fmla="*/ 37 w 79"/>
                  <a:gd name="T47" fmla="*/ 102 h 156"/>
                  <a:gd name="T48" fmla="*/ 33 w 79"/>
                  <a:gd name="T49" fmla="*/ 113 h 156"/>
                  <a:gd name="T50" fmla="*/ 32 w 79"/>
                  <a:gd name="T51" fmla="*/ 125 h 156"/>
                  <a:gd name="T52" fmla="*/ 21 w 79"/>
                  <a:gd name="T53" fmla="*/ 142 h 156"/>
                  <a:gd name="T54" fmla="*/ 18 w 79"/>
                  <a:gd name="T55" fmla="*/ 146 h 156"/>
                  <a:gd name="T56" fmla="*/ 21 w 79"/>
                  <a:gd name="T57" fmla="*/ 153 h 156"/>
                  <a:gd name="T58" fmla="*/ 6 w 79"/>
                  <a:gd name="T59" fmla="*/ 145 h 156"/>
                  <a:gd name="T60" fmla="*/ 16 w 79"/>
                  <a:gd name="T61" fmla="*/ 151 h 156"/>
                  <a:gd name="T62" fmla="*/ 17 w 79"/>
                  <a:gd name="T63" fmla="*/ 148 h 156"/>
                  <a:gd name="T64" fmla="*/ 19 w 79"/>
                  <a:gd name="T65" fmla="*/ 140 h 156"/>
                  <a:gd name="T66" fmla="*/ 20 w 79"/>
                  <a:gd name="T67" fmla="*/ 140 h 156"/>
                  <a:gd name="T68" fmla="*/ 25 w 79"/>
                  <a:gd name="T69" fmla="*/ 132 h 156"/>
                  <a:gd name="T70" fmla="*/ 30 w 79"/>
                  <a:gd name="T71" fmla="*/ 111 h 156"/>
                  <a:gd name="T72" fmla="*/ 33 w 79"/>
                  <a:gd name="T73" fmla="*/ 100 h 156"/>
                  <a:gd name="T74" fmla="*/ 32 w 79"/>
                  <a:gd name="T75" fmla="*/ 91 h 156"/>
                  <a:gd name="T76" fmla="*/ 37 w 79"/>
                  <a:gd name="T77" fmla="*/ 89 h 156"/>
                  <a:gd name="T78" fmla="*/ 44 w 79"/>
                  <a:gd name="T79" fmla="*/ 83 h 156"/>
                  <a:gd name="T80" fmla="*/ 43 w 79"/>
                  <a:gd name="T81" fmla="*/ 77 h 156"/>
                  <a:gd name="T82" fmla="*/ 56 w 79"/>
                  <a:gd name="T83" fmla="*/ 77 h 156"/>
                  <a:gd name="T84" fmla="*/ 65 w 79"/>
                  <a:gd name="T85" fmla="*/ 67 h 156"/>
                  <a:gd name="T86" fmla="*/ 60 w 79"/>
                  <a:gd name="T87" fmla="*/ 41 h 156"/>
                  <a:gd name="T88" fmla="*/ 75 w 79"/>
                  <a:gd name="T89" fmla="*/ 24 h 156"/>
                  <a:gd name="T90" fmla="*/ 67 w 79"/>
                  <a:gd name="T91" fmla="*/ 27 h 156"/>
                  <a:gd name="T92" fmla="*/ 59 w 79"/>
                  <a:gd name="T93" fmla="*/ 22 h 156"/>
                  <a:gd name="T94" fmla="*/ 54 w 79"/>
                  <a:gd name="T95" fmla="*/ 12 h 156"/>
                  <a:gd name="T96" fmla="*/ 37 w 79"/>
                  <a:gd name="T97" fmla="*/ 8 h 156"/>
                  <a:gd name="T98" fmla="*/ 26 w 79"/>
                  <a:gd name="T99" fmla="*/ 6 h 156"/>
                  <a:gd name="T100" fmla="*/ 21 w 79"/>
                  <a:gd name="T101" fmla="*/ 14 h 156"/>
                  <a:gd name="T102" fmla="*/ 20 w 79"/>
                  <a:gd name="T103" fmla="*/ 25 h 156"/>
                  <a:gd name="T104" fmla="*/ 15 w 79"/>
                  <a:gd name="T105" fmla="*/ 35 h 156"/>
                  <a:gd name="T106" fmla="*/ 13 w 79"/>
                  <a:gd name="T107" fmla="*/ 47 h 156"/>
                  <a:gd name="T108" fmla="*/ 13 w 79"/>
                  <a:gd name="T109" fmla="*/ 63 h 156"/>
                  <a:gd name="T110" fmla="*/ 10 w 79"/>
                  <a:gd name="T111" fmla="*/ 75 h 156"/>
                  <a:gd name="T112" fmla="*/ 8 w 79"/>
                  <a:gd name="T113" fmla="*/ 90 h 156"/>
                  <a:gd name="T114" fmla="*/ 9 w 79"/>
                  <a:gd name="T115" fmla="*/ 110 h 156"/>
                  <a:gd name="T116" fmla="*/ 5 w 79"/>
                  <a:gd name="T117" fmla="*/ 13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9" h="156">
                    <a:moveTo>
                      <a:pt x="23" y="156"/>
                    </a:moveTo>
                    <a:cubicBezTo>
                      <a:pt x="20" y="156"/>
                      <a:pt x="20" y="156"/>
                      <a:pt x="20" y="156"/>
                    </a:cubicBezTo>
                    <a:cubicBezTo>
                      <a:pt x="16" y="154"/>
                      <a:pt x="12" y="154"/>
                      <a:pt x="8" y="154"/>
                    </a:cubicBezTo>
                    <a:cubicBezTo>
                      <a:pt x="3" y="154"/>
                      <a:pt x="4" y="150"/>
                      <a:pt x="4" y="147"/>
                    </a:cubicBezTo>
                    <a:cubicBezTo>
                      <a:pt x="4" y="147"/>
                      <a:pt x="4" y="146"/>
                      <a:pt x="4" y="146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0" y="145"/>
                      <a:pt x="0" y="145"/>
                      <a:pt x="0" y="145"/>
                    </a:cubicBezTo>
                    <a:cubicBezTo>
                      <a:pt x="0" y="142"/>
                      <a:pt x="0" y="139"/>
                      <a:pt x="1" y="136"/>
                    </a:cubicBezTo>
                    <a:cubicBezTo>
                      <a:pt x="3" y="133"/>
                      <a:pt x="3" y="132"/>
                      <a:pt x="3" y="130"/>
                    </a:cubicBezTo>
                    <a:cubicBezTo>
                      <a:pt x="3" y="129"/>
                      <a:pt x="3" y="128"/>
                      <a:pt x="4" y="127"/>
                    </a:cubicBezTo>
                    <a:cubicBezTo>
                      <a:pt x="4" y="125"/>
                      <a:pt x="4" y="124"/>
                      <a:pt x="5" y="122"/>
                    </a:cubicBezTo>
                    <a:cubicBezTo>
                      <a:pt x="7" y="118"/>
                      <a:pt x="9" y="113"/>
                      <a:pt x="6" y="111"/>
                    </a:cubicBezTo>
                    <a:cubicBezTo>
                      <a:pt x="3" y="110"/>
                      <a:pt x="3" y="110"/>
                      <a:pt x="3" y="110"/>
                    </a:cubicBezTo>
                    <a:cubicBezTo>
                      <a:pt x="6" y="109"/>
                      <a:pt x="6" y="109"/>
                      <a:pt x="6" y="109"/>
                    </a:cubicBezTo>
                    <a:cubicBezTo>
                      <a:pt x="6" y="109"/>
                      <a:pt x="7" y="109"/>
                      <a:pt x="7" y="109"/>
                    </a:cubicBezTo>
                    <a:cubicBezTo>
                      <a:pt x="5" y="106"/>
                      <a:pt x="4" y="100"/>
                      <a:pt x="5" y="97"/>
                    </a:cubicBezTo>
                    <a:cubicBezTo>
                      <a:pt x="6" y="95"/>
                      <a:pt x="6" y="92"/>
                      <a:pt x="6" y="90"/>
                    </a:cubicBezTo>
                    <a:cubicBezTo>
                      <a:pt x="6" y="87"/>
                      <a:pt x="6" y="85"/>
                      <a:pt x="7" y="82"/>
                    </a:cubicBezTo>
                    <a:cubicBezTo>
                      <a:pt x="7" y="81"/>
                      <a:pt x="7" y="81"/>
                      <a:pt x="8" y="80"/>
                    </a:cubicBezTo>
                    <a:cubicBezTo>
                      <a:pt x="8" y="78"/>
                      <a:pt x="9" y="77"/>
                      <a:pt x="8" y="76"/>
                    </a:cubicBezTo>
                    <a:cubicBezTo>
                      <a:pt x="8" y="75"/>
                      <a:pt x="8" y="75"/>
                      <a:pt x="8" y="75"/>
                    </a:cubicBezTo>
                    <a:cubicBezTo>
                      <a:pt x="8" y="73"/>
                      <a:pt x="8" y="70"/>
                      <a:pt x="9" y="68"/>
                    </a:cubicBezTo>
                    <a:cubicBezTo>
                      <a:pt x="9" y="67"/>
                      <a:pt x="9" y="67"/>
                      <a:pt x="10" y="66"/>
                    </a:cubicBezTo>
                    <a:cubicBezTo>
                      <a:pt x="10" y="66"/>
                      <a:pt x="11" y="65"/>
                      <a:pt x="11" y="65"/>
                    </a:cubicBezTo>
                    <a:cubicBezTo>
                      <a:pt x="11" y="65"/>
                      <a:pt x="11" y="64"/>
                      <a:pt x="11" y="63"/>
                    </a:cubicBezTo>
                    <a:cubicBezTo>
                      <a:pt x="11" y="63"/>
                      <a:pt x="11" y="62"/>
                      <a:pt x="11" y="61"/>
                    </a:cubicBezTo>
                    <a:cubicBezTo>
                      <a:pt x="11" y="60"/>
                      <a:pt x="12" y="58"/>
                      <a:pt x="12" y="58"/>
                    </a:cubicBezTo>
                    <a:cubicBezTo>
                      <a:pt x="13" y="56"/>
                      <a:pt x="13" y="55"/>
                      <a:pt x="13" y="53"/>
                    </a:cubicBezTo>
                    <a:cubicBezTo>
                      <a:pt x="13" y="51"/>
                      <a:pt x="12" y="50"/>
                      <a:pt x="12" y="48"/>
                    </a:cubicBezTo>
                    <a:cubicBezTo>
                      <a:pt x="11" y="47"/>
                      <a:pt x="11" y="46"/>
                      <a:pt x="11" y="45"/>
                    </a:cubicBezTo>
                    <a:cubicBezTo>
                      <a:pt x="10" y="43"/>
                      <a:pt x="11" y="42"/>
                      <a:pt x="12" y="40"/>
                    </a:cubicBezTo>
                    <a:cubicBezTo>
                      <a:pt x="12" y="39"/>
                      <a:pt x="13" y="39"/>
                      <a:pt x="13" y="38"/>
                    </a:cubicBezTo>
                    <a:cubicBezTo>
                      <a:pt x="13" y="37"/>
                      <a:pt x="13" y="36"/>
                      <a:pt x="13" y="35"/>
                    </a:cubicBezTo>
                    <a:cubicBezTo>
                      <a:pt x="14" y="33"/>
                      <a:pt x="14" y="32"/>
                      <a:pt x="14" y="31"/>
                    </a:cubicBezTo>
                    <a:cubicBezTo>
                      <a:pt x="14" y="29"/>
                      <a:pt x="15" y="28"/>
                      <a:pt x="16" y="27"/>
                    </a:cubicBezTo>
                    <a:cubicBezTo>
                      <a:pt x="16" y="26"/>
                      <a:pt x="17" y="26"/>
                      <a:pt x="17" y="25"/>
                    </a:cubicBezTo>
                    <a:cubicBezTo>
                      <a:pt x="17" y="24"/>
                      <a:pt x="18" y="23"/>
                      <a:pt x="19" y="23"/>
                    </a:cubicBezTo>
                    <a:cubicBezTo>
                      <a:pt x="19" y="23"/>
                      <a:pt x="19" y="23"/>
                      <a:pt x="20" y="23"/>
                    </a:cubicBezTo>
                    <a:cubicBezTo>
                      <a:pt x="20" y="22"/>
                      <a:pt x="19" y="21"/>
                      <a:pt x="19" y="20"/>
                    </a:cubicBezTo>
                    <a:cubicBezTo>
                      <a:pt x="19" y="20"/>
                      <a:pt x="19" y="19"/>
                      <a:pt x="19" y="19"/>
                    </a:cubicBezTo>
                    <a:cubicBezTo>
                      <a:pt x="18" y="17"/>
                      <a:pt x="18" y="13"/>
                      <a:pt x="20" y="12"/>
                    </a:cubicBezTo>
                    <a:cubicBezTo>
                      <a:pt x="20" y="12"/>
                      <a:pt x="21" y="11"/>
                      <a:pt x="21" y="11"/>
                    </a:cubicBezTo>
                    <a:cubicBezTo>
                      <a:pt x="23" y="10"/>
                      <a:pt x="24" y="10"/>
                      <a:pt x="24" y="8"/>
                    </a:cubicBezTo>
                    <a:cubicBezTo>
                      <a:pt x="24" y="8"/>
                      <a:pt x="24" y="7"/>
                      <a:pt x="24" y="7"/>
                    </a:cubicBezTo>
                    <a:cubicBezTo>
                      <a:pt x="24" y="6"/>
                      <a:pt x="24" y="5"/>
                      <a:pt x="24" y="5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30" y="2"/>
                      <a:pt x="31" y="2"/>
                      <a:pt x="33" y="2"/>
                    </a:cubicBezTo>
                    <a:cubicBezTo>
                      <a:pt x="33" y="2"/>
                      <a:pt x="35" y="2"/>
                      <a:pt x="36" y="3"/>
                    </a:cubicBezTo>
                    <a:cubicBezTo>
                      <a:pt x="36" y="1"/>
                      <a:pt x="38" y="1"/>
                      <a:pt x="38" y="1"/>
                    </a:cubicBezTo>
                    <a:cubicBezTo>
                      <a:pt x="42" y="1"/>
                      <a:pt x="47" y="6"/>
                      <a:pt x="48" y="7"/>
                    </a:cubicBezTo>
                    <a:cubicBezTo>
                      <a:pt x="50" y="10"/>
                      <a:pt x="51" y="10"/>
                      <a:pt x="54" y="10"/>
                    </a:cubicBezTo>
                    <a:cubicBezTo>
                      <a:pt x="56" y="11"/>
                      <a:pt x="58" y="12"/>
                      <a:pt x="60" y="14"/>
                    </a:cubicBezTo>
                    <a:cubicBezTo>
                      <a:pt x="61" y="14"/>
                      <a:pt x="61" y="15"/>
                      <a:pt x="62" y="15"/>
                    </a:cubicBezTo>
                    <a:cubicBezTo>
                      <a:pt x="64" y="17"/>
                      <a:pt x="62" y="20"/>
                      <a:pt x="61" y="22"/>
                    </a:cubicBezTo>
                    <a:cubicBezTo>
                      <a:pt x="61" y="22"/>
                      <a:pt x="61" y="22"/>
                      <a:pt x="60" y="23"/>
                    </a:cubicBezTo>
                    <a:cubicBezTo>
                      <a:pt x="60" y="23"/>
                      <a:pt x="60" y="23"/>
                      <a:pt x="60" y="23"/>
                    </a:cubicBezTo>
                    <a:cubicBezTo>
                      <a:pt x="60" y="23"/>
                      <a:pt x="61" y="23"/>
                      <a:pt x="62" y="23"/>
                    </a:cubicBezTo>
                    <a:cubicBezTo>
                      <a:pt x="63" y="24"/>
                      <a:pt x="64" y="24"/>
                      <a:pt x="64" y="24"/>
                    </a:cubicBezTo>
                    <a:cubicBezTo>
                      <a:pt x="65" y="24"/>
                      <a:pt x="66" y="25"/>
                      <a:pt x="67" y="25"/>
                    </a:cubicBezTo>
                    <a:cubicBezTo>
                      <a:pt x="71" y="25"/>
                      <a:pt x="73" y="21"/>
                      <a:pt x="74" y="17"/>
                    </a:cubicBezTo>
                    <a:cubicBezTo>
                      <a:pt x="74" y="16"/>
                      <a:pt x="74" y="16"/>
                      <a:pt x="74" y="16"/>
                    </a:cubicBezTo>
                    <a:cubicBezTo>
                      <a:pt x="74" y="16"/>
                      <a:pt x="74" y="16"/>
                      <a:pt x="74" y="16"/>
                    </a:cubicBezTo>
                    <a:cubicBezTo>
                      <a:pt x="77" y="16"/>
                      <a:pt x="78" y="17"/>
                      <a:pt x="79" y="19"/>
                    </a:cubicBezTo>
                    <a:cubicBezTo>
                      <a:pt x="79" y="22"/>
                      <a:pt x="79" y="25"/>
                      <a:pt x="76" y="26"/>
                    </a:cubicBezTo>
                    <a:cubicBezTo>
                      <a:pt x="74" y="27"/>
                      <a:pt x="72" y="29"/>
                      <a:pt x="70" y="32"/>
                    </a:cubicBezTo>
                    <a:cubicBezTo>
                      <a:pt x="69" y="33"/>
                      <a:pt x="68" y="33"/>
                      <a:pt x="67" y="34"/>
                    </a:cubicBezTo>
                    <a:cubicBezTo>
                      <a:pt x="67" y="35"/>
                      <a:pt x="66" y="35"/>
                      <a:pt x="66" y="36"/>
                    </a:cubicBezTo>
                    <a:cubicBezTo>
                      <a:pt x="64" y="37"/>
                      <a:pt x="62" y="39"/>
                      <a:pt x="62" y="41"/>
                    </a:cubicBezTo>
                    <a:cubicBezTo>
                      <a:pt x="62" y="46"/>
                      <a:pt x="61" y="50"/>
                      <a:pt x="60" y="55"/>
                    </a:cubicBezTo>
                    <a:cubicBezTo>
                      <a:pt x="60" y="57"/>
                      <a:pt x="61" y="58"/>
                      <a:pt x="62" y="59"/>
                    </a:cubicBezTo>
                    <a:cubicBezTo>
                      <a:pt x="63" y="60"/>
                      <a:pt x="65" y="61"/>
                      <a:pt x="64" y="64"/>
                    </a:cubicBezTo>
                    <a:cubicBezTo>
                      <a:pt x="64" y="64"/>
                      <a:pt x="64" y="65"/>
                      <a:pt x="65" y="65"/>
                    </a:cubicBezTo>
                    <a:cubicBezTo>
                      <a:pt x="66" y="65"/>
                      <a:pt x="67" y="65"/>
                      <a:pt x="67" y="66"/>
                    </a:cubicBezTo>
                    <a:cubicBezTo>
                      <a:pt x="68" y="69"/>
                      <a:pt x="66" y="72"/>
                      <a:pt x="65" y="73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2" y="77"/>
                      <a:pt x="61" y="78"/>
                      <a:pt x="57" y="79"/>
                    </a:cubicBezTo>
                    <a:cubicBezTo>
                      <a:pt x="56" y="79"/>
                      <a:pt x="55" y="79"/>
                      <a:pt x="54" y="79"/>
                    </a:cubicBezTo>
                    <a:cubicBezTo>
                      <a:pt x="52" y="80"/>
                      <a:pt x="48" y="81"/>
                      <a:pt x="45" y="80"/>
                    </a:cubicBezTo>
                    <a:cubicBezTo>
                      <a:pt x="45" y="80"/>
                      <a:pt x="45" y="80"/>
                      <a:pt x="45" y="80"/>
                    </a:cubicBezTo>
                    <a:cubicBezTo>
                      <a:pt x="46" y="81"/>
                      <a:pt x="46" y="81"/>
                      <a:pt x="46" y="82"/>
                    </a:cubicBezTo>
                    <a:cubicBezTo>
                      <a:pt x="46" y="83"/>
                      <a:pt x="46" y="84"/>
                      <a:pt x="45" y="84"/>
                    </a:cubicBezTo>
                    <a:cubicBezTo>
                      <a:pt x="45" y="85"/>
                      <a:pt x="45" y="85"/>
                      <a:pt x="45" y="86"/>
                    </a:cubicBezTo>
                    <a:cubicBezTo>
                      <a:pt x="45" y="88"/>
                      <a:pt x="45" y="89"/>
                      <a:pt x="44" y="90"/>
                    </a:cubicBezTo>
                    <a:cubicBezTo>
                      <a:pt x="43" y="91"/>
                      <a:pt x="41" y="92"/>
                      <a:pt x="39" y="92"/>
                    </a:cubicBezTo>
                    <a:cubicBezTo>
                      <a:pt x="38" y="92"/>
                      <a:pt x="38" y="91"/>
                      <a:pt x="36" y="91"/>
                    </a:cubicBezTo>
                    <a:cubicBezTo>
                      <a:pt x="36" y="90"/>
                      <a:pt x="34" y="90"/>
                      <a:pt x="34" y="90"/>
                    </a:cubicBezTo>
                    <a:cubicBezTo>
                      <a:pt x="34" y="90"/>
                      <a:pt x="34" y="90"/>
                      <a:pt x="34" y="90"/>
                    </a:cubicBezTo>
                    <a:cubicBezTo>
                      <a:pt x="34" y="90"/>
                      <a:pt x="34" y="90"/>
                      <a:pt x="34" y="91"/>
                    </a:cubicBezTo>
                    <a:cubicBezTo>
                      <a:pt x="34" y="93"/>
                      <a:pt x="34" y="95"/>
                      <a:pt x="35" y="96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7" y="94"/>
                      <a:pt x="39" y="95"/>
                      <a:pt x="40" y="96"/>
                    </a:cubicBezTo>
                    <a:cubicBezTo>
                      <a:pt x="40" y="96"/>
                      <a:pt x="41" y="97"/>
                      <a:pt x="40" y="99"/>
                    </a:cubicBezTo>
                    <a:cubicBezTo>
                      <a:pt x="40" y="100"/>
                      <a:pt x="39" y="100"/>
                      <a:pt x="38" y="100"/>
                    </a:cubicBezTo>
                    <a:cubicBezTo>
                      <a:pt x="40" y="101"/>
                      <a:pt x="40" y="101"/>
                      <a:pt x="40" y="101"/>
                    </a:cubicBezTo>
                    <a:cubicBezTo>
                      <a:pt x="37" y="102"/>
                      <a:pt x="37" y="102"/>
                      <a:pt x="37" y="102"/>
                    </a:cubicBezTo>
                    <a:cubicBezTo>
                      <a:pt x="35" y="102"/>
                      <a:pt x="34" y="103"/>
                      <a:pt x="34" y="105"/>
                    </a:cubicBezTo>
                    <a:cubicBezTo>
                      <a:pt x="34" y="106"/>
                      <a:pt x="33" y="108"/>
                      <a:pt x="33" y="109"/>
                    </a:cubicBezTo>
                    <a:cubicBezTo>
                      <a:pt x="32" y="110"/>
                      <a:pt x="32" y="111"/>
                      <a:pt x="32" y="111"/>
                    </a:cubicBezTo>
                    <a:cubicBezTo>
                      <a:pt x="33" y="113"/>
                      <a:pt x="33" y="113"/>
                      <a:pt x="33" y="113"/>
                    </a:cubicBezTo>
                    <a:cubicBezTo>
                      <a:pt x="31" y="113"/>
                      <a:pt x="31" y="113"/>
                      <a:pt x="31" y="113"/>
                    </a:cubicBezTo>
                    <a:cubicBezTo>
                      <a:pt x="28" y="112"/>
                      <a:pt x="25" y="115"/>
                      <a:pt x="24" y="118"/>
                    </a:cubicBezTo>
                    <a:cubicBezTo>
                      <a:pt x="24" y="120"/>
                      <a:pt x="26" y="121"/>
                      <a:pt x="28" y="122"/>
                    </a:cubicBezTo>
                    <a:cubicBezTo>
                      <a:pt x="30" y="122"/>
                      <a:pt x="31" y="123"/>
                      <a:pt x="32" y="125"/>
                    </a:cubicBezTo>
                    <a:cubicBezTo>
                      <a:pt x="32" y="129"/>
                      <a:pt x="29" y="132"/>
                      <a:pt x="26" y="134"/>
                    </a:cubicBezTo>
                    <a:cubicBezTo>
                      <a:pt x="26" y="134"/>
                      <a:pt x="25" y="135"/>
                      <a:pt x="25" y="135"/>
                    </a:cubicBezTo>
                    <a:cubicBezTo>
                      <a:pt x="25" y="135"/>
                      <a:pt x="24" y="136"/>
                      <a:pt x="24" y="136"/>
                    </a:cubicBezTo>
                    <a:cubicBezTo>
                      <a:pt x="23" y="140"/>
                      <a:pt x="22" y="142"/>
                      <a:pt x="21" y="142"/>
                    </a:cubicBezTo>
                    <a:cubicBezTo>
                      <a:pt x="21" y="142"/>
                      <a:pt x="21" y="142"/>
                      <a:pt x="21" y="142"/>
                    </a:cubicBezTo>
                    <a:cubicBezTo>
                      <a:pt x="20" y="142"/>
                      <a:pt x="20" y="142"/>
                      <a:pt x="20" y="142"/>
                    </a:cubicBezTo>
                    <a:cubicBezTo>
                      <a:pt x="20" y="143"/>
                      <a:pt x="19" y="144"/>
                      <a:pt x="19" y="145"/>
                    </a:cubicBezTo>
                    <a:cubicBezTo>
                      <a:pt x="18" y="145"/>
                      <a:pt x="18" y="146"/>
                      <a:pt x="18" y="146"/>
                    </a:cubicBezTo>
                    <a:cubicBezTo>
                      <a:pt x="18" y="146"/>
                      <a:pt x="18" y="146"/>
                      <a:pt x="18" y="146"/>
                    </a:cubicBezTo>
                    <a:cubicBezTo>
                      <a:pt x="19" y="147"/>
                      <a:pt x="19" y="149"/>
                      <a:pt x="19" y="150"/>
                    </a:cubicBezTo>
                    <a:cubicBezTo>
                      <a:pt x="19" y="150"/>
                      <a:pt x="18" y="150"/>
                      <a:pt x="18" y="150"/>
                    </a:cubicBezTo>
                    <a:cubicBezTo>
                      <a:pt x="19" y="151"/>
                      <a:pt x="20" y="152"/>
                      <a:pt x="21" y="153"/>
                    </a:cubicBezTo>
                    <a:cubicBezTo>
                      <a:pt x="21" y="153"/>
                      <a:pt x="21" y="154"/>
                      <a:pt x="21" y="154"/>
                    </a:cubicBezTo>
                    <a:lnTo>
                      <a:pt x="23" y="156"/>
                    </a:lnTo>
                    <a:close/>
                    <a:moveTo>
                      <a:pt x="6" y="144"/>
                    </a:moveTo>
                    <a:cubicBezTo>
                      <a:pt x="6" y="145"/>
                      <a:pt x="6" y="145"/>
                      <a:pt x="6" y="145"/>
                    </a:cubicBezTo>
                    <a:cubicBezTo>
                      <a:pt x="6" y="146"/>
                      <a:pt x="6" y="146"/>
                      <a:pt x="6" y="147"/>
                    </a:cubicBezTo>
                    <a:cubicBezTo>
                      <a:pt x="6" y="151"/>
                      <a:pt x="6" y="152"/>
                      <a:pt x="8" y="152"/>
                    </a:cubicBezTo>
                    <a:cubicBezTo>
                      <a:pt x="12" y="152"/>
                      <a:pt x="15" y="152"/>
                      <a:pt x="18" y="153"/>
                    </a:cubicBezTo>
                    <a:cubicBezTo>
                      <a:pt x="18" y="152"/>
                      <a:pt x="17" y="152"/>
                      <a:pt x="16" y="151"/>
                    </a:cubicBezTo>
                    <a:cubicBezTo>
                      <a:pt x="13" y="150"/>
                      <a:pt x="13" y="150"/>
                      <a:pt x="13" y="150"/>
                    </a:cubicBezTo>
                    <a:cubicBezTo>
                      <a:pt x="16" y="149"/>
                      <a:pt x="16" y="149"/>
                      <a:pt x="16" y="149"/>
                    </a:cubicBezTo>
                    <a:cubicBezTo>
                      <a:pt x="17" y="149"/>
                      <a:pt x="17" y="149"/>
                      <a:pt x="17" y="149"/>
                    </a:cubicBezTo>
                    <a:cubicBezTo>
                      <a:pt x="17" y="149"/>
                      <a:pt x="17" y="149"/>
                      <a:pt x="17" y="148"/>
                    </a:cubicBezTo>
                    <a:cubicBezTo>
                      <a:pt x="15" y="148"/>
                      <a:pt x="15" y="148"/>
                      <a:pt x="15" y="148"/>
                    </a:cubicBezTo>
                    <a:cubicBezTo>
                      <a:pt x="15" y="147"/>
                      <a:pt x="15" y="147"/>
                      <a:pt x="15" y="147"/>
                    </a:cubicBezTo>
                    <a:cubicBezTo>
                      <a:pt x="16" y="146"/>
                      <a:pt x="16" y="145"/>
                      <a:pt x="17" y="144"/>
                    </a:cubicBezTo>
                    <a:cubicBezTo>
                      <a:pt x="18" y="143"/>
                      <a:pt x="19" y="141"/>
                      <a:pt x="19" y="140"/>
                    </a:cubicBezTo>
                    <a:cubicBezTo>
                      <a:pt x="18" y="140"/>
                      <a:pt x="18" y="140"/>
                      <a:pt x="18" y="139"/>
                    </a:cubicBezTo>
                    <a:cubicBezTo>
                      <a:pt x="16" y="132"/>
                      <a:pt x="16" y="132"/>
                      <a:pt x="16" y="132"/>
                    </a:cubicBezTo>
                    <a:cubicBezTo>
                      <a:pt x="20" y="139"/>
                      <a:pt x="20" y="139"/>
                      <a:pt x="20" y="139"/>
                    </a:cubicBezTo>
                    <a:cubicBezTo>
                      <a:pt x="20" y="139"/>
                      <a:pt x="20" y="139"/>
                      <a:pt x="20" y="140"/>
                    </a:cubicBezTo>
                    <a:cubicBezTo>
                      <a:pt x="21" y="140"/>
                      <a:pt x="21" y="140"/>
                      <a:pt x="21" y="140"/>
                    </a:cubicBezTo>
                    <a:cubicBezTo>
                      <a:pt x="21" y="140"/>
                      <a:pt x="22" y="138"/>
                      <a:pt x="22" y="135"/>
                    </a:cubicBezTo>
                    <a:cubicBezTo>
                      <a:pt x="23" y="134"/>
                      <a:pt x="23" y="134"/>
                      <a:pt x="23" y="134"/>
                    </a:cubicBezTo>
                    <a:cubicBezTo>
                      <a:pt x="24" y="133"/>
                      <a:pt x="24" y="133"/>
                      <a:pt x="25" y="132"/>
                    </a:cubicBezTo>
                    <a:cubicBezTo>
                      <a:pt x="27" y="130"/>
                      <a:pt x="30" y="128"/>
                      <a:pt x="30" y="125"/>
                    </a:cubicBezTo>
                    <a:cubicBezTo>
                      <a:pt x="30" y="125"/>
                      <a:pt x="28" y="124"/>
                      <a:pt x="27" y="123"/>
                    </a:cubicBezTo>
                    <a:cubicBezTo>
                      <a:pt x="25" y="122"/>
                      <a:pt x="22" y="121"/>
                      <a:pt x="23" y="117"/>
                    </a:cubicBezTo>
                    <a:cubicBezTo>
                      <a:pt x="23" y="114"/>
                      <a:pt x="27" y="111"/>
                      <a:pt x="30" y="111"/>
                    </a:cubicBezTo>
                    <a:cubicBezTo>
                      <a:pt x="30" y="110"/>
                      <a:pt x="31" y="109"/>
                      <a:pt x="31" y="108"/>
                    </a:cubicBezTo>
                    <a:cubicBezTo>
                      <a:pt x="31" y="107"/>
                      <a:pt x="32" y="106"/>
                      <a:pt x="32" y="105"/>
                    </a:cubicBezTo>
                    <a:cubicBezTo>
                      <a:pt x="32" y="103"/>
                      <a:pt x="33" y="102"/>
                      <a:pt x="34" y="101"/>
                    </a:cubicBezTo>
                    <a:cubicBezTo>
                      <a:pt x="34" y="100"/>
                      <a:pt x="33" y="100"/>
                      <a:pt x="33" y="100"/>
                    </a:cubicBezTo>
                    <a:cubicBezTo>
                      <a:pt x="32" y="99"/>
                      <a:pt x="32" y="99"/>
                      <a:pt x="32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4" y="98"/>
                      <a:pt x="34" y="98"/>
                    </a:cubicBezTo>
                    <a:cubicBezTo>
                      <a:pt x="32" y="96"/>
                      <a:pt x="32" y="93"/>
                      <a:pt x="32" y="91"/>
                    </a:cubicBezTo>
                    <a:cubicBezTo>
                      <a:pt x="32" y="91"/>
                      <a:pt x="32" y="90"/>
                      <a:pt x="32" y="90"/>
                    </a:cubicBezTo>
                    <a:cubicBezTo>
                      <a:pt x="32" y="89"/>
                      <a:pt x="32" y="89"/>
                      <a:pt x="32" y="88"/>
                    </a:cubicBezTo>
                    <a:cubicBezTo>
                      <a:pt x="32" y="88"/>
                      <a:pt x="33" y="88"/>
                      <a:pt x="34" y="88"/>
                    </a:cubicBezTo>
                    <a:cubicBezTo>
                      <a:pt x="35" y="88"/>
                      <a:pt x="36" y="88"/>
                      <a:pt x="37" y="89"/>
                    </a:cubicBezTo>
                    <a:cubicBezTo>
                      <a:pt x="38" y="89"/>
                      <a:pt x="39" y="90"/>
                      <a:pt x="39" y="90"/>
                    </a:cubicBezTo>
                    <a:cubicBezTo>
                      <a:pt x="41" y="90"/>
                      <a:pt x="42" y="90"/>
                      <a:pt x="42" y="89"/>
                    </a:cubicBezTo>
                    <a:cubicBezTo>
                      <a:pt x="43" y="88"/>
                      <a:pt x="43" y="87"/>
                      <a:pt x="43" y="86"/>
                    </a:cubicBezTo>
                    <a:cubicBezTo>
                      <a:pt x="43" y="85"/>
                      <a:pt x="43" y="84"/>
                      <a:pt x="44" y="83"/>
                    </a:cubicBezTo>
                    <a:cubicBezTo>
                      <a:pt x="44" y="83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1"/>
                    </a:cubicBezTo>
                    <a:cubicBezTo>
                      <a:pt x="43" y="81"/>
                      <a:pt x="43" y="80"/>
                      <a:pt x="43" y="78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5" y="78"/>
                      <a:pt x="45" y="78"/>
                      <a:pt x="45" y="78"/>
                    </a:cubicBezTo>
                    <a:cubicBezTo>
                      <a:pt x="45" y="78"/>
                      <a:pt x="47" y="79"/>
                      <a:pt x="48" y="79"/>
                    </a:cubicBezTo>
                    <a:cubicBezTo>
                      <a:pt x="50" y="79"/>
                      <a:pt x="52" y="78"/>
                      <a:pt x="54" y="77"/>
                    </a:cubicBezTo>
                    <a:cubicBezTo>
                      <a:pt x="55" y="77"/>
                      <a:pt x="55" y="77"/>
                      <a:pt x="56" y="77"/>
                    </a:cubicBezTo>
                    <a:cubicBezTo>
                      <a:pt x="60" y="76"/>
                      <a:pt x="60" y="76"/>
                      <a:pt x="63" y="73"/>
                    </a:cubicBezTo>
                    <a:cubicBezTo>
                      <a:pt x="63" y="72"/>
                      <a:pt x="63" y="72"/>
                      <a:pt x="63" y="72"/>
                    </a:cubicBezTo>
                    <a:cubicBezTo>
                      <a:pt x="64" y="71"/>
                      <a:pt x="66" y="69"/>
                      <a:pt x="65" y="67"/>
                    </a:cubicBezTo>
                    <a:cubicBezTo>
                      <a:pt x="65" y="67"/>
                      <a:pt x="65" y="67"/>
                      <a:pt x="65" y="67"/>
                    </a:cubicBezTo>
                    <a:cubicBezTo>
                      <a:pt x="64" y="66"/>
                      <a:pt x="62" y="66"/>
                      <a:pt x="62" y="63"/>
                    </a:cubicBezTo>
                    <a:cubicBezTo>
                      <a:pt x="63" y="62"/>
                      <a:pt x="62" y="61"/>
                      <a:pt x="61" y="60"/>
                    </a:cubicBezTo>
                    <a:cubicBezTo>
                      <a:pt x="60" y="59"/>
                      <a:pt x="58" y="58"/>
                      <a:pt x="58" y="55"/>
                    </a:cubicBezTo>
                    <a:cubicBezTo>
                      <a:pt x="59" y="50"/>
                      <a:pt x="60" y="45"/>
                      <a:pt x="60" y="41"/>
                    </a:cubicBezTo>
                    <a:cubicBezTo>
                      <a:pt x="61" y="38"/>
                      <a:pt x="63" y="36"/>
                      <a:pt x="65" y="34"/>
                    </a:cubicBezTo>
                    <a:cubicBezTo>
                      <a:pt x="65" y="34"/>
                      <a:pt x="66" y="33"/>
                      <a:pt x="66" y="33"/>
                    </a:cubicBezTo>
                    <a:cubicBezTo>
                      <a:pt x="67" y="32"/>
                      <a:pt x="67" y="31"/>
                      <a:pt x="68" y="30"/>
                    </a:cubicBezTo>
                    <a:cubicBezTo>
                      <a:pt x="70" y="28"/>
                      <a:pt x="72" y="25"/>
                      <a:pt x="75" y="24"/>
                    </a:cubicBezTo>
                    <a:cubicBezTo>
                      <a:pt x="77" y="23"/>
                      <a:pt x="77" y="21"/>
                      <a:pt x="77" y="20"/>
                    </a:cubicBezTo>
                    <a:cubicBezTo>
                      <a:pt x="77" y="19"/>
                      <a:pt x="76" y="18"/>
                      <a:pt x="75" y="18"/>
                    </a:cubicBezTo>
                    <a:cubicBezTo>
                      <a:pt x="75" y="23"/>
                      <a:pt x="72" y="27"/>
                      <a:pt x="67" y="27"/>
                    </a:cubicBezTo>
                    <a:cubicBezTo>
                      <a:pt x="67" y="27"/>
                      <a:pt x="67" y="27"/>
                      <a:pt x="67" y="27"/>
                    </a:cubicBezTo>
                    <a:cubicBezTo>
                      <a:pt x="66" y="27"/>
                      <a:pt x="65" y="26"/>
                      <a:pt x="63" y="26"/>
                    </a:cubicBezTo>
                    <a:cubicBezTo>
                      <a:pt x="63" y="26"/>
                      <a:pt x="62" y="25"/>
                      <a:pt x="62" y="25"/>
                    </a:cubicBezTo>
                    <a:cubicBezTo>
                      <a:pt x="61" y="25"/>
                      <a:pt x="59" y="25"/>
                      <a:pt x="58" y="24"/>
                    </a:cubicBezTo>
                    <a:cubicBezTo>
                      <a:pt x="58" y="23"/>
                      <a:pt x="58" y="22"/>
                      <a:pt x="59" y="22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60" y="20"/>
                      <a:pt x="61" y="18"/>
                      <a:pt x="61" y="17"/>
                    </a:cubicBezTo>
                    <a:cubicBezTo>
                      <a:pt x="60" y="17"/>
                      <a:pt x="59" y="16"/>
                      <a:pt x="59" y="15"/>
                    </a:cubicBezTo>
                    <a:cubicBezTo>
                      <a:pt x="57" y="14"/>
                      <a:pt x="55" y="13"/>
                      <a:pt x="54" y="12"/>
                    </a:cubicBezTo>
                    <a:cubicBezTo>
                      <a:pt x="50" y="11"/>
                      <a:pt x="49" y="11"/>
                      <a:pt x="46" y="8"/>
                    </a:cubicBezTo>
                    <a:cubicBezTo>
                      <a:pt x="45" y="7"/>
                      <a:pt x="41" y="3"/>
                      <a:pt x="38" y="3"/>
                    </a:cubicBezTo>
                    <a:cubicBezTo>
                      <a:pt x="38" y="3"/>
                      <a:pt x="37" y="3"/>
                      <a:pt x="37" y="5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4"/>
                      <a:pt x="34" y="4"/>
                      <a:pt x="32" y="4"/>
                    </a:cubicBezTo>
                    <a:cubicBezTo>
                      <a:pt x="31" y="4"/>
                      <a:pt x="30" y="4"/>
                      <a:pt x="29" y="3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6" y="7"/>
                      <a:pt x="26" y="8"/>
                    </a:cubicBezTo>
                    <a:cubicBezTo>
                      <a:pt x="25" y="11"/>
                      <a:pt x="24" y="12"/>
                      <a:pt x="22" y="13"/>
                    </a:cubicBezTo>
                    <a:cubicBezTo>
                      <a:pt x="21" y="13"/>
                      <a:pt x="21" y="13"/>
                      <a:pt x="21" y="14"/>
                    </a:cubicBezTo>
                    <a:cubicBezTo>
                      <a:pt x="20" y="14"/>
                      <a:pt x="20" y="16"/>
                      <a:pt x="21" y="19"/>
                    </a:cubicBezTo>
                    <a:cubicBezTo>
                      <a:pt x="21" y="19"/>
                      <a:pt x="21" y="19"/>
                      <a:pt x="21" y="20"/>
                    </a:cubicBezTo>
                    <a:cubicBezTo>
                      <a:pt x="21" y="21"/>
                      <a:pt x="22" y="22"/>
                      <a:pt x="21" y="23"/>
                    </a:cubicBezTo>
                    <a:cubicBezTo>
                      <a:pt x="21" y="24"/>
                      <a:pt x="20" y="25"/>
                      <a:pt x="20" y="25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8" y="27"/>
                      <a:pt x="18" y="27"/>
                      <a:pt x="17" y="28"/>
                    </a:cubicBezTo>
                    <a:cubicBezTo>
                      <a:pt x="17" y="29"/>
                      <a:pt x="16" y="30"/>
                      <a:pt x="16" y="31"/>
                    </a:cubicBezTo>
                    <a:cubicBezTo>
                      <a:pt x="16" y="33"/>
                      <a:pt x="15" y="34"/>
                      <a:pt x="15" y="35"/>
                    </a:cubicBezTo>
                    <a:cubicBezTo>
                      <a:pt x="15" y="36"/>
                      <a:pt x="15" y="37"/>
                      <a:pt x="15" y="39"/>
                    </a:cubicBezTo>
                    <a:cubicBezTo>
                      <a:pt x="15" y="39"/>
                      <a:pt x="14" y="40"/>
                      <a:pt x="14" y="41"/>
                    </a:cubicBezTo>
                    <a:cubicBezTo>
                      <a:pt x="13" y="42"/>
                      <a:pt x="12" y="44"/>
                      <a:pt x="13" y="45"/>
                    </a:cubicBezTo>
                    <a:cubicBezTo>
                      <a:pt x="13" y="46"/>
                      <a:pt x="13" y="46"/>
                      <a:pt x="13" y="47"/>
                    </a:cubicBezTo>
                    <a:cubicBezTo>
                      <a:pt x="14" y="49"/>
                      <a:pt x="15" y="51"/>
                      <a:pt x="15" y="53"/>
                    </a:cubicBezTo>
                    <a:cubicBezTo>
                      <a:pt x="15" y="56"/>
                      <a:pt x="15" y="57"/>
                      <a:pt x="14" y="58"/>
                    </a:cubicBezTo>
                    <a:cubicBezTo>
                      <a:pt x="13" y="59"/>
                      <a:pt x="13" y="60"/>
                      <a:pt x="13" y="62"/>
                    </a:cubicBezTo>
                    <a:cubicBezTo>
                      <a:pt x="13" y="62"/>
                      <a:pt x="13" y="63"/>
                      <a:pt x="13" y="63"/>
                    </a:cubicBezTo>
                    <a:cubicBezTo>
                      <a:pt x="13" y="64"/>
                      <a:pt x="13" y="65"/>
                      <a:pt x="13" y="66"/>
                    </a:cubicBezTo>
                    <a:cubicBezTo>
                      <a:pt x="13" y="67"/>
                      <a:pt x="12" y="67"/>
                      <a:pt x="11" y="68"/>
                    </a:cubicBezTo>
                    <a:cubicBezTo>
                      <a:pt x="11" y="68"/>
                      <a:pt x="11" y="68"/>
                      <a:pt x="10" y="69"/>
                    </a:cubicBezTo>
                    <a:cubicBezTo>
                      <a:pt x="10" y="70"/>
                      <a:pt x="10" y="73"/>
                      <a:pt x="10" y="75"/>
                    </a:cubicBezTo>
                    <a:cubicBezTo>
                      <a:pt x="10" y="76"/>
                      <a:pt x="10" y="76"/>
                      <a:pt x="10" y="76"/>
                    </a:cubicBezTo>
                    <a:cubicBezTo>
                      <a:pt x="11" y="77"/>
                      <a:pt x="10" y="79"/>
                      <a:pt x="9" y="81"/>
                    </a:cubicBezTo>
                    <a:cubicBezTo>
                      <a:pt x="9" y="81"/>
                      <a:pt x="9" y="82"/>
                      <a:pt x="9" y="83"/>
                    </a:cubicBezTo>
                    <a:cubicBezTo>
                      <a:pt x="8" y="85"/>
                      <a:pt x="8" y="87"/>
                      <a:pt x="8" y="90"/>
                    </a:cubicBezTo>
                    <a:cubicBezTo>
                      <a:pt x="8" y="92"/>
                      <a:pt x="8" y="95"/>
                      <a:pt x="7" y="98"/>
                    </a:cubicBezTo>
                    <a:cubicBezTo>
                      <a:pt x="6" y="101"/>
                      <a:pt x="8" y="108"/>
                      <a:pt x="9" y="109"/>
                    </a:cubicBezTo>
                    <a:cubicBezTo>
                      <a:pt x="12" y="110"/>
                      <a:pt x="12" y="110"/>
                      <a:pt x="12" y="110"/>
                    </a:cubicBezTo>
                    <a:cubicBezTo>
                      <a:pt x="9" y="110"/>
                      <a:pt x="9" y="110"/>
                      <a:pt x="9" y="110"/>
                    </a:cubicBezTo>
                    <a:cubicBezTo>
                      <a:pt x="9" y="110"/>
                      <a:pt x="8" y="110"/>
                      <a:pt x="8" y="111"/>
                    </a:cubicBezTo>
                    <a:cubicBezTo>
                      <a:pt x="11" y="113"/>
                      <a:pt x="8" y="119"/>
                      <a:pt x="7" y="123"/>
                    </a:cubicBezTo>
                    <a:cubicBezTo>
                      <a:pt x="6" y="125"/>
                      <a:pt x="6" y="126"/>
                      <a:pt x="5" y="127"/>
                    </a:cubicBezTo>
                    <a:cubicBezTo>
                      <a:pt x="5" y="128"/>
                      <a:pt x="5" y="129"/>
                      <a:pt x="5" y="130"/>
                    </a:cubicBezTo>
                    <a:cubicBezTo>
                      <a:pt x="5" y="132"/>
                      <a:pt x="5" y="134"/>
                      <a:pt x="3" y="137"/>
                    </a:cubicBezTo>
                    <a:cubicBezTo>
                      <a:pt x="2" y="139"/>
                      <a:pt x="2" y="142"/>
                      <a:pt x="2" y="144"/>
                    </a:cubicBezTo>
                    <a:lnTo>
                      <a:pt x="6" y="1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8" name="Freeform 87"/>
              <p:cNvSpPr/>
              <p:nvPr/>
            </p:nvSpPr>
            <p:spPr bwMode="auto">
              <a:xfrm>
                <a:off x="2413" y="2282"/>
                <a:ext cx="7" cy="2"/>
              </a:xfrm>
              <a:custGeom>
                <a:avLst/>
                <a:gdLst>
                  <a:gd name="T0" fmla="*/ 1 w 4"/>
                  <a:gd name="T1" fmla="*/ 0 h 1"/>
                  <a:gd name="T2" fmla="*/ 4 w 4"/>
                  <a:gd name="T3" fmla="*/ 0 h 1"/>
                  <a:gd name="T4" fmla="*/ 0 w 4"/>
                  <a:gd name="T5" fmla="*/ 1 h 1"/>
                  <a:gd name="T6" fmla="*/ 1 w 4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1">
                    <a:moveTo>
                      <a:pt x="1" y="0"/>
                    </a:moveTo>
                    <a:cubicBezTo>
                      <a:pt x="2" y="0"/>
                      <a:pt x="3" y="0"/>
                      <a:pt x="4" y="0"/>
                    </a:cubicBezTo>
                    <a:cubicBezTo>
                      <a:pt x="3" y="0"/>
                      <a:pt x="1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9" name="Freeform 88"/>
              <p:cNvSpPr/>
              <p:nvPr/>
            </p:nvSpPr>
            <p:spPr bwMode="auto">
              <a:xfrm>
                <a:off x="2409" y="2280"/>
                <a:ext cx="19" cy="5"/>
              </a:xfrm>
              <a:custGeom>
                <a:avLst/>
                <a:gdLst>
                  <a:gd name="T0" fmla="*/ 0 w 11"/>
                  <a:gd name="T1" fmla="*/ 3 h 3"/>
                  <a:gd name="T2" fmla="*/ 1 w 11"/>
                  <a:gd name="T3" fmla="*/ 1 h 3"/>
                  <a:gd name="T4" fmla="*/ 2 w 11"/>
                  <a:gd name="T5" fmla="*/ 1 h 3"/>
                  <a:gd name="T6" fmla="*/ 2 w 11"/>
                  <a:gd name="T7" fmla="*/ 0 h 3"/>
                  <a:gd name="T8" fmla="*/ 3 w 11"/>
                  <a:gd name="T9" fmla="*/ 0 h 3"/>
                  <a:gd name="T10" fmla="*/ 5 w 11"/>
                  <a:gd name="T11" fmla="*/ 0 h 3"/>
                  <a:gd name="T12" fmla="*/ 6 w 11"/>
                  <a:gd name="T13" fmla="*/ 0 h 3"/>
                  <a:gd name="T14" fmla="*/ 11 w 11"/>
                  <a:gd name="T15" fmla="*/ 0 h 3"/>
                  <a:gd name="T16" fmla="*/ 6 w 11"/>
                  <a:gd name="T17" fmla="*/ 2 h 3"/>
                  <a:gd name="T18" fmla="*/ 2 w 11"/>
                  <a:gd name="T19" fmla="*/ 3 h 3"/>
                  <a:gd name="T20" fmla="*/ 0 w 11"/>
                  <a:gd name="T21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" h="3">
                    <a:moveTo>
                      <a:pt x="0" y="3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5" y="0"/>
                      <a:pt x="5" y="0"/>
                      <a:pt x="6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4" y="3"/>
                      <a:pt x="2" y="3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0" name="Freeform 89"/>
              <p:cNvSpPr/>
              <p:nvPr/>
            </p:nvSpPr>
            <p:spPr bwMode="auto">
              <a:xfrm>
                <a:off x="2385" y="2258"/>
                <a:ext cx="24" cy="33"/>
              </a:xfrm>
              <a:custGeom>
                <a:avLst/>
                <a:gdLst>
                  <a:gd name="T0" fmla="*/ 0 w 14"/>
                  <a:gd name="T1" fmla="*/ 0 h 19"/>
                  <a:gd name="T2" fmla="*/ 0 w 14"/>
                  <a:gd name="T3" fmla="*/ 15 h 19"/>
                  <a:gd name="T4" fmla="*/ 14 w 14"/>
                  <a:gd name="T5" fmla="*/ 14 h 19"/>
                  <a:gd name="T6" fmla="*/ 1 w 14"/>
                  <a:gd name="T7" fmla="*/ 3 h 19"/>
                  <a:gd name="T8" fmla="*/ 2 w 14"/>
                  <a:gd name="T9" fmla="*/ 3 h 19"/>
                  <a:gd name="T10" fmla="*/ 0 w 14"/>
                  <a:gd name="T1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9">
                    <a:moveTo>
                      <a:pt x="0" y="0"/>
                    </a:moveTo>
                    <a:cubicBezTo>
                      <a:pt x="0" y="5"/>
                      <a:pt x="0" y="10"/>
                      <a:pt x="0" y="15"/>
                    </a:cubicBezTo>
                    <a:cubicBezTo>
                      <a:pt x="5" y="13"/>
                      <a:pt x="11" y="19"/>
                      <a:pt x="14" y="14"/>
                    </a:cubicBezTo>
                    <a:cubicBezTo>
                      <a:pt x="8" y="12"/>
                      <a:pt x="4" y="8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2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1" name="Freeform 90"/>
              <p:cNvSpPr>
                <a:spLocks noEditPoints="1"/>
              </p:cNvSpPr>
              <p:nvPr/>
            </p:nvSpPr>
            <p:spPr bwMode="auto">
              <a:xfrm>
                <a:off x="2383" y="2254"/>
                <a:ext cx="30" cy="33"/>
              </a:xfrm>
              <a:custGeom>
                <a:avLst/>
                <a:gdLst>
                  <a:gd name="T0" fmla="*/ 11 w 17"/>
                  <a:gd name="T1" fmla="*/ 19 h 19"/>
                  <a:gd name="T2" fmla="*/ 11 w 17"/>
                  <a:gd name="T3" fmla="*/ 19 h 19"/>
                  <a:gd name="T4" fmla="*/ 7 w 17"/>
                  <a:gd name="T5" fmla="*/ 18 h 19"/>
                  <a:gd name="T6" fmla="*/ 2 w 17"/>
                  <a:gd name="T7" fmla="*/ 18 h 19"/>
                  <a:gd name="T8" fmla="*/ 0 w 17"/>
                  <a:gd name="T9" fmla="*/ 19 h 19"/>
                  <a:gd name="T10" fmla="*/ 0 w 17"/>
                  <a:gd name="T11" fmla="*/ 17 h 19"/>
                  <a:gd name="T12" fmla="*/ 0 w 17"/>
                  <a:gd name="T13" fmla="*/ 5 h 19"/>
                  <a:gd name="T14" fmla="*/ 0 w 17"/>
                  <a:gd name="T15" fmla="*/ 5 h 19"/>
                  <a:gd name="T16" fmla="*/ 0 w 17"/>
                  <a:gd name="T17" fmla="*/ 5 h 19"/>
                  <a:gd name="T18" fmla="*/ 0 w 17"/>
                  <a:gd name="T19" fmla="*/ 2 h 19"/>
                  <a:gd name="T20" fmla="*/ 0 w 17"/>
                  <a:gd name="T21" fmla="*/ 0 h 19"/>
                  <a:gd name="T22" fmla="*/ 2 w 17"/>
                  <a:gd name="T23" fmla="*/ 1 h 19"/>
                  <a:gd name="T24" fmla="*/ 3 w 17"/>
                  <a:gd name="T25" fmla="*/ 3 h 19"/>
                  <a:gd name="T26" fmla="*/ 4 w 17"/>
                  <a:gd name="T27" fmla="*/ 4 h 19"/>
                  <a:gd name="T28" fmla="*/ 5 w 17"/>
                  <a:gd name="T29" fmla="*/ 6 h 19"/>
                  <a:gd name="T30" fmla="*/ 3 w 17"/>
                  <a:gd name="T31" fmla="*/ 6 h 19"/>
                  <a:gd name="T32" fmla="*/ 3 w 17"/>
                  <a:gd name="T33" fmla="*/ 6 h 19"/>
                  <a:gd name="T34" fmla="*/ 15 w 17"/>
                  <a:gd name="T35" fmla="*/ 15 h 19"/>
                  <a:gd name="T36" fmla="*/ 17 w 17"/>
                  <a:gd name="T37" fmla="*/ 15 h 19"/>
                  <a:gd name="T38" fmla="*/ 16 w 17"/>
                  <a:gd name="T39" fmla="*/ 16 h 19"/>
                  <a:gd name="T40" fmla="*/ 11 w 17"/>
                  <a:gd name="T41" fmla="*/ 19 h 19"/>
                  <a:gd name="T42" fmla="*/ 4 w 17"/>
                  <a:gd name="T43" fmla="*/ 15 h 19"/>
                  <a:gd name="T44" fmla="*/ 8 w 17"/>
                  <a:gd name="T45" fmla="*/ 16 h 19"/>
                  <a:gd name="T46" fmla="*/ 11 w 17"/>
                  <a:gd name="T47" fmla="*/ 17 h 19"/>
                  <a:gd name="T48" fmla="*/ 11 w 17"/>
                  <a:gd name="T49" fmla="*/ 17 h 19"/>
                  <a:gd name="T50" fmla="*/ 13 w 17"/>
                  <a:gd name="T51" fmla="*/ 16 h 19"/>
                  <a:gd name="T52" fmla="*/ 2 w 17"/>
                  <a:gd name="T53" fmla="*/ 8 h 19"/>
                  <a:gd name="T54" fmla="*/ 2 w 17"/>
                  <a:gd name="T55" fmla="*/ 15 h 19"/>
                  <a:gd name="T56" fmla="*/ 4 w 17"/>
                  <a:gd name="T57" fmla="*/ 1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7" h="19">
                    <a:moveTo>
                      <a:pt x="11" y="19"/>
                    </a:moveTo>
                    <a:cubicBezTo>
                      <a:pt x="11" y="19"/>
                      <a:pt x="11" y="19"/>
                      <a:pt x="11" y="19"/>
                    </a:cubicBezTo>
                    <a:cubicBezTo>
                      <a:pt x="10" y="19"/>
                      <a:pt x="9" y="18"/>
                      <a:pt x="7" y="18"/>
                    </a:cubicBezTo>
                    <a:cubicBezTo>
                      <a:pt x="5" y="17"/>
                      <a:pt x="3" y="17"/>
                      <a:pt x="2" y="18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3"/>
                      <a:pt x="0" y="9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7" y="11"/>
                      <a:pt x="11" y="14"/>
                      <a:pt x="15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5" y="18"/>
                      <a:pt x="13" y="19"/>
                      <a:pt x="11" y="19"/>
                    </a:cubicBezTo>
                    <a:close/>
                    <a:moveTo>
                      <a:pt x="4" y="15"/>
                    </a:moveTo>
                    <a:cubicBezTo>
                      <a:pt x="5" y="15"/>
                      <a:pt x="6" y="16"/>
                      <a:pt x="8" y="16"/>
                    </a:cubicBezTo>
                    <a:cubicBezTo>
                      <a:pt x="9" y="17"/>
                      <a:pt x="10" y="17"/>
                      <a:pt x="11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2" y="17"/>
                      <a:pt x="13" y="17"/>
                      <a:pt x="13" y="16"/>
                    </a:cubicBezTo>
                    <a:cubicBezTo>
                      <a:pt x="9" y="15"/>
                      <a:pt x="5" y="12"/>
                      <a:pt x="2" y="8"/>
                    </a:cubicBezTo>
                    <a:cubicBezTo>
                      <a:pt x="2" y="10"/>
                      <a:pt x="2" y="13"/>
                      <a:pt x="2" y="15"/>
                    </a:cubicBezTo>
                    <a:cubicBezTo>
                      <a:pt x="3" y="15"/>
                      <a:pt x="3" y="15"/>
                      <a:pt x="4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2" name="Freeform 91"/>
              <p:cNvSpPr/>
              <p:nvPr/>
            </p:nvSpPr>
            <p:spPr bwMode="auto">
              <a:xfrm>
                <a:off x="2378" y="1903"/>
                <a:ext cx="83" cy="100"/>
              </a:xfrm>
              <a:custGeom>
                <a:avLst/>
                <a:gdLst>
                  <a:gd name="T0" fmla="*/ 0 w 48"/>
                  <a:gd name="T1" fmla="*/ 33 h 58"/>
                  <a:gd name="T2" fmla="*/ 4 w 48"/>
                  <a:gd name="T3" fmla="*/ 39 h 58"/>
                  <a:gd name="T4" fmla="*/ 4 w 48"/>
                  <a:gd name="T5" fmla="*/ 45 h 58"/>
                  <a:gd name="T6" fmla="*/ 7 w 48"/>
                  <a:gd name="T7" fmla="*/ 54 h 58"/>
                  <a:gd name="T8" fmla="*/ 14 w 48"/>
                  <a:gd name="T9" fmla="*/ 50 h 58"/>
                  <a:gd name="T10" fmla="*/ 21 w 48"/>
                  <a:gd name="T11" fmla="*/ 54 h 58"/>
                  <a:gd name="T12" fmla="*/ 28 w 48"/>
                  <a:gd name="T13" fmla="*/ 52 h 58"/>
                  <a:gd name="T14" fmla="*/ 33 w 48"/>
                  <a:gd name="T15" fmla="*/ 41 h 58"/>
                  <a:gd name="T16" fmla="*/ 40 w 48"/>
                  <a:gd name="T17" fmla="*/ 40 h 58"/>
                  <a:gd name="T18" fmla="*/ 46 w 48"/>
                  <a:gd name="T19" fmla="*/ 43 h 58"/>
                  <a:gd name="T20" fmla="*/ 45 w 48"/>
                  <a:gd name="T21" fmla="*/ 32 h 58"/>
                  <a:gd name="T22" fmla="*/ 42 w 48"/>
                  <a:gd name="T23" fmla="*/ 28 h 58"/>
                  <a:gd name="T24" fmla="*/ 36 w 48"/>
                  <a:gd name="T25" fmla="*/ 24 h 58"/>
                  <a:gd name="T26" fmla="*/ 36 w 48"/>
                  <a:gd name="T27" fmla="*/ 18 h 58"/>
                  <a:gd name="T28" fmla="*/ 31 w 48"/>
                  <a:gd name="T29" fmla="*/ 16 h 58"/>
                  <a:gd name="T30" fmla="*/ 18 w 48"/>
                  <a:gd name="T31" fmla="*/ 10 h 58"/>
                  <a:gd name="T32" fmla="*/ 13 w 48"/>
                  <a:gd name="T33" fmla="*/ 1 h 58"/>
                  <a:gd name="T34" fmla="*/ 8 w 48"/>
                  <a:gd name="T35" fmla="*/ 5 h 58"/>
                  <a:gd name="T36" fmla="*/ 0 w 48"/>
                  <a:gd name="T37" fmla="*/ 6 h 58"/>
                  <a:gd name="T38" fmla="*/ 3 w 48"/>
                  <a:gd name="T39" fmla="*/ 13 h 58"/>
                  <a:gd name="T40" fmla="*/ 2 w 48"/>
                  <a:gd name="T41" fmla="*/ 20 h 58"/>
                  <a:gd name="T42" fmla="*/ 1 w 48"/>
                  <a:gd name="T43" fmla="*/ 26 h 58"/>
                  <a:gd name="T44" fmla="*/ 2 w 48"/>
                  <a:gd name="T45" fmla="*/ 29 h 58"/>
                  <a:gd name="T46" fmla="*/ 0 w 48"/>
                  <a:gd name="T47" fmla="*/ 3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8" h="58">
                    <a:moveTo>
                      <a:pt x="0" y="33"/>
                    </a:moveTo>
                    <a:cubicBezTo>
                      <a:pt x="3" y="34"/>
                      <a:pt x="2" y="37"/>
                      <a:pt x="4" y="39"/>
                    </a:cubicBezTo>
                    <a:cubicBezTo>
                      <a:pt x="6" y="41"/>
                      <a:pt x="3" y="43"/>
                      <a:pt x="4" y="45"/>
                    </a:cubicBezTo>
                    <a:cubicBezTo>
                      <a:pt x="6" y="48"/>
                      <a:pt x="6" y="51"/>
                      <a:pt x="7" y="54"/>
                    </a:cubicBezTo>
                    <a:cubicBezTo>
                      <a:pt x="7" y="58"/>
                      <a:pt x="13" y="51"/>
                      <a:pt x="14" y="50"/>
                    </a:cubicBezTo>
                    <a:cubicBezTo>
                      <a:pt x="16" y="53"/>
                      <a:pt x="19" y="51"/>
                      <a:pt x="21" y="54"/>
                    </a:cubicBezTo>
                    <a:cubicBezTo>
                      <a:pt x="21" y="50"/>
                      <a:pt x="25" y="51"/>
                      <a:pt x="28" y="52"/>
                    </a:cubicBezTo>
                    <a:cubicBezTo>
                      <a:pt x="29" y="48"/>
                      <a:pt x="28" y="42"/>
                      <a:pt x="33" y="41"/>
                    </a:cubicBezTo>
                    <a:cubicBezTo>
                      <a:pt x="35" y="40"/>
                      <a:pt x="38" y="40"/>
                      <a:pt x="40" y="40"/>
                    </a:cubicBezTo>
                    <a:cubicBezTo>
                      <a:pt x="42" y="40"/>
                      <a:pt x="45" y="43"/>
                      <a:pt x="46" y="43"/>
                    </a:cubicBezTo>
                    <a:cubicBezTo>
                      <a:pt x="48" y="43"/>
                      <a:pt x="48" y="33"/>
                      <a:pt x="45" y="32"/>
                    </a:cubicBezTo>
                    <a:cubicBezTo>
                      <a:pt x="42" y="31"/>
                      <a:pt x="47" y="28"/>
                      <a:pt x="42" y="28"/>
                    </a:cubicBezTo>
                    <a:cubicBezTo>
                      <a:pt x="38" y="27"/>
                      <a:pt x="38" y="28"/>
                      <a:pt x="36" y="24"/>
                    </a:cubicBezTo>
                    <a:cubicBezTo>
                      <a:pt x="36" y="22"/>
                      <a:pt x="37" y="21"/>
                      <a:pt x="36" y="18"/>
                    </a:cubicBezTo>
                    <a:cubicBezTo>
                      <a:pt x="34" y="15"/>
                      <a:pt x="32" y="17"/>
                      <a:pt x="31" y="16"/>
                    </a:cubicBezTo>
                    <a:cubicBezTo>
                      <a:pt x="27" y="12"/>
                      <a:pt x="22" y="13"/>
                      <a:pt x="18" y="10"/>
                    </a:cubicBezTo>
                    <a:cubicBezTo>
                      <a:pt x="14" y="7"/>
                      <a:pt x="21" y="0"/>
                      <a:pt x="13" y="1"/>
                    </a:cubicBezTo>
                    <a:cubicBezTo>
                      <a:pt x="11" y="2"/>
                      <a:pt x="10" y="4"/>
                      <a:pt x="8" y="5"/>
                    </a:cubicBezTo>
                    <a:cubicBezTo>
                      <a:pt x="5" y="7"/>
                      <a:pt x="4" y="6"/>
                      <a:pt x="0" y="6"/>
                    </a:cubicBezTo>
                    <a:cubicBezTo>
                      <a:pt x="1" y="8"/>
                      <a:pt x="4" y="11"/>
                      <a:pt x="3" y="13"/>
                    </a:cubicBezTo>
                    <a:cubicBezTo>
                      <a:pt x="2" y="15"/>
                      <a:pt x="4" y="19"/>
                      <a:pt x="2" y="20"/>
                    </a:cubicBezTo>
                    <a:cubicBezTo>
                      <a:pt x="2" y="21"/>
                      <a:pt x="1" y="25"/>
                      <a:pt x="1" y="26"/>
                    </a:cubicBezTo>
                    <a:cubicBezTo>
                      <a:pt x="1" y="27"/>
                      <a:pt x="3" y="28"/>
                      <a:pt x="2" y="29"/>
                    </a:cubicBezTo>
                    <a:cubicBezTo>
                      <a:pt x="1" y="30"/>
                      <a:pt x="0" y="31"/>
                      <a:pt x="0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3" name="Freeform 92"/>
              <p:cNvSpPr>
                <a:spLocks noEditPoints="1"/>
              </p:cNvSpPr>
              <p:nvPr/>
            </p:nvSpPr>
            <p:spPr bwMode="auto">
              <a:xfrm>
                <a:off x="2375" y="1903"/>
                <a:ext cx="88" cy="98"/>
              </a:xfrm>
              <a:custGeom>
                <a:avLst/>
                <a:gdLst>
                  <a:gd name="T0" fmla="*/ 22 w 51"/>
                  <a:gd name="T1" fmla="*/ 54 h 57"/>
                  <a:gd name="T2" fmla="*/ 16 w 51"/>
                  <a:gd name="T3" fmla="*/ 52 h 57"/>
                  <a:gd name="T4" fmla="*/ 10 w 51"/>
                  <a:gd name="T5" fmla="*/ 56 h 57"/>
                  <a:gd name="T6" fmla="*/ 7 w 51"/>
                  <a:gd name="T7" fmla="*/ 52 h 57"/>
                  <a:gd name="T8" fmla="*/ 5 w 51"/>
                  <a:gd name="T9" fmla="*/ 42 h 57"/>
                  <a:gd name="T10" fmla="*/ 3 w 51"/>
                  <a:gd name="T11" fmla="*/ 36 h 57"/>
                  <a:gd name="T12" fmla="*/ 1 w 51"/>
                  <a:gd name="T13" fmla="*/ 33 h 57"/>
                  <a:gd name="T14" fmla="*/ 3 w 51"/>
                  <a:gd name="T15" fmla="*/ 29 h 57"/>
                  <a:gd name="T16" fmla="*/ 3 w 51"/>
                  <a:gd name="T17" fmla="*/ 28 h 57"/>
                  <a:gd name="T18" fmla="*/ 3 w 51"/>
                  <a:gd name="T19" fmla="*/ 20 h 57"/>
                  <a:gd name="T20" fmla="*/ 4 w 51"/>
                  <a:gd name="T21" fmla="*/ 12 h 57"/>
                  <a:gd name="T22" fmla="*/ 1 w 51"/>
                  <a:gd name="T23" fmla="*/ 6 h 57"/>
                  <a:gd name="T24" fmla="*/ 3 w 51"/>
                  <a:gd name="T25" fmla="*/ 5 h 57"/>
                  <a:gd name="T26" fmla="*/ 11 w 51"/>
                  <a:gd name="T27" fmla="*/ 3 h 57"/>
                  <a:gd name="T28" fmla="*/ 20 w 51"/>
                  <a:gd name="T29" fmla="*/ 1 h 57"/>
                  <a:gd name="T30" fmla="*/ 21 w 51"/>
                  <a:gd name="T31" fmla="*/ 9 h 57"/>
                  <a:gd name="T32" fmla="*/ 33 w 51"/>
                  <a:gd name="T33" fmla="*/ 15 h 57"/>
                  <a:gd name="T34" fmla="*/ 39 w 51"/>
                  <a:gd name="T35" fmla="*/ 18 h 57"/>
                  <a:gd name="T36" fmla="*/ 39 w 51"/>
                  <a:gd name="T37" fmla="*/ 23 h 57"/>
                  <a:gd name="T38" fmla="*/ 44 w 51"/>
                  <a:gd name="T39" fmla="*/ 27 h 57"/>
                  <a:gd name="T40" fmla="*/ 47 w 51"/>
                  <a:gd name="T41" fmla="*/ 30 h 57"/>
                  <a:gd name="T42" fmla="*/ 50 w 51"/>
                  <a:gd name="T43" fmla="*/ 40 h 57"/>
                  <a:gd name="T44" fmla="*/ 46 w 51"/>
                  <a:gd name="T45" fmla="*/ 43 h 57"/>
                  <a:gd name="T46" fmla="*/ 37 w 51"/>
                  <a:gd name="T47" fmla="*/ 42 h 57"/>
                  <a:gd name="T48" fmla="*/ 31 w 51"/>
                  <a:gd name="T49" fmla="*/ 49 h 57"/>
                  <a:gd name="T50" fmla="*/ 30 w 51"/>
                  <a:gd name="T51" fmla="*/ 54 h 57"/>
                  <a:gd name="T52" fmla="*/ 26 w 51"/>
                  <a:gd name="T53" fmla="*/ 52 h 57"/>
                  <a:gd name="T54" fmla="*/ 24 w 51"/>
                  <a:gd name="T55" fmla="*/ 57 h 57"/>
                  <a:gd name="T56" fmla="*/ 5 w 51"/>
                  <a:gd name="T57" fmla="*/ 36 h 57"/>
                  <a:gd name="T58" fmla="*/ 7 w 51"/>
                  <a:gd name="T59" fmla="*/ 42 h 57"/>
                  <a:gd name="T60" fmla="*/ 9 w 51"/>
                  <a:gd name="T61" fmla="*/ 52 h 57"/>
                  <a:gd name="T62" fmla="*/ 10 w 51"/>
                  <a:gd name="T63" fmla="*/ 54 h 57"/>
                  <a:gd name="T64" fmla="*/ 16 w 51"/>
                  <a:gd name="T65" fmla="*/ 49 h 57"/>
                  <a:gd name="T66" fmla="*/ 20 w 51"/>
                  <a:gd name="T67" fmla="*/ 51 h 57"/>
                  <a:gd name="T68" fmla="*/ 26 w 51"/>
                  <a:gd name="T69" fmla="*/ 50 h 57"/>
                  <a:gd name="T70" fmla="*/ 29 w 51"/>
                  <a:gd name="T71" fmla="*/ 49 h 57"/>
                  <a:gd name="T72" fmla="*/ 36 w 51"/>
                  <a:gd name="T73" fmla="*/ 40 h 57"/>
                  <a:gd name="T74" fmla="*/ 47 w 51"/>
                  <a:gd name="T75" fmla="*/ 42 h 57"/>
                  <a:gd name="T76" fmla="*/ 48 w 51"/>
                  <a:gd name="T77" fmla="*/ 36 h 57"/>
                  <a:gd name="T78" fmla="*/ 45 w 51"/>
                  <a:gd name="T79" fmla="*/ 29 h 57"/>
                  <a:gd name="T80" fmla="*/ 45 w 51"/>
                  <a:gd name="T81" fmla="*/ 29 h 57"/>
                  <a:gd name="T82" fmla="*/ 43 w 51"/>
                  <a:gd name="T83" fmla="*/ 29 h 57"/>
                  <a:gd name="T84" fmla="*/ 37 w 51"/>
                  <a:gd name="T85" fmla="*/ 21 h 57"/>
                  <a:gd name="T86" fmla="*/ 35 w 51"/>
                  <a:gd name="T87" fmla="*/ 17 h 57"/>
                  <a:gd name="T88" fmla="*/ 26 w 51"/>
                  <a:gd name="T89" fmla="*/ 14 h 57"/>
                  <a:gd name="T90" fmla="*/ 18 w 51"/>
                  <a:gd name="T91" fmla="*/ 5 h 57"/>
                  <a:gd name="T92" fmla="*/ 17 w 51"/>
                  <a:gd name="T93" fmla="*/ 2 h 57"/>
                  <a:gd name="T94" fmla="*/ 13 w 51"/>
                  <a:gd name="T95" fmla="*/ 4 h 57"/>
                  <a:gd name="T96" fmla="*/ 4 w 51"/>
                  <a:gd name="T97" fmla="*/ 7 h 57"/>
                  <a:gd name="T98" fmla="*/ 6 w 51"/>
                  <a:gd name="T99" fmla="*/ 16 h 57"/>
                  <a:gd name="T100" fmla="*/ 4 w 51"/>
                  <a:gd name="T101" fmla="*/ 26 h 57"/>
                  <a:gd name="T102" fmla="*/ 5 w 51"/>
                  <a:gd name="T103" fmla="*/ 29 h 57"/>
                  <a:gd name="T104" fmla="*/ 3 w 51"/>
                  <a:gd name="T105" fmla="*/ 3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1" h="57">
                    <a:moveTo>
                      <a:pt x="24" y="57"/>
                    </a:moveTo>
                    <a:cubicBezTo>
                      <a:pt x="22" y="54"/>
                      <a:pt x="22" y="54"/>
                      <a:pt x="22" y="54"/>
                    </a:cubicBezTo>
                    <a:cubicBezTo>
                      <a:pt x="22" y="53"/>
                      <a:pt x="21" y="53"/>
                      <a:pt x="19" y="53"/>
                    </a:cubicBezTo>
                    <a:cubicBezTo>
                      <a:pt x="18" y="53"/>
                      <a:pt x="17" y="53"/>
                      <a:pt x="16" y="52"/>
                    </a:cubicBezTo>
                    <a:cubicBezTo>
                      <a:pt x="12" y="56"/>
                      <a:pt x="10" y="56"/>
                      <a:pt x="10" y="56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9" y="56"/>
                      <a:pt x="8" y="55"/>
                      <a:pt x="8" y="54"/>
                    </a:cubicBezTo>
                    <a:cubicBezTo>
                      <a:pt x="8" y="54"/>
                      <a:pt x="8" y="53"/>
                      <a:pt x="7" y="52"/>
                    </a:cubicBezTo>
                    <a:cubicBezTo>
                      <a:pt x="7" y="50"/>
                      <a:pt x="7" y="48"/>
                      <a:pt x="6" y="46"/>
                    </a:cubicBezTo>
                    <a:cubicBezTo>
                      <a:pt x="5" y="44"/>
                      <a:pt x="5" y="43"/>
                      <a:pt x="5" y="42"/>
                    </a:cubicBezTo>
                    <a:cubicBezTo>
                      <a:pt x="6" y="41"/>
                      <a:pt x="6" y="40"/>
                      <a:pt x="5" y="40"/>
                    </a:cubicBezTo>
                    <a:cubicBezTo>
                      <a:pt x="4" y="39"/>
                      <a:pt x="4" y="38"/>
                      <a:pt x="3" y="36"/>
                    </a:cubicBezTo>
                    <a:cubicBezTo>
                      <a:pt x="3" y="35"/>
                      <a:pt x="3" y="34"/>
                      <a:pt x="2" y="34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1"/>
                      <a:pt x="2" y="30"/>
                      <a:pt x="3" y="29"/>
                    </a:cubicBezTo>
                    <a:cubicBezTo>
                      <a:pt x="3" y="29"/>
                      <a:pt x="3" y="29"/>
                      <a:pt x="3" y="28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3" y="27"/>
                      <a:pt x="2" y="27"/>
                      <a:pt x="2" y="26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8"/>
                      <a:pt x="4" y="17"/>
                    </a:cubicBezTo>
                    <a:cubicBezTo>
                      <a:pt x="4" y="15"/>
                      <a:pt x="4" y="13"/>
                      <a:pt x="4" y="12"/>
                    </a:cubicBezTo>
                    <a:cubicBezTo>
                      <a:pt x="5" y="11"/>
                      <a:pt x="3" y="9"/>
                      <a:pt x="2" y="8"/>
                    </a:cubicBezTo>
                    <a:cubicBezTo>
                      <a:pt x="2" y="7"/>
                      <a:pt x="2" y="7"/>
                      <a:pt x="1" y="6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6" y="5"/>
                      <a:pt x="7" y="6"/>
                      <a:pt x="9" y="4"/>
                    </a:cubicBezTo>
                    <a:cubicBezTo>
                      <a:pt x="10" y="4"/>
                      <a:pt x="11" y="3"/>
                      <a:pt x="11" y="3"/>
                    </a:cubicBezTo>
                    <a:cubicBezTo>
                      <a:pt x="12" y="2"/>
                      <a:pt x="13" y="1"/>
                      <a:pt x="15" y="0"/>
                    </a:cubicBezTo>
                    <a:cubicBezTo>
                      <a:pt x="18" y="0"/>
                      <a:pt x="19" y="0"/>
                      <a:pt x="20" y="1"/>
                    </a:cubicBezTo>
                    <a:cubicBezTo>
                      <a:pt x="20" y="2"/>
                      <a:pt x="20" y="4"/>
                      <a:pt x="20" y="5"/>
                    </a:cubicBezTo>
                    <a:cubicBezTo>
                      <a:pt x="20" y="7"/>
                      <a:pt x="19" y="8"/>
                      <a:pt x="21" y="9"/>
                    </a:cubicBezTo>
                    <a:cubicBezTo>
                      <a:pt x="22" y="10"/>
                      <a:pt x="24" y="11"/>
                      <a:pt x="26" y="12"/>
                    </a:cubicBezTo>
                    <a:cubicBezTo>
                      <a:pt x="29" y="12"/>
                      <a:pt x="31" y="13"/>
                      <a:pt x="33" y="15"/>
                    </a:cubicBezTo>
                    <a:cubicBezTo>
                      <a:pt x="34" y="15"/>
                      <a:pt x="34" y="15"/>
                      <a:pt x="35" y="15"/>
                    </a:cubicBezTo>
                    <a:cubicBezTo>
                      <a:pt x="36" y="16"/>
                      <a:pt x="38" y="16"/>
                      <a:pt x="39" y="18"/>
                    </a:cubicBezTo>
                    <a:cubicBezTo>
                      <a:pt x="39" y="19"/>
                      <a:pt x="39" y="21"/>
                      <a:pt x="39" y="22"/>
                    </a:cubicBezTo>
                    <a:cubicBezTo>
                      <a:pt x="39" y="22"/>
                      <a:pt x="39" y="23"/>
                      <a:pt x="39" y="23"/>
                    </a:cubicBezTo>
                    <a:cubicBezTo>
                      <a:pt x="40" y="26"/>
                      <a:pt x="40" y="26"/>
                      <a:pt x="43" y="27"/>
                    </a:cubicBezTo>
                    <a:cubicBezTo>
                      <a:pt x="44" y="27"/>
                      <a:pt x="44" y="27"/>
                      <a:pt x="44" y="27"/>
                    </a:cubicBezTo>
                    <a:cubicBezTo>
                      <a:pt x="45" y="27"/>
                      <a:pt x="46" y="27"/>
                      <a:pt x="47" y="28"/>
                    </a:cubicBezTo>
                    <a:cubicBezTo>
                      <a:pt x="47" y="28"/>
                      <a:pt x="47" y="29"/>
                      <a:pt x="47" y="30"/>
                    </a:cubicBezTo>
                    <a:cubicBezTo>
                      <a:pt x="47" y="30"/>
                      <a:pt x="47" y="31"/>
                      <a:pt x="48" y="31"/>
                    </a:cubicBezTo>
                    <a:cubicBezTo>
                      <a:pt x="50" y="32"/>
                      <a:pt x="51" y="37"/>
                      <a:pt x="50" y="40"/>
                    </a:cubicBezTo>
                    <a:cubicBezTo>
                      <a:pt x="50" y="42"/>
                      <a:pt x="49" y="44"/>
                      <a:pt x="48" y="44"/>
                    </a:cubicBezTo>
                    <a:cubicBezTo>
                      <a:pt x="47" y="44"/>
                      <a:pt x="47" y="44"/>
                      <a:pt x="46" y="43"/>
                    </a:cubicBezTo>
                    <a:cubicBezTo>
                      <a:pt x="45" y="42"/>
                      <a:pt x="43" y="41"/>
                      <a:pt x="42" y="41"/>
                    </a:cubicBezTo>
                    <a:cubicBezTo>
                      <a:pt x="40" y="41"/>
                      <a:pt x="39" y="41"/>
                      <a:pt x="37" y="42"/>
                    </a:cubicBezTo>
                    <a:cubicBezTo>
                      <a:pt x="35" y="42"/>
                      <a:pt x="35" y="42"/>
                      <a:pt x="35" y="42"/>
                    </a:cubicBezTo>
                    <a:cubicBezTo>
                      <a:pt x="32" y="43"/>
                      <a:pt x="32" y="46"/>
                      <a:pt x="31" y="49"/>
                    </a:cubicBezTo>
                    <a:cubicBezTo>
                      <a:pt x="31" y="50"/>
                      <a:pt x="31" y="52"/>
                      <a:pt x="30" y="53"/>
                    </a:cubicBezTo>
                    <a:cubicBezTo>
                      <a:pt x="30" y="54"/>
                      <a:pt x="30" y="54"/>
                      <a:pt x="30" y="54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8" y="53"/>
                      <a:pt x="27" y="52"/>
                      <a:pt x="26" y="52"/>
                    </a:cubicBezTo>
                    <a:cubicBezTo>
                      <a:pt x="25" y="52"/>
                      <a:pt x="24" y="53"/>
                      <a:pt x="24" y="54"/>
                    </a:cubicBezTo>
                    <a:lnTo>
                      <a:pt x="24" y="57"/>
                    </a:lnTo>
                    <a:close/>
                    <a:moveTo>
                      <a:pt x="3" y="32"/>
                    </a:moveTo>
                    <a:cubicBezTo>
                      <a:pt x="5" y="33"/>
                      <a:pt x="5" y="35"/>
                      <a:pt x="5" y="36"/>
                    </a:cubicBezTo>
                    <a:cubicBezTo>
                      <a:pt x="6" y="37"/>
                      <a:pt x="6" y="38"/>
                      <a:pt x="7" y="39"/>
                    </a:cubicBezTo>
                    <a:cubicBezTo>
                      <a:pt x="8" y="40"/>
                      <a:pt x="7" y="41"/>
                      <a:pt x="7" y="42"/>
                    </a:cubicBezTo>
                    <a:cubicBezTo>
                      <a:pt x="7" y="43"/>
                      <a:pt x="7" y="44"/>
                      <a:pt x="7" y="45"/>
                    </a:cubicBezTo>
                    <a:cubicBezTo>
                      <a:pt x="9" y="47"/>
                      <a:pt x="9" y="49"/>
                      <a:pt x="9" y="52"/>
                    </a:cubicBezTo>
                    <a:cubicBezTo>
                      <a:pt x="9" y="53"/>
                      <a:pt x="10" y="53"/>
                      <a:pt x="10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10" y="54"/>
                      <a:pt x="12" y="53"/>
                      <a:pt x="15" y="50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7" y="51"/>
                      <a:pt x="18" y="51"/>
                      <a:pt x="20" y="51"/>
                    </a:cubicBezTo>
                    <a:cubicBezTo>
                      <a:pt x="21" y="51"/>
                      <a:pt x="22" y="51"/>
                      <a:pt x="23" y="52"/>
                    </a:cubicBezTo>
                    <a:cubicBezTo>
                      <a:pt x="23" y="51"/>
                      <a:pt x="24" y="50"/>
                      <a:pt x="26" y="50"/>
                    </a:cubicBezTo>
                    <a:cubicBezTo>
                      <a:pt x="27" y="50"/>
                      <a:pt x="28" y="50"/>
                      <a:pt x="29" y="51"/>
                    </a:cubicBezTo>
                    <a:cubicBezTo>
                      <a:pt x="29" y="50"/>
                      <a:pt x="29" y="49"/>
                      <a:pt x="29" y="49"/>
                    </a:cubicBezTo>
                    <a:cubicBezTo>
                      <a:pt x="30" y="45"/>
                      <a:pt x="31" y="41"/>
                      <a:pt x="35" y="40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38" y="39"/>
                      <a:pt x="40" y="39"/>
                      <a:pt x="42" y="39"/>
                    </a:cubicBezTo>
                    <a:cubicBezTo>
                      <a:pt x="44" y="39"/>
                      <a:pt x="45" y="40"/>
                      <a:pt x="47" y="42"/>
                    </a:cubicBezTo>
                    <a:cubicBezTo>
                      <a:pt x="47" y="42"/>
                      <a:pt x="48" y="42"/>
                      <a:pt x="48" y="42"/>
                    </a:cubicBezTo>
                    <a:cubicBezTo>
                      <a:pt x="48" y="42"/>
                      <a:pt x="49" y="39"/>
                      <a:pt x="48" y="36"/>
                    </a:cubicBezTo>
                    <a:cubicBezTo>
                      <a:pt x="48" y="34"/>
                      <a:pt x="47" y="33"/>
                      <a:pt x="47" y="33"/>
                    </a:cubicBezTo>
                    <a:cubicBezTo>
                      <a:pt x="45" y="32"/>
                      <a:pt x="45" y="30"/>
                      <a:pt x="45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5" y="29"/>
                      <a:pt x="44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39" y="28"/>
                      <a:pt x="39" y="28"/>
                      <a:pt x="37" y="24"/>
                    </a:cubicBezTo>
                    <a:cubicBezTo>
                      <a:pt x="37" y="23"/>
                      <a:pt x="37" y="22"/>
                      <a:pt x="37" y="21"/>
                    </a:cubicBezTo>
                    <a:cubicBezTo>
                      <a:pt x="37" y="21"/>
                      <a:pt x="37" y="20"/>
                      <a:pt x="37" y="19"/>
                    </a:cubicBezTo>
                    <a:cubicBezTo>
                      <a:pt x="36" y="18"/>
                      <a:pt x="36" y="17"/>
                      <a:pt x="35" y="17"/>
                    </a:cubicBezTo>
                    <a:cubicBezTo>
                      <a:pt x="34" y="17"/>
                      <a:pt x="33" y="17"/>
                      <a:pt x="32" y="16"/>
                    </a:cubicBezTo>
                    <a:cubicBezTo>
                      <a:pt x="30" y="15"/>
                      <a:pt x="28" y="14"/>
                      <a:pt x="26" y="14"/>
                    </a:cubicBezTo>
                    <a:cubicBezTo>
                      <a:pt x="24" y="13"/>
                      <a:pt x="22" y="12"/>
                      <a:pt x="20" y="11"/>
                    </a:cubicBezTo>
                    <a:cubicBezTo>
                      <a:pt x="17" y="9"/>
                      <a:pt x="18" y="7"/>
                      <a:pt x="18" y="5"/>
                    </a:cubicBezTo>
                    <a:cubicBezTo>
                      <a:pt x="18" y="4"/>
                      <a:pt x="18" y="3"/>
                      <a:pt x="18" y="2"/>
                    </a:cubicBezTo>
                    <a:cubicBezTo>
                      <a:pt x="18" y="2"/>
                      <a:pt x="18" y="2"/>
                      <a:pt x="17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4" y="2"/>
                      <a:pt x="14" y="3"/>
                      <a:pt x="13" y="4"/>
                    </a:cubicBezTo>
                    <a:cubicBezTo>
                      <a:pt x="12" y="5"/>
                      <a:pt x="11" y="5"/>
                      <a:pt x="10" y="6"/>
                    </a:cubicBezTo>
                    <a:cubicBezTo>
                      <a:pt x="8" y="7"/>
                      <a:pt x="6" y="7"/>
                      <a:pt x="4" y="7"/>
                    </a:cubicBezTo>
                    <a:cubicBezTo>
                      <a:pt x="6" y="9"/>
                      <a:pt x="7" y="11"/>
                      <a:pt x="6" y="13"/>
                    </a:cubicBezTo>
                    <a:cubicBezTo>
                      <a:pt x="6" y="14"/>
                      <a:pt x="6" y="15"/>
                      <a:pt x="6" y="16"/>
                    </a:cubicBezTo>
                    <a:cubicBezTo>
                      <a:pt x="6" y="18"/>
                      <a:pt x="6" y="20"/>
                      <a:pt x="5" y="21"/>
                    </a:cubicBezTo>
                    <a:cubicBezTo>
                      <a:pt x="5" y="22"/>
                      <a:pt x="4" y="23"/>
                      <a:pt x="4" y="26"/>
                    </a:cubicBezTo>
                    <a:cubicBezTo>
                      <a:pt x="4" y="26"/>
                      <a:pt x="4" y="26"/>
                      <a:pt x="5" y="27"/>
                    </a:cubicBezTo>
                    <a:cubicBezTo>
                      <a:pt x="5" y="27"/>
                      <a:pt x="6" y="28"/>
                      <a:pt x="5" y="29"/>
                    </a:cubicBezTo>
                    <a:cubicBezTo>
                      <a:pt x="5" y="30"/>
                      <a:pt x="5" y="30"/>
                      <a:pt x="4" y="30"/>
                    </a:cubicBezTo>
                    <a:cubicBezTo>
                      <a:pt x="4" y="31"/>
                      <a:pt x="3" y="32"/>
                      <a:pt x="3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4" name="Freeform 93"/>
              <p:cNvSpPr/>
              <p:nvPr/>
            </p:nvSpPr>
            <p:spPr bwMode="auto">
              <a:xfrm>
                <a:off x="2506" y="1839"/>
                <a:ext cx="17" cy="16"/>
              </a:xfrm>
              <a:custGeom>
                <a:avLst/>
                <a:gdLst>
                  <a:gd name="T0" fmla="*/ 10 w 10"/>
                  <a:gd name="T1" fmla="*/ 1 h 9"/>
                  <a:gd name="T2" fmla="*/ 1 w 10"/>
                  <a:gd name="T3" fmla="*/ 6 h 9"/>
                  <a:gd name="T4" fmla="*/ 3 w 10"/>
                  <a:gd name="T5" fmla="*/ 1 h 9"/>
                  <a:gd name="T6" fmla="*/ 10 w 10"/>
                  <a:gd name="T7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10" y="1"/>
                    </a:moveTo>
                    <a:cubicBezTo>
                      <a:pt x="10" y="5"/>
                      <a:pt x="2" y="9"/>
                      <a:pt x="1" y="6"/>
                    </a:cubicBezTo>
                    <a:cubicBezTo>
                      <a:pt x="1" y="4"/>
                      <a:pt x="0" y="1"/>
                      <a:pt x="3" y="1"/>
                    </a:cubicBezTo>
                    <a:cubicBezTo>
                      <a:pt x="5" y="1"/>
                      <a:pt x="8" y="0"/>
                      <a:pt x="1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5" name="Freeform 94"/>
              <p:cNvSpPr>
                <a:spLocks noEditPoints="1"/>
              </p:cNvSpPr>
              <p:nvPr/>
            </p:nvSpPr>
            <p:spPr bwMode="auto">
              <a:xfrm>
                <a:off x="2506" y="1839"/>
                <a:ext cx="19" cy="14"/>
              </a:xfrm>
              <a:custGeom>
                <a:avLst/>
                <a:gdLst>
                  <a:gd name="T0" fmla="*/ 3 w 11"/>
                  <a:gd name="T1" fmla="*/ 8 h 8"/>
                  <a:gd name="T2" fmla="*/ 0 w 11"/>
                  <a:gd name="T3" fmla="*/ 6 h 8"/>
                  <a:gd name="T4" fmla="*/ 0 w 11"/>
                  <a:gd name="T5" fmla="*/ 5 h 8"/>
                  <a:gd name="T6" fmla="*/ 1 w 11"/>
                  <a:gd name="T7" fmla="*/ 1 h 8"/>
                  <a:gd name="T8" fmla="*/ 3 w 11"/>
                  <a:gd name="T9" fmla="*/ 0 h 8"/>
                  <a:gd name="T10" fmla="*/ 4 w 11"/>
                  <a:gd name="T11" fmla="*/ 0 h 8"/>
                  <a:gd name="T12" fmla="*/ 10 w 11"/>
                  <a:gd name="T13" fmla="*/ 0 h 8"/>
                  <a:gd name="T14" fmla="*/ 11 w 11"/>
                  <a:gd name="T15" fmla="*/ 1 h 8"/>
                  <a:gd name="T16" fmla="*/ 11 w 11"/>
                  <a:gd name="T17" fmla="*/ 1 h 8"/>
                  <a:gd name="T18" fmla="*/ 3 w 11"/>
                  <a:gd name="T19" fmla="*/ 8 h 8"/>
                  <a:gd name="T20" fmla="*/ 7 w 11"/>
                  <a:gd name="T21" fmla="*/ 2 h 8"/>
                  <a:gd name="T22" fmla="*/ 4 w 11"/>
                  <a:gd name="T23" fmla="*/ 2 h 8"/>
                  <a:gd name="T24" fmla="*/ 3 w 11"/>
                  <a:gd name="T25" fmla="*/ 2 h 8"/>
                  <a:gd name="T26" fmla="*/ 2 w 11"/>
                  <a:gd name="T27" fmla="*/ 2 h 8"/>
                  <a:gd name="T28" fmla="*/ 2 w 11"/>
                  <a:gd name="T29" fmla="*/ 5 h 8"/>
                  <a:gd name="T30" fmla="*/ 2 w 11"/>
                  <a:gd name="T31" fmla="*/ 6 h 8"/>
                  <a:gd name="T32" fmla="*/ 3 w 11"/>
                  <a:gd name="T33" fmla="*/ 6 h 8"/>
                  <a:gd name="T34" fmla="*/ 9 w 11"/>
                  <a:gd name="T35" fmla="*/ 2 h 8"/>
                  <a:gd name="T36" fmla="*/ 7 w 11"/>
                  <a:gd name="T37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8">
                    <a:moveTo>
                      <a:pt x="3" y="8"/>
                    </a:moveTo>
                    <a:cubicBezTo>
                      <a:pt x="1" y="8"/>
                      <a:pt x="1" y="7"/>
                      <a:pt x="0" y="6"/>
                    </a:cubicBezTo>
                    <a:cubicBezTo>
                      <a:pt x="0" y="6"/>
                      <a:pt x="0" y="5"/>
                      <a:pt x="0" y="5"/>
                    </a:cubicBezTo>
                    <a:cubicBezTo>
                      <a:pt x="0" y="4"/>
                      <a:pt x="0" y="2"/>
                      <a:pt x="1" y="1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6" y="0"/>
                      <a:pt x="9" y="0"/>
                      <a:pt x="10" y="0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5"/>
                      <a:pt x="6" y="8"/>
                      <a:pt x="3" y="8"/>
                    </a:cubicBezTo>
                    <a:close/>
                    <a:moveTo>
                      <a:pt x="7" y="2"/>
                    </a:moveTo>
                    <a:cubicBezTo>
                      <a:pt x="6" y="2"/>
                      <a:pt x="5" y="2"/>
                      <a:pt x="4" y="2"/>
                    </a:cubicBezTo>
                    <a:cubicBezTo>
                      <a:pt x="4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3"/>
                      <a:pt x="2" y="4"/>
                      <a:pt x="2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2" y="6"/>
                      <a:pt x="2" y="6"/>
                      <a:pt x="3" y="6"/>
                    </a:cubicBezTo>
                    <a:cubicBezTo>
                      <a:pt x="5" y="6"/>
                      <a:pt x="8" y="4"/>
                      <a:pt x="9" y="2"/>
                    </a:cubicBezTo>
                    <a:cubicBezTo>
                      <a:pt x="8" y="2"/>
                      <a:pt x="8" y="2"/>
                      <a:pt x="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6" name="Freeform 95"/>
              <p:cNvSpPr/>
              <p:nvPr/>
            </p:nvSpPr>
            <p:spPr bwMode="auto">
              <a:xfrm>
                <a:off x="2349" y="1803"/>
                <a:ext cx="265" cy="277"/>
              </a:xfrm>
              <a:custGeom>
                <a:avLst/>
                <a:gdLst>
                  <a:gd name="T0" fmla="*/ 80 w 154"/>
                  <a:gd name="T1" fmla="*/ 128 h 161"/>
                  <a:gd name="T2" fmla="*/ 64 w 154"/>
                  <a:gd name="T3" fmla="*/ 145 h 161"/>
                  <a:gd name="T4" fmla="*/ 82 w 154"/>
                  <a:gd name="T5" fmla="*/ 156 h 161"/>
                  <a:gd name="T6" fmla="*/ 88 w 154"/>
                  <a:gd name="T7" fmla="*/ 153 h 161"/>
                  <a:gd name="T8" fmla="*/ 100 w 154"/>
                  <a:gd name="T9" fmla="*/ 134 h 161"/>
                  <a:gd name="T10" fmla="*/ 120 w 154"/>
                  <a:gd name="T11" fmla="*/ 113 h 161"/>
                  <a:gd name="T12" fmla="*/ 135 w 154"/>
                  <a:gd name="T13" fmla="*/ 97 h 161"/>
                  <a:gd name="T14" fmla="*/ 138 w 154"/>
                  <a:gd name="T15" fmla="*/ 74 h 161"/>
                  <a:gd name="T16" fmla="*/ 144 w 154"/>
                  <a:gd name="T17" fmla="*/ 65 h 161"/>
                  <a:gd name="T18" fmla="*/ 153 w 154"/>
                  <a:gd name="T19" fmla="*/ 45 h 161"/>
                  <a:gd name="T20" fmla="*/ 134 w 154"/>
                  <a:gd name="T21" fmla="*/ 33 h 161"/>
                  <a:gd name="T22" fmla="*/ 116 w 154"/>
                  <a:gd name="T23" fmla="*/ 32 h 161"/>
                  <a:gd name="T24" fmla="*/ 115 w 154"/>
                  <a:gd name="T25" fmla="*/ 30 h 161"/>
                  <a:gd name="T26" fmla="*/ 103 w 154"/>
                  <a:gd name="T27" fmla="*/ 24 h 161"/>
                  <a:gd name="T28" fmla="*/ 89 w 154"/>
                  <a:gd name="T29" fmla="*/ 29 h 161"/>
                  <a:gd name="T30" fmla="*/ 92 w 154"/>
                  <a:gd name="T31" fmla="*/ 24 h 161"/>
                  <a:gd name="T32" fmla="*/ 95 w 154"/>
                  <a:gd name="T33" fmla="*/ 15 h 161"/>
                  <a:gd name="T34" fmla="*/ 92 w 154"/>
                  <a:gd name="T35" fmla="*/ 11 h 161"/>
                  <a:gd name="T36" fmla="*/ 80 w 154"/>
                  <a:gd name="T37" fmla="*/ 13 h 161"/>
                  <a:gd name="T38" fmla="*/ 71 w 154"/>
                  <a:gd name="T39" fmla="*/ 14 h 161"/>
                  <a:gd name="T40" fmla="*/ 59 w 154"/>
                  <a:gd name="T41" fmla="*/ 15 h 161"/>
                  <a:gd name="T42" fmla="*/ 55 w 154"/>
                  <a:gd name="T43" fmla="*/ 1 h 161"/>
                  <a:gd name="T44" fmla="*/ 37 w 154"/>
                  <a:gd name="T45" fmla="*/ 4 h 161"/>
                  <a:gd name="T46" fmla="*/ 42 w 154"/>
                  <a:gd name="T47" fmla="*/ 12 h 161"/>
                  <a:gd name="T48" fmla="*/ 31 w 154"/>
                  <a:gd name="T49" fmla="*/ 18 h 161"/>
                  <a:gd name="T50" fmla="*/ 23 w 154"/>
                  <a:gd name="T51" fmla="*/ 13 h 161"/>
                  <a:gd name="T52" fmla="*/ 19 w 154"/>
                  <a:gd name="T53" fmla="*/ 19 h 161"/>
                  <a:gd name="T54" fmla="*/ 16 w 154"/>
                  <a:gd name="T55" fmla="*/ 35 h 161"/>
                  <a:gd name="T56" fmla="*/ 6 w 154"/>
                  <a:gd name="T57" fmla="*/ 41 h 161"/>
                  <a:gd name="T58" fmla="*/ 1 w 154"/>
                  <a:gd name="T59" fmla="*/ 51 h 161"/>
                  <a:gd name="T60" fmla="*/ 8 w 154"/>
                  <a:gd name="T61" fmla="*/ 60 h 161"/>
                  <a:gd name="T62" fmla="*/ 14 w 154"/>
                  <a:gd name="T63" fmla="*/ 64 h 161"/>
                  <a:gd name="T64" fmla="*/ 34 w 154"/>
                  <a:gd name="T65" fmla="*/ 61 h 161"/>
                  <a:gd name="T66" fmla="*/ 39 w 154"/>
                  <a:gd name="T67" fmla="*/ 70 h 161"/>
                  <a:gd name="T68" fmla="*/ 54 w 154"/>
                  <a:gd name="T69" fmla="*/ 80 h 161"/>
                  <a:gd name="T70" fmla="*/ 61 w 154"/>
                  <a:gd name="T71" fmla="*/ 86 h 161"/>
                  <a:gd name="T72" fmla="*/ 64 w 154"/>
                  <a:gd name="T73" fmla="*/ 91 h 161"/>
                  <a:gd name="T74" fmla="*/ 63 w 154"/>
                  <a:gd name="T75" fmla="*/ 103 h 161"/>
                  <a:gd name="T76" fmla="*/ 72 w 154"/>
                  <a:gd name="T77" fmla="*/ 112 h 161"/>
                  <a:gd name="T78" fmla="*/ 77 w 154"/>
                  <a:gd name="T79" fmla="*/ 124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54" h="161">
                    <a:moveTo>
                      <a:pt x="77" y="124"/>
                    </a:moveTo>
                    <a:cubicBezTo>
                      <a:pt x="79" y="124"/>
                      <a:pt x="80" y="126"/>
                      <a:pt x="80" y="128"/>
                    </a:cubicBezTo>
                    <a:cubicBezTo>
                      <a:pt x="79" y="132"/>
                      <a:pt x="78" y="130"/>
                      <a:pt x="76" y="133"/>
                    </a:cubicBezTo>
                    <a:cubicBezTo>
                      <a:pt x="72" y="137"/>
                      <a:pt x="68" y="141"/>
                      <a:pt x="64" y="145"/>
                    </a:cubicBezTo>
                    <a:cubicBezTo>
                      <a:pt x="67" y="144"/>
                      <a:pt x="70" y="145"/>
                      <a:pt x="71" y="148"/>
                    </a:cubicBezTo>
                    <a:cubicBezTo>
                      <a:pt x="74" y="146"/>
                      <a:pt x="79" y="155"/>
                      <a:pt x="82" y="156"/>
                    </a:cubicBezTo>
                    <a:cubicBezTo>
                      <a:pt x="81" y="158"/>
                      <a:pt x="80" y="159"/>
                      <a:pt x="81" y="161"/>
                    </a:cubicBezTo>
                    <a:cubicBezTo>
                      <a:pt x="84" y="158"/>
                      <a:pt x="85" y="155"/>
                      <a:pt x="88" y="153"/>
                    </a:cubicBezTo>
                    <a:cubicBezTo>
                      <a:pt x="91" y="150"/>
                      <a:pt x="93" y="147"/>
                      <a:pt x="95" y="143"/>
                    </a:cubicBezTo>
                    <a:cubicBezTo>
                      <a:pt x="96" y="139"/>
                      <a:pt x="99" y="138"/>
                      <a:pt x="100" y="134"/>
                    </a:cubicBezTo>
                    <a:cubicBezTo>
                      <a:pt x="100" y="130"/>
                      <a:pt x="99" y="128"/>
                      <a:pt x="101" y="124"/>
                    </a:cubicBezTo>
                    <a:cubicBezTo>
                      <a:pt x="104" y="119"/>
                      <a:pt x="114" y="113"/>
                      <a:pt x="120" y="113"/>
                    </a:cubicBezTo>
                    <a:cubicBezTo>
                      <a:pt x="123" y="113"/>
                      <a:pt x="128" y="112"/>
                      <a:pt x="129" y="108"/>
                    </a:cubicBezTo>
                    <a:cubicBezTo>
                      <a:pt x="130" y="104"/>
                      <a:pt x="134" y="101"/>
                      <a:pt x="135" y="97"/>
                    </a:cubicBezTo>
                    <a:cubicBezTo>
                      <a:pt x="135" y="93"/>
                      <a:pt x="137" y="90"/>
                      <a:pt x="137" y="86"/>
                    </a:cubicBezTo>
                    <a:cubicBezTo>
                      <a:pt x="138" y="82"/>
                      <a:pt x="137" y="78"/>
                      <a:pt x="138" y="74"/>
                    </a:cubicBezTo>
                    <a:cubicBezTo>
                      <a:pt x="138" y="72"/>
                      <a:pt x="140" y="72"/>
                      <a:pt x="141" y="71"/>
                    </a:cubicBezTo>
                    <a:cubicBezTo>
                      <a:pt x="142" y="69"/>
                      <a:pt x="143" y="67"/>
                      <a:pt x="144" y="65"/>
                    </a:cubicBezTo>
                    <a:cubicBezTo>
                      <a:pt x="147" y="62"/>
                      <a:pt x="150" y="60"/>
                      <a:pt x="152" y="56"/>
                    </a:cubicBezTo>
                    <a:cubicBezTo>
                      <a:pt x="154" y="53"/>
                      <a:pt x="154" y="49"/>
                      <a:pt x="153" y="45"/>
                    </a:cubicBezTo>
                    <a:cubicBezTo>
                      <a:pt x="152" y="40"/>
                      <a:pt x="148" y="43"/>
                      <a:pt x="145" y="40"/>
                    </a:cubicBezTo>
                    <a:cubicBezTo>
                      <a:pt x="141" y="38"/>
                      <a:pt x="138" y="34"/>
                      <a:pt x="134" y="33"/>
                    </a:cubicBezTo>
                    <a:cubicBezTo>
                      <a:pt x="130" y="31"/>
                      <a:pt x="126" y="32"/>
                      <a:pt x="121" y="31"/>
                    </a:cubicBezTo>
                    <a:cubicBezTo>
                      <a:pt x="119" y="30"/>
                      <a:pt x="118" y="31"/>
                      <a:pt x="116" y="32"/>
                    </a:cubicBezTo>
                    <a:cubicBezTo>
                      <a:pt x="117" y="31"/>
                      <a:pt x="117" y="31"/>
                      <a:pt x="117" y="30"/>
                    </a:cubicBezTo>
                    <a:cubicBezTo>
                      <a:pt x="116" y="30"/>
                      <a:pt x="116" y="30"/>
                      <a:pt x="115" y="30"/>
                    </a:cubicBezTo>
                    <a:cubicBezTo>
                      <a:pt x="116" y="28"/>
                      <a:pt x="115" y="26"/>
                      <a:pt x="113" y="28"/>
                    </a:cubicBezTo>
                    <a:cubicBezTo>
                      <a:pt x="112" y="24"/>
                      <a:pt x="106" y="24"/>
                      <a:pt x="103" y="24"/>
                    </a:cubicBezTo>
                    <a:cubicBezTo>
                      <a:pt x="102" y="24"/>
                      <a:pt x="98" y="30"/>
                      <a:pt x="97" y="31"/>
                    </a:cubicBezTo>
                    <a:cubicBezTo>
                      <a:pt x="98" y="27"/>
                      <a:pt x="91" y="28"/>
                      <a:pt x="89" y="29"/>
                    </a:cubicBezTo>
                    <a:cubicBezTo>
                      <a:pt x="89" y="27"/>
                      <a:pt x="91" y="29"/>
                      <a:pt x="92" y="28"/>
                    </a:cubicBezTo>
                    <a:cubicBezTo>
                      <a:pt x="93" y="26"/>
                      <a:pt x="91" y="26"/>
                      <a:pt x="92" y="24"/>
                    </a:cubicBezTo>
                    <a:cubicBezTo>
                      <a:pt x="91" y="25"/>
                      <a:pt x="90" y="25"/>
                      <a:pt x="90" y="26"/>
                    </a:cubicBezTo>
                    <a:cubicBezTo>
                      <a:pt x="87" y="21"/>
                      <a:pt x="96" y="20"/>
                      <a:pt x="95" y="15"/>
                    </a:cubicBezTo>
                    <a:cubicBezTo>
                      <a:pt x="95" y="14"/>
                      <a:pt x="93" y="14"/>
                      <a:pt x="93" y="14"/>
                    </a:cubicBezTo>
                    <a:cubicBezTo>
                      <a:pt x="93" y="13"/>
                      <a:pt x="92" y="12"/>
                      <a:pt x="92" y="11"/>
                    </a:cubicBezTo>
                    <a:cubicBezTo>
                      <a:pt x="92" y="10"/>
                      <a:pt x="90" y="4"/>
                      <a:pt x="89" y="5"/>
                    </a:cubicBezTo>
                    <a:cubicBezTo>
                      <a:pt x="85" y="9"/>
                      <a:pt x="85" y="13"/>
                      <a:pt x="80" y="13"/>
                    </a:cubicBezTo>
                    <a:cubicBezTo>
                      <a:pt x="78" y="13"/>
                      <a:pt x="77" y="11"/>
                      <a:pt x="75" y="11"/>
                    </a:cubicBezTo>
                    <a:cubicBezTo>
                      <a:pt x="72" y="11"/>
                      <a:pt x="72" y="14"/>
                      <a:pt x="71" y="14"/>
                    </a:cubicBezTo>
                    <a:cubicBezTo>
                      <a:pt x="69" y="14"/>
                      <a:pt x="67" y="13"/>
                      <a:pt x="65" y="14"/>
                    </a:cubicBezTo>
                    <a:cubicBezTo>
                      <a:pt x="63" y="15"/>
                      <a:pt x="61" y="16"/>
                      <a:pt x="59" y="15"/>
                    </a:cubicBezTo>
                    <a:cubicBezTo>
                      <a:pt x="53" y="14"/>
                      <a:pt x="58" y="8"/>
                      <a:pt x="57" y="5"/>
                    </a:cubicBezTo>
                    <a:cubicBezTo>
                      <a:pt x="57" y="5"/>
                      <a:pt x="55" y="1"/>
                      <a:pt x="55" y="1"/>
                    </a:cubicBezTo>
                    <a:cubicBezTo>
                      <a:pt x="52" y="0"/>
                      <a:pt x="53" y="3"/>
                      <a:pt x="51" y="3"/>
                    </a:cubicBezTo>
                    <a:cubicBezTo>
                      <a:pt x="45" y="6"/>
                      <a:pt x="43" y="6"/>
                      <a:pt x="37" y="4"/>
                    </a:cubicBezTo>
                    <a:cubicBezTo>
                      <a:pt x="37" y="6"/>
                      <a:pt x="39" y="6"/>
                      <a:pt x="38" y="9"/>
                    </a:cubicBezTo>
                    <a:cubicBezTo>
                      <a:pt x="38" y="11"/>
                      <a:pt x="39" y="12"/>
                      <a:pt x="42" y="12"/>
                    </a:cubicBezTo>
                    <a:cubicBezTo>
                      <a:pt x="41" y="13"/>
                      <a:pt x="38" y="15"/>
                      <a:pt x="36" y="17"/>
                    </a:cubicBezTo>
                    <a:cubicBezTo>
                      <a:pt x="34" y="18"/>
                      <a:pt x="33" y="18"/>
                      <a:pt x="31" y="18"/>
                    </a:cubicBezTo>
                    <a:cubicBezTo>
                      <a:pt x="29" y="18"/>
                      <a:pt x="29" y="16"/>
                      <a:pt x="27" y="17"/>
                    </a:cubicBezTo>
                    <a:cubicBezTo>
                      <a:pt x="26" y="13"/>
                      <a:pt x="25" y="14"/>
                      <a:pt x="23" y="13"/>
                    </a:cubicBezTo>
                    <a:cubicBezTo>
                      <a:pt x="22" y="15"/>
                      <a:pt x="18" y="14"/>
                      <a:pt x="16" y="14"/>
                    </a:cubicBezTo>
                    <a:cubicBezTo>
                      <a:pt x="16" y="18"/>
                      <a:pt x="19" y="16"/>
                      <a:pt x="19" y="19"/>
                    </a:cubicBezTo>
                    <a:cubicBezTo>
                      <a:pt x="11" y="17"/>
                      <a:pt x="19" y="24"/>
                      <a:pt x="18" y="26"/>
                    </a:cubicBezTo>
                    <a:cubicBezTo>
                      <a:pt x="18" y="29"/>
                      <a:pt x="17" y="32"/>
                      <a:pt x="16" y="35"/>
                    </a:cubicBezTo>
                    <a:cubicBezTo>
                      <a:pt x="16" y="38"/>
                      <a:pt x="15" y="37"/>
                      <a:pt x="12" y="38"/>
                    </a:cubicBezTo>
                    <a:cubicBezTo>
                      <a:pt x="10" y="39"/>
                      <a:pt x="8" y="39"/>
                      <a:pt x="6" y="41"/>
                    </a:cubicBezTo>
                    <a:cubicBezTo>
                      <a:pt x="4" y="43"/>
                      <a:pt x="5" y="45"/>
                      <a:pt x="4" y="47"/>
                    </a:cubicBezTo>
                    <a:cubicBezTo>
                      <a:pt x="3" y="48"/>
                      <a:pt x="0" y="49"/>
                      <a:pt x="1" y="51"/>
                    </a:cubicBezTo>
                    <a:cubicBezTo>
                      <a:pt x="2" y="54"/>
                      <a:pt x="5" y="55"/>
                      <a:pt x="4" y="58"/>
                    </a:cubicBezTo>
                    <a:cubicBezTo>
                      <a:pt x="7" y="57"/>
                      <a:pt x="6" y="60"/>
                      <a:pt x="8" y="60"/>
                    </a:cubicBezTo>
                    <a:cubicBezTo>
                      <a:pt x="10" y="60"/>
                      <a:pt x="12" y="58"/>
                      <a:pt x="14" y="57"/>
                    </a:cubicBezTo>
                    <a:cubicBezTo>
                      <a:pt x="14" y="59"/>
                      <a:pt x="13" y="63"/>
                      <a:pt x="14" y="64"/>
                    </a:cubicBezTo>
                    <a:cubicBezTo>
                      <a:pt x="14" y="64"/>
                      <a:pt x="22" y="65"/>
                      <a:pt x="22" y="64"/>
                    </a:cubicBezTo>
                    <a:cubicBezTo>
                      <a:pt x="24" y="64"/>
                      <a:pt x="35" y="54"/>
                      <a:pt x="34" y="61"/>
                    </a:cubicBezTo>
                    <a:cubicBezTo>
                      <a:pt x="34" y="64"/>
                      <a:pt x="33" y="67"/>
                      <a:pt x="36" y="69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1" y="70"/>
                      <a:pt x="41" y="71"/>
                      <a:pt x="43" y="72"/>
                    </a:cubicBezTo>
                    <a:cubicBezTo>
                      <a:pt x="46" y="73"/>
                      <a:pt x="56" y="74"/>
                      <a:pt x="54" y="80"/>
                    </a:cubicBezTo>
                    <a:cubicBezTo>
                      <a:pt x="53" y="82"/>
                      <a:pt x="53" y="85"/>
                      <a:pt x="56" y="85"/>
                    </a:cubicBezTo>
                    <a:cubicBezTo>
                      <a:pt x="58" y="86"/>
                      <a:pt x="59" y="86"/>
                      <a:pt x="61" y="86"/>
                    </a:cubicBezTo>
                    <a:cubicBezTo>
                      <a:pt x="62" y="86"/>
                      <a:pt x="61" y="89"/>
                      <a:pt x="61" y="89"/>
                    </a:cubicBezTo>
                    <a:cubicBezTo>
                      <a:pt x="62" y="90"/>
                      <a:pt x="63" y="90"/>
                      <a:pt x="64" y="91"/>
                    </a:cubicBezTo>
                    <a:cubicBezTo>
                      <a:pt x="64" y="93"/>
                      <a:pt x="64" y="94"/>
                      <a:pt x="64" y="95"/>
                    </a:cubicBezTo>
                    <a:cubicBezTo>
                      <a:pt x="64" y="98"/>
                      <a:pt x="63" y="101"/>
                      <a:pt x="63" y="103"/>
                    </a:cubicBezTo>
                    <a:cubicBezTo>
                      <a:pt x="63" y="107"/>
                      <a:pt x="62" y="109"/>
                      <a:pt x="66" y="110"/>
                    </a:cubicBezTo>
                    <a:cubicBezTo>
                      <a:pt x="68" y="111"/>
                      <a:pt x="71" y="108"/>
                      <a:pt x="72" y="112"/>
                    </a:cubicBezTo>
                    <a:cubicBezTo>
                      <a:pt x="73" y="116"/>
                      <a:pt x="72" y="117"/>
                      <a:pt x="77" y="117"/>
                    </a:cubicBezTo>
                    <a:cubicBezTo>
                      <a:pt x="78" y="117"/>
                      <a:pt x="77" y="124"/>
                      <a:pt x="77" y="1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7" name="Freeform 96"/>
              <p:cNvSpPr>
                <a:spLocks noEditPoints="1"/>
              </p:cNvSpPr>
              <p:nvPr/>
            </p:nvSpPr>
            <p:spPr bwMode="auto">
              <a:xfrm>
                <a:off x="2347" y="1801"/>
                <a:ext cx="269" cy="283"/>
              </a:xfrm>
              <a:custGeom>
                <a:avLst/>
                <a:gdLst>
                  <a:gd name="T0" fmla="*/ 71 w 156"/>
                  <a:gd name="T1" fmla="*/ 151 h 164"/>
                  <a:gd name="T2" fmla="*/ 76 w 156"/>
                  <a:gd name="T3" fmla="*/ 133 h 164"/>
                  <a:gd name="T4" fmla="*/ 77 w 156"/>
                  <a:gd name="T5" fmla="*/ 125 h 164"/>
                  <a:gd name="T6" fmla="*/ 70 w 156"/>
                  <a:gd name="T7" fmla="*/ 112 h 164"/>
                  <a:gd name="T8" fmla="*/ 64 w 156"/>
                  <a:gd name="T9" fmla="*/ 96 h 164"/>
                  <a:gd name="T10" fmla="*/ 57 w 156"/>
                  <a:gd name="T11" fmla="*/ 87 h 164"/>
                  <a:gd name="T12" fmla="*/ 42 w 156"/>
                  <a:gd name="T13" fmla="*/ 73 h 164"/>
                  <a:gd name="T14" fmla="*/ 34 w 156"/>
                  <a:gd name="T15" fmla="*/ 61 h 164"/>
                  <a:gd name="T16" fmla="*/ 9 w 156"/>
                  <a:gd name="T17" fmla="*/ 62 h 164"/>
                  <a:gd name="T18" fmla="*/ 1 w 156"/>
                  <a:gd name="T19" fmla="*/ 53 h 164"/>
                  <a:gd name="T20" fmla="*/ 14 w 156"/>
                  <a:gd name="T21" fmla="*/ 38 h 164"/>
                  <a:gd name="T22" fmla="*/ 16 w 156"/>
                  <a:gd name="T23" fmla="*/ 15 h 164"/>
                  <a:gd name="T24" fmla="*/ 23 w 156"/>
                  <a:gd name="T25" fmla="*/ 13 h 164"/>
                  <a:gd name="T26" fmla="*/ 36 w 156"/>
                  <a:gd name="T27" fmla="*/ 17 h 164"/>
                  <a:gd name="T28" fmla="*/ 36 w 156"/>
                  <a:gd name="T29" fmla="*/ 4 h 164"/>
                  <a:gd name="T30" fmla="*/ 57 w 156"/>
                  <a:gd name="T31" fmla="*/ 2 h 164"/>
                  <a:gd name="T32" fmla="*/ 66 w 156"/>
                  <a:gd name="T33" fmla="*/ 14 h 164"/>
                  <a:gd name="T34" fmla="*/ 80 w 156"/>
                  <a:gd name="T35" fmla="*/ 13 h 164"/>
                  <a:gd name="T36" fmla="*/ 95 w 156"/>
                  <a:gd name="T37" fmla="*/ 14 h 164"/>
                  <a:gd name="T38" fmla="*/ 96 w 156"/>
                  <a:gd name="T39" fmla="*/ 21 h 164"/>
                  <a:gd name="T40" fmla="*/ 105 w 156"/>
                  <a:gd name="T41" fmla="*/ 24 h 164"/>
                  <a:gd name="T42" fmla="*/ 123 w 156"/>
                  <a:gd name="T43" fmla="*/ 31 h 164"/>
                  <a:gd name="T44" fmla="*/ 155 w 156"/>
                  <a:gd name="T45" fmla="*/ 46 h 164"/>
                  <a:gd name="T46" fmla="*/ 141 w 156"/>
                  <a:gd name="T47" fmla="*/ 74 h 164"/>
                  <a:gd name="T48" fmla="*/ 134 w 156"/>
                  <a:gd name="T49" fmla="*/ 105 h 164"/>
                  <a:gd name="T50" fmla="*/ 99 w 156"/>
                  <a:gd name="T51" fmla="*/ 141 h 164"/>
                  <a:gd name="T52" fmla="*/ 73 w 156"/>
                  <a:gd name="T53" fmla="*/ 148 h 164"/>
                  <a:gd name="T54" fmla="*/ 97 w 156"/>
                  <a:gd name="T55" fmla="*/ 139 h 164"/>
                  <a:gd name="T56" fmla="*/ 132 w 156"/>
                  <a:gd name="T57" fmla="*/ 103 h 164"/>
                  <a:gd name="T58" fmla="*/ 140 w 156"/>
                  <a:gd name="T59" fmla="*/ 72 h 164"/>
                  <a:gd name="T60" fmla="*/ 153 w 156"/>
                  <a:gd name="T61" fmla="*/ 46 h 164"/>
                  <a:gd name="T62" fmla="*/ 122 w 156"/>
                  <a:gd name="T63" fmla="*/ 33 h 164"/>
                  <a:gd name="T64" fmla="*/ 115 w 156"/>
                  <a:gd name="T65" fmla="*/ 31 h 164"/>
                  <a:gd name="T66" fmla="*/ 105 w 156"/>
                  <a:gd name="T67" fmla="*/ 26 h 164"/>
                  <a:gd name="T68" fmla="*/ 92 w 156"/>
                  <a:gd name="T69" fmla="*/ 30 h 164"/>
                  <a:gd name="T70" fmla="*/ 92 w 156"/>
                  <a:gd name="T71" fmla="*/ 20 h 164"/>
                  <a:gd name="T72" fmla="*/ 92 w 156"/>
                  <a:gd name="T73" fmla="*/ 11 h 164"/>
                  <a:gd name="T74" fmla="*/ 76 w 156"/>
                  <a:gd name="T75" fmla="*/ 13 h 164"/>
                  <a:gd name="T76" fmla="*/ 59 w 156"/>
                  <a:gd name="T77" fmla="*/ 17 h 164"/>
                  <a:gd name="T78" fmla="*/ 53 w 156"/>
                  <a:gd name="T79" fmla="*/ 5 h 164"/>
                  <a:gd name="T80" fmla="*/ 43 w 156"/>
                  <a:gd name="T81" fmla="*/ 12 h 164"/>
                  <a:gd name="T82" fmla="*/ 29 w 156"/>
                  <a:gd name="T83" fmla="*/ 18 h 164"/>
                  <a:gd name="T84" fmla="*/ 21 w 156"/>
                  <a:gd name="T85" fmla="*/ 16 h 164"/>
                  <a:gd name="T86" fmla="*/ 20 w 156"/>
                  <a:gd name="T87" fmla="*/ 21 h 164"/>
                  <a:gd name="T88" fmla="*/ 15 w 156"/>
                  <a:gd name="T89" fmla="*/ 40 h 164"/>
                  <a:gd name="T90" fmla="*/ 3 w 156"/>
                  <a:gd name="T91" fmla="*/ 52 h 164"/>
                  <a:gd name="T92" fmla="*/ 14 w 156"/>
                  <a:gd name="T93" fmla="*/ 58 h 164"/>
                  <a:gd name="T94" fmla="*/ 23 w 156"/>
                  <a:gd name="T95" fmla="*/ 64 h 164"/>
                  <a:gd name="T96" fmla="*/ 38 w 156"/>
                  <a:gd name="T97" fmla="*/ 69 h 164"/>
                  <a:gd name="T98" fmla="*/ 56 w 156"/>
                  <a:gd name="T99" fmla="*/ 81 h 164"/>
                  <a:gd name="T100" fmla="*/ 63 w 156"/>
                  <a:gd name="T101" fmla="*/ 90 h 164"/>
                  <a:gd name="T102" fmla="*/ 65 w 156"/>
                  <a:gd name="T103" fmla="*/ 100 h 164"/>
                  <a:gd name="T104" fmla="*/ 74 w 156"/>
                  <a:gd name="T105" fmla="*/ 112 h 164"/>
                  <a:gd name="T106" fmla="*/ 82 w 156"/>
                  <a:gd name="T107" fmla="*/ 129 h 164"/>
                  <a:gd name="T108" fmla="*/ 73 w 156"/>
                  <a:gd name="T109" fmla="*/ 148 h 164"/>
                  <a:gd name="T110" fmla="*/ 92 w 156"/>
                  <a:gd name="T111" fmla="*/ 27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56" h="164">
                    <a:moveTo>
                      <a:pt x="82" y="164"/>
                    </a:moveTo>
                    <a:cubicBezTo>
                      <a:pt x="81" y="163"/>
                      <a:pt x="81" y="163"/>
                      <a:pt x="81" y="163"/>
                    </a:cubicBezTo>
                    <a:cubicBezTo>
                      <a:pt x="80" y="161"/>
                      <a:pt x="80" y="159"/>
                      <a:pt x="82" y="158"/>
                    </a:cubicBezTo>
                    <a:cubicBezTo>
                      <a:pt x="81" y="157"/>
                      <a:pt x="80" y="156"/>
                      <a:pt x="79" y="155"/>
                    </a:cubicBezTo>
                    <a:cubicBezTo>
                      <a:pt x="77" y="152"/>
                      <a:pt x="74" y="149"/>
                      <a:pt x="72" y="150"/>
                    </a:cubicBezTo>
                    <a:cubicBezTo>
                      <a:pt x="71" y="151"/>
                      <a:pt x="71" y="151"/>
                      <a:pt x="71" y="151"/>
                    </a:cubicBezTo>
                    <a:cubicBezTo>
                      <a:pt x="71" y="150"/>
                      <a:pt x="71" y="150"/>
                      <a:pt x="71" y="150"/>
                    </a:cubicBezTo>
                    <a:cubicBezTo>
                      <a:pt x="70" y="147"/>
                      <a:pt x="68" y="146"/>
                      <a:pt x="66" y="147"/>
                    </a:cubicBezTo>
                    <a:cubicBezTo>
                      <a:pt x="62" y="149"/>
                      <a:pt x="62" y="149"/>
                      <a:pt x="62" y="149"/>
                    </a:cubicBezTo>
                    <a:cubicBezTo>
                      <a:pt x="65" y="145"/>
                      <a:pt x="65" y="145"/>
                      <a:pt x="65" y="145"/>
                    </a:cubicBezTo>
                    <a:cubicBezTo>
                      <a:pt x="68" y="142"/>
                      <a:pt x="70" y="139"/>
                      <a:pt x="73" y="136"/>
                    </a:cubicBezTo>
                    <a:cubicBezTo>
                      <a:pt x="76" y="133"/>
                      <a:pt x="76" y="133"/>
                      <a:pt x="76" y="133"/>
                    </a:cubicBezTo>
                    <a:cubicBezTo>
                      <a:pt x="77" y="132"/>
                      <a:pt x="78" y="132"/>
                      <a:pt x="79" y="131"/>
                    </a:cubicBezTo>
                    <a:cubicBezTo>
                      <a:pt x="79" y="131"/>
                      <a:pt x="80" y="131"/>
                      <a:pt x="80" y="129"/>
                    </a:cubicBezTo>
                    <a:cubicBezTo>
                      <a:pt x="80" y="128"/>
                      <a:pt x="80" y="128"/>
                      <a:pt x="80" y="127"/>
                    </a:cubicBezTo>
                    <a:cubicBezTo>
                      <a:pt x="79" y="127"/>
                      <a:pt x="79" y="126"/>
                      <a:pt x="78" y="126"/>
                    </a:cubicBezTo>
                    <a:cubicBezTo>
                      <a:pt x="76" y="127"/>
                      <a:pt x="76" y="127"/>
                      <a:pt x="76" y="127"/>
                    </a:cubicBezTo>
                    <a:cubicBezTo>
                      <a:pt x="77" y="125"/>
                      <a:pt x="77" y="125"/>
                      <a:pt x="77" y="125"/>
                    </a:cubicBezTo>
                    <a:cubicBezTo>
                      <a:pt x="77" y="125"/>
                      <a:pt x="77" y="125"/>
                      <a:pt x="77" y="124"/>
                    </a:cubicBezTo>
                    <a:cubicBezTo>
                      <a:pt x="77" y="121"/>
                      <a:pt x="77" y="119"/>
                      <a:pt x="77" y="119"/>
                    </a:cubicBezTo>
                    <a:cubicBezTo>
                      <a:pt x="73" y="119"/>
                      <a:pt x="73" y="118"/>
                      <a:pt x="72" y="115"/>
                    </a:cubicBezTo>
                    <a:cubicBezTo>
                      <a:pt x="72" y="114"/>
                      <a:pt x="72" y="114"/>
                      <a:pt x="72" y="113"/>
                    </a:cubicBezTo>
                    <a:cubicBezTo>
                      <a:pt x="72" y="112"/>
                      <a:pt x="71" y="112"/>
                      <a:pt x="71" y="112"/>
                    </a:cubicBezTo>
                    <a:cubicBezTo>
                      <a:pt x="71" y="112"/>
                      <a:pt x="70" y="112"/>
                      <a:pt x="70" y="112"/>
                    </a:cubicBezTo>
                    <a:cubicBezTo>
                      <a:pt x="69" y="112"/>
                      <a:pt x="68" y="112"/>
                      <a:pt x="67" y="112"/>
                    </a:cubicBezTo>
                    <a:cubicBezTo>
                      <a:pt x="63" y="111"/>
                      <a:pt x="63" y="109"/>
                      <a:pt x="63" y="106"/>
                    </a:cubicBezTo>
                    <a:cubicBezTo>
                      <a:pt x="63" y="105"/>
                      <a:pt x="63" y="104"/>
                      <a:pt x="63" y="104"/>
                    </a:cubicBezTo>
                    <a:cubicBezTo>
                      <a:pt x="63" y="102"/>
                      <a:pt x="63" y="101"/>
                      <a:pt x="63" y="99"/>
                    </a:cubicBezTo>
                    <a:cubicBezTo>
                      <a:pt x="64" y="98"/>
                      <a:pt x="64" y="97"/>
                      <a:pt x="64" y="96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64" y="95"/>
                      <a:pt x="64" y="94"/>
                      <a:pt x="64" y="93"/>
                    </a:cubicBezTo>
                    <a:cubicBezTo>
                      <a:pt x="64" y="92"/>
                      <a:pt x="63" y="92"/>
                      <a:pt x="63" y="92"/>
                    </a:cubicBezTo>
                    <a:cubicBezTo>
                      <a:pt x="62" y="92"/>
                      <a:pt x="62" y="91"/>
                      <a:pt x="62" y="91"/>
                    </a:cubicBezTo>
                    <a:cubicBezTo>
                      <a:pt x="61" y="90"/>
                      <a:pt x="61" y="89"/>
                      <a:pt x="61" y="89"/>
                    </a:cubicBezTo>
                    <a:cubicBezTo>
                      <a:pt x="61" y="88"/>
                      <a:pt x="62" y="88"/>
                      <a:pt x="62" y="88"/>
                    </a:cubicBezTo>
                    <a:cubicBezTo>
                      <a:pt x="57" y="87"/>
                      <a:pt x="57" y="87"/>
                      <a:pt x="57" y="87"/>
                    </a:cubicBezTo>
                    <a:cubicBezTo>
                      <a:pt x="56" y="87"/>
                      <a:pt x="55" y="87"/>
                      <a:pt x="54" y="86"/>
                    </a:cubicBezTo>
                    <a:cubicBezTo>
                      <a:pt x="53" y="84"/>
                      <a:pt x="53" y="82"/>
                      <a:pt x="54" y="80"/>
                    </a:cubicBezTo>
                    <a:cubicBezTo>
                      <a:pt x="54" y="80"/>
                      <a:pt x="54" y="79"/>
                      <a:pt x="54" y="78"/>
                    </a:cubicBezTo>
                    <a:cubicBezTo>
                      <a:pt x="53" y="76"/>
                      <a:pt x="49" y="75"/>
                      <a:pt x="46" y="75"/>
                    </a:cubicBezTo>
                    <a:cubicBezTo>
                      <a:pt x="45" y="74"/>
                      <a:pt x="44" y="74"/>
                      <a:pt x="44" y="74"/>
                    </a:cubicBezTo>
                    <a:cubicBezTo>
                      <a:pt x="43" y="73"/>
                      <a:pt x="43" y="73"/>
                      <a:pt x="42" y="73"/>
                    </a:cubicBezTo>
                    <a:cubicBezTo>
                      <a:pt x="42" y="72"/>
                      <a:pt x="41" y="72"/>
                      <a:pt x="40" y="72"/>
                    </a:cubicBezTo>
                    <a:cubicBezTo>
                      <a:pt x="38" y="72"/>
                      <a:pt x="38" y="71"/>
                      <a:pt x="36" y="71"/>
                    </a:cubicBezTo>
                    <a:cubicBezTo>
                      <a:pt x="33" y="68"/>
                      <a:pt x="34" y="66"/>
                      <a:pt x="34" y="63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2" y="61"/>
                      <a:pt x="29" y="63"/>
                      <a:pt x="27" y="65"/>
                    </a:cubicBezTo>
                    <a:cubicBezTo>
                      <a:pt x="25" y="66"/>
                      <a:pt x="24" y="66"/>
                      <a:pt x="23" y="66"/>
                    </a:cubicBezTo>
                    <a:cubicBezTo>
                      <a:pt x="23" y="66"/>
                      <a:pt x="23" y="66"/>
                      <a:pt x="23" y="66"/>
                    </a:cubicBezTo>
                    <a:cubicBezTo>
                      <a:pt x="20" y="66"/>
                      <a:pt x="15" y="66"/>
                      <a:pt x="14" y="66"/>
                    </a:cubicBezTo>
                    <a:cubicBezTo>
                      <a:pt x="13" y="65"/>
                      <a:pt x="14" y="63"/>
                      <a:pt x="14" y="60"/>
                    </a:cubicBezTo>
                    <a:cubicBezTo>
                      <a:pt x="12" y="61"/>
                      <a:pt x="11" y="62"/>
                      <a:pt x="9" y="62"/>
                    </a:cubicBezTo>
                    <a:cubicBezTo>
                      <a:pt x="8" y="62"/>
                      <a:pt x="7" y="61"/>
                      <a:pt x="7" y="61"/>
                    </a:cubicBezTo>
                    <a:cubicBezTo>
                      <a:pt x="7" y="60"/>
                      <a:pt x="6" y="60"/>
                      <a:pt x="5" y="60"/>
                    </a:cubicBezTo>
                    <a:cubicBezTo>
                      <a:pt x="4" y="60"/>
                      <a:pt x="4" y="60"/>
                      <a:pt x="4" y="60"/>
                    </a:cubicBezTo>
                    <a:cubicBezTo>
                      <a:pt x="4" y="59"/>
                      <a:pt x="4" y="59"/>
                      <a:pt x="4" y="59"/>
                    </a:cubicBezTo>
                    <a:cubicBezTo>
                      <a:pt x="5" y="58"/>
                      <a:pt x="4" y="57"/>
                      <a:pt x="3" y="56"/>
                    </a:cubicBezTo>
                    <a:cubicBezTo>
                      <a:pt x="2" y="55"/>
                      <a:pt x="2" y="54"/>
                      <a:pt x="1" y="53"/>
                    </a:cubicBezTo>
                    <a:cubicBezTo>
                      <a:pt x="0" y="51"/>
                      <a:pt x="2" y="49"/>
                      <a:pt x="3" y="48"/>
                    </a:cubicBezTo>
                    <a:cubicBezTo>
                      <a:pt x="3" y="48"/>
                      <a:pt x="4" y="48"/>
                      <a:pt x="4" y="47"/>
                    </a:cubicBezTo>
                    <a:cubicBezTo>
                      <a:pt x="4" y="47"/>
                      <a:pt x="4" y="46"/>
                      <a:pt x="4" y="45"/>
                    </a:cubicBezTo>
                    <a:cubicBezTo>
                      <a:pt x="5" y="44"/>
                      <a:pt x="5" y="43"/>
                      <a:pt x="7" y="41"/>
                    </a:cubicBezTo>
                    <a:cubicBezTo>
                      <a:pt x="8" y="40"/>
                      <a:pt x="10" y="39"/>
                      <a:pt x="13" y="38"/>
                    </a:cubicBezTo>
                    <a:cubicBezTo>
                      <a:pt x="13" y="38"/>
                      <a:pt x="14" y="38"/>
                      <a:pt x="14" y="38"/>
                    </a:cubicBezTo>
                    <a:cubicBezTo>
                      <a:pt x="16" y="38"/>
                      <a:pt x="16" y="38"/>
                      <a:pt x="16" y="36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8" y="26"/>
                      <a:pt x="18" y="25"/>
                      <a:pt x="17" y="24"/>
                    </a:cubicBezTo>
                    <a:cubicBezTo>
                      <a:pt x="16" y="22"/>
                      <a:pt x="15" y="21"/>
                      <a:pt x="16" y="20"/>
                    </a:cubicBezTo>
                    <a:cubicBezTo>
                      <a:pt x="16" y="19"/>
                      <a:pt x="17" y="19"/>
                      <a:pt x="18" y="19"/>
                    </a:cubicBezTo>
                    <a:cubicBezTo>
                      <a:pt x="17" y="18"/>
                      <a:pt x="16" y="17"/>
                      <a:pt x="16" y="15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8" y="14"/>
                      <a:pt x="19" y="14"/>
                      <a:pt x="19" y="14"/>
                    </a:cubicBezTo>
                    <a:cubicBezTo>
                      <a:pt x="20" y="14"/>
                      <a:pt x="20" y="14"/>
                      <a:pt x="21" y="14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5" y="14"/>
                      <a:pt x="25" y="14"/>
                      <a:pt x="26" y="14"/>
                    </a:cubicBezTo>
                    <a:cubicBezTo>
                      <a:pt x="27" y="14"/>
                      <a:pt x="28" y="14"/>
                      <a:pt x="29" y="16"/>
                    </a:cubicBezTo>
                    <a:cubicBezTo>
                      <a:pt x="30" y="16"/>
                      <a:pt x="31" y="17"/>
                      <a:pt x="31" y="17"/>
                    </a:cubicBezTo>
                    <a:cubicBezTo>
                      <a:pt x="31" y="18"/>
                      <a:pt x="32" y="18"/>
                      <a:pt x="32" y="18"/>
                    </a:cubicBezTo>
                    <a:cubicBezTo>
                      <a:pt x="34" y="18"/>
                      <a:pt x="34" y="18"/>
                      <a:pt x="36" y="17"/>
                    </a:cubicBezTo>
                    <a:cubicBezTo>
                      <a:pt x="38" y="16"/>
                      <a:pt x="39" y="15"/>
                      <a:pt x="41" y="14"/>
                    </a:cubicBezTo>
                    <a:cubicBezTo>
                      <a:pt x="40" y="14"/>
                      <a:pt x="40" y="13"/>
                      <a:pt x="39" y="13"/>
                    </a:cubicBezTo>
                    <a:cubicBezTo>
                      <a:pt x="39" y="12"/>
                      <a:pt x="38" y="11"/>
                      <a:pt x="38" y="9"/>
                    </a:cubicBezTo>
                    <a:cubicBezTo>
                      <a:pt x="38" y="9"/>
                      <a:pt x="38" y="8"/>
                      <a:pt x="38" y="8"/>
                    </a:cubicBezTo>
                    <a:cubicBezTo>
                      <a:pt x="37" y="7"/>
                      <a:pt x="37" y="7"/>
                      <a:pt x="37" y="6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44" y="6"/>
                      <a:pt x="45" y="6"/>
                      <a:pt x="52" y="3"/>
                    </a:cubicBezTo>
                    <a:cubicBezTo>
                      <a:pt x="52" y="3"/>
                      <a:pt x="52" y="3"/>
                      <a:pt x="53" y="2"/>
                    </a:cubicBezTo>
                    <a:cubicBezTo>
                      <a:pt x="53" y="2"/>
                      <a:pt x="54" y="0"/>
                      <a:pt x="56" y="1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2"/>
                      <a:pt x="58" y="4"/>
                      <a:pt x="58" y="5"/>
                    </a:cubicBezTo>
                    <a:cubicBezTo>
                      <a:pt x="59" y="6"/>
                      <a:pt x="59" y="6"/>
                      <a:pt x="59" y="6"/>
                    </a:cubicBezTo>
                    <a:cubicBezTo>
                      <a:pt x="59" y="7"/>
                      <a:pt x="59" y="9"/>
                      <a:pt x="59" y="10"/>
                    </a:cubicBezTo>
                    <a:cubicBezTo>
                      <a:pt x="58" y="13"/>
                      <a:pt x="58" y="15"/>
                      <a:pt x="60" y="16"/>
                    </a:cubicBezTo>
                    <a:cubicBezTo>
                      <a:pt x="62" y="16"/>
                      <a:pt x="63" y="16"/>
                      <a:pt x="64" y="15"/>
                    </a:cubicBezTo>
                    <a:cubicBezTo>
                      <a:pt x="65" y="14"/>
                      <a:pt x="65" y="14"/>
                      <a:pt x="66" y="14"/>
                    </a:cubicBezTo>
                    <a:cubicBezTo>
                      <a:pt x="67" y="13"/>
                      <a:pt x="69" y="13"/>
                      <a:pt x="71" y="14"/>
                    </a:cubicBezTo>
                    <a:cubicBezTo>
                      <a:pt x="71" y="14"/>
                      <a:pt x="71" y="14"/>
                      <a:pt x="72" y="14"/>
                    </a:cubicBezTo>
                    <a:cubicBezTo>
                      <a:pt x="72" y="14"/>
                      <a:pt x="72" y="14"/>
                      <a:pt x="72" y="13"/>
                    </a:cubicBezTo>
                    <a:cubicBezTo>
                      <a:pt x="73" y="13"/>
                      <a:pt x="74" y="11"/>
                      <a:pt x="76" y="11"/>
                    </a:cubicBezTo>
                    <a:cubicBezTo>
                      <a:pt x="77" y="11"/>
                      <a:pt x="78" y="12"/>
                      <a:pt x="79" y="12"/>
                    </a:cubicBezTo>
                    <a:cubicBezTo>
                      <a:pt x="79" y="13"/>
                      <a:pt x="80" y="13"/>
                      <a:pt x="80" y="13"/>
                    </a:cubicBezTo>
                    <a:cubicBezTo>
                      <a:pt x="84" y="13"/>
                      <a:pt x="85" y="11"/>
                      <a:pt x="86" y="9"/>
                    </a:cubicBezTo>
                    <a:cubicBezTo>
                      <a:pt x="87" y="8"/>
                      <a:pt x="88" y="7"/>
                      <a:pt x="89" y="5"/>
                    </a:cubicBezTo>
                    <a:cubicBezTo>
                      <a:pt x="89" y="5"/>
                      <a:pt x="90" y="5"/>
                      <a:pt x="90" y="5"/>
                    </a:cubicBezTo>
                    <a:cubicBezTo>
                      <a:pt x="92" y="5"/>
                      <a:pt x="92" y="6"/>
                      <a:pt x="94" y="11"/>
                    </a:cubicBezTo>
                    <a:cubicBezTo>
                      <a:pt x="94" y="12"/>
                      <a:pt x="94" y="12"/>
                      <a:pt x="94" y="12"/>
                    </a:cubicBezTo>
                    <a:cubicBezTo>
                      <a:pt x="94" y="13"/>
                      <a:pt x="95" y="14"/>
                      <a:pt x="95" y="14"/>
                    </a:cubicBezTo>
                    <a:cubicBezTo>
                      <a:pt x="95" y="14"/>
                      <a:pt x="95" y="14"/>
                      <a:pt x="95" y="15"/>
                    </a:cubicBezTo>
                    <a:cubicBezTo>
                      <a:pt x="96" y="15"/>
                      <a:pt x="97" y="15"/>
                      <a:pt x="97" y="16"/>
                    </a:cubicBezTo>
                    <a:cubicBezTo>
                      <a:pt x="97" y="18"/>
                      <a:pt x="95" y="20"/>
                      <a:pt x="94" y="22"/>
                    </a:cubicBezTo>
                    <a:cubicBezTo>
                      <a:pt x="92" y="23"/>
                      <a:pt x="91" y="24"/>
                      <a:pt x="91" y="25"/>
                    </a:cubicBezTo>
                    <a:cubicBezTo>
                      <a:pt x="92" y="25"/>
                      <a:pt x="92" y="25"/>
                      <a:pt x="92" y="25"/>
                    </a:cubicBezTo>
                    <a:cubicBezTo>
                      <a:pt x="96" y="21"/>
                      <a:pt x="96" y="21"/>
                      <a:pt x="96" y="21"/>
                    </a:cubicBezTo>
                    <a:cubicBezTo>
                      <a:pt x="94" y="26"/>
                      <a:pt x="94" y="26"/>
                      <a:pt x="94" y="26"/>
                    </a:cubicBezTo>
                    <a:cubicBezTo>
                      <a:pt x="94" y="26"/>
                      <a:pt x="94" y="26"/>
                      <a:pt x="94" y="27"/>
                    </a:cubicBezTo>
                    <a:cubicBezTo>
                      <a:pt x="94" y="27"/>
                      <a:pt x="94" y="27"/>
                      <a:pt x="94" y="28"/>
                    </a:cubicBezTo>
                    <a:cubicBezTo>
                      <a:pt x="96" y="28"/>
                      <a:pt x="98" y="28"/>
                      <a:pt x="99" y="29"/>
                    </a:cubicBezTo>
                    <a:cubicBezTo>
                      <a:pt x="100" y="27"/>
                      <a:pt x="103" y="24"/>
                      <a:pt x="104" y="24"/>
                    </a:cubicBezTo>
                    <a:cubicBezTo>
                      <a:pt x="104" y="24"/>
                      <a:pt x="105" y="24"/>
                      <a:pt x="105" y="24"/>
                    </a:cubicBezTo>
                    <a:cubicBezTo>
                      <a:pt x="107" y="24"/>
                      <a:pt x="113" y="24"/>
                      <a:pt x="115" y="27"/>
                    </a:cubicBezTo>
                    <a:cubicBezTo>
                      <a:pt x="116" y="27"/>
                      <a:pt x="117" y="27"/>
                      <a:pt x="117" y="28"/>
                    </a:cubicBezTo>
                    <a:cubicBezTo>
                      <a:pt x="118" y="29"/>
                      <a:pt x="118" y="29"/>
                      <a:pt x="118" y="30"/>
                    </a:cubicBezTo>
                    <a:cubicBezTo>
                      <a:pt x="119" y="30"/>
                      <a:pt x="119" y="30"/>
                      <a:pt x="119" y="30"/>
                    </a:cubicBezTo>
                    <a:cubicBezTo>
                      <a:pt x="119" y="31"/>
                      <a:pt x="119" y="31"/>
                      <a:pt x="119" y="31"/>
                    </a:cubicBezTo>
                    <a:cubicBezTo>
                      <a:pt x="120" y="30"/>
                      <a:pt x="121" y="30"/>
                      <a:pt x="123" y="31"/>
                    </a:cubicBezTo>
                    <a:cubicBezTo>
                      <a:pt x="125" y="32"/>
                      <a:pt x="127" y="32"/>
                      <a:pt x="130" y="32"/>
                    </a:cubicBezTo>
                    <a:cubicBezTo>
                      <a:pt x="131" y="32"/>
                      <a:pt x="133" y="32"/>
                      <a:pt x="135" y="33"/>
                    </a:cubicBezTo>
                    <a:cubicBezTo>
                      <a:pt x="138" y="33"/>
                      <a:pt x="141" y="36"/>
                      <a:pt x="144" y="38"/>
                    </a:cubicBezTo>
                    <a:cubicBezTo>
                      <a:pt x="145" y="39"/>
                      <a:pt x="145" y="40"/>
                      <a:pt x="146" y="40"/>
                    </a:cubicBezTo>
                    <a:cubicBezTo>
                      <a:pt x="147" y="41"/>
                      <a:pt x="148" y="41"/>
                      <a:pt x="150" y="41"/>
                    </a:cubicBezTo>
                    <a:cubicBezTo>
                      <a:pt x="152" y="42"/>
                      <a:pt x="154" y="42"/>
                      <a:pt x="155" y="46"/>
                    </a:cubicBezTo>
                    <a:cubicBezTo>
                      <a:pt x="156" y="51"/>
                      <a:pt x="156" y="55"/>
                      <a:pt x="154" y="58"/>
                    </a:cubicBezTo>
                    <a:cubicBezTo>
                      <a:pt x="153" y="60"/>
                      <a:pt x="151" y="62"/>
                      <a:pt x="149" y="64"/>
                    </a:cubicBezTo>
                    <a:cubicBezTo>
                      <a:pt x="148" y="65"/>
                      <a:pt x="147" y="66"/>
                      <a:pt x="146" y="67"/>
                    </a:cubicBezTo>
                    <a:cubicBezTo>
                      <a:pt x="145" y="68"/>
                      <a:pt x="144" y="69"/>
                      <a:pt x="144" y="71"/>
                    </a:cubicBezTo>
                    <a:cubicBezTo>
                      <a:pt x="144" y="71"/>
                      <a:pt x="143" y="72"/>
                      <a:pt x="143" y="73"/>
                    </a:cubicBezTo>
                    <a:cubicBezTo>
                      <a:pt x="142" y="73"/>
                      <a:pt x="142" y="74"/>
                      <a:pt x="141" y="74"/>
                    </a:cubicBezTo>
                    <a:cubicBezTo>
                      <a:pt x="140" y="74"/>
                      <a:pt x="140" y="74"/>
                      <a:pt x="140" y="75"/>
                    </a:cubicBezTo>
                    <a:cubicBezTo>
                      <a:pt x="139" y="77"/>
                      <a:pt x="139" y="79"/>
                      <a:pt x="140" y="81"/>
                    </a:cubicBezTo>
                    <a:cubicBezTo>
                      <a:pt x="140" y="83"/>
                      <a:pt x="140" y="85"/>
                      <a:pt x="139" y="87"/>
                    </a:cubicBezTo>
                    <a:cubicBezTo>
                      <a:pt x="139" y="89"/>
                      <a:pt x="138" y="91"/>
                      <a:pt x="138" y="93"/>
                    </a:cubicBezTo>
                    <a:cubicBezTo>
                      <a:pt x="137" y="95"/>
                      <a:pt x="137" y="96"/>
                      <a:pt x="136" y="98"/>
                    </a:cubicBezTo>
                    <a:cubicBezTo>
                      <a:pt x="136" y="101"/>
                      <a:pt x="135" y="103"/>
                      <a:pt x="134" y="105"/>
                    </a:cubicBezTo>
                    <a:cubicBezTo>
                      <a:pt x="133" y="106"/>
                      <a:pt x="132" y="108"/>
                      <a:pt x="131" y="109"/>
                    </a:cubicBezTo>
                    <a:cubicBezTo>
                      <a:pt x="130" y="114"/>
                      <a:pt x="123" y="115"/>
                      <a:pt x="121" y="115"/>
                    </a:cubicBezTo>
                    <a:cubicBezTo>
                      <a:pt x="116" y="115"/>
                      <a:pt x="105" y="121"/>
                      <a:pt x="103" y="126"/>
                    </a:cubicBezTo>
                    <a:cubicBezTo>
                      <a:pt x="102" y="128"/>
                      <a:pt x="102" y="129"/>
                      <a:pt x="102" y="131"/>
                    </a:cubicBezTo>
                    <a:cubicBezTo>
                      <a:pt x="102" y="132"/>
                      <a:pt x="102" y="133"/>
                      <a:pt x="102" y="135"/>
                    </a:cubicBezTo>
                    <a:cubicBezTo>
                      <a:pt x="101" y="137"/>
                      <a:pt x="100" y="139"/>
                      <a:pt x="99" y="141"/>
                    </a:cubicBezTo>
                    <a:cubicBezTo>
                      <a:pt x="98" y="142"/>
                      <a:pt x="97" y="143"/>
                      <a:pt x="96" y="144"/>
                    </a:cubicBezTo>
                    <a:cubicBezTo>
                      <a:pt x="95" y="148"/>
                      <a:pt x="93" y="151"/>
                      <a:pt x="89" y="154"/>
                    </a:cubicBezTo>
                    <a:cubicBezTo>
                      <a:pt x="88" y="156"/>
                      <a:pt x="87" y="157"/>
                      <a:pt x="86" y="159"/>
                    </a:cubicBezTo>
                    <a:cubicBezTo>
                      <a:pt x="85" y="160"/>
                      <a:pt x="84" y="162"/>
                      <a:pt x="83" y="163"/>
                    </a:cubicBezTo>
                    <a:lnTo>
                      <a:pt x="82" y="164"/>
                    </a:lnTo>
                    <a:close/>
                    <a:moveTo>
                      <a:pt x="73" y="148"/>
                    </a:moveTo>
                    <a:cubicBezTo>
                      <a:pt x="75" y="148"/>
                      <a:pt x="78" y="151"/>
                      <a:pt x="80" y="154"/>
                    </a:cubicBezTo>
                    <a:cubicBezTo>
                      <a:pt x="82" y="155"/>
                      <a:pt x="83" y="156"/>
                      <a:pt x="84" y="157"/>
                    </a:cubicBezTo>
                    <a:cubicBezTo>
                      <a:pt x="84" y="157"/>
                      <a:pt x="84" y="157"/>
                      <a:pt x="84" y="157"/>
                    </a:cubicBezTo>
                    <a:cubicBezTo>
                      <a:pt x="85" y="156"/>
                      <a:pt x="87" y="154"/>
                      <a:pt x="88" y="153"/>
                    </a:cubicBezTo>
                    <a:cubicBezTo>
                      <a:pt x="91" y="150"/>
                      <a:pt x="93" y="147"/>
                      <a:pt x="95" y="143"/>
                    </a:cubicBezTo>
                    <a:cubicBezTo>
                      <a:pt x="95" y="142"/>
                      <a:pt x="96" y="140"/>
                      <a:pt x="97" y="139"/>
                    </a:cubicBezTo>
                    <a:cubicBezTo>
                      <a:pt x="99" y="138"/>
                      <a:pt x="100" y="137"/>
                      <a:pt x="100" y="135"/>
                    </a:cubicBezTo>
                    <a:cubicBezTo>
                      <a:pt x="100" y="133"/>
                      <a:pt x="100" y="132"/>
                      <a:pt x="100" y="131"/>
                    </a:cubicBezTo>
                    <a:cubicBezTo>
                      <a:pt x="100" y="129"/>
                      <a:pt x="100" y="127"/>
                      <a:pt x="101" y="125"/>
                    </a:cubicBezTo>
                    <a:cubicBezTo>
                      <a:pt x="104" y="119"/>
                      <a:pt x="115" y="113"/>
                      <a:pt x="121" y="113"/>
                    </a:cubicBezTo>
                    <a:cubicBezTo>
                      <a:pt x="124" y="113"/>
                      <a:pt x="128" y="112"/>
                      <a:pt x="129" y="109"/>
                    </a:cubicBezTo>
                    <a:cubicBezTo>
                      <a:pt x="130" y="107"/>
                      <a:pt x="131" y="105"/>
                      <a:pt x="132" y="103"/>
                    </a:cubicBezTo>
                    <a:cubicBezTo>
                      <a:pt x="133" y="102"/>
                      <a:pt x="134" y="100"/>
                      <a:pt x="135" y="98"/>
                    </a:cubicBezTo>
                    <a:cubicBezTo>
                      <a:pt x="135" y="96"/>
                      <a:pt x="135" y="94"/>
                      <a:pt x="136" y="92"/>
                    </a:cubicBezTo>
                    <a:cubicBezTo>
                      <a:pt x="137" y="91"/>
                      <a:pt x="137" y="89"/>
                      <a:pt x="137" y="87"/>
                    </a:cubicBezTo>
                    <a:cubicBezTo>
                      <a:pt x="138" y="85"/>
                      <a:pt x="138" y="83"/>
                      <a:pt x="138" y="81"/>
                    </a:cubicBezTo>
                    <a:cubicBezTo>
                      <a:pt x="138" y="79"/>
                      <a:pt x="137" y="77"/>
                      <a:pt x="138" y="74"/>
                    </a:cubicBezTo>
                    <a:cubicBezTo>
                      <a:pt x="138" y="73"/>
                      <a:pt x="139" y="73"/>
                      <a:pt x="140" y="72"/>
                    </a:cubicBezTo>
                    <a:cubicBezTo>
                      <a:pt x="141" y="72"/>
                      <a:pt x="141" y="72"/>
                      <a:pt x="141" y="72"/>
                    </a:cubicBezTo>
                    <a:cubicBezTo>
                      <a:pt x="141" y="71"/>
                      <a:pt x="142" y="70"/>
                      <a:pt x="142" y="70"/>
                    </a:cubicBezTo>
                    <a:cubicBezTo>
                      <a:pt x="143" y="68"/>
                      <a:pt x="143" y="67"/>
                      <a:pt x="144" y="66"/>
                    </a:cubicBezTo>
                    <a:cubicBezTo>
                      <a:pt x="145" y="65"/>
                      <a:pt x="147" y="63"/>
                      <a:pt x="148" y="62"/>
                    </a:cubicBezTo>
                    <a:cubicBezTo>
                      <a:pt x="150" y="61"/>
                      <a:pt x="151" y="59"/>
                      <a:pt x="152" y="57"/>
                    </a:cubicBezTo>
                    <a:cubicBezTo>
                      <a:pt x="154" y="54"/>
                      <a:pt x="154" y="50"/>
                      <a:pt x="153" y="46"/>
                    </a:cubicBezTo>
                    <a:cubicBezTo>
                      <a:pt x="153" y="44"/>
                      <a:pt x="152" y="44"/>
                      <a:pt x="150" y="43"/>
                    </a:cubicBezTo>
                    <a:cubicBezTo>
                      <a:pt x="148" y="43"/>
                      <a:pt x="146" y="43"/>
                      <a:pt x="145" y="42"/>
                    </a:cubicBezTo>
                    <a:cubicBezTo>
                      <a:pt x="144" y="41"/>
                      <a:pt x="143" y="40"/>
                      <a:pt x="142" y="40"/>
                    </a:cubicBezTo>
                    <a:cubicBezTo>
                      <a:pt x="140" y="37"/>
                      <a:pt x="138" y="35"/>
                      <a:pt x="135" y="35"/>
                    </a:cubicBezTo>
                    <a:cubicBezTo>
                      <a:pt x="133" y="34"/>
                      <a:pt x="131" y="34"/>
                      <a:pt x="129" y="34"/>
                    </a:cubicBezTo>
                    <a:cubicBezTo>
                      <a:pt x="127" y="34"/>
                      <a:pt x="125" y="34"/>
                      <a:pt x="122" y="33"/>
                    </a:cubicBezTo>
                    <a:cubicBezTo>
                      <a:pt x="121" y="32"/>
                      <a:pt x="120" y="33"/>
                      <a:pt x="119" y="33"/>
                    </a:cubicBezTo>
                    <a:cubicBezTo>
                      <a:pt x="119" y="33"/>
                      <a:pt x="118" y="34"/>
                      <a:pt x="118" y="34"/>
                    </a:cubicBezTo>
                    <a:cubicBezTo>
                      <a:pt x="116" y="35"/>
                      <a:pt x="116" y="35"/>
                      <a:pt x="116" y="35"/>
                    </a:cubicBezTo>
                    <a:cubicBezTo>
                      <a:pt x="116" y="32"/>
                      <a:pt x="116" y="32"/>
                      <a:pt x="116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5" y="31"/>
                      <a:pt x="115" y="31"/>
                      <a:pt x="115" y="31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6" y="30"/>
                      <a:pt x="116" y="29"/>
                      <a:pt x="116" y="29"/>
                    </a:cubicBezTo>
                    <a:cubicBezTo>
                      <a:pt x="115" y="29"/>
                      <a:pt x="115" y="29"/>
                      <a:pt x="115" y="30"/>
                    </a:cubicBezTo>
                    <a:cubicBezTo>
                      <a:pt x="113" y="31"/>
                      <a:pt x="113" y="31"/>
                      <a:pt x="113" y="31"/>
                    </a:cubicBezTo>
                    <a:cubicBezTo>
                      <a:pt x="113" y="29"/>
                      <a:pt x="113" y="29"/>
                      <a:pt x="113" y="29"/>
                    </a:cubicBezTo>
                    <a:cubicBezTo>
                      <a:pt x="113" y="27"/>
                      <a:pt x="108" y="26"/>
                      <a:pt x="105" y="26"/>
                    </a:cubicBezTo>
                    <a:cubicBezTo>
                      <a:pt x="105" y="26"/>
                      <a:pt x="104" y="26"/>
                      <a:pt x="104" y="26"/>
                    </a:cubicBezTo>
                    <a:cubicBezTo>
                      <a:pt x="103" y="26"/>
                      <a:pt x="100" y="31"/>
                      <a:pt x="99" y="32"/>
                    </a:cubicBezTo>
                    <a:cubicBezTo>
                      <a:pt x="97" y="32"/>
                      <a:pt x="97" y="32"/>
                      <a:pt x="97" y="32"/>
                    </a:cubicBezTo>
                    <a:cubicBezTo>
                      <a:pt x="97" y="31"/>
                      <a:pt x="97" y="31"/>
                      <a:pt x="97" y="30"/>
                    </a:cubicBezTo>
                    <a:cubicBezTo>
                      <a:pt x="97" y="30"/>
                      <a:pt x="95" y="30"/>
                      <a:pt x="94" y="30"/>
                    </a:cubicBezTo>
                    <a:cubicBezTo>
                      <a:pt x="93" y="30"/>
                      <a:pt x="93" y="30"/>
                      <a:pt x="92" y="30"/>
                    </a:cubicBezTo>
                    <a:cubicBezTo>
                      <a:pt x="91" y="31"/>
                      <a:pt x="91" y="31"/>
                      <a:pt x="90" y="31"/>
                    </a:cubicBezTo>
                    <a:cubicBezTo>
                      <a:pt x="89" y="32"/>
                      <a:pt x="89" y="32"/>
                      <a:pt x="89" y="32"/>
                    </a:cubicBezTo>
                    <a:cubicBezTo>
                      <a:pt x="89" y="30"/>
                      <a:pt x="89" y="30"/>
                      <a:pt x="89" y="30"/>
                    </a:cubicBezTo>
                    <a:cubicBezTo>
                      <a:pt x="89" y="29"/>
                      <a:pt x="90" y="28"/>
                      <a:pt x="90" y="28"/>
                    </a:cubicBezTo>
                    <a:cubicBezTo>
                      <a:pt x="90" y="27"/>
                      <a:pt x="90" y="27"/>
                      <a:pt x="90" y="27"/>
                    </a:cubicBezTo>
                    <a:cubicBezTo>
                      <a:pt x="88" y="24"/>
                      <a:pt x="90" y="22"/>
                      <a:pt x="92" y="20"/>
                    </a:cubicBezTo>
                    <a:cubicBezTo>
                      <a:pt x="94" y="19"/>
                      <a:pt x="95" y="18"/>
                      <a:pt x="95" y="16"/>
                    </a:cubicBezTo>
                    <a:cubicBezTo>
                      <a:pt x="95" y="16"/>
                      <a:pt x="95" y="16"/>
                      <a:pt x="95" y="16"/>
                    </a:cubicBezTo>
                    <a:cubicBezTo>
                      <a:pt x="94" y="16"/>
                      <a:pt x="93" y="16"/>
                      <a:pt x="93" y="15"/>
                    </a:cubicBezTo>
                    <a:cubicBezTo>
                      <a:pt x="93" y="15"/>
                      <a:pt x="93" y="14"/>
                      <a:pt x="92" y="13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1"/>
                    </a:cubicBezTo>
                    <a:cubicBezTo>
                      <a:pt x="91" y="9"/>
                      <a:pt x="90" y="7"/>
                      <a:pt x="90" y="7"/>
                    </a:cubicBezTo>
                    <a:cubicBezTo>
                      <a:pt x="89" y="8"/>
                      <a:pt x="89" y="9"/>
                      <a:pt x="88" y="10"/>
                    </a:cubicBezTo>
                    <a:cubicBezTo>
                      <a:pt x="86" y="13"/>
                      <a:pt x="85" y="15"/>
                      <a:pt x="81" y="15"/>
                    </a:cubicBezTo>
                    <a:cubicBezTo>
                      <a:pt x="80" y="15"/>
                      <a:pt x="80" y="15"/>
                      <a:pt x="80" y="15"/>
                    </a:cubicBezTo>
                    <a:cubicBezTo>
                      <a:pt x="79" y="15"/>
                      <a:pt x="78" y="15"/>
                      <a:pt x="78" y="14"/>
                    </a:cubicBezTo>
                    <a:cubicBezTo>
                      <a:pt x="77" y="14"/>
                      <a:pt x="77" y="13"/>
                      <a:pt x="76" y="13"/>
                    </a:cubicBezTo>
                    <a:cubicBezTo>
                      <a:pt x="75" y="13"/>
                      <a:pt x="74" y="14"/>
                      <a:pt x="74" y="15"/>
                    </a:cubicBezTo>
                    <a:cubicBezTo>
                      <a:pt x="73" y="15"/>
                      <a:pt x="73" y="16"/>
                      <a:pt x="72" y="16"/>
                    </a:cubicBezTo>
                    <a:cubicBezTo>
                      <a:pt x="71" y="16"/>
                      <a:pt x="71" y="16"/>
                      <a:pt x="70" y="16"/>
                    </a:cubicBezTo>
                    <a:cubicBezTo>
                      <a:pt x="69" y="15"/>
                      <a:pt x="68" y="15"/>
                      <a:pt x="67" y="16"/>
                    </a:cubicBezTo>
                    <a:cubicBezTo>
                      <a:pt x="66" y="16"/>
                      <a:pt x="66" y="16"/>
                      <a:pt x="65" y="16"/>
                    </a:cubicBezTo>
                    <a:cubicBezTo>
                      <a:pt x="64" y="17"/>
                      <a:pt x="62" y="18"/>
                      <a:pt x="59" y="17"/>
                    </a:cubicBezTo>
                    <a:cubicBezTo>
                      <a:pt x="55" y="16"/>
                      <a:pt x="56" y="12"/>
                      <a:pt x="57" y="9"/>
                    </a:cubicBezTo>
                    <a:cubicBezTo>
                      <a:pt x="57" y="8"/>
                      <a:pt x="57" y="7"/>
                      <a:pt x="57" y="7"/>
                    </a:cubicBezTo>
                    <a:cubicBezTo>
                      <a:pt x="57" y="7"/>
                      <a:pt x="57" y="6"/>
                      <a:pt x="57" y="6"/>
                    </a:cubicBezTo>
                    <a:cubicBezTo>
                      <a:pt x="56" y="4"/>
                      <a:pt x="55" y="3"/>
                      <a:pt x="55" y="3"/>
                    </a:cubicBezTo>
                    <a:cubicBezTo>
                      <a:pt x="55" y="3"/>
                      <a:pt x="55" y="3"/>
                      <a:pt x="54" y="3"/>
                    </a:cubicBezTo>
                    <a:cubicBezTo>
                      <a:pt x="54" y="4"/>
                      <a:pt x="54" y="5"/>
                      <a:pt x="53" y="5"/>
                    </a:cubicBezTo>
                    <a:cubicBezTo>
                      <a:pt x="49" y="6"/>
                      <a:pt x="46" y="7"/>
                      <a:pt x="44" y="7"/>
                    </a:cubicBezTo>
                    <a:cubicBezTo>
                      <a:pt x="43" y="7"/>
                      <a:pt x="41" y="7"/>
                      <a:pt x="40" y="7"/>
                    </a:cubicBezTo>
                    <a:cubicBezTo>
                      <a:pt x="40" y="7"/>
                      <a:pt x="40" y="8"/>
                      <a:pt x="40" y="10"/>
                    </a:cubicBezTo>
                    <a:cubicBezTo>
                      <a:pt x="40" y="11"/>
                      <a:pt x="40" y="11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3" y="12"/>
                      <a:pt x="43" y="12"/>
                    </a:cubicBezTo>
                    <a:cubicBezTo>
                      <a:pt x="45" y="12"/>
                      <a:pt x="45" y="12"/>
                      <a:pt x="45" y="12"/>
                    </a:cubicBezTo>
                    <a:cubicBezTo>
                      <a:pt x="44" y="13"/>
                      <a:pt x="44" y="13"/>
                      <a:pt x="44" y="13"/>
                    </a:cubicBezTo>
                    <a:cubicBezTo>
                      <a:pt x="43" y="15"/>
                      <a:pt x="40" y="17"/>
                      <a:pt x="37" y="19"/>
                    </a:cubicBezTo>
                    <a:cubicBezTo>
                      <a:pt x="35" y="20"/>
                      <a:pt x="34" y="20"/>
                      <a:pt x="32" y="20"/>
                    </a:cubicBezTo>
                    <a:cubicBezTo>
                      <a:pt x="31" y="20"/>
                      <a:pt x="30" y="19"/>
                      <a:pt x="29" y="19"/>
                    </a:cubicBezTo>
                    <a:cubicBezTo>
                      <a:pt x="29" y="19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27" y="18"/>
                      <a:pt x="27" y="18"/>
                      <a:pt x="27" y="18"/>
                    </a:cubicBezTo>
                    <a:cubicBezTo>
                      <a:pt x="27" y="16"/>
                      <a:pt x="27" y="16"/>
                      <a:pt x="26" y="16"/>
                    </a:cubicBezTo>
                    <a:cubicBezTo>
                      <a:pt x="25" y="16"/>
                      <a:pt x="25" y="16"/>
                      <a:pt x="24" y="15"/>
                    </a:cubicBezTo>
                    <a:cubicBezTo>
                      <a:pt x="23" y="16"/>
                      <a:pt x="22" y="16"/>
                      <a:pt x="21" y="16"/>
                    </a:cubicBezTo>
                    <a:cubicBezTo>
                      <a:pt x="20" y="16"/>
                      <a:pt x="20" y="16"/>
                      <a:pt x="19" y="16"/>
                    </a:cubicBezTo>
                    <a:cubicBezTo>
                      <a:pt x="19" y="16"/>
                      <a:pt x="18" y="16"/>
                      <a:pt x="18" y="16"/>
                    </a:cubicBezTo>
                    <a:cubicBezTo>
                      <a:pt x="18" y="17"/>
                      <a:pt x="19" y="17"/>
                      <a:pt x="19" y="17"/>
                    </a:cubicBezTo>
                    <a:cubicBezTo>
                      <a:pt x="20" y="17"/>
                      <a:pt x="21" y="18"/>
                      <a:pt x="21" y="20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19" y="21"/>
                      <a:pt x="19" y="21"/>
                      <a:pt x="18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1"/>
                      <a:pt x="18" y="22"/>
                      <a:pt x="19" y="23"/>
                    </a:cubicBezTo>
                    <a:cubicBezTo>
                      <a:pt x="20" y="25"/>
                      <a:pt x="20" y="26"/>
                      <a:pt x="20" y="27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9"/>
                      <a:pt x="17" y="39"/>
                      <a:pt x="15" y="40"/>
                    </a:cubicBezTo>
                    <a:cubicBezTo>
                      <a:pt x="14" y="40"/>
                      <a:pt x="14" y="40"/>
                      <a:pt x="13" y="40"/>
                    </a:cubicBezTo>
                    <a:cubicBezTo>
                      <a:pt x="11" y="41"/>
                      <a:pt x="9" y="41"/>
                      <a:pt x="8" y="43"/>
                    </a:cubicBezTo>
                    <a:cubicBezTo>
                      <a:pt x="7" y="44"/>
                      <a:pt x="7" y="45"/>
                      <a:pt x="6" y="46"/>
                    </a:cubicBezTo>
                    <a:cubicBezTo>
                      <a:pt x="6" y="46"/>
                      <a:pt x="6" y="47"/>
                      <a:pt x="6" y="48"/>
                    </a:cubicBezTo>
                    <a:cubicBezTo>
                      <a:pt x="5" y="49"/>
                      <a:pt x="5" y="49"/>
                      <a:pt x="4" y="50"/>
                    </a:cubicBezTo>
                    <a:cubicBezTo>
                      <a:pt x="3" y="51"/>
                      <a:pt x="3" y="51"/>
                      <a:pt x="3" y="52"/>
                    </a:cubicBezTo>
                    <a:cubicBezTo>
                      <a:pt x="3" y="53"/>
                      <a:pt x="4" y="54"/>
                      <a:pt x="5" y="54"/>
                    </a:cubicBezTo>
                    <a:cubicBezTo>
                      <a:pt x="5" y="55"/>
                      <a:pt x="6" y="56"/>
                      <a:pt x="6" y="58"/>
                    </a:cubicBezTo>
                    <a:cubicBezTo>
                      <a:pt x="8" y="58"/>
                      <a:pt x="8" y="59"/>
                      <a:pt x="9" y="59"/>
                    </a:cubicBezTo>
                    <a:cubicBezTo>
                      <a:pt x="9" y="60"/>
                      <a:pt x="9" y="60"/>
                      <a:pt x="10" y="60"/>
                    </a:cubicBezTo>
                    <a:cubicBezTo>
                      <a:pt x="11" y="60"/>
                      <a:pt x="12" y="59"/>
                      <a:pt x="13" y="58"/>
                    </a:cubicBezTo>
                    <a:cubicBezTo>
                      <a:pt x="14" y="58"/>
                      <a:pt x="14" y="58"/>
                      <a:pt x="14" y="58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6" y="59"/>
                      <a:pt x="16" y="59"/>
                      <a:pt x="16" y="60"/>
                    </a:cubicBezTo>
                    <a:cubicBezTo>
                      <a:pt x="16" y="61"/>
                      <a:pt x="15" y="63"/>
                      <a:pt x="16" y="64"/>
                    </a:cubicBezTo>
                    <a:cubicBezTo>
                      <a:pt x="17" y="64"/>
                      <a:pt x="21" y="64"/>
                      <a:pt x="23" y="64"/>
                    </a:cubicBezTo>
                    <a:cubicBezTo>
                      <a:pt x="23" y="64"/>
                      <a:pt x="23" y="64"/>
                      <a:pt x="23" y="64"/>
                    </a:cubicBezTo>
                    <a:cubicBezTo>
                      <a:pt x="23" y="64"/>
                      <a:pt x="24" y="64"/>
                      <a:pt x="25" y="63"/>
                    </a:cubicBezTo>
                    <a:cubicBezTo>
                      <a:pt x="29" y="61"/>
                      <a:pt x="32" y="59"/>
                      <a:pt x="34" y="59"/>
                    </a:cubicBezTo>
                    <a:cubicBezTo>
                      <a:pt x="35" y="59"/>
                      <a:pt x="35" y="59"/>
                      <a:pt x="36" y="60"/>
                    </a:cubicBezTo>
                    <a:cubicBezTo>
                      <a:pt x="36" y="60"/>
                      <a:pt x="36" y="61"/>
                      <a:pt x="36" y="62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6"/>
                      <a:pt x="36" y="68"/>
                      <a:pt x="38" y="69"/>
                    </a:cubicBezTo>
                    <a:cubicBezTo>
                      <a:pt x="39" y="70"/>
                      <a:pt x="39" y="70"/>
                      <a:pt x="40" y="70"/>
                    </a:cubicBezTo>
                    <a:cubicBezTo>
                      <a:pt x="42" y="70"/>
                      <a:pt x="43" y="71"/>
                      <a:pt x="43" y="71"/>
                    </a:cubicBezTo>
                    <a:cubicBezTo>
                      <a:pt x="44" y="71"/>
                      <a:pt x="44" y="72"/>
                      <a:pt x="44" y="72"/>
                    </a:cubicBezTo>
                    <a:cubicBezTo>
                      <a:pt x="45" y="72"/>
                      <a:pt x="46" y="72"/>
                      <a:pt x="47" y="73"/>
                    </a:cubicBezTo>
                    <a:cubicBezTo>
                      <a:pt x="50" y="73"/>
                      <a:pt x="54" y="75"/>
                      <a:pt x="56" y="77"/>
                    </a:cubicBezTo>
                    <a:cubicBezTo>
                      <a:pt x="56" y="78"/>
                      <a:pt x="56" y="80"/>
                      <a:pt x="56" y="81"/>
                    </a:cubicBezTo>
                    <a:cubicBezTo>
                      <a:pt x="55" y="82"/>
                      <a:pt x="55" y="84"/>
                      <a:pt x="56" y="85"/>
                    </a:cubicBezTo>
                    <a:cubicBezTo>
                      <a:pt x="56" y="85"/>
                      <a:pt x="57" y="85"/>
                      <a:pt x="57" y="85"/>
                    </a:cubicBezTo>
                    <a:cubicBezTo>
                      <a:pt x="62" y="86"/>
                      <a:pt x="62" y="86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4" y="87"/>
                      <a:pt x="64" y="88"/>
                      <a:pt x="63" y="89"/>
                    </a:cubicBezTo>
                    <a:cubicBezTo>
                      <a:pt x="63" y="89"/>
                      <a:pt x="63" y="90"/>
                      <a:pt x="63" y="90"/>
                    </a:cubicBezTo>
                    <a:cubicBezTo>
                      <a:pt x="63" y="90"/>
                      <a:pt x="63" y="90"/>
                      <a:pt x="63" y="90"/>
                    </a:cubicBezTo>
                    <a:cubicBezTo>
                      <a:pt x="63" y="90"/>
                      <a:pt x="64" y="90"/>
                      <a:pt x="64" y="90"/>
                    </a:cubicBezTo>
                    <a:cubicBezTo>
                      <a:pt x="64" y="91"/>
                      <a:pt x="65" y="91"/>
                      <a:pt x="66" y="92"/>
                    </a:cubicBezTo>
                    <a:cubicBezTo>
                      <a:pt x="66" y="94"/>
                      <a:pt x="66" y="95"/>
                      <a:pt x="66" y="96"/>
                    </a:cubicBezTo>
                    <a:cubicBezTo>
                      <a:pt x="66" y="97"/>
                      <a:pt x="66" y="97"/>
                      <a:pt x="66" y="97"/>
                    </a:cubicBezTo>
                    <a:cubicBezTo>
                      <a:pt x="66" y="98"/>
                      <a:pt x="66" y="99"/>
                      <a:pt x="65" y="100"/>
                    </a:cubicBezTo>
                    <a:cubicBezTo>
                      <a:pt x="65" y="101"/>
                      <a:pt x="65" y="103"/>
                      <a:pt x="65" y="103"/>
                    </a:cubicBezTo>
                    <a:cubicBezTo>
                      <a:pt x="65" y="104"/>
                      <a:pt x="65" y="105"/>
                      <a:pt x="65" y="106"/>
                    </a:cubicBezTo>
                    <a:cubicBezTo>
                      <a:pt x="65" y="108"/>
                      <a:pt x="65" y="109"/>
                      <a:pt x="67" y="110"/>
                    </a:cubicBezTo>
                    <a:cubicBezTo>
                      <a:pt x="68" y="110"/>
                      <a:pt x="69" y="110"/>
                      <a:pt x="69" y="110"/>
                    </a:cubicBezTo>
                    <a:cubicBezTo>
                      <a:pt x="70" y="110"/>
                      <a:pt x="70" y="110"/>
                      <a:pt x="71" y="110"/>
                    </a:cubicBezTo>
                    <a:cubicBezTo>
                      <a:pt x="72" y="110"/>
                      <a:pt x="73" y="111"/>
                      <a:pt x="74" y="112"/>
                    </a:cubicBezTo>
                    <a:cubicBezTo>
                      <a:pt x="74" y="113"/>
                      <a:pt x="74" y="114"/>
                      <a:pt x="74" y="114"/>
                    </a:cubicBezTo>
                    <a:cubicBezTo>
                      <a:pt x="75" y="117"/>
                      <a:pt x="75" y="117"/>
                      <a:pt x="78" y="117"/>
                    </a:cubicBezTo>
                    <a:cubicBezTo>
                      <a:pt x="78" y="117"/>
                      <a:pt x="79" y="117"/>
                      <a:pt x="79" y="118"/>
                    </a:cubicBezTo>
                    <a:cubicBezTo>
                      <a:pt x="80" y="119"/>
                      <a:pt x="79" y="121"/>
                      <a:pt x="79" y="124"/>
                    </a:cubicBezTo>
                    <a:cubicBezTo>
                      <a:pt x="80" y="125"/>
                      <a:pt x="81" y="125"/>
                      <a:pt x="81" y="126"/>
                    </a:cubicBezTo>
                    <a:cubicBezTo>
                      <a:pt x="82" y="127"/>
                      <a:pt x="82" y="128"/>
                      <a:pt x="82" y="129"/>
                    </a:cubicBezTo>
                    <a:cubicBezTo>
                      <a:pt x="82" y="132"/>
                      <a:pt x="81" y="133"/>
                      <a:pt x="80" y="133"/>
                    </a:cubicBezTo>
                    <a:cubicBezTo>
                      <a:pt x="79" y="133"/>
                      <a:pt x="78" y="134"/>
                      <a:pt x="78" y="135"/>
                    </a:cubicBezTo>
                    <a:cubicBezTo>
                      <a:pt x="75" y="137"/>
                      <a:pt x="75" y="137"/>
                      <a:pt x="75" y="137"/>
                    </a:cubicBezTo>
                    <a:cubicBezTo>
                      <a:pt x="73" y="140"/>
                      <a:pt x="70" y="142"/>
                      <a:pt x="68" y="145"/>
                    </a:cubicBezTo>
                    <a:cubicBezTo>
                      <a:pt x="70" y="145"/>
                      <a:pt x="72" y="146"/>
                      <a:pt x="72" y="148"/>
                    </a:cubicBezTo>
                    <a:cubicBezTo>
                      <a:pt x="72" y="148"/>
                      <a:pt x="73" y="148"/>
                      <a:pt x="73" y="148"/>
                    </a:cubicBezTo>
                    <a:close/>
                    <a:moveTo>
                      <a:pt x="91" y="28"/>
                    </a:moveTo>
                    <a:cubicBezTo>
                      <a:pt x="91" y="28"/>
                      <a:pt x="92" y="28"/>
                      <a:pt x="92" y="28"/>
                    </a:cubicBezTo>
                    <a:cubicBezTo>
                      <a:pt x="92" y="28"/>
                      <a:pt x="92" y="28"/>
                      <a:pt x="92" y="28"/>
                    </a:cubicBezTo>
                    <a:cubicBezTo>
                      <a:pt x="92" y="28"/>
                      <a:pt x="92" y="28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1" y="27"/>
                      <a:pt x="91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1" y="28"/>
                      <a:pt x="91" y="28"/>
                      <a:pt x="91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8" name="Freeform 97"/>
              <p:cNvSpPr/>
              <p:nvPr/>
            </p:nvSpPr>
            <p:spPr bwMode="auto">
              <a:xfrm>
                <a:off x="2504" y="1839"/>
                <a:ext cx="4" cy="5"/>
              </a:xfrm>
              <a:custGeom>
                <a:avLst/>
                <a:gdLst>
                  <a:gd name="T0" fmla="*/ 2 w 2"/>
                  <a:gd name="T1" fmla="*/ 1 h 3"/>
                  <a:gd name="T2" fmla="*/ 1 w 2"/>
                  <a:gd name="T3" fmla="*/ 3 h 3"/>
                  <a:gd name="T4" fmla="*/ 2 w 2"/>
                  <a:gd name="T5" fmla="*/ 0 h 3"/>
                  <a:gd name="T6" fmla="*/ 2 w 2"/>
                  <a:gd name="T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2" y="1"/>
                    </a:moveTo>
                    <a:cubicBezTo>
                      <a:pt x="2" y="2"/>
                      <a:pt x="1" y="2"/>
                      <a:pt x="1" y="3"/>
                    </a:cubicBezTo>
                    <a:cubicBezTo>
                      <a:pt x="0" y="2"/>
                      <a:pt x="1" y="1"/>
                      <a:pt x="2" y="0"/>
                    </a:cubicBezTo>
                    <a:cubicBezTo>
                      <a:pt x="1" y="1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9" name="Freeform 98"/>
              <p:cNvSpPr/>
              <p:nvPr/>
            </p:nvSpPr>
            <p:spPr bwMode="auto">
              <a:xfrm>
                <a:off x="2502" y="1834"/>
                <a:ext cx="18" cy="14"/>
              </a:xfrm>
              <a:custGeom>
                <a:avLst/>
                <a:gdLst>
                  <a:gd name="T0" fmla="*/ 1 w 10"/>
                  <a:gd name="T1" fmla="*/ 8 h 8"/>
                  <a:gd name="T2" fmla="*/ 1 w 10"/>
                  <a:gd name="T3" fmla="*/ 6 h 8"/>
                  <a:gd name="T4" fmla="*/ 1 w 10"/>
                  <a:gd name="T5" fmla="*/ 4 h 8"/>
                  <a:gd name="T6" fmla="*/ 3 w 10"/>
                  <a:gd name="T7" fmla="*/ 2 h 8"/>
                  <a:gd name="T8" fmla="*/ 10 w 10"/>
                  <a:gd name="T9" fmla="*/ 0 h 8"/>
                  <a:gd name="T10" fmla="*/ 4 w 10"/>
                  <a:gd name="T11" fmla="*/ 4 h 8"/>
                  <a:gd name="T12" fmla="*/ 4 w 10"/>
                  <a:gd name="T13" fmla="*/ 4 h 8"/>
                  <a:gd name="T14" fmla="*/ 4 w 10"/>
                  <a:gd name="T15" fmla="*/ 5 h 8"/>
                  <a:gd name="T16" fmla="*/ 4 w 10"/>
                  <a:gd name="T17" fmla="*/ 5 h 8"/>
                  <a:gd name="T18" fmla="*/ 3 w 10"/>
                  <a:gd name="T19" fmla="*/ 6 h 8"/>
                  <a:gd name="T20" fmla="*/ 2 w 10"/>
                  <a:gd name="T21" fmla="*/ 7 h 8"/>
                  <a:gd name="T22" fmla="*/ 1 w 10"/>
                  <a:gd name="T2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" h="8">
                    <a:moveTo>
                      <a:pt x="1" y="8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0" y="5"/>
                      <a:pt x="0" y="5"/>
                      <a:pt x="1" y="4"/>
                    </a:cubicBezTo>
                    <a:cubicBezTo>
                      <a:pt x="1" y="3"/>
                      <a:pt x="2" y="3"/>
                      <a:pt x="3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3" y="6"/>
                      <a:pt x="3" y="6"/>
                    </a:cubicBezTo>
                    <a:cubicBezTo>
                      <a:pt x="3" y="6"/>
                      <a:pt x="2" y="7"/>
                      <a:pt x="2" y="7"/>
                    </a:cubicBezTo>
                    <a:lnTo>
                      <a:pt x="1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0" name="Freeform 99"/>
              <p:cNvSpPr/>
              <p:nvPr/>
            </p:nvSpPr>
            <p:spPr bwMode="auto">
              <a:xfrm>
                <a:off x="2514" y="1837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0" y="1"/>
                      <a:pt x="0" y="2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1" name="Freeform 100"/>
              <p:cNvSpPr/>
              <p:nvPr/>
            </p:nvSpPr>
            <p:spPr bwMode="auto">
              <a:xfrm>
                <a:off x="2511" y="1837"/>
                <a:ext cx="12" cy="6"/>
              </a:xfrm>
              <a:custGeom>
                <a:avLst/>
                <a:gdLst>
                  <a:gd name="T0" fmla="*/ 0 w 7"/>
                  <a:gd name="T1" fmla="*/ 3 h 3"/>
                  <a:gd name="T2" fmla="*/ 1 w 7"/>
                  <a:gd name="T3" fmla="*/ 1 h 3"/>
                  <a:gd name="T4" fmla="*/ 2 w 7"/>
                  <a:gd name="T5" fmla="*/ 0 h 3"/>
                  <a:gd name="T6" fmla="*/ 3 w 7"/>
                  <a:gd name="T7" fmla="*/ 0 h 3"/>
                  <a:gd name="T8" fmla="*/ 7 w 7"/>
                  <a:gd name="T9" fmla="*/ 1 h 3"/>
                  <a:gd name="T10" fmla="*/ 3 w 7"/>
                  <a:gd name="T11" fmla="*/ 2 h 3"/>
                  <a:gd name="T12" fmla="*/ 3 w 7"/>
                  <a:gd name="T13" fmla="*/ 2 h 3"/>
                  <a:gd name="T14" fmla="*/ 0 w 7"/>
                  <a:gd name="T1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3">
                    <a:moveTo>
                      <a:pt x="0" y="3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2" name="Freeform 101"/>
              <p:cNvSpPr/>
              <p:nvPr/>
            </p:nvSpPr>
            <p:spPr bwMode="auto">
              <a:xfrm>
                <a:off x="2509" y="1836"/>
                <a:ext cx="4" cy="3"/>
              </a:xfrm>
              <a:custGeom>
                <a:avLst/>
                <a:gdLst>
                  <a:gd name="T0" fmla="*/ 1 w 2"/>
                  <a:gd name="T1" fmla="*/ 0 h 2"/>
                  <a:gd name="T2" fmla="*/ 2 w 2"/>
                  <a:gd name="T3" fmla="*/ 2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1" y="2"/>
                      <a:pt x="2" y="2"/>
                    </a:cubicBezTo>
                    <a:cubicBezTo>
                      <a:pt x="2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3" name="Freeform 102"/>
              <p:cNvSpPr/>
              <p:nvPr/>
            </p:nvSpPr>
            <p:spPr bwMode="auto">
              <a:xfrm>
                <a:off x="2508" y="1834"/>
                <a:ext cx="8" cy="7"/>
              </a:xfrm>
              <a:custGeom>
                <a:avLst/>
                <a:gdLst>
                  <a:gd name="T0" fmla="*/ 5 w 5"/>
                  <a:gd name="T1" fmla="*/ 4 h 4"/>
                  <a:gd name="T2" fmla="*/ 3 w 5"/>
                  <a:gd name="T3" fmla="*/ 4 h 4"/>
                  <a:gd name="T4" fmla="*/ 0 w 5"/>
                  <a:gd name="T5" fmla="*/ 3 h 4"/>
                  <a:gd name="T6" fmla="*/ 1 w 5"/>
                  <a:gd name="T7" fmla="*/ 1 h 4"/>
                  <a:gd name="T8" fmla="*/ 2 w 5"/>
                  <a:gd name="T9" fmla="*/ 0 h 4"/>
                  <a:gd name="T10" fmla="*/ 3 w 5"/>
                  <a:gd name="T11" fmla="*/ 1 h 4"/>
                  <a:gd name="T12" fmla="*/ 4 w 5"/>
                  <a:gd name="T13" fmla="*/ 2 h 4"/>
                  <a:gd name="T14" fmla="*/ 4 w 5"/>
                  <a:gd name="T15" fmla="*/ 2 h 4"/>
                  <a:gd name="T16" fmla="*/ 5 w 5"/>
                  <a:gd name="T1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4">
                    <a:moveTo>
                      <a:pt x="5" y="4"/>
                    </a:moveTo>
                    <a:cubicBezTo>
                      <a:pt x="3" y="4"/>
                      <a:pt x="3" y="4"/>
                      <a:pt x="3" y="4"/>
                    </a:cubicBezTo>
                    <a:cubicBezTo>
                      <a:pt x="2" y="4"/>
                      <a:pt x="1" y="4"/>
                      <a:pt x="0" y="3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4" name="Freeform 103"/>
              <p:cNvSpPr/>
              <p:nvPr/>
            </p:nvSpPr>
            <p:spPr bwMode="auto">
              <a:xfrm>
                <a:off x="2335" y="1960"/>
                <a:ext cx="64" cy="310"/>
              </a:xfrm>
              <a:custGeom>
                <a:avLst/>
                <a:gdLst>
                  <a:gd name="T0" fmla="*/ 22 w 37"/>
                  <a:gd name="T1" fmla="*/ 23 h 180"/>
                  <a:gd name="T2" fmla="*/ 19 w 37"/>
                  <a:gd name="T3" fmla="*/ 43 h 180"/>
                  <a:gd name="T4" fmla="*/ 18 w 37"/>
                  <a:gd name="T5" fmla="*/ 53 h 180"/>
                  <a:gd name="T6" fmla="*/ 11 w 37"/>
                  <a:gd name="T7" fmla="*/ 84 h 180"/>
                  <a:gd name="T8" fmla="*/ 10 w 37"/>
                  <a:gd name="T9" fmla="*/ 92 h 180"/>
                  <a:gd name="T10" fmla="*/ 9 w 37"/>
                  <a:gd name="T11" fmla="*/ 108 h 180"/>
                  <a:gd name="T12" fmla="*/ 13 w 37"/>
                  <a:gd name="T13" fmla="*/ 111 h 180"/>
                  <a:gd name="T14" fmla="*/ 14 w 37"/>
                  <a:gd name="T15" fmla="*/ 113 h 180"/>
                  <a:gd name="T16" fmla="*/ 12 w 37"/>
                  <a:gd name="T17" fmla="*/ 122 h 180"/>
                  <a:gd name="T18" fmla="*/ 12 w 37"/>
                  <a:gd name="T19" fmla="*/ 130 h 180"/>
                  <a:gd name="T20" fmla="*/ 11 w 37"/>
                  <a:gd name="T21" fmla="*/ 130 h 180"/>
                  <a:gd name="T22" fmla="*/ 11 w 37"/>
                  <a:gd name="T23" fmla="*/ 132 h 180"/>
                  <a:gd name="T24" fmla="*/ 11 w 37"/>
                  <a:gd name="T25" fmla="*/ 133 h 180"/>
                  <a:gd name="T26" fmla="*/ 9 w 37"/>
                  <a:gd name="T27" fmla="*/ 134 h 180"/>
                  <a:gd name="T28" fmla="*/ 8 w 37"/>
                  <a:gd name="T29" fmla="*/ 135 h 180"/>
                  <a:gd name="T30" fmla="*/ 3 w 37"/>
                  <a:gd name="T31" fmla="*/ 138 h 180"/>
                  <a:gd name="T32" fmla="*/ 7 w 37"/>
                  <a:gd name="T33" fmla="*/ 141 h 180"/>
                  <a:gd name="T34" fmla="*/ 11 w 37"/>
                  <a:gd name="T35" fmla="*/ 145 h 180"/>
                  <a:gd name="T36" fmla="*/ 8 w 37"/>
                  <a:gd name="T37" fmla="*/ 146 h 180"/>
                  <a:gd name="T38" fmla="*/ 9 w 37"/>
                  <a:gd name="T39" fmla="*/ 148 h 180"/>
                  <a:gd name="T40" fmla="*/ 7 w 37"/>
                  <a:gd name="T41" fmla="*/ 153 h 180"/>
                  <a:gd name="T42" fmla="*/ 9 w 37"/>
                  <a:gd name="T43" fmla="*/ 154 h 180"/>
                  <a:gd name="T44" fmla="*/ 9 w 37"/>
                  <a:gd name="T45" fmla="*/ 161 h 180"/>
                  <a:gd name="T46" fmla="*/ 11 w 37"/>
                  <a:gd name="T47" fmla="*/ 169 h 180"/>
                  <a:gd name="T48" fmla="*/ 12 w 37"/>
                  <a:gd name="T49" fmla="*/ 169 h 180"/>
                  <a:gd name="T50" fmla="*/ 13 w 37"/>
                  <a:gd name="T51" fmla="*/ 167 h 180"/>
                  <a:gd name="T52" fmla="*/ 13 w 37"/>
                  <a:gd name="T53" fmla="*/ 173 h 180"/>
                  <a:gd name="T54" fmla="*/ 15 w 37"/>
                  <a:gd name="T55" fmla="*/ 177 h 180"/>
                  <a:gd name="T56" fmla="*/ 18 w 37"/>
                  <a:gd name="T57" fmla="*/ 180 h 180"/>
                  <a:gd name="T58" fmla="*/ 30 w 37"/>
                  <a:gd name="T59" fmla="*/ 171 h 180"/>
                  <a:gd name="T60" fmla="*/ 15 w 37"/>
                  <a:gd name="T61" fmla="*/ 161 h 180"/>
                  <a:gd name="T62" fmla="*/ 12 w 37"/>
                  <a:gd name="T63" fmla="*/ 152 h 180"/>
                  <a:gd name="T64" fmla="*/ 16 w 37"/>
                  <a:gd name="T65" fmla="*/ 126 h 180"/>
                  <a:gd name="T66" fmla="*/ 17 w 37"/>
                  <a:gd name="T67" fmla="*/ 120 h 180"/>
                  <a:gd name="T68" fmla="*/ 17 w 37"/>
                  <a:gd name="T69" fmla="*/ 110 h 180"/>
                  <a:gd name="T70" fmla="*/ 17 w 37"/>
                  <a:gd name="T71" fmla="*/ 101 h 180"/>
                  <a:gd name="T72" fmla="*/ 19 w 37"/>
                  <a:gd name="T73" fmla="*/ 84 h 180"/>
                  <a:gd name="T74" fmla="*/ 22 w 37"/>
                  <a:gd name="T75" fmla="*/ 76 h 180"/>
                  <a:gd name="T76" fmla="*/ 23 w 37"/>
                  <a:gd name="T77" fmla="*/ 57 h 180"/>
                  <a:gd name="T78" fmla="*/ 28 w 37"/>
                  <a:gd name="T79" fmla="*/ 41 h 180"/>
                  <a:gd name="T80" fmla="*/ 29 w 37"/>
                  <a:gd name="T81" fmla="*/ 33 h 180"/>
                  <a:gd name="T82" fmla="*/ 33 w 37"/>
                  <a:gd name="T83" fmla="*/ 21 h 180"/>
                  <a:gd name="T84" fmla="*/ 29 w 37"/>
                  <a:gd name="T85" fmla="*/ 7 h 180"/>
                  <a:gd name="T86" fmla="*/ 25 w 37"/>
                  <a:gd name="T87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7" h="180">
                    <a:moveTo>
                      <a:pt x="22" y="2"/>
                    </a:moveTo>
                    <a:cubicBezTo>
                      <a:pt x="23" y="8"/>
                      <a:pt x="25" y="18"/>
                      <a:pt x="22" y="23"/>
                    </a:cubicBezTo>
                    <a:cubicBezTo>
                      <a:pt x="20" y="26"/>
                      <a:pt x="23" y="30"/>
                      <a:pt x="22" y="33"/>
                    </a:cubicBezTo>
                    <a:cubicBezTo>
                      <a:pt x="20" y="36"/>
                      <a:pt x="21" y="40"/>
                      <a:pt x="19" y="43"/>
                    </a:cubicBezTo>
                    <a:cubicBezTo>
                      <a:pt x="19" y="45"/>
                      <a:pt x="18" y="46"/>
                      <a:pt x="18" y="48"/>
                    </a:cubicBezTo>
                    <a:cubicBezTo>
                      <a:pt x="18" y="49"/>
                      <a:pt x="19" y="52"/>
                      <a:pt x="18" y="53"/>
                    </a:cubicBezTo>
                    <a:cubicBezTo>
                      <a:pt x="16" y="56"/>
                      <a:pt x="17" y="60"/>
                      <a:pt x="18" y="64"/>
                    </a:cubicBezTo>
                    <a:cubicBezTo>
                      <a:pt x="18" y="68"/>
                      <a:pt x="15" y="83"/>
                      <a:pt x="11" y="84"/>
                    </a:cubicBezTo>
                    <a:cubicBezTo>
                      <a:pt x="12" y="85"/>
                      <a:pt x="12" y="86"/>
                      <a:pt x="11" y="87"/>
                    </a:cubicBezTo>
                    <a:cubicBezTo>
                      <a:pt x="9" y="88"/>
                      <a:pt x="10" y="90"/>
                      <a:pt x="10" y="92"/>
                    </a:cubicBezTo>
                    <a:cubicBezTo>
                      <a:pt x="10" y="95"/>
                      <a:pt x="11" y="97"/>
                      <a:pt x="10" y="100"/>
                    </a:cubicBezTo>
                    <a:cubicBezTo>
                      <a:pt x="9" y="101"/>
                      <a:pt x="8" y="107"/>
                      <a:pt x="9" y="108"/>
                    </a:cubicBezTo>
                    <a:cubicBezTo>
                      <a:pt x="10" y="112"/>
                      <a:pt x="12" y="108"/>
                      <a:pt x="15" y="109"/>
                    </a:cubicBezTo>
                    <a:cubicBezTo>
                      <a:pt x="14" y="110"/>
                      <a:pt x="14" y="111"/>
                      <a:pt x="13" y="111"/>
                    </a:cubicBezTo>
                    <a:cubicBezTo>
                      <a:pt x="14" y="111"/>
                      <a:pt x="15" y="112"/>
                      <a:pt x="14" y="114"/>
                    </a:cubicBezTo>
                    <a:cubicBezTo>
                      <a:pt x="14" y="113"/>
                      <a:pt x="14" y="113"/>
                      <a:pt x="14" y="113"/>
                    </a:cubicBezTo>
                    <a:cubicBezTo>
                      <a:pt x="14" y="113"/>
                      <a:pt x="13" y="113"/>
                      <a:pt x="13" y="113"/>
                    </a:cubicBezTo>
                    <a:cubicBezTo>
                      <a:pt x="13" y="115"/>
                      <a:pt x="13" y="120"/>
                      <a:pt x="12" y="122"/>
                    </a:cubicBezTo>
                    <a:cubicBezTo>
                      <a:pt x="11" y="123"/>
                      <a:pt x="14" y="124"/>
                      <a:pt x="13" y="126"/>
                    </a:cubicBezTo>
                    <a:cubicBezTo>
                      <a:pt x="13" y="128"/>
                      <a:pt x="9" y="127"/>
                      <a:pt x="12" y="130"/>
                    </a:cubicBezTo>
                    <a:cubicBezTo>
                      <a:pt x="11" y="130"/>
                      <a:pt x="10" y="131"/>
                      <a:pt x="10" y="131"/>
                    </a:cubicBezTo>
                    <a:cubicBezTo>
                      <a:pt x="10" y="131"/>
                      <a:pt x="11" y="131"/>
                      <a:pt x="11" y="130"/>
                    </a:cubicBezTo>
                    <a:cubicBezTo>
                      <a:pt x="11" y="131"/>
                      <a:pt x="11" y="131"/>
                      <a:pt x="10" y="131"/>
                    </a:cubicBezTo>
                    <a:cubicBezTo>
                      <a:pt x="11" y="131"/>
                      <a:pt x="11" y="131"/>
                      <a:pt x="11" y="132"/>
                    </a:cubicBezTo>
                    <a:cubicBezTo>
                      <a:pt x="10" y="133"/>
                      <a:pt x="10" y="132"/>
                      <a:pt x="10" y="134"/>
                    </a:cubicBezTo>
                    <a:cubicBezTo>
                      <a:pt x="10" y="134"/>
                      <a:pt x="10" y="133"/>
                      <a:pt x="11" y="133"/>
                    </a:cubicBezTo>
                    <a:cubicBezTo>
                      <a:pt x="10" y="134"/>
                      <a:pt x="10" y="135"/>
                      <a:pt x="9" y="136"/>
                    </a:cubicBezTo>
                    <a:cubicBezTo>
                      <a:pt x="9" y="135"/>
                      <a:pt x="9" y="135"/>
                      <a:pt x="9" y="134"/>
                    </a:cubicBezTo>
                    <a:cubicBezTo>
                      <a:pt x="9" y="135"/>
                      <a:pt x="8" y="135"/>
                      <a:pt x="8" y="135"/>
                    </a:cubicBezTo>
                    <a:cubicBezTo>
                      <a:pt x="8" y="135"/>
                      <a:pt x="8" y="135"/>
                      <a:pt x="8" y="135"/>
                    </a:cubicBezTo>
                    <a:cubicBezTo>
                      <a:pt x="8" y="133"/>
                      <a:pt x="7" y="132"/>
                      <a:pt x="4" y="132"/>
                    </a:cubicBezTo>
                    <a:cubicBezTo>
                      <a:pt x="7" y="135"/>
                      <a:pt x="0" y="135"/>
                      <a:pt x="3" y="138"/>
                    </a:cubicBezTo>
                    <a:cubicBezTo>
                      <a:pt x="2" y="135"/>
                      <a:pt x="8" y="138"/>
                      <a:pt x="8" y="140"/>
                    </a:cubicBezTo>
                    <a:cubicBezTo>
                      <a:pt x="8" y="140"/>
                      <a:pt x="7" y="141"/>
                      <a:pt x="7" y="141"/>
                    </a:cubicBezTo>
                    <a:cubicBezTo>
                      <a:pt x="8" y="142"/>
                      <a:pt x="8" y="141"/>
                      <a:pt x="8" y="143"/>
                    </a:cubicBezTo>
                    <a:cubicBezTo>
                      <a:pt x="9" y="143"/>
                      <a:pt x="10" y="144"/>
                      <a:pt x="11" y="145"/>
                    </a:cubicBezTo>
                    <a:cubicBezTo>
                      <a:pt x="10" y="145"/>
                      <a:pt x="9" y="145"/>
                      <a:pt x="8" y="145"/>
                    </a:cubicBezTo>
                    <a:cubicBezTo>
                      <a:pt x="8" y="145"/>
                      <a:pt x="8" y="145"/>
                      <a:pt x="8" y="146"/>
                    </a:cubicBezTo>
                    <a:cubicBezTo>
                      <a:pt x="7" y="145"/>
                      <a:pt x="7" y="145"/>
                      <a:pt x="6" y="144"/>
                    </a:cubicBezTo>
                    <a:cubicBezTo>
                      <a:pt x="6" y="147"/>
                      <a:pt x="8" y="146"/>
                      <a:pt x="9" y="148"/>
                    </a:cubicBezTo>
                    <a:cubicBezTo>
                      <a:pt x="9" y="148"/>
                      <a:pt x="8" y="147"/>
                      <a:pt x="7" y="147"/>
                    </a:cubicBezTo>
                    <a:cubicBezTo>
                      <a:pt x="7" y="149"/>
                      <a:pt x="7" y="151"/>
                      <a:pt x="7" y="153"/>
                    </a:cubicBezTo>
                    <a:cubicBezTo>
                      <a:pt x="8" y="152"/>
                      <a:pt x="8" y="152"/>
                      <a:pt x="9" y="151"/>
                    </a:cubicBezTo>
                    <a:cubicBezTo>
                      <a:pt x="9" y="152"/>
                      <a:pt x="9" y="153"/>
                      <a:pt x="9" y="154"/>
                    </a:cubicBezTo>
                    <a:cubicBezTo>
                      <a:pt x="5" y="155"/>
                      <a:pt x="6" y="158"/>
                      <a:pt x="9" y="159"/>
                    </a:cubicBezTo>
                    <a:cubicBezTo>
                      <a:pt x="7" y="161"/>
                      <a:pt x="8" y="161"/>
                      <a:pt x="9" y="161"/>
                    </a:cubicBezTo>
                    <a:cubicBezTo>
                      <a:pt x="7" y="162"/>
                      <a:pt x="8" y="163"/>
                      <a:pt x="9" y="165"/>
                    </a:cubicBezTo>
                    <a:cubicBezTo>
                      <a:pt x="11" y="166"/>
                      <a:pt x="10" y="168"/>
                      <a:pt x="11" y="169"/>
                    </a:cubicBezTo>
                    <a:cubicBezTo>
                      <a:pt x="11" y="168"/>
                      <a:pt x="11" y="167"/>
                      <a:pt x="10" y="166"/>
                    </a:cubicBezTo>
                    <a:cubicBezTo>
                      <a:pt x="11" y="167"/>
                      <a:pt x="11" y="168"/>
                      <a:pt x="12" y="169"/>
                    </a:cubicBezTo>
                    <a:cubicBezTo>
                      <a:pt x="12" y="168"/>
                      <a:pt x="12" y="168"/>
                      <a:pt x="12" y="167"/>
                    </a:cubicBezTo>
                    <a:cubicBezTo>
                      <a:pt x="12" y="167"/>
                      <a:pt x="13" y="167"/>
                      <a:pt x="13" y="167"/>
                    </a:cubicBezTo>
                    <a:cubicBezTo>
                      <a:pt x="13" y="167"/>
                      <a:pt x="13" y="166"/>
                      <a:pt x="12" y="166"/>
                    </a:cubicBezTo>
                    <a:cubicBezTo>
                      <a:pt x="14" y="167"/>
                      <a:pt x="15" y="171"/>
                      <a:pt x="13" y="173"/>
                    </a:cubicBezTo>
                    <a:cubicBezTo>
                      <a:pt x="18" y="173"/>
                      <a:pt x="22" y="175"/>
                      <a:pt x="16" y="178"/>
                    </a:cubicBezTo>
                    <a:cubicBezTo>
                      <a:pt x="16" y="178"/>
                      <a:pt x="16" y="177"/>
                      <a:pt x="15" y="177"/>
                    </a:cubicBezTo>
                    <a:cubicBezTo>
                      <a:pt x="15" y="177"/>
                      <a:pt x="15" y="177"/>
                      <a:pt x="15" y="177"/>
                    </a:cubicBezTo>
                    <a:cubicBezTo>
                      <a:pt x="15" y="179"/>
                      <a:pt x="16" y="180"/>
                      <a:pt x="18" y="180"/>
                    </a:cubicBezTo>
                    <a:cubicBezTo>
                      <a:pt x="21" y="180"/>
                      <a:pt x="20" y="178"/>
                      <a:pt x="20" y="175"/>
                    </a:cubicBezTo>
                    <a:cubicBezTo>
                      <a:pt x="21" y="171"/>
                      <a:pt x="27" y="170"/>
                      <a:pt x="30" y="171"/>
                    </a:cubicBezTo>
                    <a:cubicBezTo>
                      <a:pt x="26" y="170"/>
                      <a:pt x="23" y="169"/>
                      <a:pt x="18" y="169"/>
                    </a:cubicBezTo>
                    <a:cubicBezTo>
                      <a:pt x="14" y="169"/>
                      <a:pt x="15" y="165"/>
                      <a:pt x="15" y="161"/>
                    </a:cubicBezTo>
                    <a:cubicBezTo>
                      <a:pt x="13" y="161"/>
                      <a:pt x="12" y="161"/>
                      <a:pt x="11" y="161"/>
                    </a:cubicBezTo>
                    <a:cubicBezTo>
                      <a:pt x="11" y="158"/>
                      <a:pt x="11" y="155"/>
                      <a:pt x="12" y="152"/>
                    </a:cubicBezTo>
                    <a:cubicBezTo>
                      <a:pt x="14" y="149"/>
                      <a:pt x="14" y="147"/>
                      <a:pt x="14" y="143"/>
                    </a:cubicBezTo>
                    <a:cubicBezTo>
                      <a:pt x="15" y="139"/>
                      <a:pt x="21" y="129"/>
                      <a:pt x="16" y="126"/>
                    </a:cubicBezTo>
                    <a:cubicBezTo>
                      <a:pt x="17" y="126"/>
                      <a:pt x="18" y="125"/>
                      <a:pt x="19" y="125"/>
                    </a:cubicBezTo>
                    <a:cubicBezTo>
                      <a:pt x="16" y="124"/>
                      <a:pt x="17" y="123"/>
                      <a:pt x="17" y="120"/>
                    </a:cubicBezTo>
                    <a:cubicBezTo>
                      <a:pt x="16" y="118"/>
                      <a:pt x="16" y="116"/>
                      <a:pt x="16" y="114"/>
                    </a:cubicBezTo>
                    <a:cubicBezTo>
                      <a:pt x="16" y="113"/>
                      <a:pt x="17" y="112"/>
                      <a:pt x="17" y="110"/>
                    </a:cubicBezTo>
                    <a:cubicBezTo>
                      <a:pt x="17" y="109"/>
                      <a:pt x="16" y="108"/>
                      <a:pt x="16" y="106"/>
                    </a:cubicBezTo>
                    <a:cubicBezTo>
                      <a:pt x="17" y="105"/>
                      <a:pt x="17" y="103"/>
                      <a:pt x="17" y="101"/>
                    </a:cubicBezTo>
                    <a:cubicBezTo>
                      <a:pt x="17" y="99"/>
                      <a:pt x="20" y="95"/>
                      <a:pt x="20" y="93"/>
                    </a:cubicBezTo>
                    <a:cubicBezTo>
                      <a:pt x="19" y="91"/>
                      <a:pt x="19" y="87"/>
                      <a:pt x="19" y="84"/>
                    </a:cubicBezTo>
                    <a:cubicBezTo>
                      <a:pt x="20" y="83"/>
                      <a:pt x="22" y="82"/>
                      <a:pt x="22" y="81"/>
                    </a:cubicBezTo>
                    <a:cubicBezTo>
                      <a:pt x="22" y="79"/>
                      <a:pt x="21" y="78"/>
                      <a:pt x="22" y="76"/>
                    </a:cubicBezTo>
                    <a:cubicBezTo>
                      <a:pt x="24" y="73"/>
                      <a:pt x="25" y="71"/>
                      <a:pt x="23" y="67"/>
                    </a:cubicBezTo>
                    <a:cubicBezTo>
                      <a:pt x="22" y="64"/>
                      <a:pt x="21" y="61"/>
                      <a:pt x="23" y="57"/>
                    </a:cubicBezTo>
                    <a:cubicBezTo>
                      <a:pt x="24" y="54"/>
                      <a:pt x="24" y="52"/>
                      <a:pt x="24" y="50"/>
                    </a:cubicBezTo>
                    <a:cubicBezTo>
                      <a:pt x="25" y="46"/>
                      <a:pt x="27" y="44"/>
                      <a:pt x="28" y="41"/>
                    </a:cubicBezTo>
                    <a:cubicBezTo>
                      <a:pt x="28" y="40"/>
                      <a:pt x="31" y="40"/>
                      <a:pt x="30" y="39"/>
                    </a:cubicBezTo>
                    <a:cubicBezTo>
                      <a:pt x="30" y="37"/>
                      <a:pt x="29" y="35"/>
                      <a:pt x="29" y="33"/>
                    </a:cubicBezTo>
                    <a:cubicBezTo>
                      <a:pt x="29" y="29"/>
                      <a:pt x="30" y="29"/>
                      <a:pt x="34" y="27"/>
                    </a:cubicBezTo>
                    <a:cubicBezTo>
                      <a:pt x="37" y="25"/>
                      <a:pt x="35" y="22"/>
                      <a:pt x="33" y="21"/>
                    </a:cubicBezTo>
                    <a:cubicBezTo>
                      <a:pt x="30" y="21"/>
                      <a:pt x="31" y="15"/>
                      <a:pt x="30" y="13"/>
                    </a:cubicBezTo>
                    <a:cubicBezTo>
                      <a:pt x="28" y="10"/>
                      <a:pt x="30" y="10"/>
                      <a:pt x="29" y="7"/>
                    </a:cubicBezTo>
                    <a:cubicBezTo>
                      <a:pt x="29" y="6"/>
                      <a:pt x="28" y="5"/>
                      <a:pt x="27" y="3"/>
                    </a:cubicBezTo>
                    <a:cubicBezTo>
                      <a:pt x="27" y="2"/>
                      <a:pt x="27" y="1"/>
                      <a:pt x="25" y="0"/>
                    </a:cubicBezTo>
                    <a:cubicBezTo>
                      <a:pt x="25" y="1"/>
                      <a:pt x="23" y="2"/>
                      <a:pt x="2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5" name="Freeform 104"/>
              <p:cNvSpPr>
                <a:spLocks noEditPoints="1"/>
              </p:cNvSpPr>
              <p:nvPr/>
            </p:nvSpPr>
            <p:spPr bwMode="auto">
              <a:xfrm>
                <a:off x="2337" y="1956"/>
                <a:ext cx="62" cy="316"/>
              </a:xfrm>
              <a:custGeom>
                <a:avLst/>
                <a:gdLst>
                  <a:gd name="T0" fmla="*/ 15 w 36"/>
                  <a:gd name="T1" fmla="*/ 179 h 183"/>
                  <a:gd name="T2" fmla="*/ 11 w 36"/>
                  <a:gd name="T3" fmla="*/ 176 h 183"/>
                  <a:gd name="T4" fmla="*/ 8 w 36"/>
                  <a:gd name="T5" fmla="*/ 169 h 183"/>
                  <a:gd name="T6" fmla="*/ 6 w 36"/>
                  <a:gd name="T7" fmla="*/ 162 h 183"/>
                  <a:gd name="T8" fmla="*/ 5 w 36"/>
                  <a:gd name="T9" fmla="*/ 144 h 183"/>
                  <a:gd name="T10" fmla="*/ 3 w 36"/>
                  <a:gd name="T11" fmla="*/ 140 h 183"/>
                  <a:gd name="T12" fmla="*/ 2 w 36"/>
                  <a:gd name="T13" fmla="*/ 137 h 183"/>
                  <a:gd name="T14" fmla="*/ 7 w 36"/>
                  <a:gd name="T15" fmla="*/ 134 h 183"/>
                  <a:gd name="T16" fmla="*/ 8 w 36"/>
                  <a:gd name="T17" fmla="*/ 132 h 183"/>
                  <a:gd name="T18" fmla="*/ 12 w 36"/>
                  <a:gd name="T19" fmla="*/ 128 h 183"/>
                  <a:gd name="T20" fmla="*/ 12 w 36"/>
                  <a:gd name="T21" fmla="*/ 114 h 183"/>
                  <a:gd name="T22" fmla="*/ 10 w 36"/>
                  <a:gd name="T23" fmla="*/ 113 h 183"/>
                  <a:gd name="T24" fmla="*/ 8 w 36"/>
                  <a:gd name="T25" fmla="*/ 94 h 183"/>
                  <a:gd name="T26" fmla="*/ 10 w 36"/>
                  <a:gd name="T27" fmla="*/ 85 h 183"/>
                  <a:gd name="T28" fmla="*/ 16 w 36"/>
                  <a:gd name="T29" fmla="*/ 50 h 183"/>
                  <a:gd name="T30" fmla="*/ 20 w 36"/>
                  <a:gd name="T31" fmla="*/ 30 h 183"/>
                  <a:gd name="T32" fmla="*/ 21 w 36"/>
                  <a:gd name="T33" fmla="*/ 3 h 183"/>
                  <a:gd name="T34" fmla="*/ 28 w 36"/>
                  <a:gd name="T35" fmla="*/ 7 h 183"/>
                  <a:gd name="T36" fmla="*/ 32 w 36"/>
                  <a:gd name="T37" fmla="*/ 23 h 183"/>
                  <a:gd name="T38" fmla="*/ 30 w 36"/>
                  <a:gd name="T39" fmla="*/ 39 h 183"/>
                  <a:gd name="T40" fmla="*/ 24 w 36"/>
                  <a:gd name="T41" fmla="*/ 52 h 183"/>
                  <a:gd name="T42" fmla="*/ 22 w 36"/>
                  <a:gd name="T43" fmla="*/ 79 h 183"/>
                  <a:gd name="T44" fmla="*/ 19 w 36"/>
                  <a:gd name="T45" fmla="*/ 93 h 183"/>
                  <a:gd name="T46" fmla="*/ 16 w 36"/>
                  <a:gd name="T47" fmla="*/ 108 h 183"/>
                  <a:gd name="T48" fmla="*/ 16 w 36"/>
                  <a:gd name="T49" fmla="*/ 122 h 183"/>
                  <a:gd name="T50" fmla="*/ 17 w 36"/>
                  <a:gd name="T51" fmla="*/ 129 h 183"/>
                  <a:gd name="T52" fmla="*/ 11 w 36"/>
                  <a:gd name="T53" fmla="*/ 162 h 183"/>
                  <a:gd name="T54" fmla="*/ 30 w 36"/>
                  <a:gd name="T55" fmla="*/ 172 h 183"/>
                  <a:gd name="T56" fmla="*/ 29 w 36"/>
                  <a:gd name="T57" fmla="*/ 174 h 183"/>
                  <a:gd name="T58" fmla="*/ 20 w 36"/>
                  <a:gd name="T59" fmla="*/ 177 h 183"/>
                  <a:gd name="T60" fmla="*/ 18 w 36"/>
                  <a:gd name="T61" fmla="*/ 179 h 183"/>
                  <a:gd name="T62" fmla="*/ 17 w 36"/>
                  <a:gd name="T63" fmla="*/ 172 h 183"/>
                  <a:gd name="T64" fmla="*/ 12 w 36"/>
                  <a:gd name="T65" fmla="*/ 171 h 183"/>
                  <a:gd name="T66" fmla="*/ 9 w 36"/>
                  <a:gd name="T67" fmla="*/ 166 h 183"/>
                  <a:gd name="T68" fmla="*/ 9 w 36"/>
                  <a:gd name="T69" fmla="*/ 165 h 183"/>
                  <a:gd name="T70" fmla="*/ 9 w 36"/>
                  <a:gd name="T71" fmla="*/ 166 h 183"/>
                  <a:gd name="T72" fmla="*/ 8 w 36"/>
                  <a:gd name="T73" fmla="*/ 157 h 183"/>
                  <a:gd name="T74" fmla="*/ 11 w 36"/>
                  <a:gd name="T75" fmla="*/ 152 h 183"/>
                  <a:gd name="T76" fmla="*/ 8 w 36"/>
                  <a:gd name="T77" fmla="*/ 151 h 183"/>
                  <a:gd name="T78" fmla="*/ 12 w 36"/>
                  <a:gd name="T79" fmla="*/ 148 h 183"/>
                  <a:gd name="T80" fmla="*/ 13 w 36"/>
                  <a:gd name="T81" fmla="*/ 128 h 183"/>
                  <a:gd name="T82" fmla="*/ 14 w 36"/>
                  <a:gd name="T83" fmla="*/ 130 h 183"/>
                  <a:gd name="T84" fmla="*/ 11 w 36"/>
                  <a:gd name="T85" fmla="*/ 135 h 183"/>
                  <a:gd name="T86" fmla="*/ 8 w 36"/>
                  <a:gd name="T87" fmla="*/ 143 h 183"/>
                  <a:gd name="T88" fmla="*/ 9 w 36"/>
                  <a:gd name="T89" fmla="*/ 148 h 183"/>
                  <a:gd name="T90" fmla="*/ 6 w 36"/>
                  <a:gd name="T91" fmla="*/ 145 h 183"/>
                  <a:gd name="T92" fmla="*/ 7 w 36"/>
                  <a:gd name="T93" fmla="*/ 138 h 183"/>
                  <a:gd name="T94" fmla="*/ 5 w 36"/>
                  <a:gd name="T95" fmla="*/ 136 h 183"/>
                  <a:gd name="T96" fmla="*/ 15 w 36"/>
                  <a:gd name="T97" fmla="*/ 127 h 183"/>
                  <a:gd name="T98" fmla="*/ 13 w 36"/>
                  <a:gd name="T99" fmla="*/ 117 h 183"/>
                  <a:gd name="T100" fmla="*/ 15 w 36"/>
                  <a:gd name="T101" fmla="*/ 114 h 183"/>
                  <a:gd name="T102" fmla="*/ 11 w 36"/>
                  <a:gd name="T103" fmla="*/ 87 h 183"/>
                  <a:gd name="T104" fmla="*/ 10 w 36"/>
                  <a:gd name="T105" fmla="*/ 102 h 183"/>
                  <a:gd name="T106" fmla="*/ 15 w 36"/>
                  <a:gd name="T107" fmla="*/ 111 h 183"/>
                  <a:gd name="T108" fmla="*/ 18 w 36"/>
                  <a:gd name="T109" fmla="*/ 95 h 183"/>
                  <a:gd name="T110" fmla="*/ 20 w 36"/>
                  <a:gd name="T111" fmla="*/ 82 h 183"/>
                  <a:gd name="T112" fmla="*/ 22 w 36"/>
                  <a:gd name="T113" fmla="*/ 54 h 183"/>
                  <a:gd name="T114" fmla="*/ 28 w 36"/>
                  <a:gd name="T115" fmla="*/ 41 h 183"/>
                  <a:gd name="T116" fmla="*/ 34 w 36"/>
                  <a:gd name="T117" fmla="*/ 27 h 183"/>
                  <a:gd name="T118" fmla="*/ 27 w 36"/>
                  <a:gd name="T119" fmla="*/ 9 h 183"/>
                  <a:gd name="T120" fmla="*/ 22 w 36"/>
                  <a:gd name="T121" fmla="*/ 7 h 183"/>
                  <a:gd name="T122" fmla="*/ 19 w 36"/>
                  <a:gd name="T123" fmla="*/ 46 h 183"/>
                  <a:gd name="T124" fmla="*/ 17 w 36"/>
                  <a:gd name="T125" fmla="*/ 63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6" h="183">
                    <a:moveTo>
                      <a:pt x="17" y="183"/>
                    </a:moveTo>
                    <a:cubicBezTo>
                      <a:pt x="15" y="183"/>
                      <a:pt x="13" y="182"/>
                      <a:pt x="13" y="179"/>
                    </a:cubicBezTo>
                    <a:cubicBezTo>
                      <a:pt x="13" y="179"/>
                      <a:pt x="13" y="179"/>
                      <a:pt x="13" y="179"/>
                    </a:cubicBezTo>
                    <a:cubicBezTo>
                      <a:pt x="15" y="178"/>
                      <a:pt x="15" y="178"/>
                      <a:pt x="15" y="178"/>
                    </a:cubicBezTo>
                    <a:cubicBezTo>
                      <a:pt x="15" y="179"/>
                      <a:pt x="15" y="179"/>
                      <a:pt x="15" y="179"/>
                    </a:cubicBezTo>
                    <a:cubicBezTo>
                      <a:pt x="17" y="178"/>
                      <a:pt x="17" y="177"/>
                      <a:pt x="17" y="177"/>
                    </a:cubicBezTo>
                    <a:cubicBezTo>
                      <a:pt x="17" y="176"/>
                      <a:pt x="15" y="176"/>
                      <a:pt x="12" y="176"/>
                    </a:cubicBezTo>
                    <a:cubicBezTo>
                      <a:pt x="12" y="176"/>
                      <a:pt x="12" y="176"/>
                      <a:pt x="12" y="176"/>
                    </a:cubicBezTo>
                    <a:cubicBezTo>
                      <a:pt x="12" y="177"/>
                      <a:pt x="12" y="177"/>
                      <a:pt x="12" y="177"/>
                    </a:cubicBezTo>
                    <a:cubicBezTo>
                      <a:pt x="11" y="176"/>
                      <a:pt x="11" y="176"/>
                      <a:pt x="11" y="176"/>
                    </a:cubicBezTo>
                    <a:cubicBezTo>
                      <a:pt x="10" y="176"/>
                      <a:pt x="10" y="176"/>
                      <a:pt x="10" y="176"/>
                    </a:cubicBezTo>
                    <a:cubicBezTo>
                      <a:pt x="11" y="175"/>
                      <a:pt x="11" y="175"/>
                      <a:pt x="11" y="175"/>
                    </a:cubicBezTo>
                    <a:cubicBezTo>
                      <a:pt x="10" y="173"/>
                      <a:pt x="10" y="173"/>
                      <a:pt x="10" y="173"/>
                    </a:cubicBezTo>
                    <a:cubicBezTo>
                      <a:pt x="9" y="172"/>
                      <a:pt x="9" y="172"/>
                      <a:pt x="9" y="172"/>
                    </a:cubicBezTo>
                    <a:cubicBezTo>
                      <a:pt x="8" y="171"/>
                      <a:pt x="8" y="170"/>
                      <a:pt x="8" y="169"/>
                    </a:cubicBezTo>
                    <a:cubicBezTo>
                      <a:pt x="8" y="168"/>
                      <a:pt x="8" y="168"/>
                      <a:pt x="8" y="167"/>
                    </a:cubicBezTo>
                    <a:cubicBezTo>
                      <a:pt x="7" y="166"/>
                      <a:pt x="6" y="165"/>
                      <a:pt x="6" y="164"/>
                    </a:cubicBezTo>
                    <a:cubicBezTo>
                      <a:pt x="6" y="164"/>
                      <a:pt x="6" y="164"/>
                      <a:pt x="6" y="163"/>
                    </a:cubicBezTo>
                    <a:cubicBezTo>
                      <a:pt x="6" y="163"/>
                      <a:pt x="6" y="163"/>
                      <a:pt x="6" y="163"/>
                    </a:cubicBezTo>
                    <a:cubicBezTo>
                      <a:pt x="6" y="162"/>
                      <a:pt x="6" y="162"/>
                      <a:pt x="6" y="162"/>
                    </a:cubicBezTo>
                    <a:cubicBezTo>
                      <a:pt x="5" y="161"/>
                      <a:pt x="4" y="159"/>
                      <a:pt x="4" y="158"/>
                    </a:cubicBezTo>
                    <a:cubicBezTo>
                      <a:pt x="4" y="157"/>
                      <a:pt x="5" y="157"/>
                      <a:pt x="5" y="156"/>
                    </a:cubicBezTo>
                    <a:cubicBezTo>
                      <a:pt x="5" y="149"/>
                      <a:pt x="5" y="149"/>
                      <a:pt x="5" y="149"/>
                    </a:cubicBezTo>
                    <a:cubicBezTo>
                      <a:pt x="5" y="149"/>
                      <a:pt x="4" y="148"/>
                      <a:pt x="4" y="146"/>
                    </a:cubicBezTo>
                    <a:cubicBezTo>
                      <a:pt x="5" y="144"/>
                      <a:pt x="5" y="144"/>
                      <a:pt x="5" y="144"/>
                    </a:cubicBezTo>
                    <a:cubicBezTo>
                      <a:pt x="3" y="143"/>
                      <a:pt x="3" y="143"/>
                      <a:pt x="3" y="143"/>
                    </a:cubicBezTo>
                    <a:cubicBezTo>
                      <a:pt x="5" y="142"/>
                      <a:pt x="5" y="142"/>
                      <a:pt x="5" y="142"/>
                    </a:cubicBezTo>
                    <a:cubicBezTo>
                      <a:pt x="5" y="142"/>
                      <a:pt x="6" y="142"/>
                      <a:pt x="6" y="142"/>
                    </a:cubicBezTo>
                    <a:cubicBezTo>
                      <a:pt x="6" y="142"/>
                      <a:pt x="6" y="142"/>
                      <a:pt x="6" y="141"/>
                    </a:cubicBezTo>
                    <a:cubicBezTo>
                      <a:pt x="6" y="141"/>
                      <a:pt x="4" y="140"/>
                      <a:pt x="3" y="140"/>
                    </a:cubicBezTo>
                    <a:cubicBezTo>
                      <a:pt x="3" y="140"/>
                      <a:pt x="3" y="140"/>
                      <a:pt x="3" y="140"/>
                    </a:cubicBezTo>
                    <a:cubicBezTo>
                      <a:pt x="3" y="143"/>
                      <a:pt x="3" y="143"/>
                      <a:pt x="3" y="143"/>
                    </a:cubicBezTo>
                    <a:cubicBezTo>
                      <a:pt x="1" y="141"/>
                      <a:pt x="1" y="141"/>
                      <a:pt x="1" y="141"/>
                    </a:cubicBezTo>
                    <a:cubicBezTo>
                      <a:pt x="0" y="140"/>
                      <a:pt x="0" y="140"/>
                      <a:pt x="0" y="139"/>
                    </a:cubicBezTo>
                    <a:cubicBezTo>
                      <a:pt x="0" y="138"/>
                      <a:pt x="1" y="137"/>
                      <a:pt x="2" y="137"/>
                    </a:cubicBezTo>
                    <a:cubicBezTo>
                      <a:pt x="2" y="136"/>
                      <a:pt x="3" y="136"/>
                      <a:pt x="3" y="136"/>
                    </a:cubicBezTo>
                    <a:cubicBezTo>
                      <a:pt x="3" y="136"/>
                      <a:pt x="3" y="135"/>
                      <a:pt x="3" y="135"/>
                    </a:cubicBezTo>
                    <a:cubicBezTo>
                      <a:pt x="1" y="134"/>
                      <a:pt x="1" y="134"/>
                      <a:pt x="1" y="134"/>
                    </a:cubicBezTo>
                    <a:cubicBezTo>
                      <a:pt x="3" y="133"/>
                      <a:pt x="3" y="133"/>
                      <a:pt x="3" y="133"/>
                    </a:cubicBezTo>
                    <a:cubicBezTo>
                      <a:pt x="5" y="133"/>
                      <a:pt x="6" y="133"/>
                      <a:pt x="7" y="134"/>
                    </a:cubicBezTo>
                    <a:cubicBezTo>
                      <a:pt x="7" y="134"/>
                      <a:pt x="7" y="135"/>
                      <a:pt x="8" y="135"/>
                    </a:cubicBezTo>
                    <a:cubicBezTo>
                      <a:pt x="8" y="134"/>
                      <a:pt x="8" y="134"/>
                      <a:pt x="8" y="134"/>
                    </a:cubicBezTo>
                    <a:cubicBezTo>
                      <a:pt x="8" y="134"/>
                      <a:pt x="8" y="134"/>
                      <a:pt x="8" y="134"/>
                    </a:cubicBezTo>
                    <a:cubicBezTo>
                      <a:pt x="9" y="133"/>
                      <a:pt x="9" y="133"/>
                      <a:pt x="9" y="133"/>
                    </a:cubicBezTo>
                    <a:cubicBezTo>
                      <a:pt x="8" y="132"/>
                      <a:pt x="8" y="132"/>
                      <a:pt x="8" y="132"/>
                    </a:cubicBezTo>
                    <a:cubicBezTo>
                      <a:pt x="9" y="132"/>
                      <a:pt x="9" y="132"/>
                      <a:pt x="9" y="132"/>
                    </a:cubicBezTo>
                    <a:cubicBezTo>
                      <a:pt x="9" y="132"/>
                      <a:pt x="9" y="132"/>
                      <a:pt x="9" y="131"/>
                    </a:cubicBezTo>
                    <a:cubicBezTo>
                      <a:pt x="9" y="131"/>
                      <a:pt x="9" y="131"/>
                      <a:pt x="9" y="130"/>
                    </a:cubicBezTo>
                    <a:cubicBezTo>
                      <a:pt x="9" y="129"/>
                      <a:pt x="10" y="129"/>
                      <a:pt x="10" y="128"/>
                    </a:cubicBezTo>
                    <a:cubicBezTo>
                      <a:pt x="11" y="128"/>
                      <a:pt x="11" y="128"/>
                      <a:pt x="12" y="128"/>
                    </a:cubicBezTo>
                    <a:cubicBezTo>
                      <a:pt x="12" y="127"/>
                      <a:pt x="11" y="127"/>
                      <a:pt x="11" y="126"/>
                    </a:cubicBezTo>
                    <a:cubicBezTo>
                      <a:pt x="10" y="126"/>
                      <a:pt x="9" y="125"/>
                      <a:pt x="10" y="124"/>
                    </a:cubicBezTo>
                    <a:cubicBezTo>
                      <a:pt x="11" y="122"/>
                      <a:pt x="11" y="117"/>
                      <a:pt x="11" y="115"/>
                    </a:cubicBezTo>
                    <a:cubicBezTo>
                      <a:pt x="11" y="115"/>
                      <a:pt x="11" y="115"/>
                      <a:pt x="11" y="115"/>
                    </a:cubicBezTo>
                    <a:cubicBezTo>
                      <a:pt x="12" y="114"/>
                      <a:pt x="12" y="114"/>
                      <a:pt x="12" y="114"/>
                    </a:cubicBezTo>
                    <a:cubicBezTo>
                      <a:pt x="12" y="114"/>
                      <a:pt x="12" y="114"/>
                      <a:pt x="12" y="114"/>
                    </a:cubicBezTo>
                    <a:cubicBezTo>
                      <a:pt x="8" y="114"/>
                      <a:pt x="8" y="114"/>
                      <a:pt x="8" y="114"/>
                    </a:cubicBezTo>
                    <a:cubicBezTo>
                      <a:pt x="11" y="112"/>
                      <a:pt x="11" y="112"/>
                      <a:pt x="11" y="112"/>
                    </a:cubicBezTo>
                    <a:cubicBezTo>
                      <a:pt x="11" y="112"/>
                      <a:pt x="11" y="112"/>
                      <a:pt x="11" y="112"/>
                    </a:cubicBezTo>
                    <a:cubicBezTo>
                      <a:pt x="11" y="112"/>
                      <a:pt x="10" y="113"/>
                      <a:pt x="10" y="113"/>
                    </a:cubicBezTo>
                    <a:cubicBezTo>
                      <a:pt x="10" y="113"/>
                      <a:pt x="10" y="113"/>
                      <a:pt x="10" y="113"/>
                    </a:cubicBezTo>
                    <a:cubicBezTo>
                      <a:pt x="8" y="113"/>
                      <a:pt x="7" y="111"/>
                      <a:pt x="7" y="110"/>
                    </a:cubicBezTo>
                    <a:cubicBezTo>
                      <a:pt x="6" y="109"/>
                      <a:pt x="7" y="103"/>
                      <a:pt x="8" y="101"/>
                    </a:cubicBezTo>
                    <a:cubicBezTo>
                      <a:pt x="9" y="100"/>
                      <a:pt x="8" y="99"/>
                      <a:pt x="8" y="97"/>
                    </a:cubicBezTo>
                    <a:cubicBezTo>
                      <a:pt x="8" y="96"/>
                      <a:pt x="8" y="95"/>
                      <a:pt x="8" y="94"/>
                    </a:cubicBezTo>
                    <a:cubicBezTo>
                      <a:pt x="8" y="94"/>
                      <a:pt x="8" y="93"/>
                      <a:pt x="8" y="93"/>
                    </a:cubicBezTo>
                    <a:cubicBezTo>
                      <a:pt x="7" y="91"/>
                      <a:pt x="7" y="89"/>
                      <a:pt x="9" y="88"/>
                    </a:cubicBezTo>
                    <a:cubicBezTo>
                      <a:pt x="9" y="88"/>
                      <a:pt x="10" y="88"/>
                      <a:pt x="9" y="87"/>
                    </a:cubicBezTo>
                    <a:cubicBezTo>
                      <a:pt x="9" y="85"/>
                      <a:pt x="9" y="85"/>
                      <a:pt x="9" y="85"/>
                    </a:cubicBezTo>
                    <a:cubicBezTo>
                      <a:pt x="10" y="85"/>
                      <a:pt x="10" y="85"/>
                      <a:pt x="10" y="85"/>
                    </a:cubicBezTo>
                    <a:cubicBezTo>
                      <a:pt x="13" y="85"/>
                      <a:pt x="16" y="71"/>
                      <a:pt x="16" y="66"/>
                    </a:cubicBezTo>
                    <a:cubicBezTo>
                      <a:pt x="16" y="65"/>
                      <a:pt x="16" y="65"/>
                      <a:pt x="15" y="64"/>
                    </a:cubicBezTo>
                    <a:cubicBezTo>
                      <a:pt x="15" y="61"/>
                      <a:pt x="14" y="57"/>
                      <a:pt x="16" y="54"/>
                    </a:cubicBezTo>
                    <a:cubicBezTo>
                      <a:pt x="17" y="54"/>
                      <a:pt x="16" y="53"/>
                      <a:pt x="16" y="52"/>
                    </a:cubicBezTo>
                    <a:cubicBezTo>
                      <a:pt x="16" y="51"/>
                      <a:pt x="16" y="51"/>
                      <a:pt x="16" y="50"/>
                    </a:cubicBezTo>
                    <a:cubicBezTo>
                      <a:pt x="16" y="49"/>
                      <a:pt x="16" y="47"/>
                      <a:pt x="17" y="46"/>
                    </a:cubicBezTo>
                    <a:cubicBezTo>
                      <a:pt x="17" y="46"/>
                      <a:pt x="17" y="45"/>
                      <a:pt x="17" y="45"/>
                    </a:cubicBezTo>
                    <a:cubicBezTo>
                      <a:pt x="18" y="43"/>
                      <a:pt x="18" y="42"/>
                      <a:pt x="18" y="40"/>
                    </a:cubicBezTo>
                    <a:cubicBezTo>
                      <a:pt x="19" y="38"/>
                      <a:pt x="19" y="36"/>
                      <a:pt x="20" y="34"/>
                    </a:cubicBezTo>
                    <a:cubicBezTo>
                      <a:pt x="20" y="33"/>
                      <a:pt x="20" y="32"/>
                      <a:pt x="20" y="30"/>
                    </a:cubicBezTo>
                    <a:cubicBezTo>
                      <a:pt x="19" y="28"/>
                      <a:pt x="19" y="26"/>
                      <a:pt x="20" y="25"/>
                    </a:cubicBezTo>
                    <a:cubicBezTo>
                      <a:pt x="23" y="20"/>
                      <a:pt x="21" y="13"/>
                      <a:pt x="20" y="8"/>
                    </a:cubicBezTo>
                    <a:cubicBezTo>
                      <a:pt x="20" y="6"/>
                      <a:pt x="20" y="5"/>
                      <a:pt x="20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1" y="3"/>
                      <a:pt x="23" y="3"/>
                      <a:pt x="23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7" y="2"/>
                      <a:pt x="27" y="4"/>
                      <a:pt x="27" y="5"/>
                    </a:cubicBezTo>
                    <a:cubicBezTo>
                      <a:pt x="27" y="6"/>
                      <a:pt x="28" y="6"/>
                      <a:pt x="28" y="7"/>
                    </a:cubicBezTo>
                    <a:cubicBezTo>
                      <a:pt x="29" y="7"/>
                      <a:pt x="29" y="8"/>
                      <a:pt x="29" y="9"/>
                    </a:cubicBezTo>
                    <a:cubicBezTo>
                      <a:pt x="30" y="10"/>
                      <a:pt x="29" y="11"/>
                      <a:pt x="29" y="12"/>
                    </a:cubicBezTo>
                    <a:cubicBezTo>
                      <a:pt x="29" y="13"/>
                      <a:pt x="29" y="13"/>
                      <a:pt x="30" y="15"/>
                    </a:cubicBezTo>
                    <a:cubicBezTo>
                      <a:pt x="31" y="16"/>
                      <a:pt x="31" y="17"/>
                      <a:pt x="31" y="19"/>
                    </a:cubicBezTo>
                    <a:cubicBezTo>
                      <a:pt x="31" y="20"/>
                      <a:pt x="31" y="22"/>
                      <a:pt x="32" y="23"/>
                    </a:cubicBezTo>
                    <a:cubicBezTo>
                      <a:pt x="33" y="23"/>
                      <a:pt x="35" y="24"/>
                      <a:pt x="36" y="26"/>
                    </a:cubicBezTo>
                    <a:cubicBezTo>
                      <a:pt x="36" y="28"/>
                      <a:pt x="35" y="29"/>
                      <a:pt x="34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0" y="31"/>
                      <a:pt x="29" y="32"/>
                      <a:pt x="29" y="35"/>
                    </a:cubicBezTo>
                    <a:cubicBezTo>
                      <a:pt x="29" y="36"/>
                      <a:pt x="30" y="37"/>
                      <a:pt x="30" y="39"/>
                    </a:cubicBezTo>
                    <a:cubicBezTo>
                      <a:pt x="30" y="39"/>
                      <a:pt x="30" y="40"/>
                      <a:pt x="30" y="41"/>
                    </a:cubicBezTo>
                    <a:cubicBezTo>
                      <a:pt x="31" y="42"/>
                      <a:pt x="29" y="42"/>
                      <a:pt x="29" y="43"/>
                    </a:cubicBezTo>
                    <a:cubicBezTo>
                      <a:pt x="28" y="43"/>
                      <a:pt x="28" y="43"/>
                      <a:pt x="28" y="43"/>
                    </a:cubicBezTo>
                    <a:cubicBezTo>
                      <a:pt x="27" y="45"/>
                      <a:pt x="27" y="46"/>
                      <a:pt x="26" y="47"/>
                    </a:cubicBezTo>
                    <a:cubicBezTo>
                      <a:pt x="26" y="48"/>
                      <a:pt x="25" y="50"/>
                      <a:pt x="24" y="52"/>
                    </a:cubicBezTo>
                    <a:cubicBezTo>
                      <a:pt x="24" y="53"/>
                      <a:pt x="24" y="54"/>
                      <a:pt x="24" y="55"/>
                    </a:cubicBezTo>
                    <a:cubicBezTo>
                      <a:pt x="24" y="56"/>
                      <a:pt x="23" y="58"/>
                      <a:pt x="22" y="60"/>
                    </a:cubicBezTo>
                    <a:cubicBezTo>
                      <a:pt x="21" y="62"/>
                      <a:pt x="22" y="64"/>
                      <a:pt x="23" y="67"/>
                    </a:cubicBezTo>
                    <a:cubicBezTo>
                      <a:pt x="23" y="68"/>
                      <a:pt x="23" y="68"/>
                      <a:pt x="23" y="69"/>
                    </a:cubicBezTo>
                    <a:cubicBezTo>
                      <a:pt x="25" y="73"/>
                      <a:pt x="24" y="75"/>
                      <a:pt x="22" y="79"/>
                    </a:cubicBezTo>
                    <a:cubicBezTo>
                      <a:pt x="22" y="80"/>
                      <a:pt x="22" y="80"/>
                      <a:pt x="22" y="82"/>
                    </a:cubicBezTo>
                    <a:cubicBezTo>
                      <a:pt x="22" y="83"/>
                      <a:pt x="22" y="83"/>
                      <a:pt x="22" y="83"/>
                    </a:cubicBezTo>
                    <a:cubicBezTo>
                      <a:pt x="22" y="84"/>
                      <a:pt x="21" y="85"/>
                      <a:pt x="20" y="86"/>
                    </a:cubicBezTo>
                    <a:cubicBezTo>
                      <a:pt x="20" y="86"/>
                      <a:pt x="20" y="86"/>
                      <a:pt x="19" y="87"/>
                    </a:cubicBezTo>
                    <a:cubicBezTo>
                      <a:pt x="19" y="88"/>
                      <a:pt x="19" y="91"/>
                      <a:pt x="19" y="93"/>
                    </a:cubicBezTo>
                    <a:cubicBezTo>
                      <a:pt x="19" y="94"/>
                      <a:pt x="20" y="94"/>
                      <a:pt x="20" y="95"/>
                    </a:cubicBezTo>
                    <a:cubicBezTo>
                      <a:pt x="20" y="96"/>
                      <a:pt x="19" y="98"/>
                      <a:pt x="18" y="100"/>
                    </a:cubicBezTo>
                    <a:cubicBezTo>
                      <a:pt x="18" y="101"/>
                      <a:pt x="17" y="103"/>
                      <a:pt x="17" y="103"/>
                    </a:cubicBezTo>
                    <a:cubicBezTo>
                      <a:pt x="17" y="104"/>
                      <a:pt x="17" y="106"/>
                      <a:pt x="17" y="107"/>
                    </a:cubicBezTo>
                    <a:cubicBezTo>
                      <a:pt x="16" y="107"/>
                      <a:pt x="16" y="108"/>
                      <a:pt x="16" y="108"/>
                    </a:cubicBezTo>
                    <a:cubicBezTo>
                      <a:pt x="16" y="109"/>
                      <a:pt x="17" y="110"/>
                      <a:pt x="17" y="110"/>
                    </a:cubicBezTo>
                    <a:cubicBezTo>
                      <a:pt x="17" y="111"/>
                      <a:pt x="17" y="112"/>
                      <a:pt x="17" y="113"/>
                    </a:cubicBezTo>
                    <a:cubicBezTo>
                      <a:pt x="17" y="113"/>
                      <a:pt x="17" y="114"/>
                      <a:pt x="16" y="115"/>
                    </a:cubicBezTo>
                    <a:cubicBezTo>
                      <a:pt x="16" y="115"/>
                      <a:pt x="16" y="116"/>
                      <a:pt x="16" y="116"/>
                    </a:cubicBezTo>
                    <a:cubicBezTo>
                      <a:pt x="16" y="118"/>
                      <a:pt x="16" y="120"/>
                      <a:pt x="16" y="122"/>
                    </a:cubicBezTo>
                    <a:cubicBezTo>
                      <a:pt x="17" y="123"/>
                      <a:pt x="17" y="123"/>
                      <a:pt x="17" y="124"/>
                    </a:cubicBezTo>
                    <a:cubicBezTo>
                      <a:pt x="17" y="125"/>
                      <a:pt x="17" y="126"/>
                      <a:pt x="18" y="127"/>
                    </a:cubicBezTo>
                    <a:cubicBezTo>
                      <a:pt x="21" y="128"/>
                      <a:pt x="21" y="128"/>
                      <a:pt x="21" y="128"/>
                    </a:cubicBezTo>
                    <a:cubicBezTo>
                      <a:pt x="18" y="128"/>
                      <a:pt x="18" y="128"/>
                      <a:pt x="18" y="128"/>
                    </a:cubicBezTo>
                    <a:cubicBezTo>
                      <a:pt x="18" y="128"/>
                      <a:pt x="17" y="128"/>
                      <a:pt x="17" y="129"/>
                    </a:cubicBezTo>
                    <a:cubicBezTo>
                      <a:pt x="20" y="131"/>
                      <a:pt x="17" y="137"/>
                      <a:pt x="16" y="141"/>
                    </a:cubicBezTo>
                    <a:cubicBezTo>
                      <a:pt x="15" y="143"/>
                      <a:pt x="15" y="144"/>
                      <a:pt x="14" y="145"/>
                    </a:cubicBezTo>
                    <a:cubicBezTo>
                      <a:pt x="14" y="146"/>
                      <a:pt x="14" y="147"/>
                      <a:pt x="14" y="148"/>
                    </a:cubicBezTo>
                    <a:cubicBezTo>
                      <a:pt x="14" y="150"/>
                      <a:pt x="14" y="152"/>
                      <a:pt x="12" y="155"/>
                    </a:cubicBezTo>
                    <a:cubicBezTo>
                      <a:pt x="11" y="157"/>
                      <a:pt x="11" y="160"/>
                      <a:pt x="11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15" y="163"/>
                      <a:pt x="15" y="163"/>
                      <a:pt x="15" y="163"/>
                    </a:cubicBezTo>
                    <a:cubicBezTo>
                      <a:pt x="15" y="164"/>
                      <a:pt x="15" y="164"/>
                      <a:pt x="15" y="165"/>
                    </a:cubicBezTo>
                    <a:cubicBezTo>
                      <a:pt x="15" y="169"/>
                      <a:pt x="15" y="170"/>
                      <a:pt x="17" y="170"/>
                    </a:cubicBezTo>
                    <a:cubicBezTo>
                      <a:pt x="21" y="170"/>
                      <a:pt x="25" y="170"/>
                      <a:pt x="30" y="172"/>
                    </a:cubicBezTo>
                    <a:cubicBezTo>
                      <a:pt x="29" y="174"/>
                      <a:pt x="29" y="174"/>
                      <a:pt x="29" y="174"/>
                    </a:cubicBezTo>
                    <a:cubicBezTo>
                      <a:pt x="29" y="173"/>
                      <a:pt x="29" y="173"/>
                      <a:pt x="29" y="173"/>
                    </a:cubicBezTo>
                    <a:cubicBezTo>
                      <a:pt x="29" y="174"/>
                      <a:pt x="29" y="174"/>
                      <a:pt x="29" y="174"/>
                    </a:cubicBezTo>
                    <a:cubicBezTo>
                      <a:pt x="29" y="173"/>
                      <a:pt x="29" y="173"/>
                      <a:pt x="29" y="173"/>
                    </a:cubicBezTo>
                    <a:cubicBezTo>
                      <a:pt x="29" y="174"/>
                      <a:pt x="29" y="174"/>
                      <a:pt x="29" y="174"/>
                    </a:cubicBezTo>
                    <a:cubicBezTo>
                      <a:pt x="29" y="174"/>
                      <a:pt x="29" y="174"/>
                      <a:pt x="29" y="174"/>
                    </a:cubicBezTo>
                    <a:cubicBezTo>
                      <a:pt x="29" y="174"/>
                      <a:pt x="29" y="174"/>
                      <a:pt x="29" y="174"/>
                    </a:cubicBezTo>
                    <a:cubicBezTo>
                      <a:pt x="29" y="174"/>
                      <a:pt x="29" y="174"/>
                      <a:pt x="29" y="174"/>
                    </a:cubicBezTo>
                    <a:cubicBezTo>
                      <a:pt x="29" y="174"/>
                      <a:pt x="28" y="174"/>
                      <a:pt x="27" y="174"/>
                    </a:cubicBezTo>
                    <a:cubicBezTo>
                      <a:pt x="24" y="174"/>
                      <a:pt x="21" y="175"/>
                      <a:pt x="20" y="177"/>
                    </a:cubicBezTo>
                    <a:cubicBezTo>
                      <a:pt x="20" y="178"/>
                      <a:pt x="20" y="178"/>
                      <a:pt x="20" y="179"/>
                    </a:cubicBezTo>
                    <a:cubicBezTo>
                      <a:pt x="20" y="181"/>
                      <a:pt x="20" y="183"/>
                      <a:pt x="17" y="183"/>
                    </a:cubicBezTo>
                    <a:close/>
                    <a:moveTo>
                      <a:pt x="16" y="181"/>
                    </a:moveTo>
                    <a:cubicBezTo>
                      <a:pt x="16" y="181"/>
                      <a:pt x="16" y="181"/>
                      <a:pt x="17" y="181"/>
                    </a:cubicBezTo>
                    <a:cubicBezTo>
                      <a:pt x="18" y="181"/>
                      <a:pt x="18" y="181"/>
                      <a:pt x="18" y="179"/>
                    </a:cubicBezTo>
                    <a:cubicBezTo>
                      <a:pt x="18" y="180"/>
                      <a:pt x="17" y="180"/>
                      <a:pt x="16" y="181"/>
                    </a:cubicBezTo>
                    <a:close/>
                    <a:moveTo>
                      <a:pt x="14" y="174"/>
                    </a:moveTo>
                    <a:cubicBezTo>
                      <a:pt x="16" y="174"/>
                      <a:pt x="18" y="175"/>
                      <a:pt x="19" y="176"/>
                    </a:cubicBezTo>
                    <a:cubicBezTo>
                      <a:pt x="19" y="174"/>
                      <a:pt x="21" y="173"/>
                      <a:pt x="23" y="172"/>
                    </a:cubicBezTo>
                    <a:cubicBezTo>
                      <a:pt x="21" y="172"/>
                      <a:pt x="19" y="172"/>
                      <a:pt x="17" y="172"/>
                    </a:cubicBezTo>
                    <a:cubicBezTo>
                      <a:pt x="16" y="172"/>
                      <a:pt x="15" y="172"/>
                      <a:pt x="14" y="171"/>
                    </a:cubicBezTo>
                    <a:cubicBezTo>
                      <a:pt x="14" y="172"/>
                      <a:pt x="14" y="173"/>
                      <a:pt x="14" y="174"/>
                    </a:cubicBezTo>
                    <a:close/>
                    <a:moveTo>
                      <a:pt x="12" y="170"/>
                    </a:moveTo>
                    <a:cubicBezTo>
                      <a:pt x="12" y="170"/>
                      <a:pt x="12" y="170"/>
                      <a:pt x="12" y="170"/>
                    </a:cubicBezTo>
                    <a:cubicBezTo>
                      <a:pt x="12" y="171"/>
                      <a:pt x="12" y="171"/>
                      <a:pt x="12" y="171"/>
                    </a:cubicBezTo>
                    <a:cubicBezTo>
                      <a:pt x="12" y="174"/>
                      <a:pt x="12" y="174"/>
                      <a:pt x="12" y="174"/>
                    </a:cubicBezTo>
                    <a:cubicBezTo>
                      <a:pt x="12" y="173"/>
                      <a:pt x="12" y="172"/>
                      <a:pt x="12" y="171"/>
                    </a:cubicBezTo>
                    <a:cubicBezTo>
                      <a:pt x="12" y="171"/>
                      <a:pt x="12" y="170"/>
                      <a:pt x="12" y="170"/>
                    </a:cubicBezTo>
                    <a:cubicBezTo>
                      <a:pt x="12" y="170"/>
                      <a:pt x="12" y="170"/>
                      <a:pt x="12" y="170"/>
                    </a:cubicBezTo>
                    <a:close/>
                    <a:moveTo>
                      <a:pt x="9" y="166"/>
                    </a:moveTo>
                    <a:cubicBezTo>
                      <a:pt x="12" y="167"/>
                      <a:pt x="12" y="167"/>
                      <a:pt x="12" y="167"/>
                    </a:cubicBezTo>
                    <a:cubicBezTo>
                      <a:pt x="12" y="167"/>
                      <a:pt x="12" y="167"/>
                      <a:pt x="13" y="168"/>
                    </a:cubicBezTo>
                    <a:cubicBezTo>
                      <a:pt x="13" y="167"/>
                      <a:pt x="13" y="166"/>
                      <a:pt x="13" y="165"/>
                    </a:cubicBezTo>
                    <a:cubicBezTo>
                      <a:pt x="13" y="165"/>
                      <a:pt x="13" y="164"/>
                      <a:pt x="13" y="164"/>
                    </a:cubicBezTo>
                    <a:cubicBezTo>
                      <a:pt x="9" y="165"/>
                      <a:pt x="9" y="165"/>
                      <a:pt x="9" y="165"/>
                    </a:cubicBezTo>
                    <a:cubicBezTo>
                      <a:pt x="9" y="164"/>
                      <a:pt x="9" y="164"/>
                      <a:pt x="9" y="164"/>
                    </a:cubicBezTo>
                    <a:cubicBezTo>
                      <a:pt x="9" y="164"/>
                      <a:pt x="9" y="164"/>
                      <a:pt x="9" y="164"/>
                    </a:cubicBezTo>
                    <a:cubicBezTo>
                      <a:pt x="8" y="165"/>
                      <a:pt x="8" y="165"/>
                      <a:pt x="8" y="165"/>
                    </a:cubicBezTo>
                    <a:cubicBezTo>
                      <a:pt x="8" y="165"/>
                      <a:pt x="8" y="165"/>
                      <a:pt x="9" y="166"/>
                    </a:cubicBezTo>
                    <a:cubicBezTo>
                      <a:pt x="9" y="166"/>
                      <a:pt x="9" y="166"/>
                      <a:pt x="9" y="166"/>
                    </a:cubicBezTo>
                    <a:close/>
                    <a:moveTo>
                      <a:pt x="9" y="151"/>
                    </a:moveTo>
                    <a:cubicBezTo>
                      <a:pt x="9" y="153"/>
                      <a:pt x="9" y="153"/>
                      <a:pt x="9" y="153"/>
                    </a:cubicBezTo>
                    <a:cubicBezTo>
                      <a:pt x="9" y="154"/>
                      <a:pt x="9" y="155"/>
                      <a:pt x="9" y="156"/>
                    </a:cubicBezTo>
                    <a:cubicBezTo>
                      <a:pt x="9" y="157"/>
                      <a:pt x="9" y="157"/>
                      <a:pt x="9" y="157"/>
                    </a:cubicBezTo>
                    <a:cubicBezTo>
                      <a:pt x="8" y="157"/>
                      <a:pt x="8" y="157"/>
                      <a:pt x="8" y="157"/>
                    </a:cubicBezTo>
                    <a:cubicBezTo>
                      <a:pt x="7" y="157"/>
                      <a:pt x="6" y="158"/>
                      <a:pt x="6" y="158"/>
                    </a:cubicBezTo>
                    <a:cubicBezTo>
                      <a:pt x="6" y="159"/>
                      <a:pt x="7" y="160"/>
                      <a:pt x="8" y="161"/>
                    </a:cubicBezTo>
                    <a:cubicBezTo>
                      <a:pt x="9" y="161"/>
                      <a:pt x="9" y="161"/>
                      <a:pt x="9" y="161"/>
                    </a:cubicBezTo>
                    <a:cubicBezTo>
                      <a:pt x="9" y="158"/>
                      <a:pt x="9" y="156"/>
                      <a:pt x="10" y="154"/>
                    </a:cubicBezTo>
                    <a:cubicBezTo>
                      <a:pt x="11" y="153"/>
                      <a:pt x="11" y="152"/>
                      <a:pt x="11" y="152"/>
                    </a:cubicBezTo>
                    <a:lnTo>
                      <a:pt x="9" y="151"/>
                    </a:lnTo>
                    <a:close/>
                    <a:moveTo>
                      <a:pt x="7" y="151"/>
                    </a:moveTo>
                    <a:cubicBezTo>
                      <a:pt x="7" y="152"/>
                      <a:pt x="7" y="152"/>
                      <a:pt x="7" y="152"/>
                    </a:cubicBezTo>
                    <a:cubicBezTo>
                      <a:pt x="8" y="151"/>
                      <a:pt x="8" y="151"/>
                      <a:pt x="8" y="151"/>
                    </a:cubicBezTo>
                    <a:cubicBezTo>
                      <a:pt x="8" y="151"/>
                      <a:pt x="8" y="151"/>
                      <a:pt x="8" y="151"/>
                    </a:cubicBezTo>
                    <a:cubicBezTo>
                      <a:pt x="8" y="151"/>
                      <a:pt x="8" y="151"/>
                      <a:pt x="7" y="151"/>
                    </a:cubicBezTo>
                    <a:close/>
                    <a:moveTo>
                      <a:pt x="7" y="148"/>
                    </a:moveTo>
                    <a:cubicBezTo>
                      <a:pt x="8" y="148"/>
                      <a:pt x="9" y="149"/>
                      <a:pt x="9" y="149"/>
                    </a:cubicBezTo>
                    <a:cubicBezTo>
                      <a:pt x="11" y="152"/>
                      <a:pt x="11" y="152"/>
                      <a:pt x="11" y="152"/>
                    </a:cubicBezTo>
                    <a:cubicBezTo>
                      <a:pt x="12" y="150"/>
                      <a:pt x="12" y="149"/>
                      <a:pt x="12" y="148"/>
                    </a:cubicBezTo>
                    <a:cubicBezTo>
                      <a:pt x="12" y="147"/>
                      <a:pt x="12" y="146"/>
                      <a:pt x="13" y="145"/>
                    </a:cubicBezTo>
                    <a:cubicBezTo>
                      <a:pt x="13" y="143"/>
                      <a:pt x="13" y="142"/>
                      <a:pt x="14" y="140"/>
                    </a:cubicBezTo>
                    <a:cubicBezTo>
                      <a:pt x="16" y="136"/>
                      <a:pt x="18" y="131"/>
                      <a:pt x="15" y="129"/>
                    </a:cubicBezTo>
                    <a:cubicBezTo>
                      <a:pt x="13" y="128"/>
                      <a:pt x="13" y="128"/>
                      <a:pt x="13" y="128"/>
                    </a:cubicBezTo>
                    <a:cubicBezTo>
                      <a:pt x="13" y="128"/>
                      <a:pt x="13" y="128"/>
                      <a:pt x="13" y="128"/>
                    </a:cubicBezTo>
                    <a:cubicBezTo>
                      <a:pt x="13" y="130"/>
                      <a:pt x="12" y="130"/>
                      <a:pt x="11" y="130"/>
                    </a:cubicBezTo>
                    <a:cubicBezTo>
                      <a:pt x="11" y="130"/>
                      <a:pt x="11" y="130"/>
                      <a:pt x="11" y="130"/>
                    </a:cubicBezTo>
                    <a:cubicBezTo>
                      <a:pt x="11" y="131"/>
                      <a:pt x="11" y="131"/>
                      <a:pt x="11" y="131"/>
                    </a:cubicBezTo>
                    <a:cubicBezTo>
                      <a:pt x="11" y="131"/>
                      <a:pt x="11" y="131"/>
                      <a:pt x="11" y="131"/>
                    </a:cubicBezTo>
                    <a:cubicBezTo>
                      <a:pt x="14" y="130"/>
                      <a:pt x="14" y="130"/>
                      <a:pt x="14" y="130"/>
                    </a:cubicBezTo>
                    <a:cubicBezTo>
                      <a:pt x="12" y="133"/>
                      <a:pt x="12" y="133"/>
                      <a:pt x="12" y="133"/>
                    </a:cubicBezTo>
                    <a:cubicBezTo>
                      <a:pt x="12" y="133"/>
                      <a:pt x="12" y="133"/>
                      <a:pt x="12" y="133"/>
                    </a:cubicBezTo>
                    <a:cubicBezTo>
                      <a:pt x="12" y="133"/>
                      <a:pt x="12" y="133"/>
                      <a:pt x="12" y="133"/>
                    </a:cubicBezTo>
                    <a:cubicBezTo>
                      <a:pt x="11" y="134"/>
                      <a:pt x="11" y="134"/>
                      <a:pt x="11" y="134"/>
                    </a:cubicBezTo>
                    <a:cubicBezTo>
                      <a:pt x="11" y="135"/>
                      <a:pt x="11" y="135"/>
                      <a:pt x="11" y="135"/>
                    </a:cubicBezTo>
                    <a:cubicBezTo>
                      <a:pt x="10" y="137"/>
                      <a:pt x="10" y="137"/>
                      <a:pt x="9" y="139"/>
                    </a:cubicBezTo>
                    <a:cubicBezTo>
                      <a:pt x="7" y="140"/>
                      <a:pt x="7" y="140"/>
                      <a:pt x="7" y="140"/>
                    </a:cubicBezTo>
                    <a:cubicBezTo>
                      <a:pt x="8" y="140"/>
                      <a:pt x="8" y="141"/>
                      <a:pt x="8" y="142"/>
                    </a:cubicBezTo>
                    <a:cubicBezTo>
                      <a:pt x="8" y="143"/>
                      <a:pt x="8" y="143"/>
                      <a:pt x="8" y="143"/>
                    </a:cubicBezTo>
                    <a:cubicBezTo>
                      <a:pt x="8" y="143"/>
                      <a:pt x="8" y="143"/>
                      <a:pt x="8" y="143"/>
                    </a:cubicBezTo>
                    <a:cubicBezTo>
                      <a:pt x="8" y="143"/>
                      <a:pt x="7" y="143"/>
                      <a:pt x="7" y="143"/>
                    </a:cubicBezTo>
                    <a:cubicBezTo>
                      <a:pt x="8" y="143"/>
                      <a:pt x="8" y="144"/>
                      <a:pt x="8" y="144"/>
                    </a:cubicBezTo>
                    <a:cubicBezTo>
                      <a:pt x="10" y="144"/>
                      <a:pt x="10" y="146"/>
                      <a:pt x="11" y="147"/>
                    </a:cubicBezTo>
                    <a:cubicBezTo>
                      <a:pt x="12" y="150"/>
                      <a:pt x="12" y="150"/>
                      <a:pt x="12" y="150"/>
                    </a:cubicBezTo>
                    <a:cubicBezTo>
                      <a:pt x="9" y="148"/>
                      <a:pt x="9" y="148"/>
                      <a:pt x="9" y="148"/>
                    </a:cubicBezTo>
                    <a:cubicBezTo>
                      <a:pt x="9" y="148"/>
                      <a:pt x="8" y="148"/>
                      <a:pt x="8" y="148"/>
                    </a:cubicBezTo>
                    <a:cubicBezTo>
                      <a:pt x="8" y="148"/>
                      <a:pt x="8" y="148"/>
                      <a:pt x="7" y="148"/>
                    </a:cubicBezTo>
                    <a:close/>
                    <a:moveTo>
                      <a:pt x="5" y="144"/>
                    </a:moveTo>
                    <a:cubicBezTo>
                      <a:pt x="6" y="145"/>
                      <a:pt x="6" y="145"/>
                      <a:pt x="6" y="145"/>
                    </a:cubicBezTo>
                    <a:cubicBezTo>
                      <a:pt x="6" y="145"/>
                      <a:pt x="6" y="145"/>
                      <a:pt x="6" y="145"/>
                    </a:cubicBezTo>
                    <a:cubicBezTo>
                      <a:pt x="6" y="145"/>
                      <a:pt x="6" y="145"/>
                      <a:pt x="6" y="144"/>
                    </a:cubicBezTo>
                    <a:cubicBezTo>
                      <a:pt x="6" y="144"/>
                      <a:pt x="5" y="144"/>
                      <a:pt x="5" y="144"/>
                    </a:cubicBezTo>
                    <a:close/>
                    <a:moveTo>
                      <a:pt x="4" y="138"/>
                    </a:moveTo>
                    <a:cubicBezTo>
                      <a:pt x="5" y="138"/>
                      <a:pt x="6" y="139"/>
                      <a:pt x="7" y="139"/>
                    </a:cubicBezTo>
                    <a:cubicBezTo>
                      <a:pt x="7" y="138"/>
                      <a:pt x="7" y="138"/>
                      <a:pt x="7" y="138"/>
                    </a:cubicBezTo>
                    <a:cubicBezTo>
                      <a:pt x="5" y="137"/>
                      <a:pt x="5" y="137"/>
                      <a:pt x="5" y="137"/>
                    </a:cubicBezTo>
                    <a:cubicBezTo>
                      <a:pt x="6" y="137"/>
                      <a:pt x="6" y="137"/>
                      <a:pt x="6" y="137"/>
                    </a:cubicBezTo>
                    <a:cubicBezTo>
                      <a:pt x="6" y="136"/>
                      <a:pt x="6" y="136"/>
                      <a:pt x="6" y="135"/>
                    </a:cubicBezTo>
                    <a:cubicBezTo>
                      <a:pt x="5" y="135"/>
                      <a:pt x="5" y="135"/>
                      <a:pt x="5" y="135"/>
                    </a:cubicBezTo>
                    <a:cubicBezTo>
                      <a:pt x="5" y="135"/>
                      <a:pt x="5" y="136"/>
                      <a:pt x="5" y="136"/>
                    </a:cubicBezTo>
                    <a:cubicBezTo>
                      <a:pt x="5" y="137"/>
                      <a:pt x="4" y="137"/>
                      <a:pt x="4" y="138"/>
                    </a:cubicBezTo>
                    <a:close/>
                    <a:moveTo>
                      <a:pt x="12" y="125"/>
                    </a:moveTo>
                    <a:cubicBezTo>
                      <a:pt x="12" y="125"/>
                      <a:pt x="12" y="125"/>
                      <a:pt x="12" y="125"/>
                    </a:cubicBezTo>
                    <a:cubicBezTo>
                      <a:pt x="13" y="126"/>
                      <a:pt x="13" y="126"/>
                      <a:pt x="13" y="127"/>
                    </a:cubicBezTo>
                    <a:cubicBezTo>
                      <a:pt x="15" y="127"/>
                      <a:pt x="15" y="127"/>
                      <a:pt x="15" y="127"/>
                    </a:cubicBezTo>
                    <a:cubicBezTo>
                      <a:pt x="15" y="127"/>
                      <a:pt x="15" y="127"/>
                      <a:pt x="16" y="127"/>
                    </a:cubicBezTo>
                    <a:cubicBezTo>
                      <a:pt x="15" y="126"/>
                      <a:pt x="15" y="125"/>
                      <a:pt x="15" y="124"/>
                    </a:cubicBezTo>
                    <a:cubicBezTo>
                      <a:pt x="15" y="123"/>
                      <a:pt x="15" y="123"/>
                      <a:pt x="15" y="122"/>
                    </a:cubicBezTo>
                    <a:cubicBezTo>
                      <a:pt x="14" y="121"/>
                      <a:pt x="14" y="119"/>
                      <a:pt x="14" y="118"/>
                    </a:cubicBezTo>
                    <a:cubicBezTo>
                      <a:pt x="13" y="117"/>
                      <a:pt x="13" y="117"/>
                      <a:pt x="13" y="117"/>
                    </a:cubicBezTo>
                    <a:cubicBezTo>
                      <a:pt x="13" y="119"/>
                      <a:pt x="13" y="123"/>
                      <a:pt x="12" y="125"/>
                    </a:cubicBezTo>
                    <a:close/>
                    <a:moveTo>
                      <a:pt x="14" y="113"/>
                    </a:moveTo>
                    <a:cubicBezTo>
                      <a:pt x="14" y="113"/>
                      <a:pt x="14" y="113"/>
                      <a:pt x="14" y="113"/>
                    </a:cubicBezTo>
                    <a:cubicBezTo>
                      <a:pt x="14" y="113"/>
                      <a:pt x="14" y="114"/>
                      <a:pt x="14" y="114"/>
                    </a:cubicBezTo>
                    <a:cubicBezTo>
                      <a:pt x="15" y="114"/>
                      <a:pt x="15" y="114"/>
                      <a:pt x="15" y="114"/>
                    </a:cubicBezTo>
                    <a:cubicBezTo>
                      <a:pt x="15" y="113"/>
                      <a:pt x="15" y="113"/>
                      <a:pt x="15" y="112"/>
                    </a:cubicBezTo>
                    <a:cubicBezTo>
                      <a:pt x="15" y="112"/>
                      <a:pt x="15" y="112"/>
                      <a:pt x="15" y="112"/>
                    </a:cubicBezTo>
                    <a:cubicBezTo>
                      <a:pt x="14" y="112"/>
                      <a:pt x="14" y="112"/>
                      <a:pt x="14" y="112"/>
                    </a:cubicBezTo>
                    <a:cubicBezTo>
                      <a:pt x="14" y="112"/>
                      <a:pt x="14" y="112"/>
                      <a:pt x="14" y="113"/>
                    </a:cubicBezTo>
                    <a:close/>
                    <a:moveTo>
                      <a:pt x="11" y="87"/>
                    </a:moveTo>
                    <a:cubicBezTo>
                      <a:pt x="12" y="89"/>
                      <a:pt x="11" y="90"/>
                      <a:pt x="10" y="90"/>
                    </a:cubicBezTo>
                    <a:cubicBezTo>
                      <a:pt x="9" y="90"/>
                      <a:pt x="9" y="91"/>
                      <a:pt x="10" y="93"/>
                    </a:cubicBezTo>
                    <a:cubicBezTo>
                      <a:pt x="10" y="93"/>
                      <a:pt x="10" y="94"/>
                      <a:pt x="10" y="94"/>
                    </a:cubicBezTo>
                    <a:cubicBezTo>
                      <a:pt x="10" y="95"/>
                      <a:pt x="10" y="96"/>
                      <a:pt x="10" y="97"/>
                    </a:cubicBezTo>
                    <a:cubicBezTo>
                      <a:pt x="10" y="98"/>
                      <a:pt x="11" y="100"/>
                      <a:pt x="10" y="102"/>
                    </a:cubicBezTo>
                    <a:cubicBezTo>
                      <a:pt x="9" y="103"/>
                      <a:pt x="8" y="109"/>
                      <a:pt x="9" y="110"/>
                    </a:cubicBezTo>
                    <a:cubicBezTo>
                      <a:pt x="9" y="111"/>
                      <a:pt x="9" y="111"/>
                      <a:pt x="10" y="111"/>
                    </a:cubicBezTo>
                    <a:cubicBezTo>
                      <a:pt x="10" y="111"/>
                      <a:pt x="10" y="111"/>
                      <a:pt x="11" y="110"/>
                    </a:cubicBezTo>
                    <a:cubicBezTo>
                      <a:pt x="11" y="110"/>
                      <a:pt x="13" y="110"/>
                      <a:pt x="14" y="110"/>
                    </a:cubicBezTo>
                    <a:cubicBezTo>
                      <a:pt x="15" y="111"/>
                      <a:pt x="15" y="111"/>
                      <a:pt x="15" y="111"/>
                    </a:cubicBezTo>
                    <a:cubicBezTo>
                      <a:pt x="15" y="110"/>
                      <a:pt x="14" y="109"/>
                      <a:pt x="14" y="108"/>
                    </a:cubicBezTo>
                    <a:cubicBezTo>
                      <a:pt x="14" y="108"/>
                      <a:pt x="14" y="107"/>
                      <a:pt x="15" y="107"/>
                    </a:cubicBezTo>
                    <a:cubicBezTo>
                      <a:pt x="15" y="105"/>
                      <a:pt x="15" y="104"/>
                      <a:pt x="15" y="103"/>
                    </a:cubicBezTo>
                    <a:cubicBezTo>
                      <a:pt x="15" y="102"/>
                      <a:pt x="16" y="101"/>
                      <a:pt x="16" y="99"/>
                    </a:cubicBezTo>
                    <a:cubicBezTo>
                      <a:pt x="17" y="98"/>
                      <a:pt x="18" y="96"/>
                      <a:pt x="18" y="95"/>
                    </a:cubicBezTo>
                    <a:cubicBezTo>
                      <a:pt x="18" y="95"/>
                      <a:pt x="17" y="94"/>
                      <a:pt x="17" y="94"/>
                    </a:cubicBezTo>
                    <a:cubicBezTo>
                      <a:pt x="17" y="91"/>
                      <a:pt x="17" y="88"/>
                      <a:pt x="18" y="86"/>
                    </a:cubicBezTo>
                    <a:cubicBezTo>
                      <a:pt x="18" y="85"/>
                      <a:pt x="18" y="85"/>
                      <a:pt x="19" y="84"/>
                    </a:cubicBezTo>
                    <a:cubicBezTo>
                      <a:pt x="19" y="84"/>
                      <a:pt x="20" y="83"/>
                      <a:pt x="20" y="83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0" y="80"/>
                      <a:pt x="20" y="79"/>
                      <a:pt x="20" y="78"/>
                    </a:cubicBezTo>
                    <a:cubicBezTo>
                      <a:pt x="22" y="74"/>
                      <a:pt x="23" y="73"/>
                      <a:pt x="22" y="69"/>
                    </a:cubicBezTo>
                    <a:cubicBezTo>
                      <a:pt x="21" y="69"/>
                      <a:pt x="21" y="68"/>
                      <a:pt x="21" y="68"/>
                    </a:cubicBezTo>
                    <a:cubicBezTo>
                      <a:pt x="20" y="65"/>
                      <a:pt x="19" y="62"/>
                      <a:pt x="21" y="59"/>
                    </a:cubicBezTo>
                    <a:cubicBezTo>
                      <a:pt x="21" y="57"/>
                      <a:pt x="22" y="56"/>
                      <a:pt x="22" y="54"/>
                    </a:cubicBezTo>
                    <a:cubicBezTo>
                      <a:pt x="22" y="53"/>
                      <a:pt x="22" y="52"/>
                      <a:pt x="22" y="51"/>
                    </a:cubicBezTo>
                    <a:cubicBezTo>
                      <a:pt x="23" y="49"/>
                      <a:pt x="24" y="47"/>
                      <a:pt x="25" y="46"/>
                    </a:cubicBezTo>
                    <a:cubicBezTo>
                      <a:pt x="25" y="45"/>
                      <a:pt x="26" y="44"/>
                      <a:pt x="26" y="43"/>
                    </a:cubicBezTo>
                    <a:cubicBezTo>
                      <a:pt x="26" y="42"/>
                      <a:pt x="27" y="41"/>
                      <a:pt x="28" y="41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0"/>
                      <a:pt x="28" y="40"/>
                      <a:pt x="28" y="39"/>
                    </a:cubicBezTo>
                    <a:cubicBezTo>
                      <a:pt x="28" y="38"/>
                      <a:pt x="27" y="37"/>
                      <a:pt x="27" y="35"/>
                    </a:cubicBezTo>
                    <a:cubicBezTo>
                      <a:pt x="27" y="31"/>
                      <a:pt x="28" y="30"/>
                      <a:pt x="32" y="28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3" y="28"/>
                      <a:pt x="34" y="27"/>
                      <a:pt x="34" y="27"/>
                    </a:cubicBezTo>
                    <a:cubicBezTo>
                      <a:pt x="33" y="26"/>
                      <a:pt x="32" y="25"/>
                      <a:pt x="32" y="24"/>
                    </a:cubicBezTo>
                    <a:cubicBezTo>
                      <a:pt x="29" y="24"/>
                      <a:pt x="29" y="22"/>
                      <a:pt x="29" y="19"/>
                    </a:cubicBezTo>
                    <a:cubicBezTo>
                      <a:pt x="29" y="18"/>
                      <a:pt x="29" y="16"/>
                      <a:pt x="28" y="16"/>
                    </a:cubicBezTo>
                    <a:cubicBezTo>
                      <a:pt x="27" y="13"/>
                      <a:pt x="27" y="12"/>
                      <a:pt x="27" y="11"/>
                    </a:cubicBezTo>
                    <a:cubicBezTo>
                      <a:pt x="27" y="11"/>
                      <a:pt x="28" y="10"/>
                      <a:pt x="27" y="9"/>
                    </a:cubicBezTo>
                    <a:cubicBezTo>
                      <a:pt x="27" y="9"/>
                      <a:pt x="27" y="8"/>
                      <a:pt x="27" y="8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5" y="4"/>
                      <a:pt x="25" y="4"/>
                      <a:pt x="25" y="3"/>
                    </a:cubicBezTo>
                    <a:cubicBezTo>
                      <a:pt x="24" y="4"/>
                      <a:pt x="23" y="5"/>
                      <a:pt x="22" y="5"/>
                    </a:cubicBezTo>
                    <a:cubicBezTo>
                      <a:pt x="22" y="6"/>
                      <a:pt x="22" y="6"/>
                      <a:pt x="22" y="7"/>
                    </a:cubicBezTo>
                    <a:cubicBezTo>
                      <a:pt x="23" y="13"/>
                      <a:pt x="25" y="21"/>
                      <a:pt x="22" y="26"/>
                    </a:cubicBezTo>
                    <a:cubicBezTo>
                      <a:pt x="21" y="27"/>
                      <a:pt x="21" y="28"/>
                      <a:pt x="22" y="30"/>
                    </a:cubicBezTo>
                    <a:cubicBezTo>
                      <a:pt x="22" y="32"/>
                      <a:pt x="22" y="33"/>
                      <a:pt x="21" y="35"/>
                    </a:cubicBezTo>
                    <a:cubicBezTo>
                      <a:pt x="21" y="37"/>
                      <a:pt x="21" y="38"/>
                      <a:pt x="20" y="40"/>
                    </a:cubicBezTo>
                    <a:cubicBezTo>
                      <a:pt x="20" y="42"/>
                      <a:pt x="20" y="44"/>
                      <a:pt x="19" y="46"/>
                    </a:cubicBezTo>
                    <a:cubicBezTo>
                      <a:pt x="19" y="46"/>
                      <a:pt x="19" y="47"/>
                      <a:pt x="19" y="47"/>
                    </a:cubicBezTo>
                    <a:cubicBezTo>
                      <a:pt x="18" y="48"/>
                      <a:pt x="18" y="49"/>
                      <a:pt x="18" y="50"/>
                    </a:cubicBezTo>
                    <a:cubicBezTo>
                      <a:pt x="18" y="50"/>
                      <a:pt x="18" y="51"/>
                      <a:pt x="18" y="52"/>
                    </a:cubicBezTo>
                    <a:cubicBezTo>
                      <a:pt x="18" y="53"/>
                      <a:pt x="19" y="54"/>
                      <a:pt x="18" y="55"/>
                    </a:cubicBezTo>
                    <a:cubicBezTo>
                      <a:pt x="16" y="58"/>
                      <a:pt x="17" y="60"/>
                      <a:pt x="17" y="63"/>
                    </a:cubicBezTo>
                    <a:cubicBezTo>
                      <a:pt x="18" y="64"/>
                      <a:pt x="18" y="65"/>
                      <a:pt x="18" y="66"/>
                    </a:cubicBezTo>
                    <a:cubicBezTo>
                      <a:pt x="18" y="69"/>
                      <a:pt x="16" y="84"/>
                      <a:pt x="11" y="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6" name="Freeform 105"/>
              <p:cNvSpPr/>
              <p:nvPr/>
            </p:nvSpPr>
            <p:spPr bwMode="auto">
              <a:xfrm>
                <a:off x="2365" y="2256"/>
                <a:ext cx="20" cy="31"/>
              </a:xfrm>
              <a:custGeom>
                <a:avLst/>
                <a:gdLst>
                  <a:gd name="T0" fmla="*/ 12 w 12"/>
                  <a:gd name="T1" fmla="*/ 1 h 18"/>
                  <a:gd name="T2" fmla="*/ 9 w 12"/>
                  <a:gd name="T3" fmla="*/ 0 h 18"/>
                  <a:gd name="T4" fmla="*/ 5 w 12"/>
                  <a:gd name="T5" fmla="*/ 2 h 18"/>
                  <a:gd name="T6" fmla="*/ 6 w 12"/>
                  <a:gd name="T7" fmla="*/ 3 h 18"/>
                  <a:gd name="T8" fmla="*/ 10 w 12"/>
                  <a:gd name="T9" fmla="*/ 6 h 18"/>
                  <a:gd name="T10" fmla="*/ 9 w 12"/>
                  <a:gd name="T11" fmla="*/ 12 h 18"/>
                  <a:gd name="T12" fmla="*/ 6 w 12"/>
                  <a:gd name="T13" fmla="*/ 11 h 18"/>
                  <a:gd name="T14" fmla="*/ 7 w 12"/>
                  <a:gd name="T15" fmla="*/ 12 h 18"/>
                  <a:gd name="T16" fmla="*/ 6 w 12"/>
                  <a:gd name="T17" fmla="*/ 13 h 18"/>
                  <a:gd name="T18" fmla="*/ 3 w 12"/>
                  <a:gd name="T19" fmla="*/ 10 h 18"/>
                  <a:gd name="T20" fmla="*/ 4 w 12"/>
                  <a:gd name="T21" fmla="*/ 12 h 18"/>
                  <a:gd name="T22" fmla="*/ 4 w 12"/>
                  <a:gd name="T23" fmla="*/ 14 h 18"/>
                  <a:gd name="T24" fmla="*/ 3 w 12"/>
                  <a:gd name="T25" fmla="*/ 15 h 18"/>
                  <a:gd name="T26" fmla="*/ 12 w 12"/>
                  <a:gd name="T27" fmla="*/ 14 h 18"/>
                  <a:gd name="T28" fmla="*/ 12 w 12"/>
                  <a:gd name="T29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" h="18">
                    <a:moveTo>
                      <a:pt x="12" y="1"/>
                    </a:moveTo>
                    <a:cubicBezTo>
                      <a:pt x="11" y="1"/>
                      <a:pt x="10" y="1"/>
                      <a:pt x="9" y="0"/>
                    </a:cubicBezTo>
                    <a:cubicBezTo>
                      <a:pt x="8" y="1"/>
                      <a:pt x="7" y="2"/>
                      <a:pt x="5" y="2"/>
                    </a:cubicBezTo>
                    <a:cubicBezTo>
                      <a:pt x="6" y="2"/>
                      <a:pt x="6" y="2"/>
                      <a:pt x="6" y="3"/>
                    </a:cubicBezTo>
                    <a:cubicBezTo>
                      <a:pt x="2" y="4"/>
                      <a:pt x="8" y="6"/>
                      <a:pt x="10" y="6"/>
                    </a:cubicBezTo>
                    <a:cubicBezTo>
                      <a:pt x="7" y="8"/>
                      <a:pt x="4" y="11"/>
                      <a:pt x="9" y="12"/>
                    </a:cubicBezTo>
                    <a:cubicBezTo>
                      <a:pt x="9" y="12"/>
                      <a:pt x="7" y="12"/>
                      <a:pt x="6" y="11"/>
                    </a:cubicBezTo>
                    <a:cubicBezTo>
                      <a:pt x="7" y="12"/>
                      <a:pt x="6" y="12"/>
                      <a:pt x="7" y="12"/>
                    </a:cubicBezTo>
                    <a:cubicBezTo>
                      <a:pt x="7" y="13"/>
                      <a:pt x="6" y="13"/>
                      <a:pt x="6" y="13"/>
                    </a:cubicBezTo>
                    <a:cubicBezTo>
                      <a:pt x="5" y="12"/>
                      <a:pt x="4" y="11"/>
                      <a:pt x="3" y="10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0" y="15"/>
                      <a:pt x="4" y="14"/>
                    </a:cubicBezTo>
                    <a:cubicBezTo>
                      <a:pt x="4" y="15"/>
                      <a:pt x="4" y="15"/>
                      <a:pt x="3" y="15"/>
                    </a:cubicBezTo>
                    <a:cubicBezTo>
                      <a:pt x="6" y="16"/>
                      <a:pt x="12" y="18"/>
                      <a:pt x="12" y="14"/>
                    </a:cubicBezTo>
                    <a:cubicBezTo>
                      <a:pt x="12" y="10"/>
                      <a:pt x="12" y="5"/>
                      <a:pt x="1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7" name="Freeform 106"/>
              <p:cNvSpPr>
                <a:spLocks noEditPoints="1"/>
              </p:cNvSpPr>
              <p:nvPr/>
            </p:nvSpPr>
            <p:spPr bwMode="auto">
              <a:xfrm>
                <a:off x="2365" y="2251"/>
                <a:ext cx="27" cy="34"/>
              </a:xfrm>
              <a:custGeom>
                <a:avLst/>
                <a:gdLst>
                  <a:gd name="T0" fmla="*/ 10 w 16"/>
                  <a:gd name="T1" fmla="*/ 20 h 20"/>
                  <a:gd name="T2" fmla="*/ 10 w 16"/>
                  <a:gd name="T3" fmla="*/ 20 h 20"/>
                  <a:gd name="T4" fmla="*/ 5 w 16"/>
                  <a:gd name="T5" fmla="*/ 20 h 20"/>
                  <a:gd name="T6" fmla="*/ 3 w 16"/>
                  <a:gd name="T7" fmla="*/ 19 h 20"/>
                  <a:gd name="T8" fmla="*/ 2 w 16"/>
                  <a:gd name="T9" fmla="*/ 19 h 20"/>
                  <a:gd name="T10" fmla="*/ 2 w 16"/>
                  <a:gd name="T11" fmla="*/ 18 h 20"/>
                  <a:gd name="T12" fmla="*/ 1 w 16"/>
                  <a:gd name="T13" fmla="*/ 17 h 20"/>
                  <a:gd name="T14" fmla="*/ 3 w 16"/>
                  <a:gd name="T15" fmla="*/ 14 h 20"/>
                  <a:gd name="T16" fmla="*/ 0 w 16"/>
                  <a:gd name="T17" fmla="*/ 9 h 20"/>
                  <a:gd name="T18" fmla="*/ 5 w 16"/>
                  <a:gd name="T19" fmla="*/ 14 h 20"/>
                  <a:gd name="T20" fmla="*/ 5 w 16"/>
                  <a:gd name="T21" fmla="*/ 13 h 20"/>
                  <a:gd name="T22" fmla="*/ 6 w 16"/>
                  <a:gd name="T23" fmla="*/ 13 h 20"/>
                  <a:gd name="T24" fmla="*/ 7 w 16"/>
                  <a:gd name="T25" fmla="*/ 10 h 20"/>
                  <a:gd name="T26" fmla="*/ 4 w 16"/>
                  <a:gd name="T27" fmla="*/ 7 h 20"/>
                  <a:gd name="T28" fmla="*/ 5 w 16"/>
                  <a:gd name="T29" fmla="*/ 6 h 20"/>
                  <a:gd name="T30" fmla="*/ 2 w 16"/>
                  <a:gd name="T31" fmla="*/ 3 h 20"/>
                  <a:gd name="T32" fmla="*/ 5 w 16"/>
                  <a:gd name="T33" fmla="*/ 4 h 20"/>
                  <a:gd name="T34" fmla="*/ 8 w 16"/>
                  <a:gd name="T35" fmla="*/ 2 h 20"/>
                  <a:gd name="T36" fmla="*/ 9 w 16"/>
                  <a:gd name="T37" fmla="*/ 0 h 20"/>
                  <a:gd name="T38" fmla="*/ 10 w 16"/>
                  <a:gd name="T39" fmla="*/ 2 h 20"/>
                  <a:gd name="T40" fmla="*/ 11 w 16"/>
                  <a:gd name="T41" fmla="*/ 3 h 20"/>
                  <a:gd name="T42" fmla="*/ 12 w 16"/>
                  <a:gd name="T43" fmla="*/ 3 h 20"/>
                  <a:gd name="T44" fmla="*/ 13 w 16"/>
                  <a:gd name="T45" fmla="*/ 3 h 20"/>
                  <a:gd name="T46" fmla="*/ 13 w 16"/>
                  <a:gd name="T47" fmla="*/ 16 h 20"/>
                  <a:gd name="T48" fmla="*/ 16 w 16"/>
                  <a:gd name="T49" fmla="*/ 17 h 20"/>
                  <a:gd name="T50" fmla="*/ 13 w 16"/>
                  <a:gd name="T51" fmla="*/ 17 h 20"/>
                  <a:gd name="T52" fmla="*/ 13 w 16"/>
                  <a:gd name="T53" fmla="*/ 17 h 20"/>
                  <a:gd name="T54" fmla="*/ 13 w 16"/>
                  <a:gd name="T55" fmla="*/ 19 h 20"/>
                  <a:gd name="T56" fmla="*/ 10 w 16"/>
                  <a:gd name="T57" fmla="*/ 20 h 20"/>
                  <a:gd name="T58" fmla="*/ 5 w 16"/>
                  <a:gd name="T59" fmla="*/ 18 h 20"/>
                  <a:gd name="T60" fmla="*/ 5 w 16"/>
                  <a:gd name="T61" fmla="*/ 18 h 20"/>
                  <a:gd name="T62" fmla="*/ 10 w 16"/>
                  <a:gd name="T63" fmla="*/ 18 h 20"/>
                  <a:gd name="T64" fmla="*/ 10 w 16"/>
                  <a:gd name="T65" fmla="*/ 18 h 20"/>
                  <a:gd name="T66" fmla="*/ 11 w 16"/>
                  <a:gd name="T67" fmla="*/ 18 h 20"/>
                  <a:gd name="T68" fmla="*/ 11 w 16"/>
                  <a:gd name="T69" fmla="*/ 17 h 20"/>
                  <a:gd name="T70" fmla="*/ 11 w 16"/>
                  <a:gd name="T71" fmla="*/ 16 h 20"/>
                  <a:gd name="T72" fmla="*/ 9 w 16"/>
                  <a:gd name="T73" fmla="*/ 16 h 20"/>
                  <a:gd name="T74" fmla="*/ 8 w 16"/>
                  <a:gd name="T75" fmla="*/ 16 h 20"/>
                  <a:gd name="T76" fmla="*/ 7 w 16"/>
                  <a:gd name="T77" fmla="*/ 17 h 20"/>
                  <a:gd name="T78" fmla="*/ 6 w 16"/>
                  <a:gd name="T79" fmla="*/ 17 h 20"/>
                  <a:gd name="T80" fmla="*/ 5 w 16"/>
                  <a:gd name="T81" fmla="*/ 16 h 20"/>
                  <a:gd name="T82" fmla="*/ 4 w 16"/>
                  <a:gd name="T83" fmla="*/ 16 h 20"/>
                  <a:gd name="T84" fmla="*/ 3 w 16"/>
                  <a:gd name="T85" fmla="*/ 16 h 20"/>
                  <a:gd name="T86" fmla="*/ 4 w 16"/>
                  <a:gd name="T87" fmla="*/ 16 h 20"/>
                  <a:gd name="T88" fmla="*/ 5 w 16"/>
                  <a:gd name="T89" fmla="*/ 16 h 20"/>
                  <a:gd name="T90" fmla="*/ 5 w 16"/>
                  <a:gd name="T91" fmla="*/ 17 h 20"/>
                  <a:gd name="T92" fmla="*/ 5 w 16"/>
                  <a:gd name="T93" fmla="*/ 18 h 20"/>
                  <a:gd name="T94" fmla="*/ 8 w 16"/>
                  <a:gd name="T95" fmla="*/ 14 h 20"/>
                  <a:gd name="T96" fmla="*/ 10 w 16"/>
                  <a:gd name="T97" fmla="*/ 14 h 20"/>
                  <a:gd name="T98" fmla="*/ 11 w 16"/>
                  <a:gd name="T99" fmla="*/ 15 h 20"/>
                  <a:gd name="T100" fmla="*/ 11 w 16"/>
                  <a:gd name="T101" fmla="*/ 9 h 20"/>
                  <a:gd name="T102" fmla="*/ 10 w 16"/>
                  <a:gd name="T103" fmla="*/ 10 h 20"/>
                  <a:gd name="T104" fmla="*/ 8 w 16"/>
                  <a:gd name="T105" fmla="*/ 13 h 20"/>
                  <a:gd name="T106" fmla="*/ 8 w 16"/>
                  <a:gd name="T107" fmla="*/ 14 h 20"/>
                  <a:gd name="T108" fmla="*/ 6 w 16"/>
                  <a:gd name="T109" fmla="*/ 7 h 20"/>
                  <a:gd name="T110" fmla="*/ 10 w 16"/>
                  <a:gd name="T111" fmla="*/ 8 h 20"/>
                  <a:gd name="T112" fmla="*/ 11 w 16"/>
                  <a:gd name="T113" fmla="*/ 8 h 20"/>
                  <a:gd name="T114" fmla="*/ 11 w 16"/>
                  <a:gd name="T115" fmla="*/ 5 h 20"/>
                  <a:gd name="T116" fmla="*/ 9 w 16"/>
                  <a:gd name="T117" fmla="*/ 4 h 20"/>
                  <a:gd name="T118" fmla="*/ 8 w 16"/>
                  <a:gd name="T119" fmla="*/ 5 h 20"/>
                  <a:gd name="T120" fmla="*/ 8 w 16"/>
                  <a:gd name="T121" fmla="*/ 6 h 20"/>
                  <a:gd name="T122" fmla="*/ 7 w 16"/>
                  <a:gd name="T123" fmla="*/ 7 h 20"/>
                  <a:gd name="T124" fmla="*/ 6 w 16"/>
                  <a:gd name="T125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6" h="20">
                    <a:moveTo>
                      <a:pt x="10" y="20"/>
                    </a:move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20"/>
                      <a:pt x="5" y="20"/>
                    </a:cubicBezTo>
                    <a:cubicBezTo>
                      <a:pt x="4" y="19"/>
                      <a:pt x="4" y="19"/>
                      <a:pt x="3" y="19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1" y="18"/>
                      <a:pt x="1" y="17"/>
                      <a:pt x="1" y="17"/>
                    </a:cubicBezTo>
                    <a:cubicBezTo>
                      <a:pt x="1" y="16"/>
                      <a:pt x="1" y="15"/>
                      <a:pt x="3" y="14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2"/>
                      <a:pt x="6" y="11"/>
                      <a:pt x="7" y="10"/>
                    </a:cubicBezTo>
                    <a:cubicBezTo>
                      <a:pt x="6" y="9"/>
                      <a:pt x="4" y="8"/>
                      <a:pt x="4" y="7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7" y="4"/>
                      <a:pt x="8" y="3"/>
                      <a:pt x="8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3"/>
                      <a:pt x="10" y="3"/>
                      <a:pt x="11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3" y="18"/>
                      <a:pt x="13" y="19"/>
                      <a:pt x="13" y="19"/>
                    </a:cubicBezTo>
                    <a:cubicBezTo>
                      <a:pt x="12" y="20"/>
                      <a:pt x="11" y="20"/>
                      <a:pt x="10" y="20"/>
                    </a:cubicBezTo>
                    <a:close/>
                    <a:moveTo>
                      <a:pt x="5" y="18"/>
                    </a:moveTo>
                    <a:cubicBezTo>
                      <a:pt x="5" y="18"/>
                      <a:pt x="5" y="18"/>
                      <a:pt x="5" y="18"/>
                    </a:cubicBezTo>
                    <a:cubicBezTo>
                      <a:pt x="7" y="18"/>
                      <a:pt x="8" y="18"/>
                      <a:pt x="10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8"/>
                      <a:pt x="11" y="17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8" y="16"/>
                      <a:pt x="8" y="16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16"/>
                      <a:pt x="3" y="16"/>
                      <a:pt x="3" y="16"/>
                    </a:cubicBezTo>
                    <a:cubicBezTo>
                      <a:pt x="3" y="16"/>
                      <a:pt x="3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7"/>
                      <a:pt x="5" y="17"/>
                      <a:pt x="5" y="18"/>
                    </a:cubicBezTo>
                    <a:close/>
                    <a:moveTo>
                      <a:pt x="8" y="14"/>
                    </a:moveTo>
                    <a:cubicBezTo>
                      <a:pt x="9" y="14"/>
                      <a:pt x="9" y="14"/>
                      <a:pt x="10" y="14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1"/>
                      <a:pt x="7" y="12"/>
                      <a:pt x="8" y="13"/>
                    </a:cubicBezTo>
                    <a:cubicBezTo>
                      <a:pt x="8" y="13"/>
                      <a:pt x="8" y="13"/>
                      <a:pt x="8" y="14"/>
                    </a:cubicBezTo>
                    <a:close/>
                    <a:moveTo>
                      <a:pt x="6" y="7"/>
                    </a:moveTo>
                    <a:cubicBezTo>
                      <a:pt x="7" y="7"/>
                      <a:pt x="8" y="8"/>
                      <a:pt x="10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0" y="5"/>
                      <a:pt x="9" y="4"/>
                    </a:cubicBezTo>
                    <a:cubicBezTo>
                      <a:pt x="9" y="5"/>
                      <a:pt x="8" y="5"/>
                      <a:pt x="8" y="5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6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8" name="Freeform 107"/>
              <p:cNvSpPr/>
              <p:nvPr/>
            </p:nvSpPr>
            <p:spPr bwMode="auto">
              <a:xfrm>
                <a:off x="2370" y="2268"/>
                <a:ext cx="3" cy="7"/>
              </a:xfrm>
              <a:custGeom>
                <a:avLst/>
                <a:gdLst>
                  <a:gd name="T0" fmla="*/ 2 w 2"/>
                  <a:gd name="T1" fmla="*/ 0 h 4"/>
                  <a:gd name="T2" fmla="*/ 2 w 2"/>
                  <a:gd name="T3" fmla="*/ 3 h 4"/>
                  <a:gd name="T4" fmla="*/ 1 w 2"/>
                  <a:gd name="T5" fmla="*/ 3 h 4"/>
                  <a:gd name="T6" fmla="*/ 2 w 2"/>
                  <a:gd name="T7" fmla="*/ 4 h 4"/>
                  <a:gd name="T8" fmla="*/ 2 w 2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cubicBezTo>
                      <a:pt x="2" y="1"/>
                      <a:pt x="2" y="2"/>
                      <a:pt x="2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0" y="3"/>
                      <a:pt x="1" y="2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9" name="Freeform 108"/>
              <p:cNvSpPr/>
              <p:nvPr/>
            </p:nvSpPr>
            <p:spPr bwMode="auto">
              <a:xfrm>
                <a:off x="2368" y="2265"/>
                <a:ext cx="14" cy="15"/>
              </a:xfrm>
              <a:custGeom>
                <a:avLst/>
                <a:gdLst>
                  <a:gd name="T0" fmla="*/ 8 w 8"/>
                  <a:gd name="T1" fmla="*/ 9 h 9"/>
                  <a:gd name="T2" fmla="*/ 3 w 8"/>
                  <a:gd name="T3" fmla="*/ 7 h 9"/>
                  <a:gd name="T4" fmla="*/ 1 w 8"/>
                  <a:gd name="T5" fmla="*/ 5 h 9"/>
                  <a:gd name="T6" fmla="*/ 0 w 8"/>
                  <a:gd name="T7" fmla="*/ 5 h 9"/>
                  <a:gd name="T8" fmla="*/ 1 w 8"/>
                  <a:gd name="T9" fmla="*/ 5 h 9"/>
                  <a:gd name="T10" fmla="*/ 2 w 8"/>
                  <a:gd name="T11" fmla="*/ 1 h 9"/>
                  <a:gd name="T12" fmla="*/ 3 w 8"/>
                  <a:gd name="T13" fmla="*/ 0 h 9"/>
                  <a:gd name="T14" fmla="*/ 4 w 8"/>
                  <a:gd name="T15" fmla="*/ 2 h 9"/>
                  <a:gd name="T16" fmla="*/ 4 w 8"/>
                  <a:gd name="T17" fmla="*/ 4 h 9"/>
                  <a:gd name="T18" fmla="*/ 4 w 8"/>
                  <a:gd name="T19" fmla="*/ 5 h 9"/>
                  <a:gd name="T20" fmla="*/ 5 w 8"/>
                  <a:gd name="T21" fmla="*/ 6 h 9"/>
                  <a:gd name="T22" fmla="*/ 4 w 8"/>
                  <a:gd name="T23" fmla="*/ 6 h 9"/>
                  <a:gd name="T24" fmla="*/ 8 w 8"/>
                  <a:gd name="T2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9">
                    <a:moveTo>
                      <a:pt x="8" y="9"/>
                    </a:moveTo>
                    <a:cubicBezTo>
                      <a:pt x="3" y="7"/>
                      <a:pt x="3" y="7"/>
                      <a:pt x="3" y="7"/>
                    </a:cubicBezTo>
                    <a:cubicBezTo>
                      <a:pt x="2" y="7"/>
                      <a:pt x="1" y="6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4"/>
                      <a:pt x="1" y="3"/>
                      <a:pt x="2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3"/>
                      <a:pt x="4" y="4"/>
                    </a:cubicBezTo>
                    <a:cubicBezTo>
                      <a:pt x="4" y="4"/>
                      <a:pt x="4" y="5"/>
                      <a:pt x="4" y="5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4" y="6"/>
                      <a:pt x="4" y="6"/>
                      <a:pt x="4" y="6"/>
                    </a:cubicBezTo>
                    <a:lnTo>
                      <a:pt x="8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0" name="Freeform 109"/>
              <p:cNvSpPr/>
              <p:nvPr/>
            </p:nvSpPr>
            <p:spPr bwMode="auto">
              <a:xfrm>
                <a:off x="2359" y="2272"/>
                <a:ext cx="11" cy="5"/>
              </a:xfrm>
              <a:custGeom>
                <a:avLst/>
                <a:gdLst>
                  <a:gd name="T0" fmla="*/ 2 w 6"/>
                  <a:gd name="T1" fmla="*/ 0 h 3"/>
                  <a:gd name="T2" fmla="*/ 6 w 6"/>
                  <a:gd name="T3" fmla="*/ 3 h 3"/>
                  <a:gd name="T4" fmla="*/ 2 w 6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2" y="0"/>
                    </a:moveTo>
                    <a:cubicBezTo>
                      <a:pt x="4" y="1"/>
                      <a:pt x="5" y="2"/>
                      <a:pt x="6" y="3"/>
                    </a:cubicBezTo>
                    <a:cubicBezTo>
                      <a:pt x="4" y="2"/>
                      <a:pt x="0" y="2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1" name="Freeform 110"/>
              <p:cNvSpPr/>
              <p:nvPr/>
            </p:nvSpPr>
            <p:spPr bwMode="auto">
              <a:xfrm>
                <a:off x="2359" y="2270"/>
                <a:ext cx="16" cy="9"/>
              </a:xfrm>
              <a:custGeom>
                <a:avLst/>
                <a:gdLst>
                  <a:gd name="T0" fmla="*/ 9 w 9"/>
                  <a:gd name="T1" fmla="*/ 5 h 5"/>
                  <a:gd name="T2" fmla="*/ 5 w 9"/>
                  <a:gd name="T3" fmla="*/ 5 h 5"/>
                  <a:gd name="T4" fmla="*/ 1 w 9"/>
                  <a:gd name="T5" fmla="*/ 2 h 5"/>
                  <a:gd name="T6" fmla="*/ 2 w 9"/>
                  <a:gd name="T7" fmla="*/ 0 h 5"/>
                  <a:gd name="T8" fmla="*/ 2 w 9"/>
                  <a:gd name="T9" fmla="*/ 0 h 5"/>
                  <a:gd name="T10" fmla="*/ 3 w 9"/>
                  <a:gd name="T11" fmla="*/ 0 h 5"/>
                  <a:gd name="T12" fmla="*/ 5 w 9"/>
                  <a:gd name="T13" fmla="*/ 2 h 5"/>
                  <a:gd name="T14" fmla="*/ 9 w 9"/>
                  <a:gd name="T1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5">
                    <a:moveTo>
                      <a:pt x="9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1" y="4"/>
                      <a:pt x="1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1"/>
                      <a:pt x="5" y="1"/>
                      <a:pt x="5" y="2"/>
                    </a:cubicBezTo>
                    <a:lnTo>
                      <a:pt x="9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2" name="Freeform 111"/>
              <p:cNvSpPr/>
              <p:nvPr/>
            </p:nvSpPr>
            <p:spPr bwMode="auto">
              <a:xfrm>
                <a:off x="2352" y="2267"/>
                <a:ext cx="11" cy="13"/>
              </a:xfrm>
              <a:custGeom>
                <a:avLst/>
                <a:gdLst>
                  <a:gd name="T0" fmla="*/ 0 w 6"/>
                  <a:gd name="T1" fmla="*/ 0 h 8"/>
                  <a:gd name="T2" fmla="*/ 5 w 6"/>
                  <a:gd name="T3" fmla="*/ 4 h 8"/>
                  <a:gd name="T4" fmla="*/ 0 w 6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8">
                    <a:moveTo>
                      <a:pt x="0" y="0"/>
                    </a:moveTo>
                    <a:cubicBezTo>
                      <a:pt x="2" y="0"/>
                      <a:pt x="6" y="1"/>
                      <a:pt x="5" y="4"/>
                    </a:cubicBezTo>
                    <a:cubicBezTo>
                      <a:pt x="3" y="8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3" name="Freeform 112"/>
              <p:cNvSpPr>
                <a:spLocks noEditPoints="1"/>
              </p:cNvSpPr>
              <p:nvPr/>
            </p:nvSpPr>
            <p:spPr bwMode="auto">
              <a:xfrm>
                <a:off x="2349" y="2265"/>
                <a:ext cx="14" cy="12"/>
              </a:xfrm>
              <a:custGeom>
                <a:avLst/>
                <a:gdLst>
                  <a:gd name="T0" fmla="*/ 5 w 8"/>
                  <a:gd name="T1" fmla="*/ 7 h 7"/>
                  <a:gd name="T2" fmla="*/ 1 w 8"/>
                  <a:gd name="T3" fmla="*/ 1 h 7"/>
                  <a:gd name="T4" fmla="*/ 0 w 8"/>
                  <a:gd name="T5" fmla="*/ 0 h 7"/>
                  <a:gd name="T6" fmla="*/ 2 w 8"/>
                  <a:gd name="T7" fmla="*/ 0 h 7"/>
                  <a:gd name="T8" fmla="*/ 8 w 8"/>
                  <a:gd name="T9" fmla="*/ 2 h 7"/>
                  <a:gd name="T10" fmla="*/ 8 w 8"/>
                  <a:gd name="T11" fmla="*/ 5 h 7"/>
                  <a:gd name="T12" fmla="*/ 5 w 8"/>
                  <a:gd name="T13" fmla="*/ 7 h 7"/>
                  <a:gd name="T14" fmla="*/ 3 w 8"/>
                  <a:gd name="T15" fmla="*/ 2 h 7"/>
                  <a:gd name="T16" fmla="*/ 5 w 8"/>
                  <a:gd name="T17" fmla="*/ 5 h 7"/>
                  <a:gd name="T18" fmla="*/ 6 w 8"/>
                  <a:gd name="T19" fmla="*/ 4 h 7"/>
                  <a:gd name="T20" fmla="*/ 6 w 8"/>
                  <a:gd name="T21" fmla="*/ 3 h 7"/>
                  <a:gd name="T22" fmla="*/ 3 w 8"/>
                  <a:gd name="T23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7">
                    <a:moveTo>
                      <a:pt x="5" y="7"/>
                    </a:moveTo>
                    <a:cubicBezTo>
                      <a:pt x="3" y="7"/>
                      <a:pt x="1" y="2"/>
                      <a:pt x="1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6" y="1"/>
                      <a:pt x="8" y="2"/>
                    </a:cubicBezTo>
                    <a:cubicBezTo>
                      <a:pt x="8" y="3"/>
                      <a:pt x="8" y="4"/>
                      <a:pt x="8" y="5"/>
                    </a:cubicBezTo>
                    <a:cubicBezTo>
                      <a:pt x="7" y="6"/>
                      <a:pt x="6" y="7"/>
                      <a:pt x="5" y="7"/>
                    </a:cubicBezTo>
                    <a:close/>
                    <a:moveTo>
                      <a:pt x="3" y="2"/>
                    </a:moveTo>
                    <a:cubicBezTo>
                      <a:pt x="4" y="4"/>
                      <a:pt x="5" y="5"/>
                      <a:pt x="5" y="5"/>
                    </a:cubicBezTo>
                    <a:cubicBezTo>
                      <a:pt x="5" y="5"/>
                      <a:pt x="6" y="5"/>
                      <a:pt x="6" y="4"/>
                    </a:cubicBezTo>
                    <a:cubicBezTo>
                      <a:pt x="6" y="4"/>
                      <a:pt x="6" y="4"/>
                      <a:pt x="6" y="3"/>
                    </a:cubicBezTo>
                    <a:cubicBezTo>
                      <a:pt x="6" y="3"/>
                      <a:pt x="4" y="2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4" name="Freeform 113"/>
              <p:cNvSpPr/>
              <p:nvPr/>
            </p:nvSpPr>
            <p:spPr bwMode="auto">
              <a:xfrm>
                <a:off x="2344" y="2260"/>
                <a:ext cx="12" cy="7"/>
              </a:xfrm>
              <a:custGeom>
                <a:avLst/>
                <a:gdLst>
                  <a:gd name="T0" fmla="*/ 0 w 7"/>
                  <a:gd name="T1" fmla="*/ 0 h 4"/>
                  <a:gd name="T2" fmla="*/ 7 w 7"/>
                  <a:gd name="T3" fmla="*/ 4 h 4"/>
                  <a:gd name="T4" fmla="*/ 0 w 7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0" y="0"/>
                    </a:moveTo>
                    <a:cubicBezTo>
                      <a:pt x="3" y="1"/>
                      <a:pt x="5" y="2"/>
                      <a:pt x="7" y="4"/>
                    </a:cubicBezTo>
                    <a:cubicBezTo>
                      <a:pt x="4" y="3"/>
                      <a:pt x="2" y="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5" name="Freeform 114"/>
              <p:cNvSpPr/>
              <p:nvPr/>
            </p:nvSpPr>
            <p:spPr bwMode="auto">
              <a:xfrm>
                <a:off x="2340" y="2254"/>
                <a:ext cx="16" cy="14"/>
              </a:xfrm>
              <a:custGeom>
                <a:avLst/>
                <a:gdLst>
                  <a:gd name="T0" fmla="*/ 8 w 9"/>
                  <a:gd name="T1" fmla="*/ 8 h 8"/>
                  <a:gd name="T2" fmla="*/ 7 w 9"/>
                  <a:gd name="T3" fmla="*/ 7 h 8"/>
                  <a:gd name="T4" fmla="*/ 2 w 9"/>
                  <a:gd name="T5" fmla="*/ 3 h 8"/>
                  <a:gd name="T6" fmla="*/ 0 w 9"/>
                  <a:gd name="T7" fmla="*/ 0 h 8"/>
                  <a:gd name="T8" fmla="*/ 3 w 9"/>
                  <a:gd name="T9" fmla="*/ 2 h 8"/>
                  <a:gd name="T10" fmla="*/ 8 w 9"/>
                  <a:gd name="T11" fmla="*/ 5 h 8"/>
                  <a:gd name="T12" fmla="*/ 9 w 9"/>
                  <a:gd name="T13" fmla="*/ 6 h 8"/>
                  <a:gd name="T14" fmla="*/ 8 w 9"/>
                  <a:gd name="T1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8">
                    <a:moveTo>
                      <a:pt x="8" y="8"/>
                    </a:moveTo>
                    <a:cubicBezTo>
                      <a:pt x="8" y="7"/>
                      <a:pt x="7" y="7"/>
                      <a:pt x="7" y="7"/>
                    </a:cubicBezTo>
                    <a:cubicBezTo>
                      <a:pt x="5" y="6"/>
                      <a:pt x="3" y="5"/>
                      <a:pt x="2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3"/>
                      <a:pt x="6" y="4"/>
                      <a:pt x="8" y="5"/>
                    </a:cubicBezTo>
                    <a:cubicBezTo>
                      <a:pt x="9" y="6"/>
                      <a:pt x="9" y="6"/>
                      <a:pt x="9" y="6"/>
                    </a:cubicBezTo>
                    <a:lnTo>
                      <a:pt x="8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6" name="Freeform 115"/>
              <p:cNvSpPr/>
              <p:nvPr/>
            </p:nvSpPr>
            <p:spPr bwMode="auto">
              <a:xfrm>
                <a:off x="2349" y="2256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1"/>
                      <a:pt x="1" y="1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7" name="Freeform 116"/>
              <p:cNvSpPr/>
              <p:nvPr/>
            </p:nvSpPr>
            <p:spPr bwMode="auto">
              <a:xfrm>
                <a:off x="2347" y="2244"/>
                <a:ext cx="11" cy="19"/>
              </a:xfrm>
              <a:custGeom>
                <a:avLst/>
                <a:gdLst>
                  <a:gd name="T0" fmla="*/ 2 w 6"/>
                  <a:gd name="T1" fmla="*/ 11 h 11"/>
                  <a:gd name="T2" fmla="*/ 1 w 6"/>
                  <a:gd name="T3" fmla="*/ 9 h 11"/>
                  <a:gd name="T4" fmla="*/ 1 w 6"/>
                  <a:gd name="T5" fmla="*/ 7 h 11"/>
                  <a:gd name="T6" fmla="*/ 1 w 6"/>
                  <a:gd name="T7" fmla="*/ 6 h 11"/>
                  <a:gd name="T8" fmla="*/ 6 w 6"/>
                  <a:gd name="T9" fmla="*/ 0 h 11"/>
                  <a:gd name="T10" fmla="*/ 3 w 6"/>
                  <a:gd name="T11" fmla="*/ 8 h 11"/>
                  <a:gd name="T12" fmla="*/ 3 w 6"/>
                  <a:gd name="T13" fmla="*/ 9 h 11"/>
                  <a:gd name="T14" fmla="*/ 2 w 6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1">
                    <a:moveTo>
                      <a:pt x="2" y="11"/>
                    </a:moveTo>
                    <a:cubicBezTo>
                      <a:pt x="1" y="9"/>
                      <a:pt x="1" y="9"/>
                      <a:pt x="1" y="9"/>
                    </a:cubicBezTo>
                    <a:cubicBezTo>
                      <a:pt x="1" y="8"/>
                      <a:pt x="0" y="8"/>
                      <a:pt x="1" y="7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lnTo>
                      <a:pt x="2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8" name="Freeform 117"/>
              <p:cNvSpPr/>
              <p:nvPr/>
            </p:nvSpPr>
            <p:spPr bwMode="auto">
              <a:xfrm>
                <a:off x="2351" y="2251"/>
                <a:ext cx="20" cy="16"/>
              </a:xfrm>
              <a:custGeom>
                <a:avLst/>
                <a:gdLst>
                  <a:gd name="T0" fmla="*/ 1 w 12"/>
                  <a:gd name="T1" fmla="*/ 1 h 9"/>
                  <a:gd name="T2" fmla="*/ 3 w 12"/>
                  <a:gd name="T3" fmla="*/ 2 h 9"/>
                  <a:gd name="T4" fmla="*/ 4 w 12"/>
                  <a:gd name="T5" fmla="*/ 0 h 9"/>
                  <a:gd name="T6" fmla="*/ 3 w 12"/>
                  <a:gd name="T7" fmla="*/ 4 h 9"/>
                  <a:gd name="T8" fmla="*/ 7 w 12"/>
                  <a:gd name="T9" fmla="*/ 4 h 9"/>
                  <a:gd name="T10" fmla="*/ 5 w 12"/>
                  <a:gd name="T11" fmla="*/ 9 h 9"/>
                  <a:gd name="T12" fmla="*/ 3 w 12"/>
                  <a:gd name="T13" fmla="*/ 7 h 9"/>
                  <a:gd name="T14" fmla="*/ 4 w 12"/>
                  <a:gd name="T15" fmla="*/ 7 h 9"/>
                  <a:gd name="T16" fmla="*/ 1 w 12"/>
                  <a:gd name="T17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9">
                    <a:moveTo>
                      <a:pt x="1" y="1"/>
                    </a:moveTo>
                    <a:cubicBezTo>
                      <a:pt x="2" y="1"/>
                      <a:pt x="3" y="0"/>
                      <a:pt x="3" y="2"/>
                    </a:cubicBezTo>
                    <a:cubicBezTo>
                      <a:pt x="3" y="1"/>
                      <a:pt x="4" y="1"/>
                      <a:pt x="4" y="0"/>
                    </a:cubicBezTo>
                    <a:cubicBezTo>
                      <a:pt x="5" y="2"/>
                      <a:pt x="3" y="3"/>
                      <a:pt x="3" y="4"/>
                    </a:cubicBezTo>
                    <a:cubicBezTo>
                      <a:pt x="6" y="7"/>
                      <a:pt x="5" y="4"/>
                      <a:pt x="7" y="4"/>
                    </a:cubicBezTo>
                    <a:cubicBezTo>
                      <a:pt x="12" y="6"/>
                      <a:pt x="5" y="5"/>
                      <a:pt x="5" y="9"/>
                    </a:cubicBezTo>
                    <a:cubicBezTo>
                      <a:pt x="4" y="9"/>
                      <a:pt x="3" y="8"/>
                      <a:pt x="3" y="7"/>
                    </a:cubicBezTo>
                    <a:cubicBezTo>
                      <a:pt x="3" y="7"/>
                      <a:pt x="4" y="7"/>
                      <a:pt x="4" y="7"/>
                    </a:cubicBezTo>
                    <a:cubicBezTo>
                      <a:pt x="3" y="5"/>
                      <a:pt x="0" y="6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9" name="Freeform 118"/>
              <p:cNvSpPr>
                <a:spLocks noEditPoints="1"/>
              </p:cNvSpPr>
              <p:nvPr/>
            </p:nvSpPr>
            <p:spPr bwMode="auto">
              <a:xfrm>
                <a:off x="2349" y="2248"/>
                <a:ext cx="19" cy="22"/>
              </a:xfrm>
              <a:custGeom>
                <a:avLst/>
                <a:gdLst>
                  <a:gd name="T0" fmla="*/ 7 w 11"/>
                  <a:gd name="T1" fmla="*/ 13 h 13"/>
                  <a:gd name="T2" fmla="*/ 6 w 11"/>
                  <a:gd name="T3" fmla="*/ 12 h 13"/>
                  <a:gd name="T4" fmla="*/ 3 w 11"/>
                  <a:gd name="T5" fmla="*/ 10 h 13"/>
                  <a:gd name="T6" fmla="*/ 2 w 11"/>
                  <a:gd name="T7" fmla="*/ 8 h 13"/>
                  <a:gd name="T8" fmla="*/ 2 w 11"/>
                  <a:gd name="T9" fmla="*/ 8 h 13"/>
                  <a:gd name="T10" fmla="*/ 1 w 11"/>
                  <a:gd name="T11" fmla="*/ 3 h 13"/>
                  <a:gd name="T12" fmla="*/ 1 w 11"/>
                  <a:gd name="T13" fmla="*/ 2 h 13"/>
                  <a:gd name="T14" fmla="*/ 2 w 11"/>
                  <a:gd name="T15" fmla="*/ 2 h 13"/>
                  <a:gd name="T16" fmla="*/ 3 w 11"/>
                  <a:gd name="T17" fmla="*/ 2 h 13"/>
                  <a:gd name="T18" fmla="*/ 4 w 11"/>
                  <a:gd name="T19" fmla="*/ 2 h 13"/>
                  <a:gd name="T20" fmla="*/ 4 w 11"/>
                  <a:gd name="T21" fmla="*/ 0 h 13"/>
                  <a:gd name="T22" fmla="*/ 6 w 11"/>
                  <a:gd name="T23" fmla="*/ 1 h 13"/>
                  <a:gd name="T24" fmla="*/ 6 w 11"/>
                  <a:gd name="T25" fmla="*/ 5 h 13"/>
                  <a:gd name="T26" fmla="*/ 5 w 11"/>
                  <a:gd name="T27" fmla="*/ 6 h 13"/>
                  <a:gd name="T28" fmla="*/ 6 w 11"/>
                  <a:gd name="T29" fmla="*/ 6 h 13"/>
                  <a:gd name="T30" fmla="*/ 6 w 11"/>
                  <a:gd name="T31" fmla="*/ 6 h 13"/>
                  <a:gd name="T32" fmla="*/ 8 w 11"/>
                  <a:gd name="T33" fmla="*/ 5 h 13"/>
                  <a:gd name="T34" fmla="*/ 11 w 11"/>
                  <a:gd name="T35" fmla="*/ 7 h 13"/>
                  <a:gd name="T36" fmla="*/ 9 w 11"/>
                  <a:gd name="T37" fmla="*/ 9 h 13"/>
                  <a:gd name="T38" fmla="*/ 7 w 11"/>
                  <a:gd name="T39" fmla="*/ 11 h 13"/>
                  <a:gd name="T40" fmla="*/ 7 w 11"/>
                  <a:gd name="T41" fmla="*/ 13 h 13"/>
                  <a:gd name="T42" fmla="*/ 6 w 11"/>
                  <a:gd name="T43" fmla="*/ 8 h 13"/>
                  <a:gd name="T44" fmla="*/ 6 w 11"/>
                  <a:gd name="T45" fmla="*/ 9 h 13"/>
                  <a:gd name="T46" fmla="*/ 6 w 11"/>
                  <a:gd name="T47" fmla="*/ 9 h 13"/>
                  <a:gd name="T48" fmla="*/ 8 w 11"/>
                  <a:gd name="T49" fmla="*/ 7 h 13"/>
                  <a:gd name="T50" fmla="*/ 8 w 11"/>
                  <a:gd name="T51" fmla="*/ 7 h 13"/>
                  <a:gd name="T52" fmla="*/ 7 w 11"/>
                  <a:gd name="T53" fmla="*/ 7 h 13"/>
                  <a:gd name="T54" fmla="*/ 6 w 11"/>
                  <a:gd name="T55" fmla="*/ 8 h 13"/>
                  <a:gd name="T56" fmla="*/ 3 w 11"/>
                  <a:gd name="T57" fmla="*/ 4 h 13"/>
                  <a:gd name="T58" fmla="*/ 4 w 11"/>
                  <a:gd name="T59" fmla="*/ 7 h 13"/>
                  <a:gd name="T60" fmla="*/ 4 w 11"/>
                  <a:gd name="T61" fmla="*/ 7 h 13"/>
                  <a:gd name="T62" fmla="*/ 4 w 11"/>
                  <a:gd name="T63" fmla="*/ 6 h 13"/>
                  <a:gd name="T64" fmla="*/ 4 w 11"/>
                  <a:gd name="T65" fmla="*/ 5 h 13"/>
                  <a:gd name="T66" fmla="*/ 3 w 11"/>
                  <a:gd name="T67" fmla="*/ 4 h 13"/>
                  <a:gd name="T68" fmla="*/ 3 w 11"/>
                  <a:gd name="T69" fmla="*/ 4 h 13"/>
                  <a:gd name="T70" fmla="*/ 3 w 11"/>
                  <a:gd name="T71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" h="13">
                    <a:moveTo>
                      <a:pt x="7" y="13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5" y="12"/>
                      <a:pt x="4" y="11"/>
                      <a:pt x="3" y="10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7"/>
                      <a:pt x="0" y="6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3"/>
                      <a:pt x="6" y="4"/>
                      <a:pt x="6" y="5"/>
                    </a:cubicBezTo>
                    <a:cubicBezTo>
                      <a:pt x="6" y="5"/>
                      <a:pt x="5" y="6"/>
                      <a:pt x="5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7" y="5"/>
                      <a:pt x="8" y="5"/>
                    </a:cubicBezTo>
                    <a:cubicBezTo>
                      <a:pt x="10" y="6"/>
                      <a:pt x="11" y="6"/>
                      <a:pt x="11" y="7"/>
                    </a:cubicBezTo>
                    <a:cubicBezTo>
                      <a:pt x="11" y="8"/>
                      <a:pt x="10" y="9"/>
                      <a:pt x="9" y="9"/>
                    </a:cubicBezTo>
                    <a:cubicBezTo>
                      <a:pt x="8" y="10"/>
                      <a:pt x="7" y="10"/>
                      <a:pt x="7" y="11"/>
                    </a:cubicBezTo>
                    <a:lnTo>
                      <a:pt x="7" y="13"/>
                    </a:lnTo>
                    <a:close/>
                    <a:moveTo>
                      <a:pt x="6" y="8"/>
                    </a:move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7" y="8"/>
                      <a:pt x="8" y="8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7" y="7"/>
                    </a:cubicBezTo>
                    <a:cubicBezTo>
                      <a:pt x="7" y="8"/>
                      <a:pt x="7" y="8"/>
                      <a:pt x="6" y="8"/>
                    </a:cubicBezTo>
                    <a:close/>
                    <a:moveTo>
                      <a:pt x="3" y="4"/>
                    </a:moveTo>
                    <a:cubicBezTo>
                      <a:pt x="2" y="6"/>
                      <a:pt x="3" y="6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6"/>
                    </a:cubicBezTo>
                    <a:cubicBezTo>
                      <a:pt x="3" y="6"/>
                      <a:pt x="3" y="6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0" name="Freeform 119"/>
              <p:cNvSpPr/>
              <p:nvPr/>
            </p:nvSpPr>
            <p:spPr bwMode="auto">
              <a:xfrm>
                <a:off x="2351" y="2244"/>
                <a:ext cx="0" cy="4"/>
              </a:xfrm>
              <a:custGeom>
                <a:avLst/>
                <a:gdLst>
                  <a:gd name="T0" fmla="*/ 1 h 2"/>
                  <a:gd name="T1" fmla="*/ 2 h 2"/>
                  <a:gd name="T2" fmla="*/ 0 h 2"/>
                  <a:gd name="T3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1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1" name="Freeform 120"/>
              <p:cNvSpPr/>
              <p:nvPr/>
            </p:nvSpPr>
            <p:spPr bwMode="auto">
              <a:xfrm>
                <a:off x="2346" y="2232"/>
                <a:ext cx="10" cy="28"/>
              </a:xfrm>
              <a:custGeom>
                <a:avLst/>
                <a:gdLst>
                  <a:gd name="T0" fmla="*/ 6 w 6"/>
                  <a:gd name="T1" fmla="*/ 16 h 16"/>
                  <a:gd name="T2" fmla="*/ 3 w 6"/>
                  <a:gd name="T3" fmla="*/ 9 h 16"/>
                  <a:gd name="T4" fmla="*/ 2 w 6"/>
                  <a:gd name="T5" fmla="*/ 7 h 16"/>
                  <a:gd name="T6" fmla="*/ 0 w 6"/>
                  <a:gd name="T7" fmla="*/ 0 h 16"/>
                  <a:gd name="T8" fmla="*/ 4 w 6"/>
                  <a:gd name="T9" fmla="*/ 6 h 16"/>
                  <a:gd name="T10" fmla="*/ 4 w 6"/>
                  <a:gd name="T11" fmla="*/ 7 h 16"/>
                  <a:gd name="T12" fmla="*/ 4 w 6"/>
                  <a:gd name="T13" fmla="*/ 8 h 16"/>
                  <a:gd name="T14" fmla="*/ 6 w 6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6">
                    <a:moveTo>
                      <a:pt x="6" y="16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2" y="9"/>
                      <a:pt x="2" y="8"/>
                      <a:pt x="2" y="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8"/>
                      <a:pt x="4" y="8"/>
                      <a:pt x="4" y="8"/>
                    </a:cubicBezTo>
                    <a:lnTo>
                      <a:pt x="6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2" name="Freeform 121"/>
              <p:cNvSpPr/>
              <p:nvPr/>
            </p:nvSpPr>
            <p:spPr bwMode="auto">
              <a:xfrm>
                <a:off x="2347" y="2248"/>
                <a:ext cx="4" cy="1"/>
              </a:xfrm>
              <a:custGeom>
                <a:avLst/>
                <a:gdLst>
                  <a:gd name="T0" fmla="*/ 1 w 2"/>
                  <a:gd name="T1" fmla="*/ 0 h 1"/>
                  <a:gd name="T2" fmla="*/ 2 w 2"/>
                  <a:gd name="T3" fmla="*/ 1 h 1"/>
                  <a:gd name="T4" fmla="*/ 1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1" y="1"/>
                      <a:pt x="2" y="1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3" name="Freeform 122"/>
              <p:cNvSpPr/>
              <p:nvPr/>
            </p:nvSpPr>
            <p:spPr bwMode="auto">
              <a:xfrm>
                <a:off x="2347" y="2246"/>
                <a:ext cx="14" cy="15"/>
              </a:xfrm>
              <a:custGeom>
                <a:avLst/>
                <a:gdLst>
                  <a:gd name="T0" fmla="*/ 8 w 8"/>
                  <a:gd name="T1" fmla="*/ 9 h 9"/>
                  <a:gd name="T2" fmla="*/ 1 w 8"/>
                  <a:gd name="T3" fmla="*/ 3 h 9"/>
                  <a:gd name="T4" fmla="*/ 0 w 8"/>
                  <a:gd name="T5" fmla="*/ 1 h 9"/>
                  <a:gd name="T6" fmla="*/ 0 w 8"/>
                  <a:gd name="T7" fmla="*/ 1 h 9"/>
                  <a:gd name="T8" fmla="*/ 0 w 8"/>
                  <a:gd name="T9" fmla="*/ 1 h 9"/>
                  <a:gd name="T10" fmla="*/ 0 w 8"/>
                  <a:gd name="T11" fmla="*/ 0 h 9"/>
                  <a:gd name="T12" fmla="*/ 0 w 8"/>
                  <a:gd name="T13" fmla="*/ 0 h 9"/>
                  <a:gd name="T14" fmla="*/ 1 w 8"/>
                  <a:gd name="T15" fmla="*/ 0 h 9"/>
                  <a:gd name="T16" fmla="*/ 2 w 8"/>
                  <a:gd name="T17" fmla="*/ 1 h 9"/>
                  <a:gd name="T18" fmla="*/ 2 w 8"/>
                  <a:gd name="T19" fmla="*/ 1 h 9"/>
                  <a:gd name="T20" fmla="*/ 3 w 8"/>
                  <a:gd name="T21" fmla="*/ 1 h 9"/>
                  <a:gd name="T22" fmla="*/ 8 w 8"/>
                  <a:gd name="T2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9">
                    <a:moveTo>
                      <a:pt x="8" y="9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lnTo>
                      <a:pt x="8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4" name="Freeform 123"/>
              <p:cNvSpPr/>
              <p:nvPr/>
            </p:nvSpPr>
            <p:spPr bwMode="auto">
              <a:xfrm>
                <a:off x="2344" y="2241"/>
                <a:ext cx="2" cy="3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0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0" y="1"/>
                      <a:pt x="1" y="0"/>
                    </a:cubicBezTo>
                    <a:cubicBezTo>
                      <a:pt x="1" y="2"/>
                      <a:pt x="1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5" name="Freeform 124"/>
              <p:cNvSpPr/>
              <p:nvPr/>
            </p:nvSpPr>
            <p:spPr bwMode="auto">
              <a:xfrm>
                <a:off x="2339" y="2237"/>
                <a:ext cx="8" cy="12"/>
              </a:xfrm>
              <a:custGeom>
                <a:avLst/>
                <a:gdLst>
                  <a:gd name="T0" fmla="*/ 0 w 5"/>
                  <a:gd name="T1" fmla="*/ 7 h 7"/>
                  <a:gd name="T2" fmla="*/ 2 w 5"/>
                  <a:gd name="T3" fmla="*/ 4 h 7"/>
                  <a:gd name="T4" fmla="*/ 3 w 5"/>
                  <a:gd name="T5" fmla="*/ 2 h 7"/>
                  <a:gd name="T6" fmla="*/ 4 w 5"/>
                  <a:gd name="T7" fmla="*/ 0 h 7"/>
                  <a:gd name="T8" fmla="*/ 5 w 5"/>
                  <a:gd name="T9" fmla="*/ 2 h 7"/>
                  <a:gd name="T10" fmla="*/ 5 w 5"/>
                  <a:gd name="T11" fmla="*/ 4 h 7"/>
                  <a:gd name="T12" fmla="*/ 4 w 5"/>
                  <a:gd name="T13" fmla="*/ 5 h 7"/>
                  <a:gd name="T14" fmla="*/ 3 w 5"/>
                  <a:gd name="T15" fmla="*/ 5 h 7"/>
                  <a:gd name="T16" fmla="*/ 0 w 5"/>
                  <a:gd name="T1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7">
                    <a:moveTo>
                      <a:pt x="0" y="7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2" y="3"/>
                      <a:pt x="2" y="3"/>
                      <a:pt x="3" y="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3"/>
                      <a:pt x="5" y="3"/>
                      <a:pt x="5" y="4"/>
                    </a:cubicBezTo>
                    <a:cubicBezTo>
                      <a:pt x="5" y="5"/>
                      <a:pt x="4" y="5"/>
                      <a:pt x="4" y="5"/>
                    </a:cubicBezTo>
                    <a:cubicBezTo>
                      <a:pt x="4" y="5"/>
                      <a:pt x="3" y="5"/>
                      <a:pt x="3" y="5"/>
                    </a:cubicBez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6" name="Freeform 125"/>
              <p:cNvSpPr/>
              <p:nvPr/>
            </p:nvSpPr>
            <p:spPr bwMode="auto">
              <a:xfrm>
                <a:off x="2344" y="2236"/>
                <a:ext cx="3" cy="5"/>
              </a:xfrm>
              <a:custGeom>
                <a:avLst/>
                <a:gdLst>
                  <a:gd name="T0" fmla="*/ 2 w 2"/>
                  <a:gd name="T1" fmla="*/ 2 h 3"/>
                  <a:gd name="T2" fmla="*/ 1 w 2"/>
                  <a:gd name="T3" fmla="*/ 3 h 3"/>
                  <a:gd name="T4" fmla="*/ 0 w 2"/>
                  <a:gd name="T5" fmla="*/ 0 h 3"/>
                  <a:gd name="T6" fmla="*/ 2 w 2"/>
                  <a:gd name="T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2" y="2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2"/>
                      <a:pt x="0" y="0"/>
                    </a:cubicBezTo>
                    <a:cubicBezTo>
                      <a:pt x="0" y="1"/>
                      <a:pt x="1" y="2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7" name="Freeform 126"/>
              <p:cNvSpPr/>
              <p:nvPr/>
            </p:nvSpPr>
            <p:spPr bwMode="auto">
              <a:xfrm>
                <a:off x="2342" y="2230"/>
                <a:ext cx="7" cy="14"/>
              </a:xfrm>
              <a:custGeom>
                <a:avLst/>
                <a:gdLst>
                  <a:gd name="T0" fmla="*/ 3 w 4"/>
                  <a:gd name="T1" fmla="*/ 8 h 8"/>
                  <a:gd name="T2" fmla="*/ 2 w 4"/>
                  <a:gd name="T3" fmla="*/ 7 h 8"/>
                  <a:gd name="T4" fmla="*/ 0 w 4"/>
                  <a:gd name="T5" fmla="*/ 3 h 8"/>
                  <a:gd name="T6" fmla="*/ 0 w 4"/>
                  <a:gd name="T7" fmla="*/ 0 h 8"/>
                  <a:gd name="T8" fmla="*/ 2 w 4"/>
                  <a:gd name="T9" fmla="*/ 3 h 8"/>
                  <a:gd name="T10" fmla="*/ 2 w 4"/>
                  <a:gd name="T11" fmla="*/ 3 h 8"/>
                  <a:gd name="T12" fmla="*/ 3 w 4"/>
                  <a:gd name="T13" fmla="*/ 5 h 8"/>
                  <a:gd name="T14" fmla="*/ 4 w 4"/>
                  <a:gd name="T15" fmla="*/ 5 h 8"/>
                  <a:gd name="T16" fmla="*/ 3 w 4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8">
                    <a:moveTo>
                      <a:pt x="3" y="8"/>
                    </a:move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4" y="5"/>
                      <a:pt x="4" y="5"/>
                      <a:pt x="4" y="5"/>
                    </a:cubicBezTo>
                    <a:lnTo>
                      <a:pt x="3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8" name="Freeform 127"/>
              <p:cNvSpPr/>
              <p:nvPr/>
            </p:nvSpPr>
            <p:spPr bwMode="auto">
              <a:xfrm>
                <a:off x="2344" y="2234"/>
                <a:ext cx="5" cy="3"/>
              </a:xfrm>
              <a:custGeom>
                <a:avLst/>
                <a:gdLst>
                  <a:gd name="T0" fmla="*/ 2 w 3"/>
                  <a:gd name="T1" fmla="*/ 2 h 2"/>
                  <a:gd name="T2" fmla="*/ 0 w 3"/>
                  <a:gd name="T3" fmla="*/ 0 h 2"/>
                  <a:gd name="T4" fmla="*/ 3 w 3"/>
                  <a:gd name="T5" fmla="*/ 2 h 2"/>
                  <a:gd name="T6" fmla="*/ 2 w 3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2" y="2"/>
                    </a:moveTo>
                    <a:cubicBezTo>
                      <a:pt x="1" y="1"/>
                      <a:pt x="1" y="0"/>
                      <a:pt x="0" y="0"/>
                    </a:cubicBezTo>
                    <a:cubicBezTo>
                      <a:pt x="2" y="1"/>
                      <a:pt x="2" y="1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9" name="Freeform 128"/>
              <p:cNvSpPr/>
              <p:nvPr/>
            </p:nvSpPr>
            <p:spPr bwMode="auto">
              <a:xfrm>
                <a:off x="2340" y="2229"/>
                <a:ext cx="12" cy="13"/>
              </a:xfrm>
              <a:custGeom>
                <a:avLst/>
                <a:gdLst>
                  <a:gd name="T0" fmla="*/ 7 w 7"/>
                  <a:gd name="T1" fmla="*/ 8 h 8"/>
                  <a:gd name="T2" fmla="*/ 4 w 7"/>
                  <a:gd name="T3" fmla="*/ 6 h 8"/>
                  <a:gd name="T4" fmla="*/ 3 w 7"/>
                  <a:gd name="T5" fmla="*/ 5 h 8"/>
                  <a:gd name="T6" fmla="*/ 3 w 7"/>
                  <a:gd name="T7" fmla="*/ 5 h 8"/>
                  <a:gd name="T8" fmla="*/ 0 w 7"/>
                  <a:gd name="T9" fmla="*/ 0 h 8"/>
                  <a:gd name="T10" fmla="*/ 3 w 7"/>
                  <a:gd name="T11" fmla="*/ 2 h 8"/>
                  <a:gd name="T12" fmla="*/ 6 w 7"/>
                  <a:gd name="T13" fmla="*/ 5 h 8"/>
                  <a:gd name="T14" fmla="*/ 7 w 7"/>
                  <a:gd name="T1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8">
                    <a:moveTo>
                      <a:pt x="7" y="8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3" y="6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3"/>
                      <a:pt x="5" y="4"/>
                      <a:pt x="6" y="5"/>
                    </a:cubicBezTo>
                    <a:lnTo>
                      <a:pt x="7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0" name="Freeform 129"/>
              <p:cNvSpPr/>
              <p:nvPr/>
            </p:nvSpPr>
            <p:spPr bwMode="auto">
              <a:xfrm>
                <a:off x="2340" y="2232"/>
                <a:ext cx="4" cy="2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0 h 1"/>
                  <a:gd name="T4" fmla="*/ 2 w 2"/>
                  <a:gd name="T5" fmla="*/ 1 h 1"/>
                  <a:gd name="T6" fmla="*/ 0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1" name="Freeform 130"/>
              <p:cNvSpPr/>
              <p:nvPr/>
            </p:nvSpPr>
            <p:spPr bwMode="auto">
              <a:xfrm>
                <a:off x="2335" y="2230"/>
                <a:ext cx="11" cy="7"/>
              </a:xfrm>
              <a:custGeom>
                <a:avLst/>
                <a:gdLst>
                  <a:gd name="T0" fmla="*/ 5 w 6"/>
                  <a:gd name="T1" fmla="*/ 4 h 4"/>
                  <a:gd name="T2" fmla="*/ 0 w 6"/>
                  <a:gd name="T3" fmla="*/ 0 h 4"/>
                  <a:gd name="T4" fmla="*/ 6 w 6"/>
                  <a:gd name="T5" fmla="*/ 0 h 4"/>
                  <a:gd name="T6" fmla="*/ 6 w 6"/>
                  <a:gd name="T7" fmla="*/ 1 h 4"/>
                  <a:gd name="T8" fmla="*/ 5 w 6"/>
                  <a:gd name="T9" fmla="*/ 3 h 4"/>
                  <a:gd name="T10" fmla="*/ 5 w 6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4">
                    <a:moveTo>
                      <a:pt x="5" y="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5" y="3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2" name="Freeform 131"/>
              <p:cNvSpPr/>
              <p:nvPr/>
            </p:nvSpPr>
            <p:spPr bwMode="auto">
              <a:xfrm>
                <a:off x="2339" y="2225"/>
                <a:ext cx="3" cy="2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1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1" y="0"/>
                      <a:pt x="2" y="1"/>
                    </a:cubicBezTo>
                    <a:cubicBezTo>
                      <a:pt x="1" y="1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3" name="Freeform 132"/>
              <p:cNvSpPr/>
              <p:nvPr/>
            </p:nvSpPr>
            <p:spPr bwMode="auto">
              <a:xfrm>
                <a:off x="2330" y="2223"/>
                <a:ext cx="14" cy="7"/>
              </a:xfrm>
              <a:custGeom>
                <a:avLst/>
                <a:gdLst>
                  <a:gd name="T0" fmla="*/ 8 w 8"/>
                  <a:gd name="T1" fmla="*/ 4 h 4"/>
                  <a:gd name="T2" fmla="*/ 0 w 8"/>
                  <a:gd name="T3" fmla="*/ 0 h 4"/>
                  <a:gd name="T4" fmla="*/ 5 w 8"/>
                  <a:gd name="T5" fmla="*/ 1 h 4"/>
                  <a:gd name="T6" fmla="*/ 6 w 8"/>
                  <a:gd name="T7" fmla="*/ 0 h 4"/>
                  <a:gd name="T8" fmla="*/ 7 w 8"/>
                  <a:gd name="T9" fmla="*/ 2 h 4"/>
                  <a:gd name="T10" fmla="*/ 8 w 8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6" y="0"/>
                      <a:pt x="6" y="0"/>
                    </a:cubicBezTo>
                    <a:cubicBezTo>
                      <a:pt x="7" y="0"/>
                      <a:pt x="7" y="1"/>
                      <a:pt x="7" y="2"/>
                    </a:cubicBezTo>
                    <a:lnTo>
                      <a:pt x="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4" name="Freeform 133"/>
              <p:cNvSpPr/>
              <p:nvPr/>
            </p:nvSpPr>
            <p:spPr bwMode="auto">
              <a:xfrm>
                <a:off x="2340" y="2215"/>
                <a:ext cx="7" cy="15"/>
              </a:xfrm>
              <a:custGeom>
                <a:avLst/>
                <a:gdLst>
                  <a:gd name="T0" fmla="*/ 1 w 4"/>
                  <a:gd name="T1" fmla="*/ 2 h 9"/>
                  <a:gd name="T2" fmla="*/ 2 w 4"/>
                  <a:gd name="T3" fmla="*/ 0 h 9"/>
                  <a:gd name="T4" fmla="*/ 3 w 4"/>
                  <a:gd name="T5" fmla="*/ 9 h 9"/>
                  <a:gd name="T6" fmla="*/ 0 w 4"/>
                  <a:gd name="T7" fmla="*/ 4 h 9"/>
                  <a:gd name="T8" fmla="*/ 1 w 4"/>
                  <a:gd name="T9" fmla="*/ 4 h 9"/>
                  <a:gd name="T10" fmla="*/ 1 w 4"/>
                  <a:gd name="T11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9">
                    <a:moveTo>
                      <a:pt x="1" y="2"/>
                    </a:moveTo>
                    <a:cubicBezTo>
                      <a:pt x="2" y="1"/>
                      <a:pt x="2" y="1"/>
                      <a:pt x="2" y="0"/>
                    </a:cubicBezTo>
                    <a:cubicBezTo>
                      <a:pt x="4" y="2"/>
                      <a:pt x="3" y="6"/>
                      <a:pt x="3" y="9"/>
                    </a:cubicBezTo>
                    <a:cubicBezTo>
                      <a:pt x="1" y="7"/>
                      <a:pt x="3" y="5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3"/>
                      <a:pt x="1" y="3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5" name="Freeform 134"/>
              <p:cNvSpPr/>
              <p:nvPr/>
            </p:nvSpPr>
            <p:spPr bwMode="auto">
              <a:xfrm>
                <a:off x="2328" y="2213"/>
                <a:ext cx="21" cy="19"/>
              </a:xfrm>
              <a:custGeom>
                <a:avLst/>
                <a:gdLst>
                  <a:gd name="T0" fmla="*/ 11 w 12"/>
                  <a:gd name="T1" fmla="*/ 11 h 11"/>
                  <a:gd name="T2" fmla="*/ 9 w 12"/>
                  <a:gd name="T3" fmla="*/ 10 h 11"/>
                  <a:gd name="T4" fmla="*/ 8 w 12"/>
                  <a:gd name="T5" fmla="*/ 8 h 11"/>
                  <a:gd name="T6" fmla="*/ 7 w 12"/>
                  <a:gd name="T7" fmla="*/ 6 h 11"/>
                  <a:gd name="T8" fmla="*/ 0 w 12"/>
                  <a:gd name="T9" fmla="*/ 3 h 11"/>
                  <a:gd name="T10" fmla="*/ 7 w 12"/>
                  <a:gd name="T11" fmla="*/ 4 h 11"/>
                  <a:gd name="T12" fmla="*/ 7 w 12"/>
                  <a:gd name="T13" fmla="*/ 3 h 11"/>
                  <a:gd name="T14" fmla="*/ 7 w 12"/>
                  <a:gd name="T15" fmla="*/ 3 h 11"/>
                  <a:gd name="T16" fmla="*/ 8 w 12"/>
                  <a:gd name="T17" fmla="*/ 0 h 11"/>
                  <a:gd name="T18" fmla="*/ 10 w 12"/>
                  <a:gd name="T19" fmla="*/ 0 h 11"/>
                  <a:gd name="T20" fmla="*/ 11 w 12"/>
                  <a:gd name="T21" fmla="*/ 7 h 11"/>
                  <a:gd name="T22" fmla="*/ 12 w 12"/>
                  <a:gd name="T23" fmla="*/ 7 h 11"/>
                  <a:gd name="T24" fmla="*/ 11 w 12"/>
                  <a:gd name="T25" fmla="*/ 7 h 11"/>
                  <a:gd name="T26" fmla="*/ 11 w 12"/>
                  <a:gd name="T27" fmla="*/ 8 h 11"/>
                  <a:gd name="T28" fmla="*/ 11 w 12"/>
                  <a:gd name="T29" fmla="*/ 10 h 11"/>
                  <a:gd name="T30" fmla="*/ 11 w 12"/>
                  <a:gd name="T31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" h="11">
                    <a:moveTo>
                      <a:pt x="11" y="11"/>
                    </a:moveTo>
                    <a:cubicBezTo>
                      <a:pt x="9" y="10"/>
                      <a:pt x="9" y="10"/>
                      <a:pt x="9" y="10"/>
                    </a:cubicBezTo>
                    <a:cubicBezTo>
                      <a:pt x="8" y="10"/>
                      <a:pt x="8" y="8"/>
                      <a:pt x="8" y="8"/>
                    </a:cubicBezTo>
                    <a:cubicBezTo>
                      <a:pt x="8" y="7"/>
                      <a:pt x="8" y="6"/>
                      <a:pt x="7" y="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7" y="3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1" y="2"/>
                      <a:pt x="12" y="4"/>
                      <a:pt x="11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7"/>
                      <a:pt x="11" y="8"/>
                      <a:pt x="11" y="8"/>
                    </a:cubicBezTo>
                    <a:cubicBezTo>
                      <a:pt x="11" y="9"/>
                      <a:pt x="11" y="9"/>
                      <a:pt x="11" y="10"/>
                    </a:cubicBezTo>
                    <a:lnTo>
                      <a:pt x="11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6" name="Freeform 135"/>
              <p:cNvSpPr/>
              <p:nvPr/>
            </p:nvSpPr>
            <p:spPr bwMode="auto">
              <a:xfrm>
                <a:off x="2340" y="2213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1"/>
                      <a:pt x="1" y="0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7" name="Freeform 136"/>
              <p:cNvSpPr/>
              <p:nvPr/>
            </p:nvSpPr>
            <p:spPr bwMode="auto">
              <a:xfrm>
                <a:off x="2339" y="2211"/>
                <a:ext cx="3" cy="12"/>
              </a:xfrm>
              <a:custGeom>
                <a:avLst/>
                <a:gdLst>
                  <a:gd name="T0" fmla="*/ 0 w 2"/>
                  <a:gd name="T1" fmla="*/ 7 h 7"/>
                  <a:gd name="T2" fmla="*/ 0 w 2"/>
                  <a:gd name="T3" fmla="*/ 0 h 7"/>
                  <a:gd name="T4" fmla="*/ 1 w 2"/>
                  <a:gd name="T5" fmla="*/ 1 h 7"/>
                  <a:gd name="T6" fmla="*/ 1 w 2"/>
                  <a:gd name="T7" fmla="*/ 1 h 7"/>
                  <a:gd name="T8" fmla="*/ 1 w 2"/>
                  <a:gd name="T9" fmla="*/ 1 h 7"/>
                  <a:gd name="T10" fmla="*/ 2 w 2"/>
                  <a:gd name="T11" fmla="*/ 1 h 7"/>
                  <a:gd name="T12" fmla="*/ 1 w 2"/>
                  <a:gd name="T13" fmla="*/ 3 h 7"/>
                  <a:gd name="T14" fmla="*/ 0 w 2"/>
                  <a:gd name="T1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7">
                    <a:moveTo>
                      <a:pt x="0" y="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1" y="3"/>
                    </a:cubicBez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8" name="Freeform 137"/>
              <p:cNvSpPr/>
              <p:nvPr/>
            </p:nvSpPr>
            <p:spPr bwMode="auto">
              <a:xfrm>
                <a:off x="2340" y="2210"/>
                <a:ext cx="2" cy="5"/>
              </a:xfrm>
              <a:custGeom>
                <a:avLst/>
                <a:gdLst>
                  <a:gd name="T0" fmla="*/ 0 w 1"/>
                  <a:gd name="T1" fmla="*/ 0 h 3"/>
                  <a:gd name="T2" fmla="*/ 1 w 1"/>
                  <a:gd name="T3" fmla="*/ 3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0" y="0"/>
                      <a:pt x="1" y="1"/>
                      <a:pt x="1" y="3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9" name="Freeform 138"/>
              <p:cNvSpPr/>
              <p:nvPr/>
            </p:nvSpPr>
            <p:spPr bwMode="auto">
              <a:xfrm>
                <a:off x="2337" y="2208"/>
                <a:ext cx="9" cy="15"/>
              </a:xfrm>
              <a:custGeom>
                <a:avLst/>
                <a:gdLst>
                  <a:gd name="T0" fmla="*/ 5 w 5"/>
                  <a:gd name="T1" fmla="*/ 9 h 9"/>
                  <a:gd name="T2" fmla="*/ 2 w 5"/>
                  <a:gd name="T3" fmla="*/ 3 h 9"/>
                  <a:gd name="T4" fmla="*/ 1 w 5"/>
                  <a:gd name="T5" fmla="*/ 2 h 9"/>
                  <a:gd name="T6" fmla="*/ 0 w 5"/>
                  <a:gd name="T7" fmla="*/ 1 h 9"/>
                  <a:gd name="T8" fmla="*/ 1 w 5"/>
                  <a:gd name="T9" fmla="*/ 0 h 9"/>
                  <a:gd name="T10" fmla="*/ 2 w 5"/>
                  <a:gd name="T11" fmla="*/ 0 h 9"/>
                  <a:gd name="T12" fmla="*/ 4 w 5"/>
                  <a:gd name="T13" fmla="*/ 4 h 9"/>
                  <a:gd name="T14" fmla="*/ 5 w 5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9">
                    <a:moveTo>
                      <a:pt x="5" y="9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3" y="0"/>
                      <a:pt x="4" y="2"/>
                      <a:pt x="4" y="4"/>
                    </a:cubicBezTo>
                    <a:lnTo>
                      <a:pt x="5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0" name="Freeform 139"/>
              <p:cNvSpPr/>
              <p:nvPr/>
            </p:nvSpPr>
            <p:spPr bwMode="auto">
              <a:xfrm>
                <a:off x="2346" y="2204"/>
                <a:ext cx="1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1" name="Freeform 140"/>
              <p:cNvSpPr/>
              <p:nvPr/>
            </p:nvSpPr>
            <p:spPr bwMode="auto">
              <a:xfrm>
                <a:off x="2342" y="2201"/>
                <a:ext cx="10" cy="10"/>
              </a:xfrm>
              <a:custGeom>
                <a:avLst/>
                <a:gdLst>
                  <a:gd name="T0" fmla="*/ 6 w 6"/>
                  <a:gd name="T1" fmla="*/ 6 h 6"/>
                  <a:gd name="T2" fmla="*/ 2 w 6"/>
                  <a:gd name="T3" fmla="*/ 4 h 6"/>
                  <a:gd name="T4" fmla="*/ 1 w 6"/>
                  <a:gd name="T5" fmla="*/ 3 h 6"/>
                  <a:gd name="T6" fmla="*/ 0 w 6"/>
                  <a:gd name="T7" fmla="*/ 2 h 6"/>
                  <a:gd name="T8" fmla="*/ 3 w 6"/>
                  <a:gd name="T9" fmla="*/ 0 h 6"/>
                  <a:gd name="T10" fmla="*/ 3 w 6"/>
                  <a:gd name="T11" fmla="*/ 1 h 6"/>
                  <a:gd name="T12" fmla="*/ 4 w 6"/>
                  <a:gd name="T13" fmla="*/ 3 h 6"/>
                  <a:gd name="T14" fmla="*/ 6 w 6"/>
                  <a:gd name="T1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3"/>
                      <a:pt x="1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2"/>
                      <a:pt x="4" y="2"/>
                      <a:pt x="4" y="3"/>
                    </a:cubicBezTo>
                    <a:lnTo>
                      <a:pt x="6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2" name="Freeform 141"/>
              <p:cNvSpPr/>
              <p:nvPr/>
            </p:nvSpPr>
            <p:spPr bwMode="auto">
              <a:xfrm>
                <a:off x="2349" y="2179"/>
                <a:ext cx="2" cy="3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1"/>
                      <a:pt x="1" y="0"/>
                      <a:pt x="1" y="2"/>
                    </a:cubicBezTo>
                    <a:cubicBezTo>
                      <a:pt x="1" y="2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3" name="Freeform 142"/>
              <p:cNvSpPr/>
              <p:nvPr/>
            </p:nvSpPr>
            <p:spPr bwMode="auto">
              <a:xfrm>
                <a:off x="2340" y="2179"/>
                <a:ext cx="12" cy="7"/>
              </a:xfrm>
              <a:custGeom>
                <a:avLst/>
                <a:gdLst>
                  <a:gd name="T0" fmla="*/ 7 w 7"/>
                  <a:gd name="T1" fmla="*/ 4 h 4"/>
                  <a:gd name="T2" fmla="*/ 6 w 7"/>
                  <a:gd name="T3" fmla="*/ 3 h 4"/>
                  <a:gd name="T4" fmla="*/ 6 w 7"/>
                  <a:gd name="T5" fmla="*/ 2 h 4"/>
                  <a:gd name="T6" fmla="*/ 6 w 7"/>
                  <a:gd name="T7" fmla="*/ 3 h 4"/>
                  <a:gd name="T8" fmla="*/ 0 w 7"/>
                  <a:gd name="T9" fmla="*/ 0 h 4"/>
                  <a:gd name="T10" fmla="*/ 5 w 7"/>
                  <a:gd name="T11" fmla="*/ 0 h 4"/>
                  <a:gd name="T12" fmla="*/ 5 w 7"/>
                  <a:gd name="T13" fmla="*/ 0 h 4"/>
                  <a:gd name="T14" fmla="*/ 5 w 7"/>
                  <a:gd name="T15" fmla="*/ 0 h 4"/>
                  <a:gd name="T16" fmla="*/ 6 w 7"/>
                  <a:gd name="T17" fmla="*/ 0 h 4"/>
                  <a:gd name="T18" fmla="*/ 7 w 7"/>
                  <a:gd name="T19" fmla="*/ 2 h 4"/>
                  <a:gd name="T20" fmla="*/ 7 w 7"/>
                  <a:gd name="T2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" h="4">
                    <a:moveTo>
                      <a:pt x="7" y="4"/>
                    </a:move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6" y="0"/>
                      <a:pt x="6" y="0"/>
                    </a:cubicBezTo>
                    <a:cubicBezTo>
                      <a:pt x="7" y="0"/>
                      <a:pt x="7" y="1"/>
                      <a:pt x="7" y="2"/>
                    </a:cubicBezTo>
                    <a:lnTo>
                      <a:pt x="7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4" name="Freeform 143"/>
              <p:cNvSpPr/>
              <p:nvPr/>
            </p:nvSpPr>
            <p:spPr bwMode="auto">
              <a:xfrm>
                <a:off x="2346" y="2173"/>
                <a:ext cx="17" cy="7"/>
              </a:xfrm>
              <a:custGeom>
                <a:avLst/>
                <a:gdLst>
                  <a:gd name="T0" fmla="*/ 6 w 10"/>
                  <a:gd name="T1" fmla="*/ 0 h 4"/>
                  <a:gd name="T2" fmla="*/ 6 w 10"/>
                  <a:gd name="T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0" h="4">
                    <a:moveTo>
                      <a:pt x="6" y="0"/>
                    </a:moveTo>
                    <a:cubicBezTo>
                      <a:pt x="10" y="4"/>
                      <a:pt x="0" y="2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5" name="Freeform 144"/>
              <p:cNvSpPr/>
              <p:nvPr/>
            </p:nvSpPr>
            <p:spPr bwMode="auto">
              <a:xfrm>
                <a:off x="2351" y="2172"/>
                <a:ext cx="8" cy="7"/>
              </a:xfrm>
              <a:custGeom>
                <a:avLst/>
                <a:gdLst>
                  <a:gd name="T0" fmla="*/ 3 w 5"/>
                  <a:gd name="T1" fmla="*/ 4 h 4"/>
                  <a:gd name="T2" fmla="*/ 0 w 5"/>
                  <a:gd name="T3" fmla="*/ 2 h 4"/>
                  <a:gd name="T4" fmla="*/ 2 w 5"/>
                  <a:gd name="T5" fmla="*/ 0 h 4"/>
                  <a:gd name="T6" fmla="*/ 3 w 5"/>
                  <a:gd name="T7" fmla="*/ 0 h 4"/>
                  <a:gd name="T8" fmla="*/ 3 w 5"/>
                  <a:gd name="T9" fmla="*/ 0 h 4"/>
                  <a:gd name="T10" fmla="*/ 5 w 5"/>
                  <a:gd name="T11" fmla="*/ 3 h 4"/>
                  <a:gd name="T12" fmla="*/ 3 w 5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3" y="4"/>
                    </a:moveTo>
                    <a:cubicBezTo>
                      <a:pt x="2" y="4"/>
                      <a:pt x="0" y="4"/>
                      <a:pt x="0" y="2"/>
                    </a:cubicBezTo>
                    <a:cubicBezTo>
                      <a:pt x="0" y="1"/>
                      <a:pt x="2" y="0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1"/>
                      <a:pt x="5" y="2"/>
                      <a:pt x="5" y="3"/>
                    </a:cubicBezTo>
                    <a:cubicBezTo>
                      <a:pt x="5" y="3"/>
                      <a:pt x="4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6" name="Freeform 145"/>
              <p:cNvSpPr/>
              <p:nvPr/>
            </p:nvSpPr>
            <p:spPr bwMode="auto">
              <a:xfrm>
                <a:off x="2346" y="2149"/>
                <a:ext cx="8" cy="21"/>
              </a:xfrm>
              <a:custGeom>
                <a:avLst/>
                <a:gdLst>
                  <a:gd name="T0" fmla="*/ 3 w 5"/>
                  <a:gd name="T1" fmla="*/ 0 h 12"/>
                  <a:gd name="T2" fmla="*/ 3 w 5"/>
                  <a:gd name="T3" fmla="*/ 7 h 12"/>
                  <a:gd name="T4" fmla="*/ 3 w 5"/>
                  <a:gd name="T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2">
                    <a:moveTo>
                      <a:pt x="3" y="0"/>
                    </a:moveTo>
                    <a:cubicBezTo>
                      <a:pt x="5" y="1"/>
                      <a:pt x="4" y="6"/>
                      <a:pt x="3" y="7"/>
                    </a:cubicBezTo>
                    <a:cubicBezTo>
                      <a:pt x="0" y="12"/>
                      <a:pt x="1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7" name="Freeform 146"/>
              <p:cNvSpPr>
                <a:spLocks noEditPoints="1"/>
              </p:cNvSpPr>
              <p:nvPr/>
            </p:nvSpPr>
            <p:spPr bwMode="auto">
              <a:xfrm>
                <a:off x="2344" y="2146"/>
                <a:ext cx="10" cy="21"/>
              </a:xfrm>
              <a:custGeom>
                <a:avLst/>
                <a:gdLst>
                  <a:gd name="T0" fmla="*/ 3 w 6"/>
                  <a:gd name="T1" fmla="*/ 12 h 12"/>
                  <a:gd name="T2" fmla="*/ 1 w 6"/>
                  <a:gd name="T3" fmla="*/ 10 h 12"/>
                  <a:gd name="T4" fmla="*/ 3 w 6"/>
                  <a:gd name="T5" fmla="*/ 1 h 12"/>
                  <a:gd name="T6" fmla="*/ 4 w 6"/>
                  <a:gd name="T7" fmla="*/ 0 h 12"/>
                  <a:gd name="T8" fmla="*/ 4 w 6"/>
                  <a:gd name="T9" fmla="*/ 1 h 12"/>
                  <a:gd name="T10" fmla="*/ 6 w 6"/>
                  <a:gd name="T11" fmla="*/ 4 h 12"/>
                  <a:gd name="T12" fmla="*/ 5 w 6"/>
                  <a:gd name="T13" fmla="*/ 10 h 12"/>
                  <a:gd name="T14" fmla="*/ 3 w 6"/>
                  <a:gd name="T15" fmla="*/ 12 h 12"/>
                  <a:gd name="T16" fmla="*/ 4 w 6"/>
                  <a:gd name="T17" fmla="*/ 3 h 12"/>
                  <a:gd name="T18" fmla="*/ 3 w 6"/>
                  <a:gd name="T19" fmla="*/ 9 h 12"/>
                  <a:gd name="T20" fmla="*/ 4 w 6"/>
                  <a:gd name="T21" fmla="*/ 9 h 12"/>
                  <a:gd name="T22" fmla="*/ 4 w 6"/>
                  <a:gd name="T23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" h="12">
                    <a:moveTo>
                      <a:pt x="3" y="12"/>
                    </a:moveTo>
                    <a:cubicBezTo>
                      <a:pt x="3" y="12"/>
                      <a:pt x="2" y="11"/>
                      <a:pt x="1" y="10"/>
                    </a:cubicBezTo>
                    <a:cubicBezTo>
                      <a:pt x="0" y="8"/>
                      <a:pt x="1" y="3"/>
                      <a:pt x="3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2"/>
                      <a:pt x="6" y="3"/>
                      <a:pt x="6" y="4"/>
                    </a:cubicBezTo>
                    <a:cubicBezTo>
                      <a:pt x="6" y="7"/>
                      <a:pt x="6" y="9"/>
                      <a:pt x="5" y="10"/>
                    </a:cubicBezTo>
                    <a:cubicBezTo>
                      <a:pt x="4" y="11"/>
                      <a:pt x="4" y="12"/>
                      <a:pt x="3" y="12"/>
                    </a:cubicBezTo>
                    <a:close/>
                    <a:moveTo>
                      <a:pt x="4" y="3"/>
                    </a:moveTo>
                    <a:cubicBezTo>
                      <a:pt x="3" y="5"/>
                      <a:pt x="3" y="8"/>
                      <a:pt x="3" y="9"/>
                    </a:cubicBezTo>
                    <a:cubicBezTo>
                      <a:pt x="3" y="9"/>
                      <a:pt x="3" y="9"/>
                      <a:pt x="4" y="9"/>
                    </a:cubicBezTo>
                    <a:cubicBezTo>
                      <a:pt x="4" y="8"/>
                      <a:pt x="5" y="5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8" name="Freeform 147"/>
              <p:cNvSpPr/>
              <p:nvPr/>
            </p:nvSpPr>
            <p:spPr bwMode="auto">
              <a:xfrm>
                <a:off x="2299" y="1829"/>
                <a:ext cx="43" cy="46"/>
              </a:xfrm>
              <a:custGeom>
                <a:avLst/>
                <a:gdLst>
                  <a:gd name="T0" fmla="*/ 24 w 25"/>
                  <a:gd name="T1" fmla="*/ 7 h 27"/>
                  <a:gd name="T2" fmla="*/ 16 w 25"/>
                  <a:gd name="T3" fmla="*/ 5 h 27"/>
                  <a:gd name="T4" fmla="*/ 8 w 25"/>
                  <a:gd name="T5" fmla="*/ 2 h 27"/>
                  <a:gd name="T6" fmla="*/ 3 w 25"/>
                  <a:gd name="T7" fmla="*/ 10 h 27"/>
                  <a:gd name="T8" fmla="*/ 6 w 25"/>
                  <a:gd name="T9" fmla="*/ 15 h 27"/>
                  <a:gd name="T10" fmla="*/ 5 w 25"/>
                  <a:gd name="T11" fmla="*/ 19 h 27"/>
                  <a:gd name="T12" fmla="*/ 4 w 25"/>
                  <a:gd name="T13" fmla="*/ 24 h 27"/>
                  <a:gd name="T14" fmla="*/ 10 w 25"/>
                  <a:gd name="T15" fmla="*/ 25 h 27"/>
                  <a:gd name="T16" fmla="*/ 11 w 25"/>
                  <a:gd name="T17" fmla="*/ 22 h 27"/>
                  <a:gd name="T18" fmla="*/ 13 w 25"/>
                  <a:gd name="T19" fmla="*/ 19 h 27"/>
                  <a:gd name="T20" fmla="*/ 20 w 25"/>
                  <a:gd name="T21" fmla="*/ 15 h 27"/>
                  <a:gd name="T22" fmla="*/ 25 w 25"/>
                  <a:gd name="T23" fmla="*/ 10 h 27"/>
                  <a:gd name="T24" fmla="*/ 24 w 25"/>
                  <a:gd name="T25" fmla="*/ 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" h="27">
                    <a:moveTo>
                      <a:pt x="24" y="7"/>
                    </a:moveTo>
                    <a:cubicBezTo>
                      <a:pt x="22" y="5"/>
                      <a:pt x="17" y="6"/>
                      <a:pt x="16" y="5"/>
                    </a:cubicBezTo>
                    <a:cubicBezTo>
                      <a:pt x="14" y="2"/>
                      <a:pt x="11" y="0"/>
                      <a:pt x="8" y="2"/>
                    </a:cubicBezTo>
                    <a:cubicBezTo>
                      <a:pt x="4" y="4"/>
                      <a:pt x="6" y="7"/>
                      <a:pt x="3" y="10"/>
                    </a:cubicBezTo>
                    <a:cubicBezTo>
                      <a:pt x="0" y="12"/>
                      <a:pt x="4" y="19"/>
                      <a:pt x="6" y="15"/>
                    </a:cubicBezTo>
                    <a:cubicBezTo>
                      <a:pt x="7" y="17"/>
                      <a:pt x="6" y="18"/>
                      <a:pt x="5" y="19"/>
                    </a:cubicBezTo>
                    <a:cubicBezTo>
                      <a:pt x="4" y="20"/>
                      <a:pt x="3" y="23"/>
                      <a:pt x="4" y="24"/>
                    </a:cubicBezTo>
                    <a:cubicBezTo>
                      <a:pt x="7" y="22"/>
                      <a:pt x="7" y="27"/>
                      <a:pt x="10" y="25"/>
                    </a:cubicBezTo>
                    <a:cubicBezTo>
                      <a:pt x="11" y="24"/>
                      <a:pt x="10" y="23"/>
                      <a:pt x="11" y="22"/>
                    </a:cubicBezTo>
                    <a:cubicBezTo>
                      <a:pt x="11" y="20"/>
                      <a:pt x="13" y="20"/>
                      <a:pt x="13" y="19"/>
                    </a:cubicBezTo>
                    <a:cubicBezTo>
                      <a:pt x="14" y="17"/>
                      <a:pt x="18" y="17"/>
                      <a:pt x="20" y="15"/>
                    </a:cubicBezTo>
                    <a:cubicBezTo>
                      <a:pt x="21" y="14"/>
                      <a:pt x="23" y="11"/>
                      <a:pt x="25" y="10"/>
                    </a:cubicBezTo>
                    <a:cubicBezTo>
                      <a:pt x="23" y="9"/>
                      <a:pt x="22" y="7"/>
                      <a:pt x="2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9" name="Freeform 148"/>
              <p:cNvSpPr>
                <a:spLocks noEditPoints="1"/>
              </p:cNvSpPr>
              <p:nvPr/>
            </p:nvSpPr>
            <p:spPr bwMode="auto">
              <a:xfrm>
                <a:off x="2301" y="1829"/>
                <a:ext cx="43" cy="46"/>
              </a:xfrm>
              <a:custGeom>
                <a:avLst/>
                <a:gdLst>
                  <a:gd name="T0" fmla="*/ 8 w 25"/>
                  <a:gd name="T1" fmla="*/ 27 h 27"/>
                  <a:gd name="T2" fmla="*/ 8 w 25"/>
                  <a:gd name="T3" fmla="*/ 27 h 27"/>
                  <a:gd name="T4" fmla="*/ 5 w 25"/>
                  <a:gd name="T5" fmla="*/ 25 h 27"/>
                  <a:gd name="T6" fmla="*/ 3 w 25"/>
                  <a:gd name="T7" fmla="*/ 25 h 27"/>
                  <a:gd name="T8" fmla="*/ 2 w 25"/>
                  <a:gd name="T9" fmla="*/ 25 h 27"/>
                  <a:gd name="T10" fmla="*/ 2 w 25"/>
                  <a:gd name="T11" fmla="*/ 24 h 27"/>
                  <a:gd name="T12" fmla="*/ 3 w 25"/>
                  <a:gd name="T13" fmla="*/ 19 h 27"/>
                  <a:gd name="T14" fmla="*/ 4 w 25"/>
                  <a:gd name="T15" fmla="*/ 17 h 27"/>
                  <a:gd name="T16" fmla="*/ 3 w 25"/>
                  <a:gd name="T17" fmla="*/ 17 h 27"/>
                  <a:gd name="T18" fmla="*/ 0 w 25"/>
                  <a:gd name="T19" fmla="*/ 14 h 27"/>
                  <a:gd name="T20" fmla="*/ 2 w 25"/>
                  <a:gd name="T21" fmla="*/ 9 h 27"/>
                  <a:gd name="T22" fmla="*/ 3 w 25"/>
                  <a:gd name="T23" fmla="*/ 6 h 27"/>
                  <a:gd name="T24" fmla="*/ 6 w 25"/>
                  <a:gd name="T25" fmla="*/ 1 h 27"/>
                  <a:gd name="T26" fmla="*/ 16 w 25"/>
                  <a:gd name="T27" fmla="*/ 4 h 27"/>
                  <a:gd name="T28" fmla="*/ 18 w 25"/>
                  <a:gd name="T29" fmla="*/ 5 h 27"/>
                  <a:gd name="T30" fmla="*/ 24 w 25"/>
                  <a:gd name="T31" fmla="*/ 6 h 27"/>
                  <a:gd name="T32" fmla="*/ 25 w 25"/>
                  <a:gd name="T33" fmla="*/ 7 h 27"/>
                  <a:gd name="T34" fmla="*/ 23 w 25"/>
                  <a:gd name="T35" fmla="*/ 7 h 27"/>
                  <a:gd name="T36" fmla="*/ 23 w 25"/>
                  <a:gd name="T37" fmla="*/ 8 h 27"/>
                  <a:gd name="T38" fmla="*/ 24 w 25"/>
                  <a:gd name="T39" fmla="*/ 9 h 27"/>
                  <a:gd name="T40" fmla="*/ 25 w 25"/>
                  <a:gd name="T41" fmla="*/ 10 h 27"/>
                  <a:gd name="T42" fmla="*/ 24 w 25"/>
                  <a:gd name="T43" fmla="*/ 11 h 27"/>
                  <a:gd name="T44" fmla="*/ 22 w 25"/>
                  <a:gd name="T45" fmla="*/ 14 h 27"/>
                  <a:gd name="T46" fmla="*/ 20 w 25"/>
                  <a:gd name="T47" fmla="*/ 16 h 27"/>
                  <a:gd name="T48" fmla="*/ 16 w 25"/>
                  <a:gd name="T49" fmla="*/ 18 h 27"/>
                  <a:gd name="T50" fmla="*/ 13 w 25"/>
                  <a:gd name="T51" fmla="*/ 20 h 27"/>
                  <a:gd name="T52" fmla="*/ 12 w 25"/>
                  <a:gd name="T53" fmla="*/ 21 h 27"/>
                  <a:gd name="T54" fmla="*/ 11 w 25"/>
                  <a:gd name="T55" fmla="*/ 22 h 27"/>
                  <a:gd name="T56" fmla="*/ 11 w 25"/>
                  <a:gd name="T57" fmla="*/ 23 h 27"/>
                  <a:gd name="T58" fmla="*/ 9 w 25"/>
                  <a:gd name="T59" fmla="*/ 26 h 27"/>
                  <a:gd name="T60" fmla="*/ 8 w 25"/>
                  <a:gd name="T61" fmla="*/ 27 h 27"/>
                  <a:gd name="T62" fmla="*/ 4 w 25"/>
                  <a:gd name="T63" fmla="*/ 23 h 27"/>
                  <a:gd name="T64" fmla="*/ 7 w 25"/>
                  <a:gd name="T65" fmla="*/ 24 h 27"/>
                  <a:gd name="T66" fmla="*/ 8 w 25"/>
                  <a:gd name="T67" fmla="*/ 24 h 27"/>
                  <a:gd name="T68" fmla="*/ 9 w 25"/>
                  <a:gd name="T69" fmla="*/ 23 h 27"/>
                  <a:gd name="T70" fmla="*/ 9 w 25"/>
                  <a:gd name="T71" fmla="*/ 21 h 27"/>
                  <a:gd name="T72" fmla="*/ 11 w 25"/>
                  <a:gd name="T73" fmla="*/ 19 h 27"/>
                  <a:gd name="T74" fmla="*/ 11 w 25"/>
                  <a:gd name="T75" fmla="*/ 19 h 27"/>
                  <a:gd name="T76" fmla="*/ 15 w 25"/>
                  <a:gd name="T77" fmla="*/ 16 h 27"/>
                  <a:gd name="T78" fmla="*/ 18 w 25"/>
                  <a:gd name="T79" fmla="*/ 14 h 27"/>
                  <a:gd name="T80" fmla="*/ 20 w 25"/>
                  <a:gd name="T81" fmla="*/ 12 h 27"/>
                  <a:gd name="T82" fmla="*/ 22 w 25"/>
                  <a:gd name="T83" fmla="*/ 10 h 27"/>
                  <a:gd name="T84" fmla="*/ 21 w 25"/>
                  <a:gd name="T85" fmla="*/ 7 h 27"/>
                  <a:gd name="T86" fmla="*/ 21 w 25"/>
                  <a:gd name="T87" fmla="*/ 7 h 27"/>
                  <a:gd name="T88" fmla="*/ 18 w 25"/>
                  <a:gd name="T89" fmla="*/ 7 h 27"/>
                  <a:gd name="T90" fmla="*/ 14 w 25"/>
                  <a:gd name="T91" fmla="*/ 5 h 27"/>
                  <a:gd name="T92" fmla="*/ 7 w 25"/>
                  <a:gd name="T93" fmla="*/ 3 h 27"/>
                  <a:gd name="T94" fmla="*/ 5 w 25"/>
                  <a:gd name="T95" fmla="*/ 6 h 27"/>
                  <a:gd name="T96" fmla="*/ 3 w 25"/>
                  <a:gd name="T97" fmla="*/ 10 h 27"/>
                  <a:gd name="T98" fmla="*/ 2 w 25"/>
                  <a:gd name="T99" fmla="*/ 13 h 27"/>
                  <a:gd name="T100" fmla="*/ 3 w 25"/>
                  <a:gd name="T101" fmla="*/ 15 h 27"/>
                  <a:gd name="T102" fmla="*/ 4 w 25"/>
                  <a:gd name="T103" fmla="*/ 14 h 27"/>
                  <a:gd name="T104" fmla="*/ 5 w 25"/>
                  <a:gd name="T105" fmla="*/ 13 h 27"/>
                  <a:gd name="T106" fmla="*/ 6 w 25"/>
                  <a:gd name="T107" fmla="*/ 14 h 27"/>
                  <a:gd name="T108" fmla="*/ 4 w 25"/>
                  <a:gd name="T109" fmla="*/ 20 h 27"/>
                  <a:gd name="T110" fmla="*/ 4 w 25"/>
                  <a:gd name="T111" fmla="*/ 23 h 27"/>
                  <a:gd name="T112" fmla="*/ 4 w 25"/>
                  <a:gd name="T113" fmla="*/ 23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5" h="27">
                    <a:moveTo>
                      <a:pt x="8" y="27"/>
                    </a:moveTo>
                    <a:cubicBezTo>
                      <a:pt x="8" y="27"/>
                      <a:pt x="8" y="27"/>
                      <a:pt x="8" y="27"/>
                    </a:cubicBezTo>
                    <a:cubicBezTo>
                      <a:pt x="7" y="27"/>
                      <a:pt x="6" y="26"/>
                      <a:pt x="5" y="25"/>
                    </a:cubicBezTo>
                    <a:cubicBezTo>
                      <a:pt x="5" y="25"/>
                      <a:pt x="4" y="24"/>
                      <a:pt x="3" y="25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3"/>
                      <a:pt x="2" y="20"/>
                      <a:pt x="3" y="19"/>
                    </a:cubicBezTo>
                    <a:cubicBezTo>
                      <a:pt x="4" y="18"/>
                      <a:pt x="4" y="18"/>
                      <a:pt x="4" y="17"/>
                    </a:cubicBezTo>
                    <a:cubicBezTo>
                      <a:pt x="4" y="17"/>
                      <a:pt x="4" y="17"/>
                      <a:pt x="3" y="17"/>
                    </a:cubicBezTo>
                    <a:cubicBezTo>
                      <a:pt x="2" y="17"/>
                      <a:pt x="1" y="16"/>
                      <a:pt x="0" y="14"/>
                    </a:cubicBezTo>
                    <a:cubicBezTo>
                      <a:pt x="0" y="13"/>
                      <a:pt x="0" y="10"/>
                      <a:pt x="2" y="9"/>
                    </a:cubicBezTo>
                    <a:cubicBezTo>
                      <a:pt x="3" y="8"/>
                      <a:pt x="3" y="7"/>
                      <a:pt x="3" y="6"/>
                    </a:cubicBezTo>
                    <a:cubicBezTo>
                      <a:pt x="3" y="4"/>
                      <a:pt x="4" y="2"/>
                      <a:pt x="6" y="1"/>
                    </a:cubicBezTo>
                    <a:cubicBezTo>
                      <a:pt x="9" y="0"/>
                      <a:pt x="13" y="1"/>
                      <a:pt x="16" y="4"/>
                    </a:cubicBezTo>
                    <a:cubicBezTo>
                      <a:pt x="16" y="5"/>
                      <a:pt x="17" y="5"/>
                      <a:pt x="18" y="5"/>
                    </a:cubicBezTo>
                    <a:cubicBezTo>
                      <a:pt x="20" y="5"/>
                      <a:pt x="22" y="5"/>
                      <a:pt x="24" y="6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3" y="8"/>
                      <a:pt x="23" y="8"/>
                      <a:pt x="24" y="9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2" y="13"/>
                      <a:pt x="22" y="14"/>
                    </a:cubicBezTo>
                    <a:cubicBezTo>
                      <a:pt x="21" y="14"/>
                      <a:pt x="20" y="15"/>
                      <a:pt x="20" y="16"/>
                    </a:cubicBezTo>
                    <a:cubicBezTo>
                      <a:pt x="19" y="17"/>
                      <a:pt x="17" y="17"/>
                      <a:pt x="16" y="18"/>
                    </a:cubicBezTo>
                    <a:cubicBezTo>
                      <a:pt x="15" y="18"/>
                      <a:pt x="13" y="19"/>
                      <a:pt x="13" y="20"/>
                    </a:cubicBezTo>
                    <a:cubicBezTo>
                      <a:pt x="13" y="20"/>
                      <a:pt x="12" y="21"/>
                      <a:pt x="12" y="21"/>
                    </a:cubicBezTo>
                    <a:cubicBezTo>
                      <a:pt x="11" y="21"/>
                      <a:pt x="11" y="22"/>
                      <a:pt x="11" y="22"/>
                    </a:cubicBezTo>
                    <a:cubicBezTo>
                      <a:pt x="11" y="22"/>
                      <a:pt x="11" y="23"/>
                      <a:pt x="11" y="23"/>
                    </a:cubicBezTo>
                    <a:cubicBezTo>
                      <a:pt x="11" y="24"/>
                      <a:pt x="11" y="25"/>
                      <a:pt x="9" y="26"/>
                    </a:cubicBezTo>
                    <a:cubicBezTo>
                      <a:pt x="9" y="26"/>
                      <a:pt x="8" y="27"/>
                      <a:pt x="8" y="27"/>
                    </a:cubicBezTo>
                    <a:close/>
                    <a:moveTo>
                      <a:pt x="4" y="23"/>
                    </a:moveTo>
                    <a:cubicBezTo>
                      <a:pt x="5" y="23"/>
                      <a:pt x="6" y="23"/>
                      <a:pt x="7" y="24"/>
                    </a:cubicBezTo>
                    <a:cubicBezTo>
                      <a:pt x="7" y="25"/>
                      <a:pt x="8" y="25"/>
                      <a:pt x="8" y="24"/>
                    </a:cubicBezTo>
                    <a:cubicBezTo>
                      <a:pt x="9" y="24"/>
                      <a:pt x="9" y="24"/>
                      <a:pt x="9" y="23"/>
                    </a:cubicBezTo>
                    <a:cubicBezTo>
                      <a:pt x="9" y="23"/>
                      <a:pt x="9" y="22"/>
                      <a:pt x="9" y="21"/>
                    </a:cubicBezTo>
                    <a:cubicBezTo>
                      <a:pt x="9" y="20"/>
                      <a:pt x="10" y="20"/>
                      <a:pt x="11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17"/>
                      <a:pt x="13" y="17"/>
                      <a:pt x="15" y="16"/>
                    </a:cubicBezTo>
                    <a:cubicBezTo>
                      <a:pt x="17" y="15"/>
                      <a:pt x="18" y="15"/>
                      <a:pt x="18" y="14"/>
                    </a:cubicBezTo>
                    <a:cubicBezTo>
                      <a:pt x="19" y="14"/>
                      <a:pt x="19" y="13"/>
                      <a:pt x="20" y="12"/>
                    </a:cubicBezTo>
                    <a:cubicBezTo>
                      <a:pt x="21" y="11"/>
                      <a:pt x="21" y="10"/>
                      <a:pt x="22" y="10"/>
                    </a:cubicBezTo>
                    <a:cubicBezTo>
                      <a:pt x="21" y="9"/>
                      <a:pt x="21" y="8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7"/>
                      <a:pt x="19" y="7"/>
                      <a:pt x="18" y="7"/>
                    </a:cubicBezTo>
                    <a:cubicBezTo>
                      <a:pt x="17" y="6"/>
                      <a:pt x="15" y="6"/>
                      <a:pt x="14" y="5"/>
                    </a:cubicBezTo>
                    <a:cubicBezTo>
                      <a:pt x="12" y="3"/>
                      <a:pt x="10" y="2"/>
                      <a:pt x="7" y="3"/>
                    </a:cubicBezTo>
                    <a:cubicBezTo>
                      <a:pt x="6" y="4"/>
                      <a:pt x="5" y="5"/>
                      <a:pt x="5" y="6"/>
                    </a:cubicBezTo>
                    <a:cubicBezTo>
                      <a:pt x="5" y="7"/>
                      <a:pt x="5" y="9"/>
                      <a:pt x="3" y="10"/>
                    </a:cubicBezTo>
                    <a:cubicBezTo>
                      <a:pt x="2" y="11"/>
                      <a:pt x="2" y="12"/>
                      <a:pt x="2" y="13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4" y="15"/>
                      <a:pt x="4" y="14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8" y="17"/>
                      <a:pt x="5" y="19"/>
                      <a:pt x="4" y="20"/>
                    </a:cubicBezTo>
                    <a:cubicBezTo>
                      <a:pt x="4" y="20"/>
                      <a:pt x="4" y="22"/>
                      <a:pt x="4" y="23"/>
                    </a:cubicBezTo>
                    <a:cubicBezTo>
                      <a:pt x="4" y="23"/>
                      <a:pt x="4" y="23"/>
                      <a:pt x="4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0" name="Freeform 149"/>
              <p:cNvSpPr/>
              <p:nvPr/>
            </p:nvSpPr>
            <p:spPr bwMode="auto">
              <a:xfrm>
                <a:off x="2476" y="1794"/>
                <a:ext cx="26" cy="35"/>
              </a:xfrm>
              <a:custGeom>
                <a:avLst/>
                <a:gdLst>
                  <a:gd name="T0" fmla="*/ 3 w 15"/>
                  <a:gd name="T1" fmla="*/ 17 h 20"/>
                  <a:gd name="T2" fmla="*/ 10 w 15"/>
                  <a:gd name="T3" fmla="*/ 6 h 20"/>
                  <a:gd name="T4" fmla="*/ 12 w 15"/>
                  <a:gd name="T5" fmla="*/ 15 h 20"/>
                  <a:gd name="T6" fmla="*/ 3 w 15"/>
                  <a:gd name="T7" fmla="*/ 1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20">
                    <a:moveTo>
                      <a:pt x="3" y="17"/>
                    </a:moveTo>
                    <a:cubicBezTo>
                      <a:pt x="7" y="14"/>
                      <a:pt x="0" y="0"/>
                      <a:pt x="10" y="6"/>
                    </a:cubicBezTo>
                    <a:cubicBezTo>
                      <a:pt x="15" y="9"/>
                      <a:pt x="14" y="11"/>
                      <a:pt x="12" y="15"/>
                    </a:cubicBezTo>
                    <a:cubicBezTo>
                      <a:pt x="10" y="18"/>
                      <a:pt x="6" y="20"/>
                      <a:pt x="3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1" name="Freeform 150"/>
              <p:cNvSpPr>
                <a:spLocks noEditPoints="1"/>
              </p:cNvSpPr>
              <p:nvPr/>
            </p:nvSpPr>
            <p:spPr bwMode="auto">
              <a:xfrm>
                <a:off x="2480" y="1800"/>
                <a:ext cx="22" cy="27"/>
              </a:xfrm>
              <a:custGeom>
                <a:avLst/>
                <a:gdLst>
                  <a:gd name="T0" fmla="*/ 4 w 13"/>
                  <a:gd name="T1" fmla="*/ 16 h 16"/>
                  <a:gd name="T2" fmla="*/ 0 w 13"/>
                  <a:gd name="T3" fmla="*/ 15 h 16"/>
                  <a:gd name="T4" fmla="*/ 0 w 13"/>
                  <a:gd name="T5" fmla="*/ 14 h 16"/>
                  <a:gd name="T6" fmla="*/ 1 w 13"/>
                  <a:gd name="T7" fmla="*/ 13 h 16"/>
                  <a:gd name="T8" fmla="*/ 1 w 13"/>
                  <a:gd name="T9" fmla="*/ 7 h 16"/>
                  <a:gd name="T10" fmla="*/ 2 w 13"/>
                  <a:gd name="T11" fmla="*/ 1 h 16"/>
                  <a:gd name="T12" fmla="*/ 4 w 13"/>
                  <a:gd name="T13" fmla="*/ 0 h 16"/>
                  <a:gd name="T14" fmla="*/ 9 w 13"/>
                  <a:gd name="T15" fmla="*/ 2 h 16"/>
                  <a:gd name="T16" fmla="*/ 13 w 13"/>
                  <a:gd name="T17" fmla="*/ 6 h 16"/>
                  <a:gd name="T18" fmla="*/ 11 w 13"/>
                  <a:gd name="T19" fmla="*/ 12 h 16"/>
                  <a:gd name="T20" fmla="*/ 4 w 13"/>
                  <a:gd name="T21" fmla="*/ 16 h 16"/>
                  <a:gd name="T22" fmla="*/ 3 w 13"/>
                  <a:gd name="T23" fmla="*/ 14 h 16"/>
                  <a:gd name="T24" fmla="*/ 4 w 13"/>
                  <a:gd name="T25" fmla="*/ 14 h 16"/>
                  <a:gd name="T26" fmla="*/ 9 w 13"/>
                  <a:gd name="T27" fmla="*/ 11 h 16"/>
                  <a:gd name="T28" fmla="*/ 11 w 13"/>
                  <a:gd name="T29" fmla="*/ 7 h 16"/>
                  <a:gd name="T30" fmla="*/ 8 w 13"/>
                  <a:gd name="T31" fmla="*/ 4 h 16"/>
                  <a:gd name="T32" fmla="*/ 4 w 13"/>
                  <a:gd name="T33" fmla="*/ 3 h 16"/>
                  <a:gd name="T34" fmla="*/ 3 w 13"/>
                  <a:gd name="T35" fmla="*/ 7 h 16"/>
                  <a:gd name="T36" fmla="*/ 3 w 13"/>
                  <a:gd name="T37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" h="16">
                    <a:moveTo>
                      <a:pt x="4" y="16"/>
                    </a:moveTo>
                    <a:cubicBezTo>
                      <a:pt x="3" y="16"/>
                      <a:pt x="1" y="16"/>
                      <a:pt x="0" y="1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2" y="12"/>
                      <a:pt x="1" y="10"/>
                      <a:pt x="1" y="7"/>
                    </a:cubicBezTo>
                    <a:cubicBezTo>
                      <a:pt x="1" y="5"/>
                      <a:pt x="1" y="2"/>
                      <a:pt x="2" y="1"/>
                    </a:cubicBezTo>
                    <a:cubicBezTo>
                      <a:pt x="2" y="1"/>
                      <a:pt x="3" y="0"/>
                      <a:pt x="4" y="0"/>
                    </a:cubicBezTo>
                    <a:cubicBezTo>
                      <a:pt x="5" y="0"/>
                      <a:pt x="7" y="1"/>
                      <a:pt x="9" y="2"/>
                    </a:cubicBezTo>
                    <a:cubicBezTo>
                      <a:pt x="11" y="4"/>
                      <a:pt x="12" y="5"/>
                      <a:pt x="13" y="6"/>
                    </a:cubicBezTo>
                    <a:cubicBezTo>
                      <a:pt x="13" y="8"/>
                      <a:pt x="12" y="10"/>
                      <a:pt x="11" y="12"/>
                    </a:cubicBezTo>
                    <a:cubicBezTo>
                      <a:pt x="9" y="14"/>
                      <a:pt x="7" y="16"/>
                      <a:pt x="4" y="16"/>
                    </a:cubicBezTo>
                    <a:close/>
                    <a:moveTo>
                      <a:pt x="3" y="14"/>
                    </a:moveTo>
                    <a:cubicBezTo>
                      <a:pt x="3" y="14"/>
                      <a:pt x="4" y="14"/>
                      <a:pt x="4" y="14"/>
                    </a:cubicBezTo>
                    <a:cubicBezTo>
                      <a:pt x="6" y="14"/>
                      <a:pt x="8" y="13"/>
                      <a:pt x="9" y="11"/>
                    </a:cubicBezTo>
                    <a:cubicBezTo>
                      <a:pt x="10" y="9"/>
                      <a:pt x="11" y="8"/>
                      <a:pt x="11" y="7"/>
                    </a:cubicBezTo>
                    <a:cubicBezTo>
                      <a:pt x="11" y="6"/>
                      <a:pt x="10" y="5"/>
                      <a:pt x="8" y="4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3" y="9"/>
                      <a:pt x="4" y="12"/>
                      <a:pt x="3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2" name="Freeform 151"/>
              <p:cNvSpPr/>
              <p:nvPr/>
            </p:nvSpPr>
            <p:spPr bwMode="auto">
              <a:xfrm>
                <a:off x="2433" y="1782"/>
                <a:ext cx="37" cy="50"/>
              </a:xfrm>
              <a:custGeom>
                <a:avLst/>
                <a:gdLst>
                  <a:gd name="T0" fmla="*/ 4 w 21"/>
                  <a:gd name="T1" fmla="*/ 13 h 29"/>
                  <a:gd name="T2" fmla="*/ 4 w 21"/>
                  <a:gd name="T3" fmla="*/ 5 h 29"/>
                  <a:gd name="T4" fmla="*/ 8 w 21"/>
                  <a:gd name="T5" fmla="*/ 1 h 29"/>
                  <a:gd name="T6" fmla="*/ 12 w 21"/>
                  <a:gd name="T7" fmla="*/ 4 h 29"/>
                  <a:gd name="T8" fmla="*/ 16 w 21"/>
                  <a:gd name="T9" fmla="*/ 8 h 29"/>
                  <a:gd name="T10" fmla="*/ 14 w 21"/>
                  <a:gd name="T11" fmla="*/ 17 h 29"/>
                  <a:gd name="T12" fmla="*/ 17 w 21"/>
                  <a:gd name="T13" fmla="*/ 20 h 29"/>
                  <a:gd name="T14" fmla="*/ 20 w 21"/>
                  <a:gd name="T15" fmla="*/ 26 h 29"/>
                  <a:gd name="T16" fmla="*/ 12 w 21"/>
                  <a:gd name="T17" fmla="*/ 28 h 29"/>
                  <a:gd name="T18" fmla="*/ 7 w 21"/>
                  <a:gd name="T19" fmla="*/ 24 h 29"/>
                  <a:gd name="T20" fmla="*/ 8 w 21"/>
                  <a:gd name="T21" fmla="*/ 17 h 29"/>
                  <a:gd name="T22" fmla="*/ 4 w 21"/>
                  <a:gd name="T23" fmla="*/ 1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" h="29">
                    <a:moveTo>
                      <a:pt x="4" y="13"/>
                    </a:moveTo>
                    <a:cubicBezTo>
                      <a:pt x="2" y="10"/>
                      <a:pt x="0" y="7"/>
                      <a:pt x="4" y="5"/>
                    </a:cubicBezTo>
                    <a:cubicBezTo>
                      <a:pt x="1" y="5"/>
                      <a:pt x="6" y="0"/>
                      <a:pt x="8" y="1"/>
                    </a:cubicBezTo>
                    <a:cubicBezTo>
                      <a:pt x="9" y="1"/>
                      <a:pt x="11" y="3"/>
                      <a:pt x="12" y="4"/>
                    </a:cubicBezTo>
                    <a:cubicBezTo>
                      <a:pt x="12" y="7"/>
                      <a:pt x="14" y="6"/>
                      <a:pt x="16" y="8"/>
                    </a:cubicBezTo>
                    <a:cubicBezTo>
                      <a:pt x="21" y="13"/>
                      <a:pt x="13" y="13"/>
                      <a:pt x="14" y="17"/>
                    </a:cubicBezTo>
                    <a:cubicBezTo>
                      <a:pt x="14" y="19"/>
                      <a:pt x="16" y="19"/>
                      <a:pt x="17" y="20"/>
                    </a:cubicBezTo>
                    <a:cubicBezTo>
                      <a:pt x="18" y="22"/>
                      <a:pt x="18" y="24"/>
                      <a:pt x="20" y="26"/>
                    </a:cubicBezTo>
                    <a:cubicBezTo>
                      <a:pt x="17" y="25"/>
                      <a:pt x="15" y="27"/>
                      <a:pt x="12" y="28"/>
                    </a:cubicBezTo>
                    <a:cubicBezTo>
                      <a:pt x="9" y="29"/>
                      <a:pt x="8" y="25"/>
                      <a:pt x="7" y="24"/>
                    </a:cubicBezTo>
                    <a:cubicBezTo>
                      <a:pt x="5" y="22"/>
                      <a:pt x="9" y="19"/>
                      <a:pt x="8" y="17"/>
                    </a:cubicBezTo>
                    <a:cubicBezTo>
                      <a:pt x="8" y="15"/>
                      <a:pt x="6" y="12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3" name="Freeform 152"/>
              <p:cNvSpPr>
                <a:spLocks noEditPoints="1"/>
              </p:cNvSpPr>
              <p:nvPr/>
            </p:nvSpPr>
            <p:spPr bwMode="auto">
              <a:xfrm>
                <a:off x="2433" y="1782"/>
                <a:ext cx="43" cy="50"/>
              </a:xfrm>
              <a:custGeom>
                <a:avLst/>
                <a:gdLst>
                  <a:gd name="T0" fmla="*/ 11 w 25"/>
                  <a:gd name="T1" fmla="*/ 29 h 29"/>
                  <a:gd name="T2" fmla="*/ 7 w 25"/>
                  <a:gd name="T3" fmla="*/ 26 h 29"/>
                  <a:gd name="T4" fmla="*/ 6 w 25"/>
                  <a:gd name="T5" fmla="*/ 24 h 29"/>
                  <a:gd name="T6" fmla="*/ 7 w 25"/>
                  <a:gd name="T7" fmla="*/ 19 h 29"/>
                  <a:gd name="T8" fmla="*/ 7 w 25"/>
                  <a:gd name="T9" fmla="*/ 18 h 29"/>
                  <a:gd name="T10" fmla="*/ 4 w 25"/>
                  <a:gd name="T11" fmla="*/ 14 h 29"/>
                  <a:gd name="T12" fmla="*/ 3 w 25"/>
                  <a:gd name="T13" fmla="*/ 14 h 29"/>
                  <a:gd name="T14" fmla="*/ 3 w 25"/>
                  <a:gd name="T15" fmla="*/ 13 h 29"/>
                  <a:gd name="T16" fmla="*/ 1 w 25"/>
                  <a:gd name="T17" fmla="*/ 7 h 29"/>
                  <a:gd name="T18" fmla="*/ 2 w 25"/>
                  <a:gd name="T19" fmla="*/ 5 h 29"/>
                  <a:gd name="T20" fmla="*/ 2 w 25"/>
                  <a:gd name="T21" fmla="*/ 4 h 29"/>
                  <a:gd name="T22" fmla="*/ 8 w 25"/>
                  <a:gd name="T23" fmla="*/ 0 h 29"/>
                  <a:gd name="T24" fmla="*/ 8 w 25"/>
                  <a:gd name="T25" fmla="*/ 0 h 29"/>
                  <a:gd name="T26" fmla="*/ 13 w 25"/>
                  <a:gd name="T27" fmla="*/ 4 h 29"/>
                  <a:gd name="T28" fmla="*/ 14 w 25"/>
                  <a:gd name="T29" fmla="*/ 6 h 29"/>
                  <a:gd name="T30" fmla="*/ 17 w 25"/>
                  <a:gd name="T31" fmla="*/ 8 h 29"/>
                  <a:gd name="T32" fmla="*/ 19 w 25"/>
                  <a:gd name="T33" fmla="*/ 11 h 29"/>
                  <a:gd name="T34" fmla="*/ 16 w 25"/>
                  <a:gd name="T35" fmla="*/ 14 h 29"/>
                  <a:gd name="T36" fmla="*/ 15 w 25"/>
                  <a:gd name="T37" fmla="*/ 17 h 29"/>
                  <a:gd name="T38" fmla="*/ 16 w 25"/>
                  <a:gd name="T39" fmla="*/ 19 h 29"/>
                  <a:gd name="T40" fmla="*/ 18 w 25"/>
                  <a:gd name="T41" fmla="*/ 20 h 29"/>
                  <a:gd name="T42" fmla="*/ 19 w 25"/>
                  <a:gd name="T43" fmla="*/ 22 h 29"/>
                  <a:gd name="T44" fmla="*/ 21 w 25"/>
                  <a:gd name="T45" fmla="*/ 25 h 29"/>
                  <a:gd name="T46" fmla="*/ 25 w 25"/>
                  <a:gd name="T47" fmla="*/ 29 h 29"/>
                  <a:gd name="T48" fmla="*/ 20 w 25"/>
                  <a:gd name="T49" fmla="*/ 27 h 29"/>
                  <a:gd name="T50" fmla="*/ 14 w 25"/>
                  <a:gd name="T51" fmla="*/ 28 h 29"/>
                  <a:gd name="T52" fmla="*/ 12 w 25"/>
                  <a:gd name="T53" fmla="*/ 29 h 29"/>
                  <a:gd name="T54" fmla="*/ 11 w 25"/>
                  <a:gd name="T55" fmla="*/ 29 h 29"/>
                  <a:gd name="T56" fmla="*/ 4 w 25"/>
                  <a:gd name="T57" fmla="*/ 12 h 29"/>
                  <a:gd name="T58" fmla="*/ 9 w 25"/>
                  <a:gd name="T59" fmla="*/ 17 h 29"/>
                  <a:gd name="T60" fmla="*/ 8 w 25"/>
                  <a:gd name="T61" fmla="*/ 20 h 29"/>
                  <a:gd name="T62" fmla="*/ 8 w 25"/>
                  <a:gd name="T63" fmla="*/ 23 h 29"/>
                  <a:gd name="T64" fmla="*/ 9 w 25"/>
                  <a:gd name="T65" fmla="*/ 25 h 29"/>
                  <a:gd name="T66" fmla="*/ 12 w 25"/>
                  <a:gd name="T67" fmla="*/ 27 h 29"/>
                  <a:gd name="T68" fmla="*/ 13 w 25"/>
                  <a:gd name="T69" fmla="*/ 26 h 29"/>
                  <a:gd name="T70" fmla="*/ 18 w 25"/>
                  <a:gd name="T71" fmla="*/ 24 h 29"/>
                  <a:gd name="T72" fmla="*/ 17 w 25"/>
                  <a:gd name="T73" fmla="*/ 23 h 29"/>
                  <a:gd name="T74" fmla="*/ 16 w 25"/>
                  <a:gd name="T75" fmla="*/ 21 h 29"/>
                  <a:gd name="T76" fmla="*/ 15 w 25"/>
                  <a:gd name="T77" fmla="*/ 20 h 29"/>
                  <a:gd name="T78" fmla="*/ 13 w 25"/>
                  <a:gd name="T79" fmla="*/ 17 h 29"/>
                  <a:gd name="T80" fmla="*/ 15 w 25"/>
                  <a:gd name="T81" fmla="*/ 13 h 29"/>
                  <a:gd name="T82" fmla="*/ 17 w 25"/>
                  <a:gd name="T83" fmla="*/ 11 h 29"/>
                  <a:gd name="T84" fmla="*/ 15 w 25"/>
                  <a:gd name="T85" fmla="*/ 9 h 29"/>
                  <a:gd name="T86" fmla="*/ 14 w 25"/>
                  <a:gd name="T87" fmla="*/ 8 h 29"/>
                  <a:gd name="T88" fmla="*/ 11 w 25"/>
                  <a:gd name="T89" fmla="*/ 4 h 29"/>
                  <a:gd name="T90" fmla="*/ 8 w 25"/>
                  <a:gd name="T91" fmla="*/ 2 h 29"/>
                  <a:gd name="T92" fmla="*/ 4 w 25"/>
                  <a:gd name="T93" fmla="*/ 4 h 29"/>
                  <a:gd name="T94" fmla="*/ 4 w 25"/>
                  <a:gd name="T95" fmla="*/ 4 h 29"/>
                  <a:gd name="T96" fmla="*/ 5 w 25"/>
                  <a:gd name="T97" fmla="*/ 4 h 29"/>
                  <a:gd name="T98" fmla="*/ 8 w 25"/>
                  <a:gd name="T99" fmla="*/ 5 h 29"/>
                  <a:gd name="T100" fmla="*/ 5 w 25"/>
                  <a:gd name="T101" fmla="*/ 6 h 29"/>
                  <a:gd name="T102" fmla="*/ 3 w 25"/>
                  <a:gd name="T103" fmla="*/ 8 h 29"/>
                  <a:gd name="T104" fmla="*/ 4 w 25"/>
                  <a:gd name="T105" fmla="*/ 12 h 29"/>
                  <a:gd name="T106" fmla="*/ 4 w 25"/>
                  <a:gd name="T107" fmla="*/ 1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5" h="29">
                    <a:moveTo>
                      <a:pt x="11" y="29"/>
                    </a:moveTo>
                    <a:cubicBezTo>
                      <a:pt x="9" y="29"/>
                      <a:pt x="8" y="27"/>
                      <a:pt x="7" y="26"/>
                    </a:cubicBezTo>
                    <a:cubicBezTo>
                      <a:pt x="7" y="25"/>
                      <a:pt x="7" y="25"/>
                      <a:pt x="6" y="24"/>
                    </a:cubicBezTo>
                    <a:cubicBezTo>
                      <a:pt x="5" y="23"/>
                      <a:pt x="6" y="21"/>
                      <a:pt x="7" y="19"/>
                    </a:cubicBezTo>
                    <a:cubicBezTo>
                      <a:pt x="7" y="19"/>
                      <a:pt x="7" y="18"/>
                      <a:pt x="7" y="18"/>
                    </a:cubicBezTo>
                    <a:cubicBezTo>
                      <a:pt x="7" y="16"/>
                      <a:pt x="5" y="13"/>
                      <a:pt x="4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2" y="11"/>
                      <a:pt x="0" y="9"/>
                      <a:pt x="1" y="7"/>
                    </a:cubicBezTo>
                    <a:cubicBezTo>
                      <a:pt x="1" y="6"/>
                      <a:pt x="2" y="6"/>
                      <a:pt x="2" y="5"/>
                    </a:cubicBezTo>
                    <a:cubicBezTo>
                      <a:pt x="2" y="5"/>
                      <a:pt x="2" y="4"/>
                      <a:pt x="2" y="4"/>
                    </a:cubicBezTo>
                    <a:cubicBezTo>
                      <a:pt x="2" y="2"/>
                      <a:pt x="6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0" y="0"/>
                      <a:pt x="12" y="2"/>
                      <a:pt x="13" y="4"/>
                    </a:cubicBezTo>
                    <a:cubicBezTo>
                      <a:pt x="13" y="5"/>
                      <a:pt x="13" y="5"/>
                      <a:pt x="14" y="6"/>
                    </a:cubicBezTo>
                    <a:cubicBezTo>
                      <a:pt x="15" y="6"/>
                      <a:pt x="16" y="7"/>
                      <a:pt x="17" y="8"/>
                    </a:cubicBezTo>
                    <a:cubicBezTo>
                      <a:pt x="18" y="9"/>
                      <a:pt x="19" y="10"/>
                      <a:pt x="19" y="11"/>
                    </a:cubicBezTo>
                    <a:cubicBezTo>
                      <a:pt x="18" y="13"/>
                      <a:pt x="17" y="13"/>
                      <a:pt x="16" y="14"/>
                    </a:cubicBezTo>
                    <a:cubicBezTo>
                      <a:pt x="15" y="15"/>
                      <a:pt x="14" y="16"/>
                      <a:pt x="15" y="17"/>
                    </a:cubicBezTo>
                    <a:cubicBezTo>
                      <a:pt x="15" y="18"/>
                      <a:pt x="15" y="18"/>
                      <a:pt x="16" y="19"/>
                    </a:cubicBezTo>
                    <a:cubicBezTo>
                      <a:pt x="17" y="19"/>
                      <a:pt x="17" y="19"/>
                      <a:pt x="18" y="20"/>
                    </a:cubicBezTo>
                    <a:cubicBezTo>
                      <a:pt x="18" y="21"/>
                      <a:pt x="19" y="21"/>
                      <a:pt x="19" y="22"/>
                    </a:cubicBezTo>
                    <a:cubicBezTo>
                      <a:pt x="20" y="23"/>
                      <a:pt x="20" y="24"/>
                      <a:pt x="21" y="25"/>
                    </a:cubicBezTo>
                    <a:cubicBezTo>
                      <a:pt x="25" y="29"/>
                      <a:pt x="25" y="29"/>
                      <a:pt x="25" y="29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18" y="26"/>
                      <a:pt x="16" y="27"/>
                      <a:pt x="14" y="28"/>
                    </a:cubicBezTo>
                    <a:cubicBezTo>
                      <a:pt x="13" y="28"/>
                      <a:pt x="13" y="29"/>
                      <a:pt x="12" y="29"/>
                    </a:cubicBezTo>
                    <a:cubicBezTo>
                      <a:pt x="12" y="29"/>
                      <a:pt x="11" y="29"/>
                      <a:pt x="11" y="29"/>
                    </a:cubicBezTo>
                    <a:close/>
                    <a:moveTo>
                      <a:pt x="4" y="12"/>
                    </a:moveTo>
                    <a:cubicBezTo>
                      <a:pt x="7" y="12"/>
                      <a:pt x="9" y="15"/>
                      <a:pt x="9" y="17"/>
                    </a:cubicBezTo>
                    <a:cubicBezTo>
                      <a:pt x="9" y="18"/>
                      <a:pt x="9" y="19"/>
                      <a:pt x="8" y="20"/>
                    </a:cubicBezTo>
                    <a:cubicBezTo>
                      <a:pt x="8" y="21"/>
                      <a:pt x="7" y="22"/>
                      <a:pt x="8" y="23"/>
                    </a:cubicBezTo>
                    <a:cubicBezTo>
                      <a:pt x="8" y="23"/>
                      <a:pt x="9" y="24"/>
                      <a:pt x="9" y="25"/>
                    </a:cubicBezTo>
                    <a:cubicBezTo>
                      <a:pt x="10" y="27"/>
                      <a:pt x="10" y="28"/>
                      <a:pt x="12" y="27"/>
                    </a:cubicBezTo>
                    <a:cubicBezTo>
                      <a:pt x="12" y="27"/>
                      <a:pt x="12" y="27"/>
                      <a:pt x="13" y="26"/>
                    </a:cubicBezTo>
                    <a:cubicBezTo>
                      <a:pt x="15" y="25"/>
                      <a:pt x="16" y="25"/>
                      <a:pt x="18" y="24"/>
                    </a:cubicBezTo>
                    <a:cubicBezTo>
                      <a:pt x="18" y="24"/>
                      <a:pt x="17" y="23"/>
                      <a:pt x="17" y="23"/>
                    </a:cubicBezTo>
                    <a:cubicBezTo>
                      <a:pt x="17" y="22"/>
                      <a:pt x="17" y="22"/>
                      <a:pt x="16" y="21"/>
                    </a:cubicBezTo>
                    <a:cubicBezTo>
                      <a:pt x="16" y="21"/>
                      <a:pt x="16" y="20"/>
                      <a:pt x="15" y="20"/>
                    </a:cubicBezTo>
                    <a:cubicBezTo>
                      <a:pt x="14" y="20"/>
                      <a:pt x="13" y="19"/>
                      <a:pt x="13" y="17"/>
                    </a:cubicBezTo>
                    <a:cubicBezTo>
                      <a:pt x="12" y="15"/>
                      <a:pt x="14" y="13"/>
                      <a:pt x="15" y="13"/>
                    </a:cubicBezTo>
                    <a:cubicBezTo>
                      <a:pt x="16" y="12"/>
                      <a:pt x="17" y="11"/>
                      <a:pt x="17" y="11"/>
                    </a:cubicBezTo>
                    <a:cubicBezTo>
                      <a:pt x="17" y="11"/>
                      <a:pt x="16" y="10"/>
                      <a:pt x="15" y="9"/>
                    </a:cubicBezTo>
                    <a:cubicBezTo>
                      <a:pt x="15" y="8"/>
                      <a:pt x="14" y="8"/>
                      <a:pt x="14" y="8"/>
                    </a:cubicBezTo>
                    <a:cubicBezTo>
                      <a:pt x="12" y="7"/>
                      <a:pt x="11" y="7"/>
                      <a:pt x="11" y="4"/>
                    </a:cubicBezTo>
                    <a:cubicBezTo>
                      <a:pt x="10" y="4"/>
                      <a:pt x="9" y="2"/>
                      <a:pt x="8" y="2"/>
                    </a:cubicBezTo>
                    <a:cubicBezTo>
                      <a:pt x="7" y="2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4" y="7"/>
                      <a:pt x="3" y="7"/>
                      <a:pt x="3" y="8"/>
                    </a:cubicBezTo>
                    <a:cubicBezTo>
                      <a:pt x="2" y="9"/>
                      <a:pt x="3" y="10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4" name="Freeform 153"/>
              <p:cNvSpPr/>
              <p:nvPr/>
            </p:nvSpPr>
            <p:spPr bwMode="auto">
              <a:xfrm>
                <a:off x="2427" y="1968"/>
                <a:ext cx="56" cy="64"/>
              </a:xfrm>
              <a:custGeom>
                <a:avLst/>
                <a:gdLst>
                  <a:gd name="T0" fmla="*/ 18 w 33"/>
                  <a:gd name="T1" fmla="*/ 5 h 37"/>
                  <a:gd name="T2" fmla="*/ 5 w 33"/>
                  <a:gd name="T3" fmla="*/ 3 h 37"/>
                  <a:gd name="T4" fmla="*/ 0 w 33"/>
                  <a:gd name="T5" fmla="*/ 14 h 37"/>
                  <a:gd name="T6" fmla="*/ 7 w 33"/>
                  <a:gd name="T7" fmla="*/ 21 h 37"/>
                  <a:gd name="T8" fmla="*/ 12 w 33"/>
                  <a:gd name="T9" fmla="*/ 23 h 37"/>
                  <a:gd name="T10" fmla="*/ 18 w 33"/>
                  <a:gd name="T11" fmla="*/ 27 h 37"/>
                  <a:gd name="T12" fmla="*/ 16 w 33"/>
                  <a:gd name="T13" fmla="*/ 35 h 37"/>
                  <a:gd name="T14" fmla="*/ 27 w 33"/>
                  <a:gd name="T15" fmla="*/ 36 h 37"/>
                  <a:gd name="T16" fmla="*/ 32 w 33"/>
                  <a:gd name="T17" fmla="*/ 27 h 37"/>
                  <a:gd name="T18" fmla="*/ 32 w 33"/>
                  <a:gd name="T19" fmla="*/ 21 h 37"/>
                  <a:gd name="T20" fmla="*/ 28 w 33"/>
                  <a:gd name="T21" fmla="*/ 20 h 37"/>
                  <a:gd name="T22" fmla="*/ 27 w 33"/>
                  <a:gd name="T23" fmla="*/ 14 h 37"/>
                  <a:gd name="T24" fmla="*/ 22 w 33"/>
                  <a:gd name="T25" fmla="*/ 14 h 37"/>
                  <a:gd name="T26" fmla="*/ 18 w 33"/>
                  <a:gd name="T27" fmla="*/ 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3" h="37">
                    <a:moveTo>
                      <a:pt x="18" y="5"/>
                    </a:moveTo>
                    <a:cubicBezTo>
                      <a:pt x="15" y="0"/>
                      <a:pt x="10" y="2"/>
                      <a:pt x="5" y="3"/>
                    </a:cubicBezTo>
                    <a:cubicBezTo>
                      <a:pt x="0" y="4"/>
                      <a:pt x="1" y="10"/>
                      <a:pt x="0" y="14"/>
                    </a:cubicBezTo>
                    <a:cubicBezTo>
                      <a:pt x="3" y="15"/>
                      <a:pt x="4" y="20"/>
                      <a:pt x="7" y="21"/>
                    </a:cubicBezTo>
                    <a:cubicBezTo>
                      <a:pt x="8" y="22"/>
                      <a:pt x="10" y="22"/>
                      <a:pt x="12" y="23"/>
                    </a:cubicBezTo>
                    <a:cubicBezTo>
                      <a:pt x="14" y="24"/>
                      <a:pt x="16" y="25"/>
                      <a:pt x="18" y="27"/>
                    </a:cubicBezTo>
                    <a:cubicBezTo>
                      <a:pt x="21" y="29"/>
                      <a:pt x="15" y="32"/>
                      <a:pt x="16" y="35"/>
                    </a:cubicBezTo>
                    <a:cubicBezTo>
                      <a:pt x="17" y="36"/>
                      <a:pt x="26" y="37"/>
                      <a:pt x="27" y="36"/>
                    </a:cubicBezTo>
                    <a:cubicBezTo>
                      <a:pt x="31" y="34"/>
                      <a:pt x="31" y="30"/>
                      <a:pt x="32" y="27"/>
                    </a:cubicBezTo>
                    <a:cubicBezTo>
                      <a:pt x="32" y="26"/>
                      <a:pt x="33" y="22"/>
                      <a:pt x="32" y="21"/>
                    </a:cubicBezTo>
                    <a:cubicBezTo>
                      <a:pt x="31" y="20"/>
                      <a:pt x="28" y="22"/>
                      <a:pt x="28" y="20"/>
                    </a:cubicBezTo>
                    <a:cubicBezTo>
                      <a:pt x="28" y="19"/>
                      <a:pt x="28" y="15"/>
                      <a:pt x="27" y="14"/>
                    </a:cubicBezTo>
                    <a:cubicBezTo>
                      <a:pt x="25" y="13"/>
                      <a:pt x="23" y="15"/>
                      <a:pt x="22" y="14"/>
                    </a:cubicBezTo>
                    <a:cubicBezTo>
                      <a:pt x="17" y="13"/>
                      <a:pt x="18" y="10"/>
                      <a:pt x="1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5" name="Freeform 154"/>
              <p:cNvSpPr>
                <a:spLocks noEditPoints="1"/>
              </p:cNvSpPr>
              <p:nvPr/>
            </p:nvSpPr>
            <p:spPr bwMode="auto">
              <a:xfrm>
                <a:off x="2423" y="1970"/>
                <a:ext cx="62" cy="64"/>
              </a:xfrm>
              <a:custGeom>
                <a:avLst/>
                <a:gdLst>
                  <a:gd name="T0" fmla="*/ 26 w 36"/>
                  <a:gd name="T1" fmla="*/ 37 h 37"/>
                  <a:gd name="T2" fmla="*/ 18 w 36"/>
                  <a:gd name="T3" fmla="*/ 35 h 37"/>
                  <a:gd name="T4" fmla="*/ 19 w 36"/>
                  <a:gd name="T5" fmla="*/ 30 h 37"/>
                  <a:gd name="T6" fmla="*/ 20 w 36"/>
                  <a:gd name="T7" fmla="*/ 27 h 37"/>
                  <a:gd name="T8" fmla="*/ 19 w 36"/>
                  <a:gd name="T9" fmla="*/ 27 h 37"/>
                  <a:gd name="T10" fmla="*/ 13 w 36"/>
                  <a:gd name="T11" fmla="*/ 22 h 37"/>
                  <a:gd name="T12" fmla="*/ 11 w 36"/>
                  <a:gd name="T13" fmla="*/ 22 h 37"/>
                  <a:gd name="T14" fmla="*/ 8 w 36"/>
                  <a:gd name="T15" fmla="*/ 21 h 37"/>
                  <a:gd name="T16" fmla="*/ 5 w 36"/>
                  <a:gd name="T17" fmla="*/ 18 h 37"/>
                  <a:gd name="T18" fmla="*/ 1 w 36"/>
                  <a:gd name="T19" fmla="*/ 14 h 37"/>
                  <a:gd name="T20" fmla="*/ 0 w 36"/>
                  <a:gd name="T21" fmla="*/ 14 h 37"/>
                  <a:gd name="T22" fmla="*/ 1 w 36"/>
                  <a:gd name="T23" fmla="*/ 13 h 37"/>
                  <a:gd name="T24" fmla="*/ 1 w 36"/>
                  <a:gd name="T25" fmla="*/ 10 h 37"/>
                  <a:gd name="T26" fmla="*/ 7 w 36"/>
                  <a:gd name="T27" fmla="*/ 1 h 37"/>
                  <a:gd name="T28" fmla="*/ 8 w 36"/>
                  <a:gd name="T29" fmla="*/ 1 h 37"/>
                  <a:gd name="T30" fmla="*/ 14 w 36"/>
                  <a:gd name="T31" fmla="*/ 0 h 37"/>
                  <a:gd name="T32" fmla="*/ 20 w 36"/>
                  <a:gd name="T33" fmla="*/ 4 h 37"/>
                  <a:gd name="T34" fmla="*/ 21 w 36"/>
                  <a:gd name="T35" fmla="*/ 4 h 37"/>
                  <a:gd name="T36" fmla="*/ 21 w 36"/>
                  <a:gd name="T37" fmla="*/ 7 h 37"/>
                  <a:gd name="T38" fmla="*/ 24 w 36"/>
                  <a:gd name="T39" fmla="*/ 12 h 37"/>
                  <a:gd name="T40" fmla="*/ 25 w 36"/>
                  <a:gd name="T41" fmla="*/ 12 h 37"/>
                  <a:gd name="T42" fmla="*/ 29 w 36"/>
                  <a:gd name="T43" fmla="*/ 13 h 37"/>
                  <a:gd name="T44" fmla="*/ 31 w 36"/>
                  <a:gd name="T45" fmla="*/ 18 h 37"/>
                  <a:gd name="T46" fmla="*/ 31 w 36"/>
                  <a:gd name="T47" fmla="*/ 19 h 37"/>
                  <a:gd name="T48" fmla="*/ 32 w 36"/>
                  <a:gd name="T49" fmla="*/ 19 h 37"/>
                  <a:gd name="T50" fmla="*/ 33 w 36"/>
                  <a:gd name="T51" fmla="*/ 19 h 37"/>
                  <a:gd name="T52" fmla="*/ 35 w 36"/>
                  <a:gd name="T53" fmla="*/ 19 h 37"/>
                  <a:gd name="T54" fmla="*/ 35 w 36"/>
                  <a:gd name="T55" fmla="*/ 25 h 37"/>
                  <a:gd name="T56" fmla="*/ 35 w 36"/>
                  <a:gd name="T57" fmla="*/ 26 h 37"/>
                  <a:gd name="T58" fmla="*/ 35 w 36"/>
                  <a:gd name="T59" fmla="*/ 27 h 37"/>
                  <a:gd name="T60" fmla="*/ 30 w 36"/>
                  <a:gd name="T61" fmla="*/ 36 h 37"/>
                  <a:gd name="T62" fmla="*/ 26 w 36"/>
                  <a:gd name="T63" fmla="*/ 37 h 37"/>
                  <a:gd name="T64" fmla="*/ 3 w 36"/>
                  <a:gd name="T65" fmla="*/ 13 h 37"/>
                  <a:gd name="T66" fmla="*/ 6 w 36"/>
                  <a:gd name="T67" fmla="*/ 17 h 37"/>
                  <a:gd name="T68" fmla="*/ 9 w 36"/>
                  <a:gd name="T69" fmla="*/ 20 h 37"/>
                  <a:gd name="T70" fmla="*/ 11 w 36"/>
                  <a:gd name="T71" fmla="*/ 20 h 37"/>
                  <a:gd name="T72" fmla="*/ 14 w 36"/>
                  <a:gd name="T73" fmla="*/ 21 h 37"/>
                  <a:gd name="T74" fmla="*/ 20 w 36"/>
                  <a:gd name="T75" fmla="*/ 25 h 37"/>
                  <a:gd name="T76" fmla="*/ 22 w 36"/>
                  <a:gd name="T77" fmla="*/ 27 h 37"/>
                  <a:gd name="T78" fmla="*/ 20 w 36"/>
                  <a:gd name="T79" fmla="*/ 31 h 37"/>
                  <a:gd name="T80" fmla="*/ 19 w 36"/>
                  <a:gd name="T81" fmla="*/ 33 h 37"/>
                  <a:gd name="T82" fmla="*/ 26 w 36"/>
                  <a:gd name="T83" fmla="*/ 35 h 37"/>
                  <a:gd name="T84" fmla="*/ 29 w 36"/>
                  <a:gd name="T85" fmla="*/ 34 h 37"/>
                  <a:gd name="T86" fmla="*/ 33 w 36"/>
                  <a:gd name="T87" fmla="*/ 27 h 37"/>
                  <a:gd name="T88" fmla="*/ 33 w 36"/>
                  <a:gd name="T89" fmla="*/ 26 h 37"/>
                  <a:gd name="T90" fmla="*/ 33 w 36"/>
                  <a:gd name="T91" fmla="*/ 25 h 37"/>
                  <a:gd name="T92" fmla="*/ 33 w 36"/>
                  <a:gd name="T93" fmla="*/ 21 h 37"/>
                  <a:gd name="T94" fmla="*/ 33 w 36"/>
                  <a:gd name="T95" fmla="*/ 21 h 37"/>
                  <a:gd name="T96" fmla="*/ 32 w 36"/>
                  <a:gd name="T97" fmla="*/ 21 h 37"/>
                  <a:gd name="T98" fmla="*/ 31 w 36"/>
                  <a:gd name="T99" fmla="*/ 21 h 37"/>
                  <a:gd name="T100" fmla="*/ 29 w 36"/>
                  <a:gd name="T101" fmla="*/ 20 h 37"/>
                  <a:gd name="T102" fmla="*/ 29 w 36"/>
                  <a:gd name="T103" fmla="*/ 18 h 37"/>
                  <a:gd name="T104" fmla="*/ 28 w 36"/>
                  <a:gd name="T105" fmla="*/ 14 h 37"/>
                  <a:gd name="T106" fmla="*/ 26 w 36"/>
                  <a:gd name="T107" fmla="*/ 14 h 37"/>
                  <a:gd name="T108" fmla="*/ 23 w 36"/>
                  <a:gd name="T109" fmla="*/ 14 h 37"/>
                  <a:gd name="T110" fmla="*/ 19 w 36"/>
                  <a:gd name="T111" fmla="*/ 7 h 37"/>
                  <a:gd name="T112" fmla="*/ 19 w 36"/>
                  <a:gd name="T113" fmla="*/ 5 h 37"/>
                  <a:gd name="T114" fmla="*/ 14 w 36"/>
                  <a:gd name="T115" fmla="*/ 2 h 37"/>
                  <a:gd name="T116" fmla="*/ 9 w 36"/>
                  <a:gd name="T117" fmla="*/ 3 h 37"/>
                  <a:gd name="T118" fmla="*/ 7 w 36"/>
                  <a:gd name="T119" fmla="*/ 3 h 37"/>
                  <a:gd name="T120" fmla="*/ 3 w 36"/>
                  <a:gd name="T121" fmla="*/ 10 h 37"/>
                  <a:gd name="T122" fmla="*/ 3 w 36"/>
                  <a:gd name="T123" fmla="*/ 1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6" h="37">
                    <a:moveTo>
                      <a:pt x="26" y="37"/>
                    </a:moveTo>
                    <a:cubicBezTo>
                      <a:pt x="26" y="37"/>
                      <a:pt x="19" y="36"/>
                      <a:pt x="18" y="35"/>
                    </a:cubicBezTo>
                    <a:cubicBezTo>
                      <a:pt x="16" y="33"/>
                      <a:pt x="18" y="31"/>
                      <a:pt x="19" y="30"/>
                    </a:cubicBezTo>
                    <a:cubicBezTo>
                      <a:pt x="19" y="29"/>
                      <a:pt x="20" y="28"/>
                      <a:pt x="20" y="27"/>
                    </a:cubicBezTo>
                    <a:cubicBezTo>
                      <a:pt x="20" y="27"/>
                      <a:pt x="20" y="27"/>
                      <a:pt x="19" y="27"/>
                    </a:cubicBezTo>
                    <a:cubicBezTo>
                      <a:pt x="17" y="25"/>
                      <a:pt x="15" y="24"/>
                      <a:pt x="13" y="22"/>
                    </a:cubicBezTo>
                    <a:cubicBezTo>
                      <a:pt x="13" y="22"/>
                      <a:pt x="12" y="22"/>
                      <a:pt x="11" y="22"/>
                    </a:cubicBezTo>
                    <a:cubicBezTo>
                      <a:pt x="10" y="22"/>
                      <a:pt x="9" y="22"/>
                      <a:pt x="8" y="21"/>
                    </a:cubicBezTo>
                    <a:cubicBezTo>
                      <a:pt x="7" y="20"/>
                      <a:pt x="6" y="19"/>
                      <a:pt x="5" y="18"/>
                    </a:cubicBezTo>
                    <a:cubicBezTo>
                      <a:pt x="4" y="16"/>
                      <a:pt x="3" y="15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2"/>
                      <a:pt x="1" y="11"/>
                      <a:pt x="1" y="10"/>
                    </a:cubicBezTo>
                    <a:cubicBezTo>
                      <a:pt x="2" y="6"/>
                      <a:pt x="3" y="2"/>
                      <a:pt x="7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10" y="0"/>
                      <a:pt x="12" y="0"/>
                      <a:pt x="14" y="0"/>
                    </a:cubicBezTo>
                    <a:cubicBezTo>
                      <a:pt x="17" y="0"/>
                      <a:pt x="19" y="1"/>
                      <a:pt x="20" y="4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1" y="5"/>
                      <a:pt x="21" y="6"/>
                      <a:pt x="21" y="7"/>
                    </a:cubicBezTo>
                    <a:cubicBezTo>
                      <a:pt x="21" y="10"/>
                      <a:pt x="21" y="11"/>
                      <a:pt x="24" y="12"/>
                    </a:cubicBezTo>
                    <a:cubicBezTo>
                      <a:pt x="24" y="12"/>
                      <a:pt x="25" y="12"/>
                      <a:pt x="25" y="12"/>
                    </a:cubicBezTo>
                    <a:cubicBezTo>
                      <a:pt x="27" y="12"/>
                      <a:pt x="28" y="12"/>
                      <a:pt x="29" y="13"/>
                    </a:cubicBezTo>
                    <a:cubicBezTo>
                      <a:pt x="30" y="14"/>
                      <a:pt x="30" y="15"/>
                      <a:pt x="31" y="18"/>
                    </a:cubicBezTo>
                    <a:cubicBezTo>
                      <a:pt x="31" y="18"/>
                      <a:pt x="31" y="19"/>
                      <a:pt x="31" y="19"/>
                    </a:cubicBezTo>
                    <a:cubicBezTo>
                      <a:pt x="31" y="19"/>
                      <a:pt x="32" y="19"/>
                      <a:pt x="32" y="19"/>
                    </a:cubicBezTo>
                    <a:cubicBezTo>
                      <a:pt x="32" y="19"/>
                      <a:pt x="33" y="19"/>
                      <a:pt x="33" y="19"/>
                    </a:cubicBezTo>
                    <a:cubicBezTo>
                      <a:pt x="34" y="19"/>
                      <a:pt x="34" y="19"/>
                      <a:pt x="35" y="19"/>
                    </a:cubicBezTo>
                    <a:cubicBezTo>
                      <a:pt x="36" y="20"/>
                      <a:pt x="35" y="23"/>
                      <a:pt x="35" y="25"/>
                    </a:cubicBezTo>
                    <a:cubicBezTo>
                      <a:pt x="35" y="25"/>
                      <a:pt x="35" y="26"/>
                      <a:pt x="35" y="26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4" y="30"/>
                      <a:pt x="34" y="34"/>
                      <a:pt x="30" y="36"/>
                    </a:cubicBezTo>
                    <a:cubicBezTo>
                      <a:pt x="29" y="36"/>
                      <a:pt x="28" y="37"/>
                      <a:pt x="26" y="37"/>
                    </a:cubicBezTo>
                    <a:close/>
                    <a:moveTo>
                      <a:pt x="3" y="13"/>
                    </a:moveTo>
                    <a:cubicBezTo>
                      <a:pt x="4" y="14"/>
                      <a:pt x="5" y="15"/>
                      <a:pt x="6" y="17"/>
                    </a:cubicBezTo>
                    <a:cubicBezTo>
                      <a:pt x="7" y="18"/>
                      <a:pt x="8" y="19"/>
                      <a:pt x="9" y="20"/>
                    </a:cubicBezTo>
                    <a:cubicBezTo>
                      <a:pt x="10" y="20"/>
                      <a:pt x="10" y="20"/>
                      <a:pt x="11" y="20"/>
                    </a:cubicBezTo>
                    <a:cubicBezTo>
                      <a:pt x="12" y="20"/>
                      <a:pt x="13" y="20"/>
                      <a:pt x="14" y="21"/>
                    </a:cubicBezTo>
                    <a:cubicBezTo>
                      <a:pt x="16" y="22"/>
                      <a:pt x="18" y="24"/>
                      <a:pt x="20" y="25"/>
                    </a:cubicBezTo>
                    <a:cubicBezTo>
                      <a:pt x="21" y="26"/>
                      <a:pt x="22" y="26"/>
                      <a:pt x="22" y="27"/>
                    </a:cubicBezTo>
                    <a:cubicBezTo>
                      <a:pt x="22" y="29"/>
                      <a:pt x="21" y="30"/>
                      <a:pt x="20" y="31"/>
                    </a:cubicBezTo>
                    <a:cubicBezTo>
                      <a:pt x="19" y="32"/>
                      <a:pt x="19" y="33"/>
                      <a:pt x="19" y="33"/>
                    </a:cubicBezTo>
                    <a:cubicBezTo>
                      <a:pt x="20" y="34"/>
                      <a:pt x="23" y="35"/>
                      <a:pt x="26" y="35"/>
                    </a:cubicBezTo>
                    <a:cubicBezTo>
                      <a:pt x="28" y="35"/>
                      <a:pt x="29" y="34"/>
                      <a:pt x="29" y="34"/>
                    </a:cubicBezTo>
                    <a:cubicBezTo>
                      <a:pt x="32" y="33"/>
                      <a:pt x="32" y="30"/>
                      <a:pt x="33" y="27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3"/>
                      <a:pt x="34" y="21"/>
                      <a:pt x="33" y="21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3" y="21"/>
                      <a:pt x="33" y="21"/>
                      <a:pt x="32" y="21"/>
                    </a:cubicBezTo>
                    <a:cubicBezTo>
                      <a:pt x="32" y="21"/>
                      <a:pt x="31" y="21"/>
                      <a:pt x="31" y="21"/>
                    </a:cubicBezTo>
                    <a:cubicBezTo>
                      <a:pt x="29" y="21"/>
                      <a:pt x="29" y="20"/>
                      <a:pt x="29" y="20"/>
                    </a:cubicBezTo>
                    <a:cubicBezTo>
                      <a:pt x="29" y="19"/>
                      <a:pt x="29" y="19"/>
                      <a:pt x="29" y="18"/>
                    </a:cubicBezTo>
                    <a:cubicBezTo>
                      <a:pt x="29" y="17"/>
                      <a:pt x="28" y="15"/>
                      <a:pt x="28" y="14"/>
                    </a:cubicBezTo>
                    <a:cubicBezTo>
                      <a:pt x="27" y="13"/>
                      <a:pt x="27" y="14"/>
                      <a:pt x="26" y="14"/>
                    </a:cubicBezTo>
                    <a:cubicBezTo>
                      <a:pt x="25" y="14"/>
                      <a:pt x="24" y="14"/>
                      <a:pt x="23" y="14"/>
                    </a:cubicBezTo>
                    <a:cubicBezTo>
                      <a:pt x="19" y="13"/>
                      <a:pt x="19" y="10"/>
                      <a:pt x="19" y="7"/>
                    </a:cubicBezTo>
                    <a:cubicBezTo>
                      <a:pt x="19" y="6"/>
                      <a:pt x="19" y="5"/>
                      <a:pt x="19" y="5"/>
                    </a:cubicBezTo>
                    <a:cubicBezTo>
                      <a:pt x="18" y="3"/>
                      <a:pt x="16" y="2"/>
                      <a:pt x="14" y="2"/>
                    </a:cubicBezTo>
                    <a:cubicBezTo>
                      <a:pt x="12" y="2"/>
                      <a:pt x="10" y="2"/>
                      <a:pt x="9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4" y="4"/>
                      <a:pt x="4" y="7"/>
                      <a:pt x="3" y="10"/>
                    </a:cubicBezTo>
                    <a:cubicBezTo>
                      <a:pt x="3" y="11"/>
                      <a:pt x="3" y="12"/>
                      <a:pt x="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6" name="Freeform 155"/>
              <p:cNvSpPr/>
              <p:nvPr/>
            </p:nvSpPr>
            <p:spPr bwMode="auto">
              <a:xfrm>
                <a:off x="2299" y="1839"/>
                <a:ext cx="86" cy="129"/>
              </a:xfrm>
              <a:custGeom>
                <a:avLst/>
                <a:gdLst>
                  <a:gd name="T0" fmla="*/ 46 w 50"/>
                  <a:gd name="T1" fmla="*/ 70 h 75"/>
                  <a:gd name="T2" fmla="*/ 39 w 50"/>
                  <a:gd name="T3" fmla="*/ 69 h 75"/>
                  <a:gd name="T4" fmla="*/ 30 w 50"/>
                  <a:gd name="T5" fmla="*/ 64 h 75"/>
                  <a:gd name="T6" fmla="*/ 21 w 50"/>
                  <a:gd name="T7" fmla="*/ 57 h 75"/>
                  <a:gd name="T8" fmla="*/ 20 w 50"/>
                  <a:gd name="T9" fmla="*/ 53 h 75"/>
                  <a:gd name="T10" fmla="*/ 17 w 50"/>
                  <a:gd name="T11" fmla="*/ 48 h 75"/>
                  <a:gd name="T12" fmla="*/ 12 w 50"/>
                  <a:gd name="T13" fmla="*/ 38 h 75"/>
                  <a:gd name="T14" fmla="*/ 7 w 50"/>
                  <a:gd name="T15" fmla="*/ 29 h 75"/>
                  <a:gd name="T16" fmla="*/ 5 w 50"/>
                  <a:gd name="T17" fmla="*/ 26 h 75"/>
                  <a:gd name="T18" fmla="*/ 2 w 50"/>
                  <a:gd name="T19" fmla="*/ 23 h 75"/>
                  <a:gd name="T20" fmla="*/ 2 w 50"/>
                  <a:gd name="T21" fmla="*/ 22 h 75"/>
                  <a:gd name="T22" fmla="*/ 4 w 50"/>
                  <a:gd name="T23" fmla="*/ 14 h 75"/>
                  <a:gd name="T24" fmla="*/ 4 w 50"/>
                  <a:gd name="T25" fmla="*/ 18 h 75"/>
                  <a:gd name="T26" fmla="*/ 10 w 50"/>
                  <a:gd name="T27" fmla="*/ 19 h 75"/>
                  <a:gd name="T28" fmla="*/ 11 w 50"/>
                  <a:gd name="T29" fmla="*/ 16 h 75"/>
                  <a:gd name="T30" fmla="*/ 13 w 50"/>
                  <a:gd name="T31" fmla="*/ 13 h 75"/>
                  <a:gd name="T32" fmla="*/ 20 w 50"/>
                  <a:gd name="T33" fmla="*/ 9 h 75"/>
                  <a:gd name="T34" fmla="*/ 25 w 50"/>
                  <a:gd name="T35" fmla="*/ 4 h 75"/>
                  <a:gd name="T36" fmla="*/ 27 w 50"/>
                  <a:gd name="T37" fmla="*/ 2 h 75"/>
                  <a:gd name="T38" fmla="*/ 32 w 50"/>
                  <a:gd name="T39" fmla="*/ 8 h 75"/>
                  <a:gd name="T40" fmla="*/ 42 w 50"/>
                  <a:gd name="T41" fmla="*/ 15 h 75"/>
                  <a:gd name="T42" fmla="*/ 45 w 50"/>
                  <a:gd name="T43" fmla="*/ 16 h 75"/>
                  <a:gd name="T44" fmla="*/ 33 w 50"/>
                  <a:gd name="T45" fmla="*/ 24 h 75"/>
                  <a:gd name="T46" fmla="*/ 30 w 50"/>
                  <a:gd name="T47" fmla="*/ 30 h 75"/>
                  <a:gd name="T48" fmla="*/ 33 w 50"/>
                  <a:gd name="T49" fmla="*/ 37 h 75"/>
                  <a:gd name="T50" fmla="*/ 37 w 50"/>
                  <a:gd name="T51" fmla="*/ 39 h 75"/>
                  <a:gd name="T52" fmla="*/ 43 w 50"/>
                  <a:gd name="T53" fmla="*/ 36 h 75"/>
                  <a:gd name="T54" fmla="*/ 45 w 50"/>
                  <a:gd name="T55" fmla="*/ 43 h 75"/>
                  <a:gd name="T56" fmla="*/ 49 w 50"/>
                  <a:gd name="T57" fmla="*/ 48 h 75"/>
                  <a:gd name="T58" fmla="*/ 49 w 50"/>
                  <a:gd name="T59" fmla="*/ 52 h 75"/>
                  <a:gd name="T60" fmla="*/ 49 w 50"/>
                  <a:gd name="T61" fmla="*/ 57 h 75"/>
                  <a:gd name="T62" fmla="*/ 48 w 50"/>
                  <a:gd name="T63" fmla="*/ 59 h 75"/>
                  <a:gd name="T64" fmla="*/ 48 w 50"/>
                  <a:gd name="T65" fmla="*/ 61 h 75"/>
                  <a:gd name="T66" fmla="*/ 49 w 50"/>
                  <a:gd name="T67" fmla="*/ 65 h 75"/>
                  <a:gd name="T68" fmla="*/ 46 w 50"/>
                  <a:gd name="T69" fmla="*/ 7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0" h="75">
                    <a:moveTo>
                      <a:pt x="46" y="70"/>
                    </a:moveTo>
                    <a:cubicBezTo>
                      <a:pt x="45" y="75"/>
                      <a:pt x="41" y="71"/>
                      <a:pt x="39" y="69"/>
                    </a:cubicBezTo>
                    <a:cubicBezTo>
                      <a:pt x="36" y="67"/>
                      <a:pt x="33" y="66"/>
                      <a:pt x="30" y="64"/>
                    </a:cubicBezTo>
                    <a:cubicBezTo>
                      <a:pt x="26" y="62"/>
                      <a:pt x="24" y="60"/>
                      <a:pt x="21" y="57"/>
                    </a:cubicBezTo>
                    <a:cubicBezTo>
                      <a:pt x="20" y="56"/>
                      <a:pt x="20" y="55"/>
                      <a:pt x="20" y="53"/>
                    </a:cubicBezTo>
                    <a:cubicBezTo>
                      <a:pt x="20" y="51"/>
                      <a:pt x="18" y="49"/>
                      <a:pt x="17" y="48"/>
                    </a:cubicBezTo>
                    <a:cubicBezTo>
                      <a:pt x="15" y="45"/>
                      <a:pt x="14" y="42"/>
                      <a:pt x="12" y="38"/>
                    </a:cubicBezTo>
                    <a:cubicBezTo>
                      <a:pt x="11" y="35"/>
                      <a:pt x="9" y="33"/>
                      <a:pt x="7" y="29"/>
                    </a:cubicBezTo>
                    <a:cubicBezTo>
                      <a:pt x="6" y="28"/>
                      <a:pt x="6" y="27"/>
                      <a:pt x="5" y="26"/>
                    </a:cubicBezTo>
                    <a:cubicBezTo>
                      <a:pt x="4" y="25"/>
                      <a:pt x="3" y="24"/>
                      <a:pt x="2" y="23"/>
                    </a:cubicBezTo>
                    <a:cubicBezTo>
                      <a:pt x="1" y="23"/>
                      <a:pt x="2" y="23"/>
                      <a:pt x="2" y="22"/>
                    </a:cubicBezTo>
                    <a:cubicBezTo>
                      <a:pt x="0" y="18"/>
                      <a:pt x="1" y="17"/>
                      <a:pt x="4" y="14"/>
                    </a:cubicBezTo>
                    <a:cubicBezTo>
                      <a:pt x="5" y="16"/>
                      <a:pt x="3" y="16"/>
                      <a:pt x="4" y="18"/>
                    </a:cubicBezTo>
                    <a:cubicBezTo>
                      <a:pt x="7" y="16"/>
                      <a:pt x="7" y="21"/>
                      <a:pt x="10" y="19"/>
                    </a:cubicBezTo>
                    <a:cubicBezTo>
                      <a:pt x="11" y="18"/>
                      <a:pt x="10" y="17"/>
                      <a:pt x="11" y="16"/>
                    </a:cubicBezTo>
                    <a:cubicBezTo>
                      <a:pt x="11" y="14"/>
                      <a:pt x="13" y="14"/>
                      <a:pt x="13" y="13"/>
                    </a:cubicBezTo>
                    <a:cubicBezTo>
                      <a:pt x="14" y="11"/>
                      <a:pt x="18" y="11"/>
                      <a:pt x="20" y="9"/>
                    </a:cubicBezTo>
                    <a:cubicBezTo>
                      <a:pt x="21" y="8"/>
                      <a:pt x="23" y="5"/>
                      <a:pt x="25" y="4"/>
                    </a:cubicBezTo>
                    <a:cubicBezTo>
                      <a:pt x="22" y="1"/>
                      <a:pt x="25" y="0"/>
                      <a:pt x="27" y="2"/>
                    </a:cubicBezTo>
                    <a:cubicBezTo>
                      <a:pt x="28" y="4"/>
                      <a:pt x="32" y="6"/>
                      <a:pt x="32" y="8"/>
                    </a:cubicBezTo>
                    <a:cubicBezTo>
                      <a:pt x="34" y="13"/>
                      <a:pt x="49" y="5"/>
                      <a:pt x="42" y="15"/>
                    </a:cubicBezTo>
                    <a:cubicBezTo>
                      <a:pt x="43" y="15"/>
                      <a:pt x="44" y="16"/>
                      <a:pt x="45" y="16"/>
                    </a:cubicBezTo>
                    <a:cubicBezTo>
                      <a:pt x="41" y="17"/>
                      <a:pt x="33" y="19"/>
                      <a:pt x="33" y="24"/>
                    </a:cubicBezTo>
                    <a:cubicBezTo>
                      <a:pt x="33" y="26"/>
                      <a:pt x="30" y="27"/>
                      <a:pt x="30" y="30"/>
                    </a:cubicBezTo>
                    <a:cubicBezTo>
                      <a:pt x="30" y="33"/>
                      <a:pt x="34" y="34"/>
                      <a:pt x="33" y="37"/>
                    </a:cubicBezTo>
                    <a:cubicBezTo>
                      <a:pt x="36" y="36"/>
                      <a:pt x="35" y="39"/>
                      <a:pt x="37" y="39"/>
                    </a:cubicBezTo>
                    <a:cubicBezTo>
                      <a:pt x="39" y="39"/>
                      <a:pt x="41" y="37"/>
                      <a:pt x="43" y="36"/>
                    </a:cubicBezTo>
                    <a:cubicBezTo>
                      <a:pt x="43" y="40"/>
                      <a:pt x="41" y="44"/>
                      <a:pt x="45" y="43"/>
                    </a:cubicBezTo>
                    <a:cubicBezTo>
                      <a:pt x="47" y="43"/>
                      <a:pt x="48" y="46"/>
                      <a:pt x="49" y="48"/>
                    </a:cubicBezTo>
                    <a:cubicBezTo>
                      <a:pt x="50" y="49"/>
                      <a:pt x="49" y="50"/>
                      <a:pt x="49" y="52"/>
                    </a:cubicBezTo>
                    <a:cubicBezTo>
                      <a:pt x="49" y="54"/>
                      <a:pt x="49" y="55"/>
                      <a:pt x="49" y="57"/>
                    </a:cubicBezTo>
                    <a:cubicBezTo>
                      <a:pt x="49" y="58"/>
                      <a:pt x="47" y="57"/>
                      <a:pt x="48" y="59"/>
                    </a:cubicBezTo>
                    <a:cubicBezTo>
                      <a:pt x="48" y="60"/>
                      <a:pt x="48" y="60"/>
                      <a:pt x="48" y="61"/>
                    </a:cubicBezTo>
                    <a:cubicBezTo>
                      <a:pt x="46" y="63"/>
                      <a:pt x="49" y="63"/>
                      <a:pt x="49" y="65"/>
                    </a:cubicBezTo>
                    <a:cubicBezTo>
                      <a:pt x="48" y="67"/>
                      <a:pt x="46" y="68"/>
                      <a:pt x="46" y="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7" name="Freeform 156"/>
              <p:cNvSpPr>
                <a:spLocks noEditPoints="1"/>
              </p:cNvSpPr>
              <p:nvPr/>
            </p:nvSpPr>
            <p:spPr bwMode="auto">
              <a:xfrm>
                <a:off x="2297" y="1837"/>
                <a:ext cx="90" cy="128"/>
              </a:xfrm>
              <a:custGeom>
                <a:avLst/>
                <a:gdLst>
                  <a:gd name="T0" fmla="*/ 39 w 52"/>
                  <a:gd name="T1" fmla="*/ 71 h 74"/>
                  <a:gd name="T2" fmla="*/ 21 w 52"/>
                  <a:gd name="T3" fmla="*/ 59 h 74"/>
                  <a:gd name="T4" fmla="*/ 18 w 52"/>
                  <a:gd name="T5" fmla="*/ 51 h 74"/>
                  <a:gd name="T6" fmla="*/ 12 w 52"/>
                  <a:gd name="T7" fmla="*/ 40 h 74"/>
                  <a:gd name="T8" fmla="*/ 7 w 52"/>
                  <a:gd name="T9" fmla="*/ 30 h 74"/>
                  <a:gd name="T10" fmla="*/ 1 w 52"/>
                  <a:gd name="T11" fmla="*/ 24 h 74"/>
                  <a:gd name="T12" fmla="*/ 6 w 52"/>
                  <a:gd name="T13" fmla="*/ 13 h 74"/>
                  <a:gd name="T14" fmla="*/ 6 w 52"/>
                  <a:gd name="T15" fmla="*/ 18 h 74"/>
                  <a:gd name="T16" fmla="*/ 11 w 52"/>
                  <a:gd name="T17" fmla="*/ 18 h 74"/>
                  <a:gd name="T18" fmla="*/ 13 w 52"/>
                  <a:gd name="T19" fmla="*/ 14 h 74"/>
                  <a:gd name="T20" fmla="*/ 22 w 52"/>
                  <a:gd name="T21" fmla="*/ 7 h 74"/>
                  <a:gd name="T22" fmla="*/ 29 w 52"/>
                  <a:gd name="T23" fmla="*/ 3 h 74"/>
                  <a:gd name="T24" fmla="*/ 37 w 52"/>
                  <a:gd name="T25" fmla="*/ 10 h 74"/>
                  <a:gd name="T26" fmla="*/ 46 w 52"/>
                  <a:gd name="T27" fmla="*/ 11 h 74"/>
                  <a:gd name="T28" fmla="*/ 46 w 52"/>
                  <a:gd name="T29" fmla="*/ 16 h 74"/>
                  <a:gd name="T30" fmla="*/ 45 w 52"/>
                  <a:gd name="T31" fmla="*/ 18 h 74"/>
                  <a:gd name="T32" fmla="*/ 32 w 52"/>
                  <a:gd name="T33" fmla="*/ 31 h 74"/>
                  <a:gd name="T34" fmla="*/ 38 w 52"/>
                  <a:gd name="T35" fmla="*/ 38 h 74"/>
                  <a:gd name="T36" fmla="*/ 43 w 52"/>
                  <a:gd name="T37" fmla="*/ 37 h 74"/>
                  <a:gd name="T38" fmla="*/ 45 w 52"/>
                  <a:gd name="T39" fmla="*/ 40 h 74"/>
                  <a:gd name="T40" fmla="*/ 47 w 52"/>
                  <a:gd name="T41" fmla="*/ 43 h 74"/>
                  <a:gd name="T42" fmla="*/ 51 w 52"/>
                  <a:gd name="T43" fmla="*/ 51 h 74"/>
                  <a:gd name="T44" fmla="*/ 51 w 52"/>
                  <a:gd name="T45" fmla="*/ 58 h 74"/>
                  <a:gd name="T46" fmla="*/ 50 w 52"/>
                  <a:gd name="T47" fmla="*/ 62 h 74"/>
                  <a:gd name="T48" fmla="*/ 49 w 52"/>
                  <a:gd name="T49" fmla="*/ 69 h 74"/>
                  <a:gd name="T50" fmla="*/ 48 w 52"/>
                  <a:gd name="T51" fmla="*/ 71 h 74"/>
                  <a:gd name="T52" fmla="*/ 6 w 52"/>
                  <a:gd name="T53" fmla="*/ 26 h 74"/>
                  <a:gd name="T54" fmla="*/ 11 w 52"/>
                  <a:gd name="T55" fmla="*/ 33 h 74"/>
                  <a:gd name="T56" fmla="*/ 19 w 52"/>
                  <a:gd name="T57" fmla="*/ 49 h 74"/>
                  <a:gd name="T58" fmla="*/ 22 w 52"/>
                  <a:gd name="T59" fmla="*/ 55 h 74"/>
                  <a:gd name="T60" fmla="*/ 35 w 52"/>
                  <a:gd name="T61" fmla="*/ 66 h 74"/>
                  <a:gd name="T62" fmla="*/ 45 w 52"/>
                  <a:gd name="T63" fmla="*/ 72 h 74"/>
                  <a:gd name="T64" fmla="*/ 49 w 52"/>
                  <a:gd name="T65" fmla="*/ 66 h 74"/>
                  <a:gd name="T66" fmla="*/ 48 w 52"/>
                  <a:gd name="T67" fmla="*/ 61 h 74"/>
                  <a:gd name="T68" fmla="*/ 48 w 52"/>
                  <a:gd name="T69" fmla="*/ 58 h 74"/>
                  <a:gd name="T70" fmla="*/ 49 w 52"/>
                  <a:gd name="T71" fmla="*/ 53 h 74"/>
                  <a:gd name="T72" fmla="*/ 49 w 52"/>
                  <a:gd name="T73" fmla="*/ 48 h 74"/>
                  <a:gd name="T74" fmla="*/ 43 w 52"/>
                  <a:gd name="T75" fmla="*/ 40 h 74"/>
                  <a:gd name="T76" fmla="*/ 36 w 52"/>
                  <a:gd name="T77" fmla="*/ 40 h 74"/>
                  <a:gd name="T78" fmla="*/ 33 w 52"/>
                  <a:gd name="T79" fmla="*/ 38 h 74"/>
                  <a:gd name="T80" fmla="*/ 32 w 52"/>
                  <a:gd name="T81" fmla="*/ 27 h 74"/>
                  <a:gd name="T82" fmla="*/ 42 w 52"/>
                  <a:gd name="T83" fmla="*/ 17 h 74"/>
                  <a:gd name="T84" fmla="*/ 42 w 52"/>
                  <a:gd name="T85" fmla="*/ 12 h 74"/>
                  <a:gd name="T86" fmla="*/ 32 w 52"/>
                  <a:gd name="T87" fmla="*/ 9 h 74"/>
                  <a:gd name="T88" fmla="*/ 25 w 52"/>
                  <a:gd name="T89" fmla="*/ 3 h 74"/>
                  <a:gd name="T90" fmla="*/ 26 w 52"/>
                  <a:gd name="T91" fmla="*/ 6 h 74"/>
                  <a:gd name="T92" fmla="*/ 18 w 52"/>
                  <a:gd name="T93" fmla="*/ 13 h 74"/>
                  <a:gd name="T94" fmla="*/ 13 w 52"/>
                  <a:gd name="T95" fmla="*/ 17 h 74"/>
                  <a:gd name="T96" fmla="*/ 10 w 52"/>
                  <a:gd name="T97" fmla="*/ 22 h 74"/>
                  <a:gd name="T98" fmla="*/ 4 w 52"/>
                  <a:gd name="T99" fmla="*/ 20 h 74"/>
                  <a:gd name="T100" fmla="*/ 4 w 52"/>
                  <a:gd name="T101" fmla="*/ 2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2" h="74">
                    <a:moveTo>
                      <a:pt x="45" y="74"/>
                    </a:moveTo>
                    <a:cubicBezTo>
                      <a:pt x="43" y="74"/>
                      <a:pt x="41" y="72"/>
                      <a:pt x="39" y="71"/>
                    </a:cubicBezTo>
                    <a:cubicBezTo>
                      <a:pt x="39" y="71"/>
                      <a:pt x="39" y="71"/>
                      <a:pt x="39" y="71"/>
                    </a:cubicBezTo>
                    <a:cubicBezTo>
                      <a:pt x="37" y="69"/>
                      <a:pt x="36" y="69"/>
                      <a:pt x="34" y="68"/>
                    </a:cubicBezTo>
                    <a:cubicBezTo>
                      <a:pt x="33" y="68"/>
                      <a:pt x="31" y="67"/>
                      <a:pt x="30" y="66"/>
                    </a:cubicBezTo>
                    <a:cubicBezTo>
                      <a:pt x="26" y="64"/>
                      <a:pt x="24" y="61"/>
                      <a:pt x="21" y="59"/>
                    </a:cubicBezTo>
                    <a:cubicBezTo>
                      <a:pt x="20" y="58"/>
                      <a:pt x="20" y="56"/>
                      <a:pt x="20" y="55"/>
                    </a:cubicBezTo>
                    <a:cubicBezTo>
                      <a:pt x="20" y="55"/>
                      <a:pt x="20" y="54"/>
                      <a:pt x="20" y="54"/>
                    </a:cubicBezTo>
                    <a:cubicBezTo>
                      <a:pt x="20" y="53"/>
                      <a:pt x="19" y="52"/>
                      <a:pt x="18" y="51"/>
                    </a:cubicBezTo>
                    <a:cubicBezTo>
                      <a:pt x="18" y="51"/>
                      <a:pt x="17" y="50"/>
                      <a:pt x="17" y="50"/>
                    </a:cubicBezTo>
                    <a:cubicBezTo>
                      <a:pt x="15" y="47"/>
                      <a:pt x="14" y="44"/>
                      <a:pt x="12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1" y="37"/>
                      <a:pt x="10" y="36"/>
                      <a:pt x="9" y="34"/>
                    </a:cubicBezTo>
                    <a:cubicBezTo>
                      <a:pt x="9" y="33"/>
                      <a:pt x="8" y="32"/>
                      <a:pt x="7" y="31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6" y="29"/>
                      <a:pt x="6" y="28"/>
                      <a:pt x="5" y="28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5"/>
                      <a:pt x="1" y="24"/>
                      <a:pt x="1" y="24"/>
                    </a:cubicBezTo>
                    <a:cubicBezTo>
                      <a:pt x="1" y="23"/>
                      <a:pt x="2" y="23"/>
                      <a:pt x="2" y="23"/>
                    </a:cubicBezTo>
                    <a:cubicBezTo>
                      <a:pt x="0" y="18"/>
                      <a:pt x="1" y="18"/>
                      <a:pt x="4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6"/>
                      <a:pt x="6" y="17"/>
                      <a:pt x="6" y="17"/>
                    </a:cubicBezTo>
                    <a:cubicBezTo>
                      <a:pt x="6" y="17"/>
                      <a:pt x="6" y="18"/>
                      <a:pt x="6" y="18"/>
                    </a:cubicBezTo>
                    <a:cubicBezTo>
                      <a:pt x="7" y="18"/>
                      <a:pt x="8" y="18"/>
                      <a:pt x="9" y="19"/>
                    </a:cubicBezTo>
                    <a:cubicBezTo>
                      <a:pt x="9" y="20"/>
                      <a:pt x="10" y="20"/>
                      <a:pt x="10" y="19"/>
                    </a:cubicBezTo>
                    <a:cubicBezTo>
                      <a:pt x="11" y="19"/>
                      <a:pt x="11" y="19"/>
                      <a:pt x="11" y="18"/>
                    </a:cubicBezTo>
                    <a:cubicBezTo>
                      <a:pt x="11" y="18"/>
                      <a:pt x="11" y="17"/>
                      <a:pt x="11" y="16"/>
                    </a:cubicBezTo>
                    <a:cubicBezTo>
                      <a:pt x="11" y="15"/>
                      <a:pt x="12" y="15"/>
                      <a:pt x="13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2"/>
                      <a:pt x="15" y="12"/>
                      <a:pt x="17" y="11"/>
                    </a:cubicBezTo>
                    <a:cubicBezTo>
                      <a:pt x="19" y="10"/>
                      <a:pt x="20" y="10"/>
                      <a:pt x="20" y="9"/>
                    </a:cubicBezTo>
                    <a:cubicBezTo>
                      <a:pt x="21" y="9"/>
                      <a:pt x="21" y="8"/>
                      <a:pt x="22" y="7"/>
                    </a:cubicBezTo>
                    <a:cubicBezTo>
                      <a:pt x="23" y="6"/>
                      <a:pt x="23" y="5"/>
                      <a:pt x="24" y="5"/>
                    </a:cubicBezTo>
                    <a:cubicBezTo>
                      <a:pt x="23" y="3"/>
                      <a:pt x="23" y="2"/>
                      <a:pt x="23" y="2"/>
                    </a:cubicBezTo>
                    <a:cubicBezTo>
                      <a:pt x="24" y="0"/>
                      <a:pt x="27" y="1"/>
                      <a:pt x="29" y="3"/>
                    </a:cubicBezTo>
                    <a:cubicBezTo>
                      <a:pt x="29" y="3"/>
                      <a:pt x="30" y="4"/>
                      <a:pt x="31" y="5"/>
                    </a:cubicBezTo>
                    <a:cubicBezTo>
                      <a:pt x="33" y="6"/>
                      <a:pt x="34" y="7"/>
                      <a:pt x="34" y="9"/>
                    </a:cubicBezTo>
                    <a:cubicBezTo>
                      <a:pt x="35" y="9"/>
                      <a:pt x="35" y="10"/>
                      <a:pt x="37" y="10"/>
                    </a:cubicBezTo>
                    <a:cubicBezTo>
                      <a:pt x="38" y="10"/>
                      <a:pt x="39" y="10"/>
                      <a:pt x="40" y="10"/>
                    </a:cubicBezTo>
                    <a:cubicBezTo>
                      <a:pt x="40" y="10"/>
                      <a:pt x="41" y="10"/>
                      <a:pt x="42" y="10"/>
                    </a:cubicBezTo>
                    <a:cubicBezTo>
                      <a:pt x="43" y="10"/>
                      <a:pt x="45" y="10"/>
                      <a:pt x="46" y="11"/>
                    </a:cubicBezTo>
                    <a:cubicBezTo>
                      <a:pt x="46" y="12"/>
                      <a:pt x="46" y="14"/>
                      <a:pt x="45" y="16"/>
                    </a:cubicBezTo>
                    <a:cubicBezTo>
                      <a:pt x="45" y="16"/>
                      <a:pt x="45" y="16"/>
                      <a:pt x="45" y="16"/>
                    </a:cubicBezTo>
                    <a:cubicBezTo>
                      <a:pt x="45" y="16"/>
                      <a:pt x="46" y="16"/>
                      <a:pt x="46" y="16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6" y="18"/>
                      <a:pt x="45" y="18"/>
                      <a:pt x="45" y="18"/>
                    </a:cubicBezTo>
                    <a:cubicBezTo>
                      <a:pt x="41" y="19"/>
                      <a:pt x="35" y="21"/>
                      <a:pt x="35" y="25"/>
                    </a:cubicBezTo>
                    <a:cubicBezTo>
                      <a:pt x="35" y="26"/>
                      <a:pt x="34" y="27"/>
                      <a:pt x="33" y="28"/>
                    </a:cubicBezTo>
                    <a:cubicBezTo>
                      <a:pt x="32" y="29"/>
                      <a:pt x="32" y="30"/>
                      <a:pt x="32" y="31"/>
                    </a:cubicBezTo>
                    <a:cubicBezTo>
                      <a:pt x="32" y="32"/>
                      <a:pt x="33" y="33"/>
                      <a:pt x="33" y="34"/>
                    </a:cubicBezTo>
                    <a:cubicBezTo>
                      <a:pt x="34" y="34"/>
                      <a:pt x="35" y="35"/>
                      <a:pt x="35" y="37"/>
                    </a:cubicBezTo>
                    <a:cubicBezTo>
                      <a:pt x="37" y="37"/>
                      <a:pt x="37" y="38"/>
                      <a:pt x="38" y="38"/>
                    </a:cubicBezTo>
                    <a:cubicBezTo>
                      <a:pt x="38" y="39"/>
                      <a:pt x="38" y="39"/>
                      <a:pt x="39" y="39"/>
                    </a:cubicBezTo>
                    <a:cubicBezTo>
                      <a:pt x="40" y="39"/>
                      <a:pt x="41" y="38"/>
                      <a:pt x="42" y="37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45" y="38"/>
                      <a:pt x="45" y="39"/>
                      <a:pt x="45" y="40"/>
                    </a:cubicBezTo>
                    <a:cubicBezTo>
                      <a:pt x="45" y="41"/>
                      <a:pt x="44" y="43"/>
                      <a:pt x="45" y="43"/>
                    </a:cubicBezTo>
                    <a:cubicBezTo>
                      <a:pt x="45" y="43"/>
                      <a:pt x="46" y="43"/>
                      <a:pt x="46" y="43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48" y="43"/>
                      <a:pt x="49" y="45"/>
                      <a:pt x="50" y="47"/>
                    </a:cubicBezTo>
                    <a:cubicBezTo>
                      <a:pt x="50" y="48"/>
                      <a:pt x="51" y="48"/>
                      <a:pt x="51" y="48"/>
                    </a:cubicBezTo>
                    <a:cubicBezTo>
                      <a:pt x="52" y="50"/>
                      <a:pt x="51" y="51"/>
                      <a:pt x="51" y="51"/>
                    </a:cubicBezTo>
                    <a:cubicBezTo>
                      <a:pt x="51" y="52"/>
                      <a:pt x="51" y="52"/>
                      <a:pt x="51" y="53"/>
                    </a:cubicBezTo>
                    <a:cubicBezTo>
                      <a:pt x="51" y="53"/>
                      <a:pt x="51" y="54"/>
                      <a:pt x="51" y="55"/>
                    </a:cubicBezTo>
                    <a:cubicBezTo>
                      <a:pt x="51" y="56"/>
                      <a:pt x="51" y="57"/>
                      <a:pt x="51" y="58"/>
                    </a:cubicBezTo>
                    <a:cubicBezTo>
                      <a:pt x="51" y="59"/>
                      <a:pt x="50" y="59"/>
                      <a:pt x="50" y="59"/>
                    </a:cubicBezTo>
                    <a:cubicBezTo>
                      <a:pt x="50" y="59"/>
                      <a:pt x="50" y="60"/>
                      <a:pt x="50" y="60"/>
                    </a:cubicBezTo>
                    <a:cubicBezTo>
                      <a:pt x="50" y="60"/>
                      <a:pt x="50" y="61"/>
                      <a:pt x="50" y="62"/>
                    </a:cubicBezTo>
                    <a:cubicBezTo>
                      <a:pt x="49" y="63"/>
                      <a:pt x="49" y="63"/>
                      <a:pt x="50" y="64"/>
                    </a:cubicBezTo>
                    <a:cubicBezTo>
                      <a:pt x="50" y="64"/>
                      <a:pt x="51" y="65"/>
                      <a:pt x="51" y="67"/>
                    </a:cubicBezTo>
                    <a:cubicBezTo>
                      <a:pt x="50" y="68"/>
                      <a:pt x="50" y="68"/>
                      <a:pt x="49" y="69"/>
                    </a:cubicBezTo>
                    <a:cubicBezTo>
                      <a:pt x="49" y="70"/>
                      <a:pt x="48" y="70"/>
                      <a:pt x="48" y="71"/>
                    </a:cubicBezTo>
                    <a:cubicBezTo>
                      <a:pt x="48" y="71"/>
                      <a:pt x="48" y="71"/>
                      <a:pt x="48" y="71"/>
                    </a:cubicBezTo>
                    <a:cubicBezTo>
                      <a:pt x="48" y="71"/>
                      <a:pt x="48" y="71"/>
                      <a:pt x="48" y="71"/>
                    </a:cubicBezTo>
                    <a:cubicBezTo>
                      <a:pt x="48" y="74"/>
                      <a:pt x="46" y="74"/>
                      <a:pt x="45" y="74"/>
                    </a:cubicBezTo>
                    <a:close/>
                    <a:moveTo>
                      <a:pt x="4" y="24"/>
                    </a:moveTo>
                    <a:cubicBezTo>
                      <a:pt x="6" y="26"/>
                      <a:pt x="6" y="26"/>
                      <a:pt x="6" y="26"/>
                    </a:cubicBezTo>
                    <a:cubicBezTo>
                      <a:pt x="8" y="27"/>
                      <a:pt x="8" y="28"/>
                      <a:pt x="9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10" y="31"/>
                      <a:pt x="10" y="32"/>
                      <a:pt x="11" y="33"/>
                    </a:cubicBezTo>
                    <a:cubicBezTo>
                      <a:pt x="12" y="35"/>
                      <a:pt x="13" y="37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6" y="43"/>
                      <a:pt x="17" y="46"/>
                      <a:pt x="19" y="49"/>
                    </a:cubicBezTo>
                    <a:cubicBezTo>
                      <a:pt x="19" y="49"/>
                      <a:pt x="19" y="49"/>
                      <a:pt x="20" y="50"/>
                    </a:cubicBezTo>
                    <a:cubicBezTo>
                      <a:pt x="21" y="51"/>
                      <a:pt x="22" y="52"/>
                      <a:pt x="22" y="54"/>
                    </a:cubicBezTo>
                    <a:cubicBezTo>
                      <a:pt x="22" y="54"/>
                      <a:pt x="22" y="55"/>
                      <a:pt x="22" y="55"/>
                    </a:cubicBezTo>
                    <a:cubicBezTo>
                      <a:pt x="22" y="56"/>
                      <a:pt x="22" y="57"/>
                      <a:pt x="23" y="58"/>
                    </a:cubicBezTo>
                    <a:cubicBezTo>
                      <a:pt x="25" y="60"/>
                      <a:pt x="28" y="62"/>
                      <a:pt x="31" y="64"/>
                    </a:cubicBezTo>
                    <a:cubicBezTo>
                      <a:pt x="32" y="65"/>
                      <a:pt x="34" y="66"/>
                      <a:pt x="35" y="66"/>
                    </a:cubicBezTo>
                    <a:cubicBezTo>
                      <a:pt x="37" y="67"/>
                      <a:pt x="38" y="68"/>
                      <a:pt x="40" y="69"/>
                    </a:cubicBezTo>
                    <a:cubicBezTo>
                      <a:pt x="41" y="70"/>
                      <a:pt x="41" y="70"/>
                      <a:pt x="41" y="70"/>
                    </a:cubicBezTo>
                    <a:cubicBezTo>
                      <a:pt x="42" y="71"/>
                      <a:pt x="44" y="72"/>
                      <a:pt x="45" y="72"/>
                    </a:cubicBezTo>
                    <a:cubicBezTo>
                      <a:pt x="45" y="72"/>
                      <a:pt x="46" y="72"/>
                      <a:pt x="46" y="71"/>
                    </a:cubicBezTo>
                    <a:cubicBezTo>
                      <a:pt x="46" y="69"/>
                      <a:pt x="47" y="68"/>
                      <a:pt x="48" y="68"/>
                    </a:cubicBezTo>
                    <a:cubicBezTo>
                      <a:pt x="48" y="67"/>
                      <a:pt x="49" y="67"/>
                      <a:pt x="49" y="66"/>
                    </a:cubicBezTo>
                    <a:cubicBezTo>
                      <a:pt x="49" y="66"/>
                      <a:pt x="49" y="66"/>
                      <a:pt x="48" y="65"/>
                    </a:cubicBezTo>
                    <a:cubicBezTo>
                      <a:pt x="48" y="64"/>
                      <a:pt x="47" y="63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48" y="60"/>
                      <a:pt x="47" y="59"/>
                      <a:pt x="48" y="58"/>
                    </a:cubicBezTo>
                    <a:cubicBezTo>
                      <a:pt x="48" y="58"/>
                      <a:pt x="48" y="58"/>
                      <a:pt x="49" y="58"/>
                    </a:cubicBezTo>
                    <a:cubicBezTo>
                      <a:pt x="49" y="57"/>
                      <a:pt x="49" y="56"/>
                      <a:pt x="49" y="55"/>
                    </a:cubicBezTo>
                    <a:cubicBezTo>
                      <a:pt x="49" y="54"/>
                      <a:pt x="49" y="53"/>
                      <a:pt x="49" y="53"/>
                    </a:cubicBezTo>
                    <a:cubicBezTo>
                      <a:pt x="49" y="52"/>
                      <a:pt x="49" y="51"/>
                      <a:pt x="49" y="51"/>
                    </a:cubicBezTo>
                    <a:cubicBezTo>
                      <a:pt x="49" y="50"/>
                      <a:pt x="49" y="50"/>
                      <a:pt x="49" y="49"/>
                    </a:cubicBezTo>
                    <a:cubicBezTo>
                      <a:pt x="49" y="49"/>
                      <a:pt x="49" y="48"/>
                      <a:pt x="49" y="48"/>
                    </a:cubicBezTo>
                    <a:cubicBezTo>
                      <a:pt x="48" y="47"/>
                      <a:pt x="47" y="45"/>
                      <a:pt x="47" y="45"/>
                    </a:cubicBezTo>
                    <a:cubicBezTo>
                      <a:pt x="45" y="45"/>
                      <a:pt x="44" y="45"/>
                      <a:pt x="43" y="44"/>
                    </a:cubicBezTo>
                    <a:cubicBezTo>
                      <a:pt x="42" y="43"/>
                      <a:pt x="43" y="41"/>
                      <a:pt x="43" y="40"/>
                    </a:cubicBezTo>
                    <a:cubicBezTo>
                      <a:pt x="43" y="40"/>
                      <a:pt x="43" y="39"/>
                      <a:pt x="43" y="39"/>
                    </a:cubicBezTo>
                    <a:cubicBezTo>
                      <a:pt x="41" y="40"/>
                      <a:pt x="40" y="41"/>
                      <a:pt x="38" y="41"/>
                    </a:cubicBezTo>
                    <a:cubicBezTo>
                      <a:pt x="37" y="41"/>
                      <a:pt x="36" y="40"/>
                      <a:pt x="36" y="40"/>
                    </a:cubicBezTo>
                    <a:cubicBezTo>
                      <a:pt x="36" y="39"/>
                      <a:pt x="35" y="39"/>
                      <a:pt x="34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38"/>
                      <a:pt x="33" y="38"/>
                      <a:pt x="33" y="38"/>
                    </a:cubicBezTo>
                    <a:cubicBezTo>
                      <a:pt x="34" y="37"/>
                      <a:pt x="33" y="36"/>
                      <a:pt x="32" y="35"/>
                    </a:cubicBezTo>
                    <a:cubicBezTo>
                      <a:pt x="31" y="34"/>
                      <a:pt x="30" y="33"/>
                      <a:pt x="30" y="31"/>
                    </a:cubicBezTo>
                    <a:cubicBezTo>
                      <a:pt x="30" y="29"/>
                      <a:pt x="31" y="28"/>
                      <a:pt x="32" y="27"/>
                    </a:cubicBezTo>
                    <a:cubicBezTo>
                      <a:pt x="32" y="26"/>
                      <a:pt x="33" y="26"/>
                      <a:pt x="33" y="25"/>
                    </a:cubicBezTo>
                    <a:cubicBezTo>
                      <a:pt x="33" y="20"/>
                      <a:pt x="39" y="18"/>
                      <a:pt x="43" y="17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3" y="15"/>
                      <a:pt x="43" y="15"/>
                      <a:pt x="43" y="15"/>
                    </a:cubicBezTo>
                    <a:cubicBezTo>
                      <a:pt x="44" y="13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2" y="12"/>
                    </a:cubicBezTo>
                    <a:cubicBezTo>
                      <a:pt x="41" y="12"/>
                      <a:pt x="40" y="12"/>
                      <a:pt x="40" y="12"/>
                    </a:cubicBezTo>
                    <a:cubicBezTo>
                      <a:pt x="39" y="12"/>
                      <a:pt x="38" y="12"/>
                      <a:pt x="37" y="12"/>
                    </a:cubicBezTo>
                    <a:cubicBezTo>
                      <a:pt x="36" y="12"/>
                      <a:pt x="33" y="12"/>
                      <a:pt x="32" y="9"/>
                    </a:cubicBezTo>
                    <a:cubicBezTo>
                      <a:pt x="32" y="8"/>
                      <a:pt x="31" y="7"/>
                      <a:pt x="30" y="6"/>
                    </a:cubicBezTo>
                    <a:cubicBezTo>
                      <a:pt x="29" y="5"/>
                      <a:pt x="28" y="5"/>
                      <a:pt x="27" y="4"/>
                    </a:cubicBezTo>
                    <a:cubicBezTo>
                      <a:pt x="26" y="3"/>
                      <a:pt x="26" y="3"/>
                      <a:pt x="25" y="3"/>
                    </a:cubicBezTo>
                    <a:cubicBezTo>
                      <a:pt x="25" y="3"/>
                      <a:pt x="25" y="3"/>
                      <a:pt x="26" y="4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4" y="8"/>
                      <a:pt x="24" y="9"/>
                    </a:cubicBezTo>
                    <a:cubicBezTo>
                      <a:pt x="23" y="9"/>
                      <a:pt x="22" y="10"/>
                      <a:pt x="22" y="11"/>
                    </a:cubicBezTo>
                    <a:cubicBezTo>
                      <a:pt x="21" y="12"/>
                      <a:pt x="19" y="12"/>
                      <a:pt x="18" y="13"/>
                    </a:cubicBezTo>
                    <a:cubicBezTo>
                      <a:pt x="17" y="13"/>
                      <a:pt x="15" y="14"/>
                      <a:pt x="15" y="15"/>
                    </a:cubicBezTo>
                    <a:cubicBezTo>
                      <a:pt x="15" y="15"/>
                      <a:pt x="14" y="16"/>
                      <a:pt x="14" y="16"/>
                    </a:cubicBezTo>
                    <a:cubicBezTo>
                      <a:pt x="13" y="16"/>
                      <a:pt x="13" y="17"/>
                      <a:pt x="13" y="17"/>
                    </a:cubicBezTo>
                    <a:cubicBezTo>
                      <a:pt x="13" y="17"/>
                      <a:pt x="13" y="18"/>
                      <a:pt x="13" y="18"/>
                    </a:cubicBezTo>
                    <a:cubicBezTo>
                      <a:pt x="13" y="19"/>
                      <a:pt x="13" y="20"/>
                      <a:pt x="11" y="21"/>
                    </a:cubicBezTo>
                    <a:cubicBezTo>
                      <a:pt x="11" y="21"/>
                      <a:pt x="10" y="22"/>
                      <a:pt x="10" y="22"/>
                    </a:cubicBezTo>
                    <a:cubicBezTo>
                      <a:pt x="9" y="22"/>
                      <a:pt x="8" y="21"/>
                      <a:pt x="7" y="20"/>
                    </a:cubicBezTo>
                    <a:cubicBezTo>
                      <a:pt x="7" y="20"/>
                      <a:pt x="6" y="19"/>
                      <a:pt x="5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18"/>
                      <a:pt x="4" y="18"/>
                    </a:cubicBezTo>
                    <a:cubicBezTo>
                      <a:pt x="3" y="19"/>
                      <a:pt x="3" y="20"/>
                      <a:pt x="4" y="22"/>
                    </a:cubicBezTo>
                    <a:cubicBezTo>
                      <a:pt x="4" y="23"/>
                      <a:pt x="4" y="24"/>
                      <a:pt x="4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8" name="Freeform 157"/>
              <p:cNvSpPr/>
              <p:nvPr/>
            </p:nvSpPr>
            <p:spPr bwMode="auto">
              <a:xfrm>
                <a:off x="2456" y="1800"/>
                <a:ext cx="33" cy="29"/>
              </a:xfrm>
              <a:custGeom>
                <a:avLst/>
                <a:gdLst>
                  <a:gd name="T0" fmla="*/ 7 w 19"/>
                  <a:gd name="T1" fmla="*/ 16 h 17"/>
                  <a:gd name="T2" fmla="*/ 3 w 19"/>
                  <a:gd name="T3" fmla="*/ 10 h 17"/>
                  <a:gd name="T4" fmla="*/ 1 w 19"/>
                  <a:gd name="T5" fmla="*/ 4 h 17"/>
                  <a:gd name="T6" fmla="*/ 4 w 19"/>
                  <a:gd name="T7" fmla="*/ 2 h 17"/>
                  <a:gd name="T8" fmla="*/ 6 w 19"/>
                  <a:gd name="T9" fmla="*/ 0 h 17"/>
                  <a:gd name="T10" fmla="*/ 15 w 19"/>
                  <a:gd name="T11" fmla="*/ 0 h 17"/>
                  <a:gd name="T12" fmla="*/ 15 w 19"/>
                  <a:gd name="T13" fmla="*/ 4 h 17"/>
                  <a:gd name="T14" fmla="*/ 16 w 19"/>
                  <a:gd name="T15" fmla="*/ 12 h 17"/>
                  <a:gd name="T16" fmla="*/ 12 w 19"/>
                  <a:gd name="T17" fmla="*/ 13 h 17"/>
                  <a:gd name="T18" fmla="*/ 7 w 19"/>
                  <a:gd name="T1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17">
                    <a:moveTo>
                      <a:pt x="7" y="16"/>
                    </a:moveTo>
                    <a:cubicBezTo>
                      <a:pt x="6" y="14"/>
                      <a:pt x="5" y="11"/>
                      <a:pt x="3" y="10"/>
                    </a:cubicBezTo>
                    <a:cubicBezTo>
                      <a:pt x="1" y="9"/>
                      <a:pt x="0" y="6"/>
                      <a:pt x="1" y="4"/>
                    </a:cubicBezTo>
                    <a:cubicBezTo>
                      <a:pt x="2" y="3"/>
                      <a:pt x="3" y="4"/>
                      <a:pt x="4" y="2"/>
                    </a:cubicBezTo>
                    <a:cubicBezTo>
                      <a:pt x="5" y="0"/>
                      <a:pt x="5" y="0"/>
                      <a:pt x="6" y="0"/>
                    </a:cubicBezTo>
                    <a:cubicBezTo>
                      <a:pt x="9" y="0"/>
                      <a:pt x="12" y="0"/>
                      <a:pt x="15" y="0"/>
                    </a:cubicBezTo>
                    <a:cubicBezTo>
                      <a:pt x="19" y="1"/>
                      <a:pt x="15" y="2"/>
                      <a:pt x="15" y="4"/>
                    </a:cubicBezTo>
                    <a:cubicBezTo>
                      <a:pt x="16" y="8"/>
                      <a:pt x="17" y="9"/>
                      <a:pt x="16" y="12"/>
                    </a:cubicBezTo>
                    <a:cubicBezTo>
                      <a:pt x="16" y="15"/>
                      <a:pt x="13" y="13"/>
                      <a:pt x="12" y="13"/>
                    </a:cubicBezTo>
                    <a:cubicBezTo>
                      <a:pt x="9" y="14"/>
                      <a:pt x="10" y="17"/>
                      <a:pt x="7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9" name="Freeform 158"/>
              <p:cNvSpPr>
                <a:spLocks noEditPoints="1"/>
              </p:cNvSpPr>
              <p:nvPr/>
            </p:nvSpPr>
            <p:spPr bwMode="auto">
              <a:xfrm>
                <a:off x="2456" y="1798"/>
                <a:ext cx="31" cy="31"/>
              </a:xfrm>
              <a:custGeom>
                <a:avLst/>
                <a:gdLst>
                  <a:gd name="T0" fmla="*/ 8 w 18"/>
                  <a:gd name="T1" fmla="*/ 18 h 18"/>
                  <a:gd name="T2" fmla="*/ 7 w 18"/>
                  <a:gd name="T3" fmla="*/ 18 h 18"/>
                  <a:gd name="T4" fmla="*/ 7 w 18"/>
                  <a:gd name="T5" fmla="*/ 17 h 18"/>
                  <a:gd name="T6" fmla="*/ 5 w 18"/>
                  <a:gd name="T7" fmla="*/ 14 h 18"/>
                  <a:gd name="T8" fmla="*/ 3 w 18"/>
                  <a:gd name="T9" fmla="*/ 12 h 18"/>
                  <a:gd name="T10" fmla="*/ 0 w 18"/>
                  <a:gd name="T11" fmla="*/ 10 h 18"/>
                  <a:gd name="T12" fmla="*/ 1 w 18"/>
                  <a:gd name="T13" fmla="*/ 5 h 18"/>
                  <a:gd name="T14" fmla="*/ 2 w 18"/>
                  <a:gd name="T15" fmla="*/ 4 h 18"/>
                  <a:gd name="T16" fmla="*/ 3 w 18"/>
                  <a:gd name="T17" fmla="*/ 3 h 18"/>
                  <a:gd name="T18" fmla="*/ 4 w 18"/>
                  <a:gd name="T19" fmla="*/ 2 h 18"/>
                  <a:gd name="T20" fmla="*/ 6 w 18"/>
                  <a:gd name="T21" fmla="*/ 0 h 18"/>
                  <a:gd name="T22" fmla="*/ 8 w 18"/>
                  <a:gd name="T23" fmla="*/ 0 h 18"/>
                  <a:gd name="T24" fmla="*/ 15 w 18"/>
                  <a:gd name="T25" fmla="*/ 0 h 18"/>
                  <a:gd name="T26" fmla="*/ 18 w 18"/>
                  <a:gd name="T27" fmla="*/ 2 h 18"/>
                  <a:gd name="T28" fmla="*/ 17 w 18"/>
                  <a:gd name="T29" fmla="*/ 4 h 18"/>
                  <a:gd name="T30" fmla="*/ 16 w 18"/>
                  <a:gd name="T31" fmla="*/ 5 h 18"/>
                  <a:gd name="T32" fmla="*/ 17 w 18"/>
                  <a:gd name="T33" fmla="*/ 8 h 18"/>
                  <a:gd name="T34" fmla="*/ 17 w 18"/>
                  <a:gd name="T35" fmla="*/ 13 h 18"/>
                  <a:gd name="T36" fmla="*/ 15 w 18"/>
                  <a:gd name="T37" fmla="*/ 16 h 18"/>
                  <a:gd name="T38" fmla="*/ 13 w 18"/>
                  <a:gd name="T39" fmla="*/ 16 h 18"/>
                  <a:gd name="T40" fmla="*/ 12 w 18"/>
                  <a:gd name="T41" fmla="*/ 15 h 18"/>
                  <a:gd name="T42" fmla="*/ 11 w 18"/>
                  <a:gd name="T43" fmla="*/ 16 h 18"/>
                  <a:gd name="T44" fmla="*/ 8 w 18"/>
                  <a:gd name="T45" fmla="*/ 18 h 18"/>
                  <a:gd name="T46" fmla="*/ 8 w 18"/>
                  <a:gd name="T47" fmla="*/ 16 h 18"/>
                  <a:gd name="T48" fmla="*/ 8 w 18"/>
                  <a:gd name="T49" fmla="*/ 16 h 18"/>
                  <a:gd name="T50" fmla="*/ 9 w 18"/>
                  <a:gd name="T51" fmla="*/ 15 h 18"/>
                  <a:gd name="T52" fmla="*/ 11 w 18"/>
                  <a:gd name="T53" fmla="*/ 13 h 18"/>
                  <a:gd name="T54" fmla="*/ 14 w 18"/>
                  <a:gd name="T55" fmla="*/ 14 h 18"/>
                  <a:gd name="T56" fmla="*/ 15 w 18"/>
                  <a:gd name="T57" fmla="*/ 14 h 18"/>
                  <a:gd name="T58" fmla="*/ 15 w 18"/>
                  <a:gd name="T59" fmla="*/ 13 h 18"/>
                  <a:gd name="T60" fmla="*/ 15 w 18"/>
                  <a:gd name="T61" fmla="*/ 9 h 18"/>
                  <a:gd name="T62" fmla="*/ 14 w 18"/>
                  <a:gd name="T63" fmla="*/ 5 h 18"/>
                  <a:gd name="T64" fmla="*/ 16 w 18"/>
                  <a:gd name="T65" fmla="*/ 3 h 18"/>
                  <a:gd name="T66" fmla="*/ 16 w 18"/>
                  <a:gd name="T67" fmla="*/ 3 h 18"/>
                  <a:gd name="T68" fmla="*/ 15 w 18"/>
                  <a:gd name="T69" fmla="*/ 2 h 18"/>
                  <a:gd name="T70" fmla="*/ 8 w 18"/>
                  <a:gd name="T71" fmla="*/ 2 h 18"/>
                  <a:gd name="T72" fmla="*/ 6 w 18"/>
                  <a:gd name="T73" fmla="*/ 2 h 18"/>
                  <a:gd name="T74" fmla="*/ 6 w 18"/>
                  <a:gd name="T75" fmla="*/ 2 h 18"/>
                  <a:gd name="T76" fmla="*/ 6 w 18"/>
                  <a:gd name="T77" fmla="*/ 2 h 18"/>
                  <a:gd name="T78" fmla="*/ 5 w 18"/>
                  <a:gd name="T79" fmla="*/ 3 h 18"/>
                  <a:gd name="T80" fmla="*/ 5 w 18"/>
                  <a:gd name="T81" fmla="*/ 3 h 18"/>
                  <a:gd name="T82" fmla="*/ 3 w 18"/>
                  <a:gd name="T83" fmla="*/ 5 h 18"/>
                  <a:gd name="T84" fmla="*/ 2 w 18"/>
                  <a:gd name="T85" fmla="*/ 6 h 18"/>
                  <a:gd name="T86" fmla="*/ 2 w 18"/>
                  <a:gd name="T87" fmla="*/ 9 h 18"/>
                  <a:gd name="T88" fmla="*/ 4 w 18"/>
                  <a:gd name="T89" fmla="*/ 10 h 18"/>
                  <a:gd name="T90" fmla="*/ 6 w 18"/>
                  <a:gd name="T91" fmla="*/ 13 h 18"/>
                  <a:gd name="T92" fmla="*/ 8 w 18"/>
                  <a:gd name="T93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8" h="18">
                    <a:moveTo>
                      <a:pt x="8" y="18"/>
                    </a:moveTo>
                    <a:cubicBezTo>
                      <a:pt x="8" y="18"/>
                      <a:pt x="7" y="18"/>
                      <a:pt x="7" y="18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6" y="17"/>
                      <a:pt x="5" y="16"/>
                      <a:pt x="5" y="14"/>
                    </a:cubicBezTo>
                    <a:cubicBezTo>
                      <a:pt x="4" y="13"/>
                      <a:pt x="3" y="12"/>
                      <a:pt x="3" y="12"/>
                    </a:cubicBezTo>
                    <a:cubicBezTo>
                      <a:pt x="2" y="12"/>
                      <a:pt x="1" y="11"/>
                      <a:pt x="0" y="10"/>
                    </a:cubicBezTo>
                    <a:cubicBezTo>
                      <a:pt x="0" y="8"/>
                      <a:pt x="0" y="6"/>
                      <a:pt x="1" y="5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5" y="0"/>
                      <a:pt x="6" y="0"/>
                    </a:cubicBezTo>
                    <a:cubicBezTo>
                      <a:pt x="7" y="0"/>
                      <a:pt x="7" y="0"/>
                      <a:pt x="8" y="0"/>
                    </a:cubicBezTo>
                    <a:cubicBezTo>
                      <a:pt x="11" y="0"/>
                      <a:pt x="13" y="0"/>
                      <a:pt x="15" y="0"/>
                    </a:cubicBezTo>
                    <a:cubicBezTo>
                      <a:pt x="17" y="1"/>
                      <a:pt x="18" y="1"/>
                      <a:pt x="18" y="2"/>
                    </a:cubicBezTo>
                    <a:cubicBezTo>
                      <a:pt x="18" y="3"/>
                      <a:pt x="18" y="3"/>
                      <a:pt x="17" y="4"/>
                    </a:cubicBezTo>
                    <a:cubicBezTo>
                      <a:pt x="17" y="4"/>
                      <a:pt x="16" y="5"/>
                      <a:pt x="16" y="5"/>
                    </a:cubicBezTo>
                    <a:cubicBezTo>
                      <a:pt x="16" y="6"/>
                      <a:pt x="17" y="7"/>
                      <a:pt x="17" y="8"/>
                    </a:cubicBezTo>
                    <a:cubicBezTo>
                      <a:pt x="17" y="10"/>
                      <a:pt x="18" y="11"/>
                      <a:pt x="17" y="13"/>
                    </a:cubicBezTo>
                    <a:cubicBezTo>
                      <a:pt x="17" y="15"/>
                      <a:pt x="16" y="16"/>
                      <a:pt x="15" y="16"/>
                    </a:cubicBezTo>
                    <a:cubicBezTo>
                      <a:pt x="14" y="16"/>
                      <a:pt x="14" y="16"/>
                      <a:pt x="13" y="16"/>
                    </a:cubicBezTo>
                    <a:cubicBezTo>
                      <a:pt x="13" y="16"/>
                      <a:pt x="12" y="15"/>
                      <a:pt x="12" y="15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0" y="17"/>
                      <a:pt x="10" y="18"/>
                      <a:pt x="8" y="18"/>
                    </a:cubicBezTo>
                    <a:close/>
                    <a:moveTo>
                      <a:pt x="8" y="16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9" y="16"/>
                      <a:pt x="9" y="15"/>
                    </a:cubicBezTo>
                    <a:cubicBezTo>
                      <a:pt x="9" y="15"/>
                      <a:pt x="10" y="14"/>
                      <a:pt x="11" y="13"/>
                    </a:cubicBezTo>
                    <a:cubicBezTo>
                      <a:pt x="12" y="13"/>
                      <a:pt x="13" y="14"/>
                      <a:pt x="14" y="14"/>
                    </a:cubicBezTo>
                    <a:cubicBezTo>
                      <a:pt x="14" y="14"/>
                      <a:pt x="14" y="14"/>
                      <a:pt x="15" y="14"/>
                    </a:cubicBezTo>
                    <a:cubicBezTo>
                      <a:pt x="15" y="14"/>
                      <a:pt x="15" y="14"/>
                      <a:pt x="15" y="13"/>
                    </a:cubicBezTo>
                    <a:cubicBezTo>
                      <a:pt x="16" y="11"/>
                      <a:pt x="15" y="10"/>
                      <a:pt x="15" y="9"/>
                    </a:cubicBezTo>
                    <a:cubicBezTo>
                      <a:pt x="15" y="8"/>
                      <a:pt x="15" y="7"/>
                      <a:pt x="14" y="5"/>
                    </a:cubicBezTo>
                    <a:cubicBezTo>
                      <a:pt x="14" y="4"/>
                      <a:pt x="15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3" y="2"/>
                      <a:pt x="11" y="2"/>
                      <a:pt x="8" y="2"/>
                    </a:cubicBezTo>
                    <a:cubicBezTo>
                      <a:pt x="8" y="2"/>
                      <a:pt x="7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5"/>
                      <a:pt x="3" y="5"/>
                      <a:pt x="3" y="5"/>
                    </a:cubicBezTo>
                    <a:cubicBezTo>
                      <a:pt x="3" y="5"/>
                      <a:pt x="2" y="6"/>
                      <a:pt x="2" y="6"/>
                    </a:cubicBezTo>
                    <a:cubicBezTo>
                      <a:pt x="2" y="7"/>
                      <a:pt x="2" y="8"/>
                      <a:pt x="2" y="9"/>
                    </a:cubicBezTo>
                    <a:cubicBezTo>
                      <a:pt x="2" y="10"/>
                      <a:pt x="3" y="10"/>
                      <a:pt x="4" y="10"/>
                    </a:cubicBezTo>
                    <a:cubicBezTo>
                      <a:pt x="5" y="11"/>
                      <a:pt x="6" y="12"/>
                      <a:pt x="6" y="13"/>
                    </a:cubicBezTo>
                    <a:cubicBezTo>
                      <a:pt x="7" y="14"/>
                      <a:pt x="7" y="15"/>
                      <a:pt x="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0" name="Freeform 159"/>
              <p:cNvSpPr/>
              <p:nvPr/>
            </p:nvSpPr>
            <p:spPr bwMode="auto">
              <a:xfrm>
                <a:off x="2432" y="1767"/>
                <a:ext cx="5" cy="5"/>
              </a:xfrm>
              <a:custGeom>
                <a:avLst/>
                <a:gdLst>
                  <a:gd name="T0" fmla="*/ 3 w 3"/>
                  <a:gd name="T1" fmla="*/ 0 h 3"/>
                  <a:gd name="T2" fmla="*/ 0 w 3"/>
                  <a:gd name="T3" fmla="*/ 3 h 3"/>
                  <a:gd name="T4" fmla="*/ 1 w 3"/>
                  <a:gd name="T5" fmla="*/ 0 h 3"/>
                  <a:gd name="T6" fmla="*/ 3 w 3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cubicBezTo>
                      <a:pt x="3" y="2"/>
                      <a:pt x="2" y="3"/>
                      <a:pt x="0" y="3"/>
                    </a:cubicBezTo>
                    <a:cubicBezTo>
                      <a:pt x="1" y="1"/>
                      <a:pt x="1" y="2"/>
                      <a:pt x="1" y="0"/>
                    </a:cubicBezTo>
                    <a:cubicBezTo>
                      <a:pt x="2" y="0"/>
                      <a:pt x="3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1" name="Freeform 160"/>
              <p:cNvSpPr/>
              <p:nvPr/>
            </p:nvSpPr>
            <p:spPr bwMode="auto">
              <a:xfrm>
                <a:off x="2428" y="1765"/>
                <a:ext cx="12" cy="9"/>
              </a:xfrm>
              <a:custGeom>
                <a:avLst/>
                <a:gdLst>
                  <a:gd name="T0" fmla="*/ 3 w 7"/>
                  <a:gd name="T1" fmla="*/ 5 h 5"/>
                  <a:gd name="T2" fmla="*/ 2 w 7"/>
                  <a:gd name="T3" fmla="*/ 5 h 5"/>
                  <a:gd name="T4" fmla="*/ 0 w 7"/>
                  <a:gd name="T5" fmla="*/ 4 h 5"/>
                  <a:gd name="T6" fmla="*/ 1 w 7"/>
                  <a:gd name="T7" fmla="*/ 3 h 5"/>
                  <a:gd name="T8" fmla="*/ 2 w 7"/>
                  <a:gd name="T9" fmla="*/ 2 h 5"/>
                  <a:gd name="T10" fmla="*/ 2 w 7"/>
                  <a:gd name="T11" fmla="*/ 1 h 5"/>
                  <a:gd name="T12" fmla="*/ 2 w 7"/>
                  <a:gd name="T13" fmla="*/ 0 h 5"/>
                  <a:gd name="T14" fmla="*/ 3 w 7"/>
                  <a:gd name="T15" fmla="*/ 0 h 5"/>
                  <a:gd name="T16" fmla="*/ 4 w 7"/>
                  <a:gd name="T17" fmla="*/ 0 h 5"/>
                  <a:gd name="T18" fmla="*/ 6 w 7"/>
                  <a:gd name="T19" fmla="*/ 0 h 5"/>
                  <a:gd name="T20" fmla="*/ 7 w 7"/>
                  <a:gd name="T21" fmla="*/ 0 h 5"/>
                  <a:gd name="T22" fmla="*/ 6 w 7"/>
                  <a:gd name="T23" fmla="*/ 1 h 5"/>
                  <a:gd name="T24" fmla="*/ 3 w 7"/>
                  <a:gd name="T2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" h="5">
                    <a:moveTo>
                      <a:pt x="3" y="5"/>
                    </a:moveTo>
                    <a:cubicBezTo>
                      <a:pt x="2" y="5"/>
                      <a:pt x="2" y="5"/>
                      <a:pt x="2" y="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3"/>
                      <a:pt x="5" y="5"/>
                      <a:pt x="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2" name="Freeform 161"/>
              <p:cNvSpPr/>
              <p:nvPr/>
            </p:nvSpPr>
            <p:spPr bwMode="auto">
              <a:xfrm>
                <a:off x="2454" y="2051"/>
                <a:ext cx="36" cy="41"/>
              </a:xfrm>
              <a:custGeom>
                <a:avLst/>
                <a:gdLst>
                  <a:gd name="T0" fmla="*/ 3 w 21"/>
                  <a:gd name="T1" fmla="*/ 1 h 24"/>
                  <a:gd name="T2" fmla="*/ 10 w 21"/>
                  <a:gd name="T3" fmla="*/ 4 h 24"/>
                  <a:gd name="T4" fmla="*/ 21 w 21"/>
                  <a:gd name="T5" fmla="*/ 12 h 24"/>
                  <a:gd name="T6" fmla="*/ 17 w 21"/>
                  <a:gd name="T7" fmla="*/ 22 h 24"/>
                  <a:gd name="T8" fmla="*/ 5 w 21"/>
                  <a:gd name="T9" fmla="*/ 21 h 24"/>
                  <a:gd name="T10" fmla="*/ 1 w 21"/>
                  <a:gd name="T11" fmla="*/ 13 h 24"/>
                  <a:gd name="T12" fmla="*/ 3 w 21"/>
                  <a:gd name="T13" fmla="*/ 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24">
                    <a:moveTo>
                      <a:pt x="3" y="1"/>
                    </a:moveTo>
                    <a:cubicBezTo>
                      <a:pt x="6" y="0"/>
                      <a:pt x="9" y="1"/>
                      <a:pt x="10" y="4"/>
                    </a:cubicBezTo>
                    <a:cubicBezTo>
                      <a:pt x="13" y="2"/>
                      <a:pt x="18" y="11"/>
                      <a:pt x="21" y="12"/>
                    </a:cubicBezTo>
                    <a:cubicBezTo>
                      <a:pt x="18" y="15"/>
                      <a:pt x="21" y="20"/>
                      <a:pt x="17" y="22"/>
                    </a:cubicBezTo>
                    <a:cubicBezTo>
                      <a:pt x="12" y="24"/>
                      <a:pt x="9" y="22"/>
                      <a:pt x="5" y="21"/>
                    </a:cubicBezTo>
                    <a:cubicBezTo>
                      <a:pt x="0" y="19"/>
                      <a:pt x="0" y="19"/>
                      <a:pt x="1" y="13"/>
                    </a:cubicBezTo>
                    <a:cubicBezTo>
                      <a:pt x="2" y="9"/>
                      <a:pt x="1" y="4"/>
                      <a:pt x="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3" name="Freeform 162"/>
              <p:cNvSpPr>
                <a:spLocks noEditPoints="1"/>
              </p:cNvSpPr>
              <p:nvPr/>
            </p:nvSpPr>
            <p:spPr bwMode="auto">
              <a:xfrm>
                <a:off x="2452" y="2051"/>
                <a:ext cx="42" cy="41"/>
              </a:xfrm>
              <a:custGeom>
                <a:avLst/>
                <a:gdLst>
                  <a:gd name="T0" fmla="*/ 13 w 24"/>
                  <a:gd name="T1" fmla="*/ 24 h 24"/>
                  <a:gd name="T2" fmla="*/ 6 w 24"/>
                  <a:gd name="T3" fmla="*/ 22 h 24"/>
                  <a:gd name="T4" fmla="*/ 5 w 24"/>
                  <a:gd name="T5" fmla="*/ 21 h 24"/>
                  <a:gd name="T6" fmla="*/ 1 w 24"/>
                  <a:gd name="T7" fmla="*/ 15 h 24"/>
                  <a:gd name="T8" fmla="*/ 1 w 24"/>
                  <a:gd name="T9" fmla="*/ 13 h 24"/>
                  <a:gd name="T10" fmla="*/ 2 w 24"/>
                  <a:gd name="T11" fmla="*/ 9 h 24"/>
                  <a:gd name="T12" fmla="*/ 4 w 24"/>
                  <a:gd name="T13" fmla="*/ 0 h 24"/>
                  <a:gd name="T14" fmla="*/ 4 w 24"/>
                  <a:gd name="T15" fmla="*/ 0 h 24"/>
                  <a:gd name="T16" fmla="*/ 4 w 24"/>
                  <a:gd name="T17" fmla="*/ 0 h 24"/>
                  <a:gd name="T18" fmla="*/ 6 w 24"/>
                  <a:gd name="T19" fmla="*/ 0 h 24"/>
                  <a:gd name="T20" fmla="*/ 11 w 24"/>
                  <a:gd name="T21" fmla="*/ 3 h 24"/>
                  <a:gd name="T22" fmla="*/ 19 w 24"/>
                  <a:gd name="T23" fmla="*/ 9 h 24"/>
                  <a:gd name="T24" fmla="*/ 23 w 24"/>
                  <a:gd name="T25" fmla="*/ 12 h 24"/>
                  <a:gd name="T26" fmla="*/ 24 w 24"/>
                  <a:gd name="T27" fmla="*/ 12 h 24"/>
                  <a:gd name="T28" fmla="*/ 23 w 24"/>
                  <a:gd name="T29" fmla="*/ 13 h 24"/>
                  <a:gd name="T30" fmla="*/ 21 w 24"/>
                  <a:gd name="T31" fmla="*/ 17 h 24"/>
                  <a:gd name="T32" fmla="*/ 18 w 24"/>
                  <a:gd name="T33" fmla="*/ 23 h 24"/>
                  <a:gd name="T34" fmla="*/ 13 w 24"/>
                  <a:gd name="T35" fmla="*/ 24 h 24"/>
                  <a:gd name="T36" fmla="*/ 5 w 24"/>
                  <a:gd name="T37" fmla="*/ 2 h 24"/>
                  <a:gd name="T38" fmla="*/ 4 w 24"/>
                  <a:gd name="T39" fmla="*/ 9 h 24"/>
                  <a:gd name="T40" fmla="*/ 3 w 24"/>
                  <a:gd name="T41" fmla="*/ 13 h 24"/>
                  <a:gd name="T42" fmla="*/ 3 w 24"/>
                  <a:gd name="T43" fmla="*/ 15 h 24"/>
                  <a:gd name="T44" fmla="*/ 6 w 24"/>
                  <a:gd name="T45" fmla="*/ 19 h 24"/>
                  <a:gd name="T46" fmla="*/ 6 w 24"/>
                  <a:gd name="T47" fmla="*/ 20 h 24"/>
                  <a:gd name="T48" fmla="*/ 17 w 24"/>
                  <a:gd name="T49" fmla="*/ 21 h 24"/>
                  <a:gd name="T50" fmla="*/ 19 w 24"/>
                  <a:gd name="T51" fmla="*/ 16 h 24"/>
                  <a:gd name="T52" fmla="*/ 21 w 24"/>
                  <a:gd name="T53" fmla="*/ 13 h 24"/>
                  <a:gd name="T54" fmla="*/ 18 w 24"/>
                  <a:gd name="T55" fmla="*/ 10 h 24"/>
                  <a:gd name="T56" fmla="*/ 11 w 24"/>
                  <a:gd name="T57" fmla="*/ 5 h 24"/>
                  <a:gd name="T58" fmla="*/ 10 w 24"/>
                  <a:gd name="T59" fmla="*/ 6 h 24"/>
                  <a:gd name="T60" fmla="*/ 10 w 24"/>
                  <a:gd name="T61" fmla="*/ 5 h 24"/>
                  <a:gd name="T62" fmla="*/ 5 w 24"/>
                  <a:gd name="T63" fmla="*/ 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24">
                    <a:moveTo>
                      <a:pt x="13" y="24"/>
                    </a:moveTo>
                    <a:cubicBezTo>
                      <a:pt x="11" y="24"/>
                      <a:pt x="8" y="23"/>
                      <a:pt x="6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1" y="20"/>
                      <a:pt x="0" y="19"/>
                      <a:pt x="1" y="15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2" y="12"/>
                      <a:pt x="2" y="11"/>
                      <a:pt x="2" y="9"/>
                    </a:cubicBezTo>
                    <a:cubicBezTo>
                      <a:pt x="2" y="6"/>
                      <a:pt x="2" y="3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5" y="0"/>
                      <a:pt x="6" y="0"/>
                    </a:cubicBezTo>
                    <a:cubicBezTo>
                      <a:pt x="9" y="0"/>
                      <a:pt x="11" y="1"/>
                      <a:pt x="11" y="3"/>
                    </a:cubicBezTo>
                    <a:cubicBezTo>
                      <a:pt x="14" y="3"/>
                      <a:pt x="17" y="6"/>
                      <a:pt x="19" y="9"/>
                    </a:cubicBezTo>
                    <a:cubicBezTo>
                      <a:pt x="21" y="10"/>
                      <a:pt x="22" y="11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2" y="14"/>
                      <a:pt x="22" y="15"/>
                      <a:pt x="21" y="17"/>
                    </a:cubicBezTo>
                    <a:cubicBezTo>
                      <a:pt x="21" y="19"/>
                      <a:pt x="21" y="21"/>
                      <a:pt x="18" y="23"/>
                    </a:cubicBezTo>
                    <a:cubicBezTo>
                      <a:pt x="17" y="23"/>
                      <a:pt x="15" y="24"/>
                      <a:pt x="13" y="24"/>
                    </a:cubicBezTo>
                    <a:close/>
                    <a:moveTo>
                      <a:pt x="5" y="2"/>
                    </a:moveTo>
                    <a:cubicBezTo>
                      <a:pt x="4" y="4"/>
                      <a:pt x="4" y="6"/>
                      <a:pt x="4" y="9"/>
                    </a:cubicBezTo>
                    <a:cubicBezTo>
                      <a:pt x="4" y="11"/>
                      <a:pt x="4" y="12"/>
                      <a:pt x="3" y="13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8"/>
                      <a:pt x="3" y="18"/>
                      <a:pt x="6" y="19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11" y="21"/>
                      <a:pt x="14" y="22"/>
                      <a:pt x="17" y="21"/>
                    </a:cubicBezTo>
                    <a:cubicBezTo>
                      <a:pt x="19" y="20"/>
                      <a:pt x="19" y="19"/>
                      <a:pt x="19" y="16"/>
                    </a:cubicBezTo>
                    <a:cubicBezTo>
                      <a:pt x="20" y="15"/>
                      <a:pt x="20" y="14"/>
                      <a:pt x="21" y="13"/>
                    </a:cubicBezTo>
                    <a:cubicBezTo>
                      <a:pt x="20" y="12"/>
                      <a:pt x="19" y="11"/>
                      <a:pt x="18" y="10"/>
                    </a:cubicBezTo>
                    <a:cubicBezTo>
                      <a:pt x="16" y="7"/>
                      <a:pt x="13" y="4"/>
                      <a:pt x="11" y="5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2"/>
                      <a:pt x="7" y="1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4" name="Freeform 163"/>
              <p:cNvSpPr/>
              <p:nvPr/>
            </p:nvSpPr>
            <p:spPr bwMode="auto">
              <a:xfrm>
                <a:off x="2354" y="1756"/>
                <a:ext cx="100" cy="80"/>
              </a:xfrm>
              <a:custGeom>
                <a:avLst/>
                <a:gdLst>
                  <a:gd name="T0" fmla="*/ 8 w 58"/>
                  <a:gd name="T1" fmla="*/ 1 h 46"/>
                  <a:gd name="T2" fmla="*/ 0 w 58"/>
                  <a:gd name="T3" fmla="*/ 12 h 46"/>
                  <a:gd name="T4" fmla="*/ 9 w 58"/>
                  <a:gd name="T5" fmla="*/ 20 h 46"/>
                  <a:gd name="T6" fmla="*/ 15 w 58"/>
                  <a:gd name="T7" fmla="*/ 24 h 46"/>
                  <a:gd name="T8" fmla="*/ 23 w 58"/>
                  <a:gd name="T9" fmla="*/ 24 h 46"/>
                  <a:gd name="T10" fmla="*/ 22 w 58"/>
                  <a:gd name="T11" fmla="*/ 33 h 46"/>
                  <a:gd name="T12" fmla="*/ 22 w 58"/>
                  <a:gd name="T13" fmla="*/ 37 h 46"/>
                  <a:gd name="T14" fmla="*/ 24 w 58"/>
                  <a:gd name="T15" fmla="*/ 40 h 46"/>
                  <a:gd name="T16" fmla="*/ 32 w 58"/>
                  <a:gd name="T17" fmla="*/ 44 h 46"/>
                  <a:gd name="T18" fmla="*/ 39 w 58"/>
                  <a:gd name="T19" fmla="*/ 39 h 46"/>
                  <a:gd name="T20" fmla="*/ 35 w 58"/>
                  <a:gd name="T21" fmla="*/ 36 h 46"/>
                  <a:gd name="T22" fmla="*/ 35 w 58"/>
                  <a:gd name="T23" fmla="*/ 34 h 46"/>
                  <a:gd name="T24" fmla="*/ 34 w 58"/>
                  <a:gd name="T25" fmla="*/ 31 h 46"/>
                  <a:gd name="T26" fmla="*/ 48 w 58"/>
                  <a:gd name="T27" fmla="*/ 30 h 46"/>
                  <a:gd name="T28" fmla="*/ 50 w 58"/>
                  <a:gd name="T29" fmla="*/ 20 h 46"/>
                  <a:gd name="T30" fmla="*/ 48 w 58"/>
                  <a:gd name="T31" fmla="*/ 15 h 46"/>
                  <a:gd name="T32" fmla="*/ 46 w 58"/>
                  <a:gd name="T33" fmla="*/ 10 h 46"/>
                  <a:gd name="T34" fmla="*/ 43 w 58"/>
                  <a:gd name="T35" fmla="*/ 10 h 46"/>
                  <a:gd name="T36" fmla="*/ 41 w 58"/>
                  <a:gd name="T37" fmla="*/ 7 h 46"/>
                  <a:gd name="T38" fmla="*/ 44 w 58"/>
                  <a:gd name="T39" fmla="*/ 6 h 46"/>
                  <a:gd name="T40" fmla="*/ 36 w 58"/>
                  <a:gd name="T41" fmla="*/ 6 h 46"/>
                  <a:gd name="T42" fmla="*/ 37 w 58"/>
                  <a:gd name="T43" fmla="*/ 7 h 46"/>
                  <a:gd name="T44" fmla="*/ 30 w 58"/>
                  <a:gd name="T45" fmla="*/ 8 h 46"/>
                  <a:gd name="T46" fmla="*/ 28 w 58"/>
                  <a:gd name="T47" fmla="*/ 6 h 46"/>
                  <a:gd name="T48" fmla="*/ 23 w 58"/>
                  <a:gd name="T49" fmla="*/ 7 h 46"/>
                  <a:gd name="T50" fmla="*/ 19 w 58"/>
                  <a:gd name="T51" fmla="*/ 4 h 46"/>
                  <a:gd name="T52" fmla="*/ 13 w 58"/>
                  <a:gd name="T53" fmla="*/ 0 h 46"/>
                  <a:gd name="T54" fmla="*/ 12 w 58"/>
                  <a:gd name="T55" fmla="*/ 2 h 46"/>
                  <a:gd name="T56" fmla="*/ 14 w 58"/>
                  <a:gd name="T57" fmla="*/ 3 h 46"/>
                  <a:gd name="T58" fmla="*/ 7 w 58"/>
                  <a:gd name="T59" fmla="*/ 7 h 46"/>
                  <a:gd name="T60" fmla="*/ 7 w 58"/>
                  <a:gd name="T61" fmla="*/ 13 h 46"/>
                  <a:gd name="T62" fmla="*/ 6 w 58"/>
                  <a:gd name="T63" fmla="*/ 7 h 46"/>
                  <a:gd name="T64" fmla="*/ 8 w 58"/>
                  <a:gd name="T65" fmla="*/ 1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8" h="46">
                    <a:moveTo>
                      <a:pt x="8" y="1"/>
                    </a:moveTo>
                    <a:cubicBezTo>
                      <a:pt x="3" y="2"/>
                      <a:pt x="1" y="8"/>
                      <a:pt x="0" y="12"/>
                    </a:cubicBezTo>
                    <a:cubicBezTo>
                      <a:pt x="5" y="11"/>
                      <a:pt x="2" y="22"/>
                      <a:pt x="9" y="20"/>
                    </a:cubicBezTo>
                    <a:cubicBezTo>
                      <a:pt x="12" y="20"/>
                      <a:pt x="13" y="22"/>
                      <a:pt x="15" y="24"/>
                    </a:cubicBezTo>
                    <a:cubicBezTo>
                      <a:pt x="16" y="25"/>
                      <a:pt x="21" y="24"/>
                      <a:pt x="23" y="24"/>
                    </a:cubicBezTo>
                    <a:cubicBezTo>
                      <a:pt x="22" y="27"/>
                      <a:pt x="20" y="30"/>
                      <a:pt x="22" y="33"/>
                    </a:cubicBezTo>
                    <a:cubicBezTo>
                      <a:pt x="23" y="35"/>
                      <a:pt x="24" y="35"/>
                      <a:pt x="22" y="37"/>
                    </a:cubicBezTo>
                    <a:cubicBezTo>
                      <a:pt x="21" y="38"/>
                      <a:pt x="23" y="39"/>
                      <a:pt x="24" y="40"/>
                    </a:cubicBezTo>
                    <a:cubicBezTo>
                      <a:pt x="26" y="44"/>
                      <a:pt x="28" y="46"/>
                      <a:pt x="32" y="44"/>
                    </a:cubicBezTo>
                    <a:cubicBezTo>
                      <a:pt x="34" y="43"/>
                      <a:pt x="38" y="41"/>
                      <a:pt x="39" y="39"/>
                    </a:cubicBezTo>
                    <a:cubicBezTo>
                      <a:pt x="35" y="40"/>
                      <a:pt x="37" y="38"/>
                      <a:pt x="35" y="36"/>
                    </a:cubicBezTo>
                    <a:cubicBezTo>
                      <a:pt x="35" y="35"/>
                      <a:pt x="36" y="34"/>
                      <a:pt x="35" y="34"/>
                    </a:cubicBezTo>
                    <a:cubicBezTo>
                      <a:pt x="34" y="33"/>
                      <a:pt x="34" y="33"/>
                      <a:pt x="34" y="31"/>
                    </a:cubicBezTo>
                    <a:cubicBezTo>
                      <a:pt x="40" y="33"/>
                      <a:pt x="42" y="33"/>
                      <a:pt x="48" y="30"/>
                    </a:cubicBezTo>
                    <a:cubicBezTo>
                      <a:pt x="52" y="29"/>
                      <a:pt x="44" y="23"/>
                      <a:pt x="50" y="20"/>
                    </a:cubicBezTo>
                    <a:cubicBezTo>
                      <a:pt x="46" y="19"/>
                      <a:pt x="58" y="15"/>
                      <a:pt x="48" y="15"/>
                    </a:cubicBezTo>
                    <a:cubicBezTo>
                      <a:pt x="50" y="13"/>
                      <a:pt x="48" y="11"/>
                      <a:pt x="46" y="10"/>
                    </a:cubicBezTo>
                    <a:cubicBezTo>
                      <a:pt x="45" y="10"/>
                      <a:pt x="44" y="10"/>
                      <a:pt x="43" y="10"/>
                    </a:cubicBezTo>
                    <a:cubicBezTo>
                      <a:pt x="42" y="9"/>
                      <a:pt x="42" y="8"/>
                      <a:pt x="41" y="7"/>
                    </a:cubicBezTo>
                    <a:cubicBezTo>
                      <a:pt x="42" y="7"/>
                      <a:pt x="43" y="7"/>
                      <a:pt x="44" y="6"/>
                    </a:cubicBezTo>
                    <a:cubicBezTo>
                      <a:pt x="41" y="6"/>
                      <a:pt x="38" y="6"/>
                      <a:pt x="36" y="6"/>
                    </a:cubicBezTo>
                    <a:cubicBezTo>
                      <a:pt x="36" y="7"/>
                      <a:pt x="37" y="7"/>
                      <a:pt x="37" y="7"/>
                    </a:cubicBezTo>
                    <a:cubicBezTo>
                      <a:pt x="35" y="8"/>
                      <a:pt x="32" y="9"/>
                      <a:pt x="30" y="8"/>
                    </a:cubicBezTo>
                    <a:cubicBezTo>
                      <a:pt x="29" y="8"/>
                      <a:pt x="29" y="6"/>
                      <a:pt x="28" y="6"/>
                    </a:cubicBezTo>
                    <a:cubicBezTo>
                      <a:pt x="26" y="7"/>
                      <a:pt x="25" y="7"/>
                      <a:pt x="23" y="7"/>
                    </a:cubicBezTo>
                    <a:cubicBezTo>
                      <a:pt x="19" y="7"/>
                      <a:pt x="22" y="4"/>
                      <a:pt x="19" y="4"/>
                    </a:cubicBezTo>
                    <a:cubicBezTo>
                      <a:pt x="16" y="3"/>
                      <a:pt x="14" y="3"/>
                      <a:pt x="13" y="0"/>
                    </a:cubicBezTo>
                    <a:cubicBezTo>
                      <a:pt x="13" y="1"/>
                      <a:pt x="12" y="1"/>
                      <a:pt x="12" y="2"/>
                    </a:cubicBezTo>
                    <a:cubicBezTo>
                      <a:pt x="13" y="2"/>
                      <a:pt x="13" y="3"/>
                      <a:pt x="14" y="3"/>
                    </a:cubicBezTo>
                    <a:cubicBezTo>
                      <a:pt x="12" y="3"/>
                      <a:pt x="7" y="4"/>
                      <a:pt x="7" y="7"/>
                    </a:cubicBezTo>
                    <a:cubicBezTo>
                      <a:pt x="7" y="9"/>
                      <a:pt x="11" y="12"/>
                      <a:pt x="7" y="13"/>
                    </a:cubicBezTo>
                    <a:cubicBezTo>
                      <a:pt x="5" y="11"/>
                      <a:pt x="5" y="9"/>
                      <a:pt x="6" y="7"/>
                    </a:cubicBezTo>
                    <a:cubicBezTo>
                      <a:pt x="7" y="5"/>
                      <a:pt x="4" y="2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5" name="Freeform 164"/>
              <p:cNvSpPr>
                <a:spLocks noEditPoints="1"/>
              </p:cNvSpPr>
              <p:nvPr/>
            </p:nvSpPr>
            <p:spPr bwMode="auto">
              <a:xfrm>
                <a:off x="2351" y="1753"/>
                <a:ext cx="96" cy="83"/>
              </a:xfrm>
              <a:custGeom>
                <a:avLst/>
                <a:gdLst>
                  <a:gd name="T0" fmla="*/ 24 w 56"/>
                  <a:gd name="T1" fmla="*/ 42 h 48"/>
                  <a:gd name="T2" fmla="*/ 24 w 56"/>
                  <a:gd name="T3" fmla="*/ 36 h 48"/>
                  <a:gd name="T4" fmla="*/ 23 w 56"/>
                  <a:gd name="T5" fmla="*/ 27 h 48"/>
                  <a:gd name="T6" fmla="*/ 16 w 56"/>
                  <a:gd name="T7" fmla="*/ 27 h 48"/>
                  <a:gd name="T8" fmla="*/ 4 w 56"/>
                  <a:gd name="T9" fmla="*/ 18 h 48"/>
                  <a:gd name="T10" fmla="*/ 1 w 56"/>
                  <a:gd name="T11" fmla="*/ 14 h 48"/>
                  <a:gd name="T12" fmla="*/ 9 w 56"/>
                  <a:gd name="T13" fmla="*/ 3 h 48"/>
                  <a:gd name="T14" fmla="*/ 10 w 56"/>
                  <a:gd name="T15" fmla="*/ 4 h 48"/>
                  <a:gd name="T16" fmla="*/ 9 w 56"/>
                  <a:gd name="T17" fmla="*/ 5 h 48"/>
                  <a:gd name="T18" fmla="*/ 13 w 56"/>
                  <a:gd name="T19" fmla="*/ 5 h 48"/>
                  <a:gd name="T20" fmla="*/ 15 w 56"/>
                  <a:gd name="T21" fmla="*/ 1 h 48"/>
                  <a:gd name="T22" fmla="*/ 20 w 56"/>
                  <a:gd name="T23" fmla="*/ 5 h 48"/>
                  <a:gd name="T24" fmla="*/ 25 w 56"/>
                  <a:gd name="T25" fmla="*/ 8 h 48"/>
                  <a:gd name="T26" fmla="*/ 32 w 56"/>
                  <a:gd name="T27" fmla="*/ 9 h 48"/>
                  <a:gd name="T28" fmla="*/ 34 w 56"/>
                  <a:gd name="T29" fmla="*/ 8 h 48"/>
                  <a:gd name="T30" fmla="*/ 44 w 56"/>
                  <a:gd name="T31" fmla="*/ 7 h 48"/>
                  <a:gd name="T32" fmla="*/ 47 w 56"/>
                  <a:gd name="T33" fmla="*/ 9 h 48"/>
                  <a:gd name="T34" fmla="*/ 46 w 56"/>
                  <a:gd name="T35" fmla="*/ 11 h 48"/>
                  <a:gd name="T36" fmla="*/ 52 w 56"/>
                  <a:gd name="T37" fmla="*/ 15 h 48"/>
                  <a:gd name="T38" fmla="*/ 54 w 56"/>
                  <a:gd name="T39" fmla="*/ 21 h 48"/>
                  <a:gd name="T40" fmla="*/ 53 w 56"/>
                  <a:gd name="T41" fmla="*/ 23 h 48"/>
                  <a:gd name="T42" fmla="*/ 52 w 56"/>
                  <a:gd name="T43" fmla="*/ 32 h 48"/>
                  <a:gd name="T44" fmla="*/ 38 w 56"/>
                  <a:gd name="T45" fmla="*/ 35 h 48"/>
                  <a:gd name="T46" fmla="*/ 39 w 56"/>
                  <a:gd name="T47" fmla="*/ 39 h 48"/>
                  <a:gd name="T48" fmla="*/ 41 w 56"/>
                  <a:gd name="T49" fmla="*/ 40 h 48"/>
                  <a:gd name="T50" fmla="*/ 34 w 56"/>
                  <a:gd name="T51" fmla="*/ 47 h 48"/>
                  <a:gd name="T52" fmla="*/ 26 w 56"/>
                  <a:gd name="T53" fmla="*/ 40 h 48"/>
                  <a:gd name="T54" fmla="*/ 39 w 56"/>
                  <a:gd name="T55" fmla="*/ 42 h 48"/>
                  <a:gd name="T56" fmla="*/ 36 w 56"/>
                  <a:gd name="T57" fmla="*/ 37 h 48"/>
                  <a:gd name="T58" fmla="*/ 35 w 56"/>
                  <a:gd name="T59" fmla="*/ 34 h 48"/>
                  <a:gd name="T60" fmla="*/ 50 w 56"/>
                  <a:gd name="T61" fmla="*/ 31 h 48"/>
                  <a:gd name="T62" fmla="*/ 49 w 56"/>
                  <a:gd name="T63" fmla="*/ 24 h 48"/>
                  <a:gd name="T64" fmla="*/ 52 w 56"/>
                  <a:gd name="T65" fmla="*/ 19 h 48"/>
                  <a:gd name="T66" fmla="*/ 48 w 56"/>
                  <a:gd name="T67" fmla="*/ 18 h 48"/>
                  <a:gd name="T68" fmla="*/ 47 w 56"/>
                  <a:gd name="T69" fmla="*/ 13 h 48"/>
                  <a:gd name="T70" fmla="*/ 43 w 56"/>
                  <a:gd name="T71" fmla="*/ 11 h 48"/>
                  <a:gd name="T72" fmla="*/ 40 w 56"/>
                  <a:gd name="T73" fmla="*/ 10 h 48"/>
                  <a:gd name="T74" fmla="*/ 30 w 56"/>
                  <a:gd name="T75" fmla="*/ 10 h 48"/>
                  <a:gd name="T76" fmla="*/ 22 w 56"/>
                  <a:gd name="T77" fmla="*/ 8 h 48"/>
                  <a:gd name="T78" fmla="*/ 17 w 56"/>
                  <a:gd name="T79" fmla="*/ 6 h 48"/>
                  <a:gd name="T80" fmla="*/ 10 w 56"/>
                  <a:gd name="T81" fmla="*/ 9 h 48"/>
                  <a:gd name="T82" fmla="*/ 9 w 56"/>
                  <a:gd name="T83" fmla="*/ 16 h 48"/>
                  <a:gd name="T84" fmla="*/ 7 w 56"/>
                  <a:gd name="T85" fmla="*/ 8 h 48"/>
                  <a:gd name="T86" fmla="*/ 3 w 56"/>
                  <a:gd name="T87" fmla="*/ 13 h 48"/>
                  <a:gd name="T88" fmla="*/ 11 w 56"/>
                  <a:gd name="T89" fmla="*/ 22 h 48"/>
                  <a:gd name="T90" fmla="*/ 18 w 56"/>
                  <a:gd name="T91" fmla="*/ 25 h 48"/>
                  <a:gd name="T92" fmla="*/ 25 w 56"/>
                  <a:gd name="T93" fmla="*/ 25 h 48"/>
                  <a:gd name="T94" fmla="*/ 25 w 56"/>
                  <a:gd name="T95" fmla="*/ 28 h 48"/>
                  <a:gd name="T96" fmla="*/ 25 w 56"/>
                  <a:gd name="T97" fmla="*/ 39 h 48"/>
                  <a:gd name="T98" fmla="*/ 10 w 56"/>
                  <a:gd name="T99" fmla="*/ 13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6" h="48">
                    <a:moveTo>
                      <a:pt x="31" y="48"/>
                    </a:moveTo>
                    <a:cubicBezTo>
                      <a:pt x="28" y="48"/>
                      <a:pt x="26" y="45"/>
                      <a:pt x="25" y="43"/>
                    </a:cubicBezTo>
                    <a:cubicBezTo>
                      <a:pt x="25" y="43"/>
                      <a:pt x="25" y="42"/>
                      <a:pt x="24" y="42"/>
                    </a:cubicBezTo>
                    <a:cubicBezTo>
                      <a:pt x="23" y="41"/>
                      <a:pt x="22" y="39"/>
                      <a:pt x="23" y="38"/>
                    </a:cubicBezTo>
                    <a:cubicBezTo>
                      <a:pt x="24" y="38"/>
                      <a:pt x="24" y="37"/>
                      <a:pt x="24" y="37"/>
                    </a:cubicBezTo>
                    <a:cubicBezTo>
                      <a:pt x="24" y="37"/>
                      <a:pt x="24" y="36"/>
                      <a:pt x="24" y="36"/>
                    </a:cubicBezTo>
                    <a:cubicBezTo>
                      <a:pt x="24" y="36"/>
                      <a:pt x="23" y="36"/>
                      <a:pt x="23" y="35"/>
                    </a:cubicBezTo>
                    <a:cubicBezTo>
                      <a:pt x="22" y="33"/>
                      <a:pt x="23" y="30"/>
                      <a:pt x="23" y="27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2" y="27"/>
                      <a:pt x="21" y="28"/>
                      <a:pt x="19" y="28"/>
                    </a:cubicBezTo>
                    <a:cubicBezTo>
                      <a:pt x="18" y="28"/>
                      <a:pt x="17" y="27"/>
                      <a:pt x="16" y="27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4" y="24"/>
                      <a:pt x="13" y="23"/>
                      <a:pt x="11" y="23"/>
                    </a:cubicBezTo>
                    <a:cubicBezTo>
                      <a:pt x="6" y="24"/>
                      <a:pt x="5" y="21"/>
                      <a:pt x="4" y="18"/>
                    </a:cubicBezTo>
                    <a:cubicBezTo>
                      <a:pt x="4" y="16"/>
                      <a:pt x="3" y="15"/>
                      <a:pt x="2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3"/>
                      <a:pt x="1" y="13"/>
                      <a:pt x="2" y="12"/>
                    </a:cubicBezTo>
                    <a:cubicBezTo>
                      <a:pt x="3" y="8"/>
                      <a:pt x="5" y="4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6"/>
                      <a:pt x="9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0" y="6"/>
                      <a:pt x="11" y="5"/>
                      <a:pt x="13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3"/>
                      <a:pt x="14" y="2"/>
                      <a:pt x="15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7" y="4"/>
                      <a:pt x="18" y="4"/>
                      <a:pt x="20" y="5"/>
                    </a:cubicBezTo>
                    <a:cubicBezTo>
                      <a:pt x="20" y="5"/>
                      <a:pt x="21" y="5"/>
                      <a:pt x="21" y="5"/>
                    </a:cubicBezTo>
                    <a:cubicBezTo>
                      <a:pt x="23" y="5"/>
                      <a:pt x="23" y="6"/>
                      <a:pt x="23" y="7"/>
                    </a:cubicBezTo>
                    <a:cubicBezTo>
                      <a:pt x="24" y="8"/>
                      <a:pt x="24" y="8"/>
                      <a:pt x="25" y="8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1" y="7"/>
                      <a:pt x="31" y="8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3" y="9"/>
                      <a:pt x="35" y="9"/>
                      <a:pt x="36" y="9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9" y="7"/>
                      <a:pt x="40" y="7"/>
                      <a:pt x="42" y="7"/>
                    </a:cubicBezTo>
                    <a:cubicBezTo>
                      <a:pt x="42" y="7"/>
                      <a:pt x="43" y="7"/>
                      <a:pt x="44" y="7"/>
                    </a:cubicBezTo>
                    <a:cubicBezTo>
                      <a:pt x="45" y="7"/>
                      <a:pt x="46" y="7"/>
                      <a:pt x="46" y="7"/>
                    </a:cubicBezTo>
                    <a:cubicBezTo>
                      <a:pt x="52" y="7"/>
                      <a:pt x="52" y="7"/>
                      <a:pt x="52" y="7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6" y="9"/>
                      <a:pt x="4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0"/>
                      <a:pt x="45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7" y="11"/>
                      <a:pt x="48" y="11"/>
                      <a:pt x="48" y="11"/>
                    </a:cubicBezTo>
                    <a:cubicBezTo>
                      <a:pt x="50" y="12"/>
                      <a:pt x="52" y="13"/>
                      <a:pt x="52" y="15"/>
                    </a:cubicBezTo>
                    <a:cubicBezTo>
                      <a:pt x="52" y="15"/>
                      <a:pt x="52" y="16"/>
                      <a:pt x="52" y="16"/>
                    </a:cubicBezTo>
                    <a:cubicBezTo>
                      <a:pt x="54" y="16"/>
                      <a:pt x="55" y="17"/>
                      <a:pt x="55" y="17"/>
                    </a:cubicBezTo>
                    <a:cubicBezTo>
                      <a:pt x="56" y="19"/>
                      <a:pt x="55" y="20"/>
                      <a:pt x="54" y="21"/>
                    </a:cubicBezTo>
                    <a:cubicBezTo>
                      <a:pt x="53" y="21"/>
                      <a:pt x="53" y="21"/>
                      <a:pt x="53" y="21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3" y="23"/>
                      <a:pt x="53" y="23"/>
                      <a:pt x="53" y="23"/>
                    </a:cubicBezTo>
                    <a:cubicBezTo>
                      <a:pt x="52" y="24"/>
                      <a:pt x="51" y="24"/>
                      <a:pt x="51" y="25"/>
                    </a:cubicBezTo>
                    <a:cubicBezTo>
                      <a:pt x="51" y="26"/>
                      <a:pt x="51" y="27"/>
                      <a:pt x="52" y="28"/>
                    </a:cubicBezTo>
                    <a:cubicBezTo>
                      <a:pt x="52" y="29"/>
                      <a:pt x="53" y="31"/>
                      <a:pt x="52" y="32"/>
                    </a:cubicBezTo>
                    <a:cubicBezTo>
                      <a:pt x="52" y="32"/>
                      <a:pt x="51" y="33"/>
                      <a:pt x="51" y="33"/>
                    </a:cubicBezTo>
                    <a:cubicBezTo>
                      <a:pt x="47" y="34"/>
                      <a:pt x="44" y="35"/>
                      <a:pt x="42" y="35"/>
                    </a:cubicBezTo>
                    <a:cubicBezTo>
                      <a:pt x="41" y="35"/>
                      <a:pt x="39" y="35"/>
                      <a:pt x="38" y="35"/>
                    </a:cubicBezTo>
                    <a:cubicBezTo>
                      <a:pt x="39" y="36"/>
                      <a:pt x="38" y="37"/>
                      <a:pt x="38" y="37"/>
                    </a:cubicBezTo>
                    <a:cubicBezTo>
                      <a:pt x="38" y="37"/>
                      <a:pt x="38" y="38"/>
                      <a:pt x="38" y="38"/>
                    </a:cubicBezTo>
                    <a:cubicBezTo>
                      <a:pt x="39" y="38"/>
                      <a:pt x="39" y="39"/>
                      <a:pt x="39" y="39"/>
                    </a:cubicBezTo>
                    <a:cubicBezTo>
                      <a:pt x="39" y="40"/>
                      <a:pt x="39" y="40"/>
                      <a:pt x="39" y="40"/>
                    </a:cubicBezTo>
                    <a:cubicBezTo>
                      <a:pt x="39" y="40"/>
                      <a:pt x="39" y="40"/>
                      <a:pt x="39" y="40"/>
                    </a:cubicBezTo>
                    <a:cubicBezTo>
                      <a:pt x="39" y="40"/>
                      <a:pt x="40" y="40"/>
                      <a:pt x="41" y="40"/>
                    </a:cubicBezTo>
                    <a:cubicBezTo>
                      <a:pt x="43" y="40"/>
                      <a:pt x="43" y="40"/>
                      <a:pt x="43" y="40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0" y="43"/>
                      <a:pt x="37" y="46"/>
                      <a:pt x="34" y="47"/>
                    </a:cubicBezTo>
                    <a:cubicBezTo>
                      <a:pt x="33" y="48"/>
                      <a:pt x="32" y="48"/>
                      <a:pt x="31" y="48"/>
                    </a:cubicBezTo>
                    <a:close/>
                    <a:moveTo>
                      <a:pt x="25" y="39"/>
                    </a:moveTo>
                    <a:cubicBezTo>
                      <a:pt x="25" y="40"/>
                      <a:pt x="26" y="40"/>
                      <a:pt x="26" y="40"/>
                    </a:cubicBezTo>
                    <a:cubicBezTo>
                      <a:pt x="26" y="41"/>
                      <a:pt x="27" y="42"/>
                      <a:pt x="27" y="42"/>
                    </a:cubicBezTo>
                    <a:cubicBezTo>
                      <a:pt x="29" y="46"/>
                      <a:pt x="30" y="47"/>
                      <a:pt x="33" y="45"/>
                    </a:cubicBezTo>
                    <a:cubicBezTo>
                      <a:pt x="34" y="45"/>
                      <a:pt x="37" y="43"/>
                      <a:pt x="39" y="42"/>
                    </a:cubicBezTo>
                    <a:cubicBezTo>
                      <a:pt x="37" y="42"/>
                      <a:pt x="37" y="41"/>
                      <a:pt x="37" y="40"/>
                    </a:cubicBezTo>
                    <a:cubicBezTo>
                      <a:pt x="37" y="40"/>
                      <a:pt x="37" y="39"/>
                      <a:pt x="36" y="39"/>
                    </a:cubicBezTo>
                    <a:cubicBezTo>
                      <a:pt x="36" y="38"/>
                      <a:pt x="36" y="37"/>
                      <a:pt x="36" y="37"/>
                    </a:cubicBezTo>
                    <a:cubicBezTo>
                      <a:pt x="36" y="37"/>
                      <a:pt x="37" y="36"/>
                      <a:pt x="37" y="36"/>
                    </a:cubicBezTo>
                    <a:cubicBezTo>
                      <a:pt x="35" y="36"/>
                      <a:pt x="35" y="35"/>
                      <a:pt x="35" y="34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36" y="32"/>
                      <a:pt x="36" y="32"/>
                      <a:pt x="36" y="32"/>
                    </a:cubicBezTo>
                    <a:cubicBezTo>
                      <a:pt x="42" y="34"/>
                      <a:pt x="43" y="34"/>
                      <a:pt x="50" y="31"/>
                    </a:cubicBezTo>
                    <a:cubicBezTo>
                      <a:pt x="50" y="31"/>
                      <a:pt x="50" y="31"/>
                      <a:pt x="50" y="31"/>
                    </a:cubicBezTo>
                    <a:cubicBezTo>
                      <a:pt x="51" y="31"/>
                      <a:pt x="50" y="30"/>
                      <a:pt x="50" y="29"/>
                    </a:cubicBezTo>
                    <a:cubicBezTo>
                      <a:pt x="49" y="27"/>
                      <a:pt x="48" y="26"/>
                      <a:pt x="49" y="24"/>
                    </a:cubicBezTo>
                    <a:cubicBezTo>
                      <a:pt x="49" y="23"/>
                      <a:pt x="50" y="23"/>
                      <a:pt x="51" y="22"/>
                    </a:cubicBezTo>
                    <a:cubicBezTo>
                      <a:pt x="51" y="22"/>
                      <a:pt x="51" y="22"/>
                      <a:pt x="51" y="22"/>
                    </a:cubicBezTo>
                    <a:cubicBezTo>
                      <a:pt x="50" y="21"/>
                      <a:pt x="51" y="20"/>
                      <a:pt x="52" y="19"/>
                    </a:cubicBezTo>
                    <a:cubicBezTo>
                      <a:pt x="53" y="19"/>
                      <a:pt x="53" y="18"/>
                      <a:pt x="53" y="18"/>
                    </a:cubicBezTo>
                    <a:cubicBezTo>
                      <a:pt x="53" y="18"/>
                      <a:pt x="52" y="18"/>
                      <a:pt x="50" y="18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50" y="16"/>
                      <a:pt x="50" y="15"/>
                      <a:pt x="50" y="15"/>
                    </a:cubicBezTo>
                    <a:cubicBezTo>
                      <a:pt x="50" y="14"/>
                      <a:pt x="48" y="13"/>
                      <a:pt x="47" y="13"/>
                    </a:cubicBezTo>
                    <a:cubicBezTo>
                      <a:pt x="47" y="13"/>
                      <a:pt x="47" y="13"/>
                      <a:pt x="47" y="13"/>
                    </a:cubicBezTo>
                    <a:cubicBezTo>
                      <a:pt x="46" y="13"/>
                      <a:pt x="45" y="13"/>
                      <a:pt x="45" y="13"/>
                    </a:cubicBezTo>
                    <a:cubicBezTo>
                      <a:pt x="44" y="12"/>
                      <a:pt x="44" y="12"/>
                      <a:pt x="43" y="11"/>
                    </a:cubicBezTo>
                    <a:cubicBezTo>
                      <a:pt x="43" y="11"/>
                      <a:pt x="43" y="11"/>
                      <a:pt x="42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39" y="10"/>
                      <a:pt x="39" y="10"/>
                      <a:pt x="38" y="10"/>
                    </a:cubicBezTo>
                    <a:cubicBezTo>
                      <a:pt x="36" y="11"/>
                      <a:pt x="34" y="12"/>
                      <a:pt x="32" y="11"/>
                    </a:cubicBezTo>
                    <a:cubicBezTo>
                      <a:pt x="31" y="11"/>
                      <a:pt x="31" y="10"/>
                      <a:pt x="30" y="10"/>
                    </a:cubicBezTo>
                    <a:cubicBezTo>
                      <a:pt x="30" y="10"/>
                      <a:pt x="30" y="9"/>
                      <a:pt x="30" y="9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2" y="10"/>
                      <a:pt x="22" y="9"/>
                      <a:pt x="22" y="8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6"/>
                      <a:pt x="18" y="6"/>
                      <a:pt x="17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6"/>
                      <a:pt x="15" y="6"/>
                      <a:pt x="15" y="6"/>
                    </a:cubicBezTo>
                    <a:cubicBezTo>
                      <a:pt x="13" y="7"/>
                      <a:pt x="10" y="7"/>
                      <a:pt x="10" y="9"/>
                    </a:cubicBezTo>
                    <a:cubicBezTo>
                      <a:pt x="10" y="9"/>
                      <a:pt x="11" y="10"/>
                      <a:pt x="11" y="11"/>
                    </a:cubicBezTo>
                    <a:cubicBezTo>
                      <a:pt x="11" y="12"/>
                      <a:pt x="12" y="13"/>
                      <a:pt x="12" y="14"/>
                    </a:cubicBezTo>
                    <a:cubicBezTo>
                      <a:pt x="11" y="15"/>
                      <a:pt x="10" y="15"/>
                      <a:pt x="9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6" y="13"/>
                      <a:pt x="6" y="11"/>
                      <a:pt x="7" y="8"/>
                    </a:cubicBezTo>
                    <a:cubicBezTo>
                      <a:pt x="8" y="8"/>
                      <a:pt x="7" y="7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8"/>
                      <a:pt x="4" y="10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5" y="14"/>
                      <a:pt x="6" y="16"/>
                      <a:pt x="6" y="18"/>
                    </a:cubicBezTo>
                    <a:cubicBezTo>
                      <a:pt x="7" y="20"/>
                      <a:pt x="8" y="22"/>
                      <a:pt x="11" y="22"/>
                    </a:cubicBezTo>
                    <a:cubicBezTo>
                      <a:pt x="14" y="21"/>
                      <a:pt x="16" y="23"/>
                      <a:pt x="17" y="2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25"/>
                      <a:pt x="18" y="26"/>
                      <a:pt x="19" y="26"/>
                    </a:cubicBezTo>
                    <a:cubicBezTo>
                      <a:pt x="20" y="26"/>
                      <a:pt x="22" y="25"/>
                      <a:pt x="23" y="25"/>
                    </a:cubicBezTo>
                    <a:cubicBezTo>
                      <a:pt x="24" y="25"/>
                      <a:pt x="24" y="25"/>
                      <a:pt x="25" y="25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6" y="27"/>
                      <a:pt x="25" y="27"/>
                      <a:pt x="25" y="28"/>
                    </a:cubicBezTo>
                    <a:cubicBezTo>
                      <a:pt x="24" y="30"/>
                      <a:pt x="24" y="32"/>
                      <a:pt x="25" y="34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7" y="37"/>
                      <a:pt x="27" y="37"/>
                      <a:pt x="25" y="39"/>
                    </a:cubicBezTo>
                    <a:close/>
                    <a:moveTo>
                      <a:pt x="9" y="10"/>
                    </a:moveTo>
                    <a:cubicBezTo>
                      <a:pt x="8" y="12"/>
                      <a:pt x="8" y="12"/>
                      <a:pt x="9" y="14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9" y="12"/>
                      <a:pt x="9" y="11"/>
                    </a:cubicBezTo>
                    <a:cubicBezTo>
                      <a:pt x="9" y="11"/>
                      <a:pt x="9" y="11"/>
                      <a:pt x="9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6" name="Freeform 165"/>
              <p:cNvSpPr/>
              <p:nvPr/>
            </p:nvSpPr>
            <p:spPr bwMode="auto">
              <a:xfrm>
                <a:off x="2414" y="1763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2 w 2"/>
                  <a:gd name="T3" fmla="*/ 1 h 1"/>
                  <a:gd name="T4" fmla="*/ 0 w 2"/>
                  <a:gd name="T5" fmla="*/ 1 h 1"/>
                  <a:gd name="T6" fmla="*/ 2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1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7" name="Freeform 166"/>
              <p:cNvSpPr/>
              <p:nvPr/>
            </p:nvSpPr>
            <p:spPr bwMode="auto">
              <a:xfrm>
                <a:off x="2411" y="1762"/>
                <a:ext cx="10" cy="5"/>
              </a:xfrm>
              <a:custGeom>
                <a:avLst/>
                <a:gdLst>
                  <a:gd name="T0" fmla="*/ 3 w 6"/>
                  <a:gd name="T1" fmla="*/ 3 h 3"/>
                  <a:gd name="T2" fmla="*/ 2 w 6"/>
                  <a:gd name="T3" fmla="*/ 3 h 3"/>
                  <a:gd name="T4" fmla="*/ 0 w 6"/>
                  <a:gd name="T5" fmla="*/ 2 h 3"/>
                  <a:gd name="T6" fmla="*/ 4 w 6"/>
                  <a:gd name="T7" fmla="*/ 0 h 3"/>
                  <a:gd name="T8" fmla="*/ 6 w 6"/>
                  <a:gd name="T9" fmla="*/ 3 h 3"/>
                  <a:gd name="T10" fmla="*/ 4 w 6"/>
                  <a:gd name="T11" fmla="*/ 3 h 3"/>
                  <a:gd name="T12" fmla="*/ 3 w 6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3">
                    <a:moveTo>
                      <a:pt x="3" y="3"/>
                    </a:moveTo>
                    <a:cubicBezTo>
                      <a:pt x="3" y="3"/>
                      <a:pt x="2" y="3"/>
                      <a:pt x="2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8" name="Freeform 167"/>
              <p:cNvSpPr/>
              <p:nvPr/>
            </p:nvSpPr>
            <p:spPr bwMode="auto">
              <a:xfrm>
                <a:off x="2316" y="1753"/>
                <a:ext cx="83" cy="114"/>
              </a:xfrm>
              <a:custGeom>
                <a:avLst/>
                <a:gdLst>
                  <a:gd name="T0" fmla="*/ 4 w 48"/>
                  <a:gd name="T1" fmla="*/ 21 h 66"/>
                  <a:gd name="T2" fmla="*/ 6 w 48"/>
                  <a:gd name="T3" fmla="*/ 16 h 66"/>
                  <a:gd name="T4" fmla="*/ 8 w 48"/>
                  <a:gd name="T5" fmla="*/ 19 h 66"/>
                  <a:gd name="T6" fmla="*/ 13 w 48"/>
                  <a:gd name="T7" fmla="*/ 12 h 66"/>
                  <a:gd name="T8" fmla="*/ 17 w 48"/>
                  <a:gd name="T9" fmla="*/ 8 h 66"/>
                  <a:gd name="T10" fmla="*/ 23 w 48"/>
                  <a:gd name="T11" fmla="*/ 5 h 66"/>
                  <a:gd name="T12" fmla="*/ 30 w 48"/>
                  <a:gd name="T13" fmla="*/ 2 h 66"/>
                  <a:gd name="T14" fmla="*/ 25 w 48"/>
                  <a:gd name="T15" fmla="*/ 7 h 66"/>
                  <a:gd name="T16" fmla="*/ 22 w 48"/>
                  <a:gd name="T17" fmla="*/ 14 h 66"/>
                  <a:gd name="T18" fmla="*/ 31 w 48"/>
                  <a:gd name="T19" fmla="*/ 22 h 66"/>
                  <a:gd name="T20" fmla="*/ 37 w 48"/>
                  <a:gd name="T21" fmla="*/ 26 h 66"/>
                  <a:gd name="T22" fmla="*/ 45 w 48"/>
                  <a:gd name="T23" fmla="*/ 26 h 66"/>
                  <a:gd name="T24" fmla="*/ 45 w 48"/>
                  <a:gd name="T25" fmla="*/ 37 h 66"/>
                  <a:gd name="T26" fmla="*/ 44 w 48"/>
                  <a:gd name="T27" fmla="*/ 39 h 66"/>
                  <a:gd name="T28" fmla="*/ 45 w 48"/>
                  <a:gd name="T29" fmla="*/ 41 h 66"/>
                  <a:gd name="T30" fmla="*/ 46 w 48"/>
                  <a:gd name="T31" fmla="*/ 46 h 66"/>
                  <a:gd name="T32" fmla="*/ 42 w 48"/>
                  <a:gd name="T33" fmla="*/ 42 h 66"/>
                  <a:gd name="T34" fmla="*/ 35 w 48"/>
                  <a:gd name="T35" fmla="*/ 43 h 66"/>
                  <a:gd name="T36" fmla="*/ 38 w 48"/>
                  <a:gd name="T37" fmla="*/ 48 h 66"/>
                  <a:gd name="T38" fmla="*/ 37 w 48"/>
                  <a:gd name="T39" fmla="*/ 54 h 66"/>
                  <a:gd name="T40" fmla="*/ 35 w 48"/>
                  <a:gd name="T41" fmla="*/ 66 h 66"/>
                  <a:gd name="T42" fmla="*/ 32 w 48"/>
                  <a:gd name="T43" fmla="*/ 65 h 66"/>
                  <a:gd name="T44" fmla="*/ 25 w 48"/>
                  <a:gd name="T45" fmla="*/ 60 h 66"/>
                  <a:gd name="T46" fmla="*/ 15 w 48"/>
                  <a:gd name="T47" fmla="*/ 51 h 66"/>
                  <a:gd name="T48" fmla="*/ 8 w 48"/>
                  <a:gd name="T49" fmla="*/ 49 h 66"/>
                  <a:gd name="T50" fmla="*/ 1 w 48"/>
                  <a:gd name="T51" fmla="*/ 45 h 66"/>
                  <a:gd name="T52" fmla="*/ 0 w 48"/>
                  <a:gd name="T53" fmla="*/ 44 h 66"/>
                  <a:gd name="T54" fmla="*/ 1 w 48"/>
                  <a:gd name="T55" fmla="*/ 40 h 66"/>
                  <a:gd name="T56" fmla="*/ 5 w 48"/>
                  <a:gd name="T57" fmla="*/ 38 h 66"/>
                  <a:gd name="T58" fmla="*/ 8 w 48"/>
                  <a:gd name="T59" fmla="*/ 35 h 66"/>
                  <a:gd name="T60" fmla="*/ 6 w 48"/>
                  <a:gd name="T61" fmla="*/ 28 h 66"/>
                  <a:gd name="T62" fmla="*/ 4 w 48"/>
                  <a:gd name="T63" fmla="*/ 2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8" h="66">
                    <a:moveTo>
                      <a:pt x="4" y="21"/>
                    </a:moveTo>
                    <a:cubicBezTo>
                      <a:pt x="5" y="19"/>
                      <a:pt x="7" y="19"/>
                      <a:pt x="6" y="16"/>
                    </a:cubicBezTo>
                    <a:cubicBezTo>
                      <a:pt x="6" y="17"/>
                      <a:pt x="7" y="18"/>
                      <a:pt x="8" y="19"/>
                    </a:cubicBezTo>
                    <a:cubicBezTo>
                      <a:pt x="7" y="15"/>
                      <a:pt x="12" y="15"/>
                      <a:pt x="13" y="12"/>
                    </a:cubicBezTo>
                    <a:cubicBezTo>
                      <a:pt x="13" y="10"/>
                      <a:pt x="15" y="5"/>
                      <a:pt x="17" y="8"/>
                    </a:cubicBezTo>
                    <a:cubicBezTo>
                      <a:pt x="18" y="5"/>
                      <a:pt x="21" y="6"/>
                      <a:pt x="23" y="5"/>
                    </a:cubicBezTo>
                    <a:cubicBezTo>
                      <a:pt x="24" y="5"/>
                      <a:pt x="29" y="0"/>
                      <a:pt x="30" y="2"/>
                    </a:cubicBezTo>
                    <a:cubicBezTo>
                      <a:pt x="30" y="3"/>
                      <a:pt x="26" y="6"/>
                      <a:pt x="25" y="7"/>
                    </a:cubicBezTo>
                    <a:cubicBezTo>
                      <a:pt x="23" y="9"/>
                      <a:pt x="23" y="12"/>
                      <a:pt x="22" y="14"/>
                    </a:cubicBezTo>
                    <a:cubicBezTo>
                      <a:pt x="27" y="13"/>
                      <a:pt x="24" y="24"/>
                      <a:pt x="31" y="22"/>
                    </a:cubicBezTo>
                    <a:cubicBezTo>
                      <a:pt x="34" y="22"/>
                      <a:pt x="35" y="24"/>
                      <a:pt x="37" y="26"/>
                    </a:cubicBezTo>
                    <a:cubicBezTo>
                      <a:pt x="38" y="27"/>
                      <a:pt x="43" y="26"/>
                      <a:pt x="45" y="26"/>
                    </a:cubicBezTo>
                    <a:cubicBezTo>
                      <a:pt x="44" y="31"/>
                      <a:pt x="43" y="33"/>
                      <a:pt x="45" y="37"/>
                    </a:cubicBezTo>
                    <a:cubicBezTo>
                      <a:pt x="46" y="37"/>
                      <a:pt x="45" y="38"/>
                      <a:pt x="44" y="39"/>
                    </a:cubicBezTo>
                    <a:cubicBezTo>
                      <a:pt x="43" y="40"/>
                      <a:pt x="45" y="40"/>
                      <a:pt x="45" y="41"/>
                    </a:cubicBezTo>
                    <a:cubicBezTo>
                      <a:pt x="46" y="43"/>
                      <a:pt x="48" y="44"/>
                      <a:pt x="46" y="46"/>
                    </a:cubicBezTo>
                    <a:cubicBezTo>
                      <a:pt x="45" y="42"/>
                      <a:pt x="44" y="43"/>
                      <a:pt x="42" y="42"/>
                    </a:cubicBezTo>
                    <a:cubicBezTo>
                      <a:pt x="41" y="44"/>
                      <a:pt x="37" y="43"/>
                      <a:pt x="35" y="43"/>
                    </a:cubicBezTo>
                    <a:cubicBezTo>
                      <a:pt x="35" y="47"/>
                      <a:pt x="38" y="45"/>
                      <a:pt x="38" y="48"/>
                    </a:cubicBezTo>
                    <a:cubicBezTo>
                      <a:pt x="32" y="47"/>
                      <a:pt x="36" y="52"/>
                      <a:pt x="37" y="54"/>
                    </a:cubicBezTo>
                    <a:cubicBezTo>
                      <a:pt x="38" y="58"/>
                      <a:pt x="36" y="63"/>
                      <a:pt x="35" y="66"/>
                    </a:cubicBezTo>
                    <a:cubicBezTo>
                      <a:pt x="34" y="66"/>
                      <a:pt x="33" y="65"/>
                      <a:pt x="32" y="65"/>
                    </a:cubicBezTo>
                    <a:cubicBezTo>
                      <a:pt x="37" y="57"/>
                      <a:pt x="29" y="60"/>
                      <a:pt x="25" y="60"/>
                    </a:cubicBezTo>
                    <a:cubicBezTo>
                      <a:pt x="21" y="60"/>
                      <a:pt x="20" y="52"/>
                      <a:pt x="15" y="51"/>
                    </a:cubicBezTo>
                    <a:cubicBezTo>
                      <a:pt x="12" y="50"/>
                      <a:pt x="11" y="49"/>
                      <a:pt x="8" y="49"/>
                    </a:cubicBezTo>
                    <a:cubicBezTo>
                      <a:pt x="6" y="49"/>
                      <a:pt x="4" y="47"/>
                      <a:pt x="1" y="45"/>
                    </a:cubicBezTo>
                    <a:cubicBezTo>
                      <a:pt x="0" y="45"/>
                      <a:pt x="0" y="45"/>
                      <a:pt x="0" y="44"/>
                    </a:cubicBezTo>
                    <a:cubicBezTo>
                      <a:pt x="0" y="45"/>
                      <a:pt x="2" y="40"/>
                      <a:pt x="1" y="40"/>
                    </a:cubicBezTo>
                    <a:cubicBezTo>
                      <a:pt x="2" y="39"/>
                      <a:pt x="5" y="40"/>
                      <a:pt x="5" y="38"/>
                    </a:cubicBezTo>
                    <a:cubicBezTo>
                      <a:pt x="5" y="37"/>
                      <a:pt x="7" y="36"/>
                      <a:pt x="8" y="35"/>
                    </a:cubicBezTo>
                    <a:cubicBezTo>
                      <a:pt x="4" y="36"/>
                      <a:pt x="6" y="31"/>
                      <a:pt x="6" y="28"/>
                    </a:cubicBezTo>
                    <a:cubicBezTo>
                      <a:pt x="6" y="25"/>
                      <a:pt x="5" y="24"/>
                      <a:pt x="4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9" name="Freeform 168"/>
              <p:cNvSpPr>
                <a:spLocks noEditPoints="1"/>
              </p:cNvSpPr>
              <p:nvPr/>
            </p:nvSpPr>
            <p:spPr bwMode="auto">
              <a:xfrm>
                <a:off x="2315" y="1755"/>
                <a:ext cx="86" cy="113"/>
              </a:xfrm>
              <a:custGeom>
                <a:avLst/>
                <a:gdLst>
                  <a:gd name="T0" fmla="*/ 33 w 50"/>
                  <a:gd name="T1" fmla="*/ 65 h 66"/>
                  <a:gd name="T2" fmla="*/ 34 w 50"/>
                  <a:gd name="T3" fmla="*/ 60 h 66"/>
                  <a:gd name="T4" fmla="*/ 27 w 50"/>
                  <a:gd name="T5" fmla="*/ 60 h 66"/>
                  <a:gd name="T6" fmla="*/ 21 w 50"/>
                  <a:gd name="T7" fmla="*/ 55 h 66"/>
                  <a:gd name="T8" fmla="*/ 9 w 50"/>
                  <a:gd name="T9" fmla="*/ 49 h 66"/>
                  <a:gd name="T10" fmla="*/ 1 w 50"/>
                  <a:gd name="T11" fmla="*/ 45 h 66"/>
                  <a:gd name="T12" fmla="*/ 0 w 50"/>
                  <a:gd name="T13" fmla="*/ 43 h 66"/>
                  <a:gd name="T14" fmla="*/ 0 w 50"/>
                  <a:gd name="T15" fmla="*/ 43 h 66"/>
                  <a:gd name="T16" fmla="*/ 0 w 50"/>
                  <a:gd name="T17" fmla="*/ 42 h 66"/>
                  <a:gd name="T18" fmla="*/ 2 w 50"/>
                  <a:gd name="T19" fmla="*/ 39 h 66"/>
                  <a:gd name="T20" fmla="*/ 2 w 50"/>
                  <a:gd name="T21" fmla="*/ 38 h 66"/>
                  <a:gd name="T22" fmla="*/ 7 w 50"/>
                  <a:gd name="T23" fmla="*/ 35 h 66"/>
                  <a:gd name="T24" fmla="*/ 6 w 50"/>
                  <a:gd name="T25" fmla="*/ 27 h 66"/>
                  <a:gd name="T26" fmla="*/ 4 w 50"/>
                  <a:gd name="T27" fmla="*/ 20 h 66"/>
                  <a:gd name="T28" fmla="*/ 4 w 50"/>
                  <a:gd name="T29" fmla="*/ 9 h 66"/>
                  <a:gd name="T30" fmla="*/ 11 w 50"/>
                  <a:gd name="T31" fmla="*/ 13 h 66"/>
                  <a:gd name="T32" fmla="*/ 18 w 50"/>
                  <a:gd name="T33" fmla="*/ 5 h 66"/>
                  <a:gd name="T34" fmla="*/ 25 w 50"/>
                  <a:gd name="T35" fmla="*/ 2 h 66"/>
                  <a:gd name="T36" fmla="*/ 28 w 50"/>
                  <a:gd name="T37" fmla="*/ 5 h 66"/>
                  <a:gd name="T38" fmla="*/ 24 w 50"/>
                  <a:gd name="T39" fmla="*/ 12 h 66"/>
                  <a:gd name="T40" fmla="*/ 38 w 50"/>
                  <a:gd name="T41" fmla="*/ 24 h 66"/>
                  <a:gd name="T42" fmla="*/ 40 w 50"/>
                  <a:gd name="T43" fmla="*/ 25 h 66"/>
                  <a:gd name="T44" fmla="*/ 47 w 50"/>
                  <a:gd name="T45" fmla="*/ 24 h 66"/>
                  <a:gd name="T46" fmla="*/ 46 w 50"/>
                  <a:gd name="T47" fmla="*/ 38 h 66"/>
                  <a:gd name="T48" fmla="*/ 48 w 50"/>
                  <a:gd name="T49" fmla="*/ 41 h 66"/>
                  <a:gd name="T50" fmla="*/ 46 w 50"/>
                  <a:gd name="T51" fmla="*/ 45 h 66"/>
                  <a:gd name="T52" fmla="*/ 40 w 50"/>
                  <a:gd name="T53" fmla="*/ 43 h 66"/>
                  <a:gd name="T54" fmla="*/ 38 w 50"/>
                  <a:gd name="T55" fmla="*/ 44 h 66"/>
                  <a:gd name="T56" fmla="*/ 39 w 50"/>
                  <a:gd name="T57" fmla="*/ 48 h 66"/>
                  <a:gd name="T58" fmla="*/ 39 w 50"/>
                  <a:gd name="T59" fmla="*/ 53 h 66"/>
                  <a:gd name="T60" fmla="*/ 37 w 50"/>
                  <a:gd name="T61" fmla="*/ 66 h 66"/>
                  <a:gd name="T62" fmla="*/ 36 w 50"/>
                  <a:gd name="T63" fmla="*/ 62 h 66"/>
                  <a:gd name="T64" fmla="*/ 35 w 50"/>
                  <a:gd name="T65" fmla="*/ 47 h 66"/>
                  <a:gd name="T66" fmla="*/ 36 w 50"/>
                  <a:gd name="T67" fmla="*/ 41 h 66"/>
                  <a:gd name="T68" fmla="*/ 40 w 50"/>
                  <a:gd name="T69" fmla="*/ 41 h 66"/>
                  <a:gd name="T70" fmla="*/ 43 w 50"/>
                  <a:gd name="T71" fmla="*/ 40 h 66"/>
                  <a:gd name="T72" fmla="*/ 45 w 50"/>
                  <a:gd name="T73" fmla="*/ 40 h 66"/>
                  <a:gd name="T74" fmla="*/ 44 w 50"/>
                  <a:gd name="T75" fmla="*/ 37 h 66"/>
                  <a:gd name="T76" fmla="*/ 44 w 50"/>
                  <a:gd name="T77" fmla="*/ 26 h 66"/>
                  <a:gd name="T78" fmla="*/ 37 w 50"/>
                  <a:gd name="T79" fmla="*/ 26 h 66"/>
                  <a:gd name="T80" fmla="*/ 25 w 50"/>
                  <a:gd name="T81" fmla="*/ 17 h 66"/>
                  <a:gd name="T82" fmla="*/ 22 w 50"/>
                  <a:gd name="T83" fmla="*/ 13 h 66"/>
                  <a:gd name="T84" fmla="*/ 27 w 50"/>
                  <a:gd name="T85" fmla="*/ 4 h 66"/>
                  <a:gd name="T86" fmla="*/ 24 w 50"/>
                  <a:gd name="T87" fmla="*/ 5 h 66"/>
                  <a:gd name="T88" fmla="*/ 19 w 50"/>
                  <a:gd name="T89" fmla="*/ 9 h 66"/>
                  <a:gd name="T90" fmla="*/ 15 w 50"/>
                  <a:gd name="T91" fmla="*/ 11 h 66"/>
                  <a:gd name="T92" fmla="*/ 12 w 50"/>
                  <a:gd name="T93" fmla="*/ 24 h 66"/>
                  <a:gd name="T94" fmla="*/ 7 w 50"/>
                  <a:gd name="T95" fmla="*/ 20 h 66"/>
                  <a:gd name="T96" fmla="*/ 8 w 50"/>
                  <a:gd name="T97" fmla="*/ 29 h 66"/>
                  <a:gd name="T98" fmla="*/ 12 w 50"/>
                  <a:gd name="T99" fmla="*/ 33 h 66"/>
                  <a:gd name="T100" fmla="*/ 4 w 50"/>
                  <a:gd name="T101" fmla="*/ 40 h 66"/>
                  <a:gd name="T102" fmla="*/ 2 w 50"/>
                  <a:gd name="T103" fmla="*/ 43 h 66"/>
                  <a:gd name="T104" fmla="*/ 9 w 50"/>
                  <a:gd name="T105" fmla="*/ 47 h 66"/>
                  <a:gd name="T106" fmla="*/ 22 w 50"/>
                  <a:gd name="T107" fmla="*/ 54 h 66"/>
                  <a:gd name="T108" fmla="*/ 27 w 50"/>
                  <a:gd name="T109" fmla="*/ 58 h 66"/>
                  <a:gd name="T110" fmla="*/ 36 w 50"/>
                  <a:gd name="T111" fmla="*/ 59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0" h="66">
                    <a:moveTo>
                      <a:pt x="37" y="66"/>
                    </a:moveTo>
                    <a:cubicBezTo>
                      <a:pt x="36" y="66"/>
                      <a:pt x="36" y="66"/>
                      <a:pt x="36" y="66"/>
                    </a:cubicBezTo>
                    <a:cubicBezTo>
                      <a:pt x="35" y="66"/>
                      <a:pt x="33" y="65"/>
                      <a:pt x="33" y="65"/>
                    </a:cubicBezTo>
                    <a:cubicBezTo>
                      <a:pt x="32" y="64"/>
                      <a:pt x="32" y="64"/>
                      <a:pt x="32" y="64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1"/>
                      <a:pt x="34" y="60"/>
                      <a:pt x="34" y="60"/>
                    </a:cubicBezTo>
                    <a:cubicBezTo>
                      <a:pt x="34" y="60"/>
                      <a:pt x="34" y="60"/>
                      <a:pt x="32" y="60"/>
                    </a:cubicBezTo>
                    <a:cubicBezTo>
                      <a:pt x="31" y="60"/>
                      <a:pt x="30" y="60"/>
                      <a:pt x="29" y="60"/>
                    </a:cubicBezTo>
                    <a:cubicBezTo>
                      <a:pt x="28" y="60"/>
                      <a:pt x="27" y="60"/>
                      <a:pt x="27" y="60"/>
                    </a:cubicBezTo>
                    <a:cubicBezTo>
                      <a:pt x="27" y="60"/>
                      <a:pt x="27" y="60"/>
                      <a:pt x="27" y="60"/>
                    </a:cubicBezTo>
                    <a:cubicBezTo>
                      <a:pt x="26" y="60"/>
                      <a:pt x="26" y="60"/>
                      <a:pt x="26" y="60"/>
                    </a:cubicBezTo>
                    <a:cubicBezTo>
                      <a:pt x="23" y="60"/>
                      <a:pt x="22" y="58"/>
                      <a:pt x="21" y="55"/>
                    </a:cubicBezTo>
                    <a:cubicBezTo>
                      <a:pt x="19" y="53"/>
                      <a:pt x="18" y="51"/>
                      <a:pt x="16" y="51"/>
                    </a:cubicBezTo>
                    <a:cubicBezTo>
                      <a:pt x="14" y="51"/>
                      <a:pt x="14" y="50"/>
                      <a:pt x="13" y="50"/>
                    </a:cubicBezTo>
                    <a:cubicBezTo>
                      <a:pt x="12" y="50"/>
                      <a:pt x="11" y="49"/>
                      <a:pt x="9" y="49"/>
                    </a:cubicBezTo>
                    <a:cubicBezTo>
                      <a:pt x="7" y="49"/>
                      <a:pt x="6" y="48"/>
                      <a:pt x="4" y="47"/>
                    </a:cubicBezTo>
                    <a:cubicBezTo>
                      <a:pt x="3" y="46"/>
                      <a:pt x="3" y="46"/>
                      <a:pt x="2" y="45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1" y="45"/>
                      <a:pt x="0" y="45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4"/>
                      <a:pt x="0" y="43"/>
                      <a:pt x="0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1" y="42"/>
                      <a:pt x="1" y="40"/>
                      <a:pt x="1" y="39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1" y="39"/>
                      <a:pt x="2" y="39"/>
                      <a:pt x="2" y="39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3" y="38"/>
                      <a:pt x="3" y="38"/>
                      <a:pt x="4" y="38"/>
                    </a:cubicBezTo>
                    <a:cubicBezTo>
                      <a:pt x="5" y="38"/>
                      <a:pt x="5" y="38"/>
                      <a:pt x="5" y="37"/>
                    </a:cubicBezTo>
                    <a:cubicBezTo>
                      <a:pt x="5" y="36"/>
                      <a:pt x="6" y="35"/>
                      <a:pt x="7" y="35"/>
                    </a:cubicBezTo>
                    <a:cubicBezTo>
                      <a:pt x="6" y="35"/>
                      <a:pt x="6" y="34"/>
                      <a:pt x="6" y="34"/>
                    </a:cubicBezTo>
                    <a:cubicBezTo>
                      <a:pt x="5" y="33"/>
                      <a:pt x="5" y="31"/>
                      <a:pt x="6" y="29"/>
                    </a:cubicBezTo>
                    <a:cubicBezTo>
                      <a:pt x="6" y="28"/>
                      <a:pt x="6" y="28"/>
                      <a:pt x="6" y="27"/>
                    </a:cubicBezTo>
                    <a:cubicBezTo>
                      <a:pt x="6" y="24"/>
                      <a:pt x="6" y="24"/>
                      <a:pt x="4" y="21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19"/>
                      <a:pt x="5" y="19"/>
                      <a:pt x="5" y="18"/>
                    </a:cubicBezTo>
                    <a:cubicBezTo>
                      <a:pt x="6" y="17"/>
                      <a:pt x="6" y="17"/>
                      <a:pt x="6" y="15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9" y="14"/>
                      <a:pt x="10" y="13"/>
                      <a:pt x="11" y="13"/>
                    </a:cubicBezTo>
                    <a:cubicBezTo>
                      <a:pt x="12" y="12"/>
                      <a:pt x="13" y="12"/>
                      <a:pt x="13" y="11"/>
                    </a:cubicBezTo>
                    <a:cubicBezTo>
                      <a:pt x="13" y="9"/>
                      <a:pt x="14" y="5"/>
                      <a:pt x="17" y="5"/>
                    </a:cubicBezTo>
                    <a:cubicBezTo>
                      <a:pt x="17" y="5"/>
                      <a:pt x="18" y="5"/>
                      <a:pt x="18" y="5"/>
                    </a:cubicBezTo>
                    <a:cubicBezTo>
                      <a:pt x="19" y="4"/>
                      <a:pt x="20" y="4"/>
                      <a:pt x="21" y="4"/>
                    </a:cubicBezTo>
                    <a:cubicBezTo>
                      <a:pt x="22" y="4"/>
                      <a:pt x="23" y="4"/>
                      <a:pt x="23" y="3"/>
                    </a:cubicBezTo>
                    <a:cubicBezTo>
                      <a:pt x="24" y="3"/>
                      <a:pt x="24" y="3"/>
                      <a:pt x="25" y="2"/>
                    </a:cubicBezTo>
                    <a:cubicBezTo>
                      <a:pt x="27" y="1"/>
                      <a:pt x="29" y="0"/>
                      <a:pt x="30" y="0"/>
                    </a:cubicBezTo>
                    <a:cubicBezTo>
                      <a:pt x="31" y="0"/>
                      <a:pt x="32" y="0"/>
                      <a:pt x="32" y="1"/>
                    </a:cubicBezTo>
                    <a:cubicBezTo>
                      <a:pt x="32" y="2"/>
                      <a:pt x="32" y="3"/>
                      <a:pt x="28" y="5"/>
                    </a:cubicBezTo>
                    <a:cubicBezTo>
                      <a:pt x="28" y="6"/>
                      <a:pt x="27" y="6"/>
                      <a:pt x="27" y="6"/>
                    </a:cubicBezTo>
                    <a:cubicBezTo>
                      <a:pt x="26" y="8"/>
                      <a:pt x="25" y="10"/>
                      <a:pt x="24" y="11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6" y="13"/>
                      <a:pt x="27" y="15"/>
                      <a:pt x="27" y="17"/>
                    </a:cubicBezTo>
                    <a:cubicBezTo>
                      <a:pt x="28" y="19"/>
                      <a:pt x="29" y="21"/>
                      <a:pt x="32" y="21"/>
                    </a:cubicBezTo>
                    <a:cubicBezTo>
                      <a:pt x="35" y="20"/>
                      <a:pt x="37" y="22"/>
                      <a:pt x="38" y="24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4"/>
                      <a:pt x="39" y="25"/>
                      <a:pt x="40" y="25"/>
                    </a:cubicBezTo>
                    <a:cubicBezTo>
                      <a:pt x="41" y="25"/>
                      <a:pt x="43" y="24"/>
                      <a:pt x="44" y="24"/>
                    </a:cubicBezTo>
                    <a:cubicBezTo>
                      <a:pt x="45" y="24"/>
                      <a:pt x="45" y="24"/>
                      <a:pt x="46" y="24"/>
                    </a:cubicBezTo>
                    <a:cubicBezTo>
                      <a:pt x="47" y="24"/>
                      <a:pt x="47" y="24"/>
                      <a:pt x="47" y="24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5" y="30"/>
                      <a:pt x="45" y="32"/>
                      <a:pt x="47" y="35"/>
                    </a:cubicBezTo>
                    <a:cubicBezTo>
                      <a:pt x="48" y="36"/>
                      <a:pt x="47" y="38"/>
                      <a:pt x="46" y="38"/>
                    </a:cubicBezTo>
                    <a:cubicBezTo>
                      <a:pt x="46" y="38"/>
                      <a:pt x="46" y="38"/>
                      <a:pt x="46" y="38"/>
                    </a:cubicBezTo>
                    <a:cubicBezTo>
                      <a:pt x="46" y="39"/>
                      <a:pt x="47" y="39"/>
                      <a:pt x="47" y="40"/>
                    </a:cubicBezTo>
                    <a:cubicBezTo>
                      <a:pt x="47" y="40"/>
                      <a:pt x="48" y="41"/>
                      <a:pt x="48" y="41"/>
                    </a:cubicBezTo>
                    <a:cubicBezTo>
                      <a:pt x="49" y="42"/>
                      <a:pt x="50" y="44"/>
                      <a:pt x="48" y="45"/>
                    </a:cubicBezTo>
                    <a:cubicBezTo>
                      <a:pt x="47" y="46"/>
                      <a:pt x="47" y="46"/>
                      <a:pt x="47" y="46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46" y="43"/>
                      <a:pt x="46" y="43"/>
                      <a:pt x="45" y="43"/>
                    </a:cubicBezTo>
                    <a:cubicBezTo>
                      <a:pt x="44" y="43"/>
                      <a:pt x="44" y="43"/>
                      <a:pt x="43" y="42"/>
                    </a:cubicBezTo>
                    <a:cubicBezTo>
                      <a:pt x="42" y="43"/>
                      <a:pt x="41" y="43"/>
                      <a:pt x="40" y="43"/>
                    </a:cubicBezTo>
                    <a:cubicBezTo>
                      <a:pt x="39" y="43"/>
                      <a:pt x="39" y="43"/>
                      <a:pt x="38" y="43"/>
                    </a:cubicBezTo>
                    <a:cubicBezTo>
                      <a:pt x="38" y="43"/>
                      <a:pt x="37" y="43"/>
                      <a:pt x="37" y="43"/>
                    </a:cubicBezTo>
                    <a:cubicBezTo>
                      <a:pt x="37" y="44"/>
                      <a:pt x="38" y="44"/>
                      <a:pt x="38" y="44"/>
                    </a:cubicBezTo>
                    <a:cubicBezTo>
                      <a:pt x="39" y="44"/>
                      <a:pt x="40" y="45"/>
                      <a:pt x="40" y="47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39" y="48"/>
                      <a:pt x="39" y="48"/>
                      <a:pt x="39" y="48"/>
                    </a:cubicBezTo>
                    <a:cubicBezTo>
                      <a:pt x="37" y="48"/>
                      <a:pt x="37" y="48"/>
                      <a:pt x="37" y="48"/>
                    </a:cubicBezTo>
                    <a:cubicBezTo>
                      <a:pt x="37" y="48"/>
                      <a:pt x="37" y="50"/>
                      <a:pt x="38" y="51"/>
                    </a:cubicBezTo>
                    <a:cubicBezTo>
                      <a:pt x="38" y="51"/>
                      <a:pt x="39" y="52"/>
                      <a:pt x="39" y="53"/>
                    </a:cubicBezTo>
                    <a:cubicBezTo>
                      <a:pt x="40" y="56"/>
                      <a:pt x="39" y="59"/>
                      <a:pt x="38" y="62"/>
                    </a:cubicBezTo>
                    <a:cubicBezTo>
                      <a:pt x="37" y="63"/>
                      <a:pt x="37" y="64"/>
                      <a:pt x="37" y="65"/>
                    </a:cubicBezTo>
                    <a:lnTo>
                      <a:pt x="37" y="66"/>
                    </a:lnTo>
                    <a:close/>
                    <a:moveTo>
                      <a:pt x="35" y="64"/>
                    </a:moveTo>
                    <a:cubicBezTo>
                      <a:pt x="35" y="64"/>
                      <a:pt x="35" y="64"/>
                      <a:pt x="35" y="64"/>
                    </a:cubicBezTo>
                    <a:cubicBezTo>
                      <a:pt x="35" y="63"/>
                      <a:pt x="36" y="62"/>
                      <a:pt x="36" y="62"/>
                    </a:cubicBezTo>
                    <a:cubicBezTo>
                      <a:pt x="37" y="59"/>
                      <a:pt x="38" y="56"/>
                      <a:pt x="37" y="54"/>
                    </a:cubicBezTo>
                    <a:cubicBezTo>
                      <a:pt x="37" y="53"/>
                      <a:pt x="36" y="52"/>
                      <a:pt x="36" y="51"/>
                    </a:cubicBezTo>
                    <a:cubicBezTo>
                      <a:pt x="35" y="50"/>
                      <a:pt x="34" y="48"/>
                      <a:pt x="35" y="47"/>
                    </a:cubicBezTo>
                    <a:cubicBezTo>
                      <a:pt x="35" y="46"/>
                      <a:pt x="36" y="46"/>
                      <a:pt x="37" y="46"/>
                    </a:cubicBezTo>
                    <a:cubicBezTo>
                      <a:pt x="36" y="45"/>
                      <a:pt x="35" y="44"/>
                      <a:pt x="35" y="42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7" y="41"/>
                      <a:pt x="38" y="41"/>
                      <a:pt x="38" y="41"/>
                    </a:cubicBezTo>
                    <a:cubicBezTo>
                      <a:pt x="39" y="41"/>
                      <a:pt x="39" y="41"/>
                      <a:pt x="40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3" y="40"/>
                      <a:pt x="43" y="40"/>
                      <a:pt x="43" y="40"/>
                    </a:cubicBezTo>
                    <a:cubicBezTo>
                      <a:pt x="44" y="41"/>
                      <a:pt x="44" y="41"/>
                      <a:pt x="45" y="41"/>
                    </a:cubicBezTo>
                    <a:cubicBezTo>
                      <a:pt x="45" y="41"/>
                      <a:pt x="45" y="41"/>
                      <a:pt x="46" y="41"/>
                    </a:cubicBezTo>
                    <a:cubicBezTo>
                      <a:pt x="46" y="41"/>
                      <a:pt x="46" y="41"/>
                      <a:pt x="45" y="40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44" y="40"/>
                      <a:pt x="44" y="39"/>
                      <a:pt x="44" y="39"/>
                    </a:cubicBezTo>
                    <a:cubicBezTo>
                      <a:pt x="44" y="38"/>
                      <a:pt x="44" y="37"/>
                      <a:pt x="44" y="37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3" y="32"/>
                      <a:pt x="43" y="30"/>
                      <a:pt x="44" y="26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3" y="26"/>
                      <a:pt x="42" y="27"/>
                      <a:pt x="40" y="27"/>
                    </a:cubicBezTo>
                    <a:cubicBezTo>
                      <a:pt x="39" y="27"/>
                      <a:pt x="38" y="26"/>
                      <a:pt x="37" y="26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35" y="23"/>
                      <a:pt x="34" y="22"/>
                      <a:pt x="32" y="22"/>
                    </a:cubicBezTo>
                    <a:cubicBezTo>
                      <a:pt x="27" y="23"/>
                      <a:pt x="26" y="20"/>
                      <a:pt x="25" y="17"/>
                    </a:cubicBezTo>
                    <a:cubicBezTo>
                      <a:pt x="25" y="15"/>
                      <a:pt x="24" y="14"/>
                      <a:pt x="23" y="14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2"/>
                      <a:pt x="22" y="11"/>
                      <a:pt x="23" y="11"/>
                    </a:cubicBezTo>
                    <a:cubicBezTo>
                      <a:pt x="23" y="9"/>
                      <a:pt x="24" y="7"/>
                      <a:pt x="25" y="5"/>
                    </a:cubicBezTo>
                    <a:cubicBezTo>
                      <a:pt x="26" y="5"/>
                      <a:pt x="26" y="4"/>
                      <a:pt x="27" y="4"/>
                    </a:cubicBezTo>
                    <a:cubicBezTo>
                      <a:pt x="28" y="3"/>
                      <a:pt x="29" y="2"/>
                      <a:pt x="30" y="2"/>
                    </a:cubicBezTo>
                    <a:cubicBezTo>
                      <a:pt x="29" y="2"/>
                      <a:pt x="27" y="3"/>
                      <a:pt x="26" y="4"/>
                    </a:cubicBezTo>
                    <a:cubicBezTo>
                      <a:pt x="25" y="5"/>
                      <a:pt x="25" y="5"/>
                      <a:pt x="24" y="5"/>
                    </a:cubicBezTo>
                    <a:cubicBezTo>
                      <a:pt x="23" y="5"/>
                      <a:pt x="22" y="6"/>
                      <a:pt x="22" y="6"/>
                    </a:cubicBezTo>
                    <a:cubicBezTo>
                      <a:pt x="20" y="6"/>
                      <a:pt x="20" y="6"/>
                      <a:pt x="19" y="7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6" y="7"/>
                      <a:pt x="15" y="10"/>
                      <a:pt x="15" y="11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10" y="16"/>
                      <a:pt x="9" y="16"/>
                      <a:pt x="10" y="18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7" y="23"/>
                      <a:pt x="8" y="24"/>
                      <a:pt x="8" y="27"/>
                    </a:cubicBezTo>
                    <a:cubicBezTo>
                      <a:pt x="8" y="28"/>
                      <a:pt x="8" y="28"/>
                      <a:pt x="8" y="29"/>
                    </a:cubicBezTo>
                    <a:cubicBezTo>
                      <a:pt x="7" y="30"/>
                      <a:pt x="7" y="32"/>
                      <a:pt x="8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8" y="36"/>
                      <a:pt x="7" y="37"/>
                      <a:pt x="7" y="38"/>
                    </a:cubicBezTo>
                    <a:cubicBezTo>
                      <a:pt x="6" y="39"/>
                      <a:pt x="5" y="40"/>
                      <a:pt x="4" y="40"/>
                    </a:cubicBezTo>
                    <a:cubicBezTo>
                      <a:pt x="4" y="40"/>
                      <a:pt x="3" y="40"/>
                      <a:pt x="3" y="40"/>
                    </a:cubicBezTo>
                    <a:cubicBezTo>
                      <a:pt x="3" y="41"/>
                      <a:pt x="3" y="42"/>
                      <a:pt x="2" y="43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4" y="44"/>
                      <a:pt x="4" y="45"/>
                      <a:pt x="5" y="45"/>
                    </a:cubicBezTo>
                    <a:cubicBezTo>
                      <a:pt x="7" y="46"/>
                      <a:pt x="8" y="47"/>
                      <a:pt x="9" y="47"/>
                    </a:cubicBezTo>
                    <a:cubicBezTo>
                      <a:pt x="11" y="47"/>
                      <a:pt x="12" y="48"/>
                      <a:pt x="14" y="48"/>
                    </a:cubicBezTo>
                    <a:cubicBezTo>
                      <a:pt x="14" y="48"/>
                      <a:pt x="15" y="49"/>
                      <a:pt x="16" y="49"/>
                    </a:cubicBezTo>
                    <a:cubicBezTo>
                      <a:pt x="19" y="49"/>
                      <a:pt x="21" y="52"/>
                      <a:pt x="22" y="54"/>
                    </a:cubicBezTo>
                    <a:cubicBezTo>
                      <a:pt x="23" y="56"/>
                      <a:pt x="24" y="58"/>
                      <a:pt x="26" y="58"/>
                    </a:cubicBezTo>
                    <a:cubicBezTo>
                      <a:pt x="26" y="58"/>
                      <a:pt x="26" y="58"/>
                      <a:pt x="27" y="58"/>
                    </a:cubicBezTo>
                    <a:cubicBezTo>
                      <a:pt x="27" y="58"/>
                      <a:pt x="27" y="58"/>
                      <a:pt x="27" y="58"/>
                    </a:cubicBezTo>
                    <a:cubicBezTo>
                      <a:pt x="27" y="58"/>
                      <a:pt x="28" y="58"/>
                      <a:pt x="29" y="58"/>
                    </a:cubicBezTo>
                    <a:cubicBezTo>
                      <a:pt x="30" y="58"/>
                      <a:pt x="31" y="58"/>
                      <a:pt x="32" y="58"/>
                    </a:cubicBezTo>
                    <a:cubicBezTo>
                      <a:pt x="33" y="58"/>
                      <a:pt x="35" y="58"/>
                      <a:pt x="36" y="59"/>
                    </a:cubicBezTo>
                    <a:cubicBezTo>
                      <a:pt x="36" y="60"/>
                      <a:pt x="36" y="62"/>
                      <a:pt x="35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0" name="Freeform 169"/>
              <p:cNvSpPr/>
              <p:nvPr/>
            </p:nvSpPr>
            <p:spPr bwMode="auto">
              <a:xfrm>
                <a:off x="1982" y="1438"/>
                <a:ext cx="34" cy="31"/>
              </a:xfrm>
              <a:custGeom>
                <a:avLst/>
                <a:gdLst>
                  <a:gd name="T0" fmla="*/ 3 w 20"/>
                  <a:gd name="T1" fmla="*/ 4 h 18"/>
                  <a:gd name="T2" fmla="*/ 0 w 20"/>
                  <a:gd name="T3" fmla="*/ 2 h 18"/>
                  <a:gd name="T4" fmla="*/ 8 w 20"/>
                  <a:gd name="T5" fmla="*/ 4 h 18"/>
                  <a:gd name="T6" fmla="*/ 14 w 20"/>
                  <a:gd name="T7" fmla="*/ 10 h 18"/>
                  <a:gd name="T8" fmla="*/ 19 w 20"/>
                  <a:gd name="T9" fmla="*/ 16 h 18"/>
                  <a:gd name="T10" fmla="*/ 14 w 20"/>
                  <a:gd name="T11" fmla="*/ 14 h 18"/>
                  <a:gd name="T12" fmla="*/ 12 w 20"/>
                  <a:gd name="T13" fmla="*/ 14 h 18"/>
                  <a:gd name="T14" fmla="*/ 13 w 20"/>
                  <a:gd name="T15" fmla="*/ 13 h 18"/>
                  <a:gd name="T16" fmla="*/ 10 w 20"/>
                  <a:gd name="T17" fmla="*/ 12 h 18"/>
                  <a:gd name="T18" fmla="*/ 11 w 20"/>
                  <a:gd name="T19" fmla="*/ 12 h 18"/>
                  <a:gd name="T20" fmla="*/ 7 w 20"/>
                  <a:gd name="T21" fmla="*/ 9 h 18"/>
                  <a:gd name="T22" fmla="*/ 9 w 20"/>
                  <a:gd name="T23" fmla="*/ 9 h 18"/>
                  <a:gd name="T24" fmla="*/ 4 w 20"/>
                  <a:gd name="T25" fmla="*/ 6 h 18"/>
                  <a:gd name="T26" fmla="*/ 1 w 20"/>
                  <a:gd name="T27" fmla="*/ 4 h 18"/>
                  <a:gd name="T28" fmla="*/ 3 w 20"/>
                  <a:gd name="T29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18">
                    <a:moveTo>
                      <a:pt x="3" y="4"/>
                    </a:moveTo>
                    <a:cubicBezTo>
                      <a:pt x="3" y="2"/>
                      <a:pt x="1" y="2"/>
                      <a:pt x="0" y="2"/>
                    </a:cubicBezTo>
                    <a:cubicBezTo>
                      <a:pt x="1" y="0"/>
                      <a:pt x="6" y="3"/>
                      <a:pt x="8" y="4"/>
                    </a:cubicBezTo>
                    <a:cubicBezTo>
                      <a:pt x="12" y="5"/>
                      <a:pt x="11" y="7"/>
                      <a:pt x="14" y="10"/>
                    </a:cubicBezTo>
                    <a:cubicBezTo>
                      <a:pt x="15" y="11"/>
                      <a:pt x="20" y="13"/>
                      <a:pt x="19" y="16"/>
                    </a:cubicBezTo>
                    <a:cubicBezTo>
                      <a:pt x="19" y="18"/>
                      <a:pt x="13" y="16"/>
                      <a:pt x="14" y="14"/>
                    </a:cubicBezTo>
                    <a:cubicBezTo>
                      <a:pt x="13" y="14"/>
                      <a:pt x="14" y="14"/>
                      <a:pt x="12" y="14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1" y="13"/>
                      <a:pt x="11" y="13"/>
                      <a:pt x="10" y="12"/>
                    </a:cubicBezTo>
                    <a:cubicBezTo>
                      <a:pt x="10" y="12"/>
                      <a:pt x="10" y="12"/>
                      <a:pt x="11" y="12"/>
                    </a:cubicBezTo>
                    <a:cubicBezTo>
                      <a:pt x="10" y="11"/>
                      <a:pt x="8" y="11"/>
                      <a:pt x="7" y="9"/>
                    </a:cubicBezTo>
                    <a:cubicBezTo>
                      <a:pt x="7" y="9"/>
                      <a:pt x="8" y="9"/>
                      <a:pt x="9" y="9"/>
                    </a:cubicBezTo>
                    <a:cubicBezTo>
                      <a:pt x="7" y="8"/>
                      <a:pt x="4" y="8"/>
                      <a:pt x="4" y="6"/>
                    </a:cubicBezTo>
                    <a:cubicBezTo>
                      <a:pt x="3" y="7"/>
                      <a:pt x="1" y="6"/>
                      <a:pt x="1" y="4"/>
                    </a:cubicBezTo>
                    <a:cubicBezTo>
                      <a:pt x="2" y="4"/>
                      <a:pt x="2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1" name="Freeform 170"/>
              <p:cNvSpPr>
                <a:spLocks noEditPoints="1"/>
              </p:cNvSpPr>
              <p:nvPr/>
            </p:nvSpPr>
            <p:spPr bwMode="auto">
              <a:xfrm>
                <a:off x="1979" y="1439"/>
                <a:ext cx="39" cy="30"/>
              </a:xfrm>
              <a:custGeom>
                <a:avLst/>
                <a:gdLst>
                  <a:gd name="T0" fmla="*/ 20 w 23"/>
                  <a:gd name="T1" fmla="*/ 17 h 17"/>
                  <a:gd name="T2" fmla="*/ 15 w 23"/>
                  <a:gd name="T3" fmla="*/ 15 h 17"/>
                  <a:gd name="T4" fmla="*/ 15 w 23"/>
                  <a:gd name="T5" fmla="*/ 14 h 17"/>
                  <a:gd name="T6" fmla="*/ 15 w 23"/>
                  <a:gd name="T7" fmla="*/ 14 h 17"/>
                  <a:gd name="T8" fmla="*/ 14 w 23"/>
                  <a:gd name="T9" fmla="*/ 14 h 17"/>
                  <a:gd name="T10" fmla="*/ 13 w 23"/>
                  <a:gd name="T11" fmla="*/ 14 h 17"/>
                  <a:gd name="T12" fmla="*/ 13 w 23"/>
                  <a:gd name="T13" fmla="*/ 13 h 17"/>
                  <a:gd name="T14" fmla="*/ 12 w 23"/>
                  <a:gd name="T15" fmla="*/ 12 h 17"/>
                  <a:gd name="T16" fmla="*/ 11 w 23"/>
                  <a:gd name="T17" fmla="*/ 12 h 17"/>
                  <a:gd name="T18" fmla="*/ 7 w 23"/>
                  <a:gd name="T19" fmla="*/ 10 h 17"/>
                  <a:gd name="T20" fmla="*/ 9 w 23"/>
                  <a:gd name="T21" fmla="*/ 10 h 17"/>
                  <a:gd name="T22" fmla="*/ 8 w 23"/>
                  <a:gd name="T23" fmla="*/ 9 h 17"/>
                  <a:gd name="T24" fmla="*/ 8 w 23"/>
                  <a:gd name="T25" fmla="*/ 8 h 17"/>
                  <a:gd name="T26" fmla="*/ 5 w 23"/>
                  <a:gd name="T27" fmla="*/ 6 h 17"/>
                  <a:gd name="T28" fmla="*/ 3 w 23"/>
                  <a:gd name="T29" fmla="*/ 5 h 17"/>
                  <a:gd name="T30" fmla="*/ 2 w 23"/>
                  <a:gd name="T31" fmla="*/ 3 h 17"/>
                  <a:gd name="T32" fmla="*/ 3 w 23"/>
                  <a:gd name="T33" fmla="*/ 2 h 17"/>
                  <a:gd name="T34" fmla="*/ 2 w 23"/>
                  <a:gd name="T35" fmla="*/ 2 h 17"/>
                  <a:gd name="T36" fmla="*/ 0 w 23"/>
                  <a:gd name="T37" fmla="*/ 3 h 17"/>
                  <a:gd name="T38" fmla="*/ 1 w 23"/>
                  <a:gd name="T39" fmla="*/ 1 h 17"/>
                  <a:gd name="T40" fmla="*/ 4 w 23"/>
                  <a:gd name="T41" fmla="*/ 0 h 17"/>
                  <a:gd name="T42" fmla="*/ 9 w 23"/>
                  <a:gd name="T43" fmla="*/ 1 h 17"/>
                  <a:gd name="T44" fmla="*/ 11 w 23"/>
                  <a:gd name="T45" fmla="*/ 2 h 17"/>
                  <a:gd name="T46" fmla="*/ 15 w 23"/>
                  <a:gd name="T47" fmla="*/ 6 h 17"/>
                  <a:gd name="T48" fmla="*/ 16 w 23"/>
                  <a:gd name="T49" fmla="*/ 8 h 17"/>
                  <a:gd name="T50" fmla="*/ 18 w 23"/>
                  <a:gd name="T51" fmla="*/ 9 h 17"/>
                  <a:gd name="T52" fmla="*/ 22 w 23"/>
                  <a:gd name="T53" fmla="*/ 15 h 17"/>
                  <a:gd name="T54" fmla="*/ 20 w 23"/>
                  <a:gd name="T55" fmla="*/ 17 h 17"/>
                  <a:gd name="T56" fmla="*/ 18 w 23"/>
                  <a:gd name="T57" fmla="*/ 11 h 17"/>
                  <a:gd name="T58" fmla="*/ 17 w 23"/>
                  <a:gd name="T59" fmla="*/ 13 h 17"/>
                  <a:gd name="T60" fmla="*/ 17 w 23"/>
                  <a:gd name="T61" fmla="*/ 14 h 17"/>
                  <a:gd name="T62" fmla="*/ 20 w 23"/>
                  <a:gd name="T63" fmla="*/ 15 h 17"/>
                  <a:gd name="T64" fmla="*/ 20 w 23"/>
                  <a:gd name="T65" fmla="*/ 14 h 17"/>
                  <a:gd name="T66" fmla="*/ 18 w 23"/>
                  <a:gd name="T67" fmla="*/ 11 h 17"/>
                  <a:gd name="T68" fmla="*/ 14 w 23"/>
                  <a:gd name="T69" fmla="*/ 11 h 17"/>
                  <a:gd name="T70" fmla="*/ 15 w 23"/>
                  <a:gd name="T71" fmla="*/ 11 h 17"/>
                  <a:gd name="T72" fmla="*/ 17 w 23"/>
                  <a:gd name="T73" fmla="*/ 11 h 17"/>
                  <a:gd name="T74" fmla="*/ 15 w 23"/>
                  <a:gd name="T75" fmla="*/ 9 h 17"/>
                  <a:gd name="T76" fmla="*/ 14 w 23"/>
                  <a:gd name="T77" fmla="*/ 8 h 17"/>
                  <a:gd name="T78" fmla="*/ 11 w 23"/>
                  <a:gd name="T79" fmla="*/ 9 h 17"/>
                  <a:gd name="T80" fmla="*/ 11 w 23"/>
                  <a:gd name="T81" fmla="*/ 9 h 17"/>
                  <a:gd name="T82" fmla="*/ 11 w 23"/>
                  <a:gd name="T83" fmla="*/ 9 h 17"/>
                  <a:gd name="T84" fmla="*/ 14 w 23"/>
                  <a:gd name="T85" fmla="*/ 11 h 17"/>
                  <a:gd name="T86" fmla="*/ 6 w 23"/>
                  <a:gd name="T87" fmla="*/ 3 h 17"/>
                  <a:gd name="T88" fmla="*/ 7 w 23"/>
                  <a:gd name="T89" fmla="*/ 4 h 17"/>
                  <a:gd name="T90" fmla="*/ 10 w 23"/>
                  <a:gd name="T91" fmla="*/ 7 h 17"/>
                  <a:gd name="T92" fmla="*/ 11 w 23"/>
                  <a:gd name="T93" fmla="*/ 7 h 17"/>
                  <a:gd name="T94" fmla="*/ 14 w 23"/>
                  <a:gd name="T95" fmla="*/ 8 h 17"/>
                  <a:gd name="T96" fmla="*/ 13 w 23"/>
                  <a:gd name="T97" fmla="*/ 6 h 17"/>
                  <a:gd name="T98" fmla="*/ 10 w 23"/>
                  <a:gd name="T99" fmla="*/ 4 h 17"/>
                  <a:gd name="T100" fmla="*/ 8 w 23"/>
                  <a:gd name="T101" fmla="*/ 3 h 17"/>
                  <a:gd name="T102" fmla="*/ 6 w 23"/>
                  <a:gd name="T103" fmla="*/ 2 h 17"/>
                  <a:gd name="T104" fmla="*/ 6 w 23"/>
                  <a:gd name="T105" fmla="*/ 3 h 17"/>
                  <a:gd name="T106" fmla="*/ 6 w 23"/>
                  <a:gd name="T107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3" h="17">
                    <a:moveTo>
                      <a:pt x="20" y="17"/>
                    </a:moveTo>
                    <a:cubicBezTo>
                      <a:pt x="18" y="17"/>
                      <a:pt x="16" y="16"/>
                      <a:pt x="15" y="15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4"/>
                      <a:pt x="15" y="14"/>
                      <a:pt x="14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2" y="13"/>
                      <a:pt x="12" y="12"/>
                    </a:cubicBezTo>
                    <a:cubicBezTo>
                      <a:pt x="12" y="12"/>
                      <a:pt x="12" y="12"/>
                      <a:pt x="11" y="12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8" y="9"/>
                      <a:pt x="8" y="9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6" y="7"/>
                      <a:pt x="5" y="6"/>
                    </a:cubicBezTo>
                    <a:cubicBezTo>
                      <a:pt x="4" y="6"/>
                      <a:pt x="4" y="6"/>
                      <a:pt x="3" y="5"/>
                    </a:cubicBezTo>
                    <a:cubicBezTo>
                      <a:pt x="2" y="5"/>
                      <a:pt x="2" y="4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4" y="0"/>
                    </a:cubicBezTo>
                    <a:cubicBezTo>
                      <a:pt x="5" y="0"/>
                      <a:pt x="7" y="0"/>
                      <a:pt x="9" y="1"/>
                    </a:cubicBezTo>
                    <a:cubicBezTo>
                      <a:pt x="10" y="1"/>
                      <a:pt x="10" y="2"/>
                      <a:pt x="11" y="2"/>
                    </a:cubicBezTo>
                    <a:cubicBezTo>
                      <a:pt x="13" y="3"/>
                      <a:pt x="14" y="4"/>
                      <a:pt x="15" y="6"/>
                    </a:cubicBezTo>
                    <a:cubicBezTo>
                      <a:pt x="15" y="6"/>
                      <a:pt x="16" y="7"/>
                      <a:pt x="16" y="8"/>
                    </a:cubicBezTo>
                    <a:cubicBezTo>
                      <a:pt x="16" y="8"/>
                      <a:pt x="17" y="9"/>
                      <a:pt x="18" y="9"/>
                    </a:cubicBezTo>
                    <a:cubicBezTo>
                      <a:pt x="20" y="10"/>
                      <a:pt x="23" y="12"/>
                      <a:pt x="22" y="15"/>
                    </a:cubicBezTo>
                    <a:cubicBezTo>
                      <a:pt x="22" y="16"/>
                      <a:pt x="21" y="17"/>
                      <a:pt x="20" y="17"/>
                    </a:cubicBezTo>
                    <a:close/>
                    <a:moveTo>
                      <a:pt x="18" y="11"/>
                    </a:moveTo>
                    <a:cubicBezTo>
                      <a:pt x="17" y="13"/>
                      <a:pt x="17" y="13"/>
                      <a:pt x="17" y="13"/>
                    </a:cubicBezTo>
                    <a:cubicBezTo>
                      <a:pt x="17" y="13"/>
                      <a:pt x="17" y="13"/>
                      <a:pt x="17" y="14"/>
                    </a:cubicBezTo>
                    <a:cubicBezTo>
                      <a:pt x="17" y="14"/>
                      <a:pt x="19" y="15"/>
                      <a:pt x="20" y="15"/>
                    </a:cubicBezTo>
                    <a:cubicBezTo>
                      <a:pt x="20" y="15"/>
                      <a:pt x="20" y="15"/>
                      <a:pt x="20" y="14"/>
                    </a:cubicBezTo>
                    <a:cubicBezTo>
                      <a:pt x="21" y="13"/>
                      <a:pt x="19" y="12"/>
                      <a:pt x="18" y="11"/>
                    </a:cubicBezTo>
                    <a:close/>
                    <a:moveTo>
                      <a:pt x="14" y="11"/>
                    </a:moveTo>
                    <a:cubicBezTo>
                      <a:pt x="14" y="11"/>
                      <a:pt x="14" y="11"/>
                      <a:pt x="15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6" y="10"/>
                      <a:pt x="15" y="10"/>
                      <a:pt x="15" y="9"/>
                    </a:cubicBezTo>
                    <a:cubicBezTo>
                      <a:pt x="14" y="9"/>
                      <a:pt x="14" y="9"/>
                      <a:pt x="14" y="8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2" y="9"/>
                      <a:pt x="13" y="10"/>
                      <a:pt x="14" y="11"/>
                    </a:cubicBezTo>
                    <a:close/>
                    <a:moveTo>
                      <a:pt x="6" y="3"/>
                    </a:moveTo>
                    <a:cubicBezTo>
                      <a:pt x="7" y="4"/>
                      <a:pt x="7" y="4"/>
                      <a:pt x="7" y="4"/>
                    </a:cubicBezTo>
                    <a:cubicBezTo>
                      <a:pt x="7" y="6"/>
                      <a:pt x="8" y="6"/>
                      <a:pt x="10" y="7"/>
                    </a:cubicBezTo>
                    <a:cubicBezTo>
                      <a:pt x="10" y="7"/>
                      <a:pt x="11" y="7"/>
                      <a:pt x="11" y="7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3" y="7"/>
                      <a:pt x="13" y="7"/>
                      <a:pt x="13" y="6"/>
                    </a:cubicBezTo>
                    <a:cubicBezTo>
                      <a:pt x="12" y="5"/>
                      <a:pt x="12" y="4"/>
                      <a:pt x="10" y="4"/>
                    </a:cubicBezTo>
                    <a:cubicBezTo>
                      <a:pt x="10" y="4"/>
                      <a:pt x="9" y="3"/>
                      <a:pt x="8" y="3"/>
                    </a:cubicBezTo>
                    <a:cubicBezTo>
                      <a:pt x="7" y="3"/>
                      <a:pt x="6" y="2"/>
                      <a:pt x="6" y="2"/>
                    </a:cubicBezTo>
                    <a:cubicBezTo>
                      <a:pt x="6" y="2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2" name="Freeform 171"/>
              <p:cNvSpPr/>
              <p:nvPr/>
            </p:nvSpPr>
            <p:spPr bwMode="auto">
              <a:xfrm>
                <a:off x="2154" y="1081"/>
                <a:ext cx="45" cy="64"/>
              </a:xfrm>
              <a:custGeom>
                <a:avLst/>
                <a:gdLst>
                  <a:gd name="T0" fmla="*/ 11 w 26"/>
                  <a:gd name="T1" fmla="*/ 28 h 37"/>
                  <a:gd name="T2" fmla="*/ 5 w 26"/>
                  <a:gd name="T3" fmla="*/ 24 h 37"/>
                  <a:gd name="T4" fmla="*/ 2 w 26"/>
                  <a:gd name="T5" fmla="*/ 15 h 37"/>
                  <a:gd name="T6" fmla="*/ 9 w 26"/>
                  <a:gd name="T7" fmla="*/ 18 h 37"/>
                  <a:gd name="T8" fmla="*/ 9 w 26"/>
                  <a:gd name="T9" fmla="*/ 12 h 37"/>
                  <a:gd name="T10" fmla="*/ 11 w 26"/>
                  <a:gd name="T11" fmla="*/ 12 h 37"/>
                  <a:gd name="T12" fmla="*/ 6 w 26"/>
                  <a:gd name="T13" fmla="*/ 8 h 37"/>
                  <a:gd name="T14" fmla="*/ 9 w 26"/>
                  <a:gd name="T15" fmla="*/ 8 h 37"/>
                  <a:gd name="T16" fmla="*/ 6 w 26"/>
                  <a:gd name="T17" fmla="*/ 5 h 37"/>
                  <a:gd name="T18" fmla="*/ 10 w 26"/>
                  <a:gd name="T19" fmla="*/ 4 h 37"/>
                  <a:gd name="T20" fmla="*/ 14 w 26"/>
                  <a:gd name="T21" fmla="*/ 4 h 37"/>
                  <a:gd name="T22" fmla="*/ 21 w 26"/>
                  <a:gd name="T23" fmla="*/ 2 h 37"/>
                  <a:gd name="T24" fmla="*/ 21 w 26"/>
                  <a:gd name="T25" fmla="*/ 8 h 37"/>
                  <a:gd name="T26" fmla="*/ 17 w 26"/>
                  <a:gd name="T27" fmla="*/ 16 h 37"/>
                  <a:gd name="T28" fmla="*/ 22 w 26"/>
                  <a:gd name="T29" fmla="*/ 19 h 37"/>
                  <a:gd name="T30" fmla="*/ 24 w 26"/>
                  <a:gd name="T31" fmla="*/ 17 h 37"/>
                  <a:gd name="T32" fmla="*/ 24 w 26"/>
                  <a:gd name="T33" fmla="*/ 26 h 37"/>
                  <a:gd name="T34" fmla="*/ 19 w 26"/>
                  <a:gd name="T35" fmla="*/ 32 h 37"/>
                  <a:gd name="T36" fmla="*/ 15 w 26"/>
                  <a:gd name="T37" fmla="*/ 35 h 37"/>
                  <a:gd name="T38" fmla="*/ 11 w 26"/>
                  <a:gd name="T39" fmla="*/ 2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6" h="37">
                    <a:moveTo>
                      <a:pt x="11" y="28"/>
                    </a:moveTo>
                    <a:cubicBezTo>
                      <a:pt x="11" y="24"/>
                      <a:pt x="7" y="27"/>
                      <a:pt x="5" y="24"/>
                    </a:cubicBezTo>
                    <a:cubicBezTo>
                      <a:pt x="4" y="23"/>
                      <a:pt x="0" y="17"/>
                      <a:pt x="2" y="15"/>
                    </a:cubicBezTo>
                    <a:cubicBezTo>
                      <a:pt x="4" y="13"/>
                      <a:pt x="5" y="20"/>
                      <a:pt x="9" y="18"/>
                    </a:cubicBezTo>
                    <a:cubicBezTo>
                      <a:pt x="11" y="17"/>
                      <a:pt x="11" y="14"/>
                      <a:pt x="9" y="12"/>
                    </a:cubicBezTo>
                    <a:cubicBezTo>
                      <a:pt x="10" y="12"/>
                      <a:pt x="11" y="12"/>
                      <a:pt x="11" y="12"/>
                    </a:cubicBezTo>
                    <a:cubicBezTo>
                      <a:pt x="9" y="11"/>
                      <a:pt x="8" y="9"/>
                      <a:pt x="6" y="8"/>
                    </a:cubicBezTo>
                    <a:cubicBezTo>
                      <a:pt x="7" y="8"/>
                      <a:pt x="8" y="8"/>
                      <a:pt x="9" y="8"/>
                    </a:cubicBezTo>
                    <a:cubicBezTo>
                      <a:pt x="9" y="7"/>
                      <a:pt x="8" y="5"/>
                      <a:pt x="6" y="5"/>
                    </a:cubicBezTo>
                    <a:cubicBezTo>
                      <a:pt x="8" y="5"/>
                      <a:pt x="9" y="4"/>
                      <a:pt x="10" y="4"/>
                    </a:cubicBezTo>
                    <a:cubicBezTo>
                      <a:pt x="8" y="0"/>
                      <a:pt x="12" y="3"/>
                      <a:pt x="14" y="4"/>
                    </a:cubicBezTo>
                    <a:cubicBezTo>
                      <a:pt x="16" y="5"/>
                      <a:pt x="19" y="1"/>
                      <a:pt x="21" y="2"/>
                    </a:cubicBezTo>
                    <a:cubicBezTo>
                      <a:pt x="25" y="3"/>
                      <a:pt x="20" y="6"/>
                      <a:pt x="21" y="8"/>
                    </a:cubicBezTo>
                    <a:cubicBezTo>
                      <a:pt x="22" y="10"/>
                      <a:pt x="18" y="13"/>
                      <a:pt x="17" y="16"/>
                    </a:cubicBezTo>
                    <a:cubicBezTo>
                      <a:pt x="20" y="13"/>
                      <a:pt x="23" y="15"/>
                      <a:pt x="22" y="19"/>
                    </a:cubicBezTo>
                    <a:cubicBezTo>
                      <a:pt x="23" y="18"/>
                      <a:pt x="24" y="18"/>
                      <a:pt x="24" y="17"/>
                    </a:cubicBezTo>
                    <a:cubicBezTo>
                      <a:pt x="26" y="21"/>
                      <a:pt x="24" y="23"/>
                      <a:pt x="24" y="26"/>
                    </a:cubicBezTo>
                    <a:cubicBezTo>
                      <a:pt x="25" y="29"/>
                      <a:pt x="23" y="33"/>
                      <a:pt x="19" y="32"/>
                    </a:cubicBezTo>
                    <a:cubicBezTo>
                      <a:pt x="20" y="34"/>
                      <a:pt x="18" y="37"/>
                      <a:pt x="15" y="35"/>
                    </a:cubicBezTo>
                    <a:cubicBezTo>
                      <a:pt x="14" y="35"/>
                      <a:pt x="13" y="30"/>
                      <a:pt x="11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3" name="Freeform 172"/>
              <p:cNvSpPr>
                <a:spLocks noEditPoints="1"/>
              </p:cNvSpPr>
              <p:nvPr/>
            </p:nvSpPr>
            <p:spPr bwMode="auto">
              <a:xfrm>
                <a:off x="2151" y="1081"/>
                <a:ext cx="48" cy="64"/>
              </a:xfrm>
              <a:custGeom>
                <a:avLst/>
                <a:gdLst>
                  <a:gd name="T0" fmla="*/ 16 w 28"/>
                  <a:gd name="T1" fmla="*/ 36 h 37"/>
                  <a:gd name="T2" fmla="*/ 12 w 28"/>
                  <a:gd name="T3" fmla="*/ 29 h 37"/>
                  <a:gd name="T4" fmla="*/ 12 w 28"/>
                  <a:gd name="T5" fmla="*/ 28 h 37"/>
                  <a:gd name="T6" fmla="*/ 6 w 28"/>
                  <a:gd name="T7" fmla="*/ 25 h 37"/>
                  <a:gd name="T8" fmla="*/ 3 w 28"/>
                  <a:gd name="T9" fmla="*/ 14 h 37"/>
                  <a:gd name="T10" fmla="*/ 8 w 28"/>
                  <a:gd name="T11" fmla="*/ 16 h 37"/>
                  <a:gd name="T12" fmla="*/ 12 w 28"/>
                  <a:gd name="T13" fmla="*/ 16 h 37"/>
                  <a:gd name="T14" fmla="*/ 9 w 28"/>
                  <a:gd name="T15" fmla="*/ 11 h 37"/>
                  <a:gd name="T16" fmla="*/ 0 w 28"/>
                  <a:gd name="T17" fmla="*/ 4 h 37"/>
                  <a:gd name="T18" fmla="*/ 9 w 28"/>
                  <a:gd name="T19" fmla="*/ 7 h 37"/>
                  <a:gd name="T20" fmla="*/ 8 w 28"/>
                  <a:gd name="T21" fmla="*/ 6 h 37"/>
                  <a:gd name="T22" fmla="*/ 11 w 28"/>
                  <a:gd name="T23" fmla="*/ 3 h 37"/>
                  <a:gd name="T24" fmla="*/ 12 w 28"/>
                  <a:gd name="T25" fmla="*/ 1 h 37"/>
                  <a:gd name="T26" fmla="*/ 16 w 28"/>
                  <a:gd name="T27" fmla="*/ 3 h 37"/>
                  <a:gd name="T28" fmla="*/ 23 w 28"/>
                  <a:gd name="T29" fmla="*/ 1 h 37"/>
                  <a:gd name="T30" fmla="*/ 24 w 28"/>
                  <a:gd name="T31" fmla="*/ 6 h 37"/>
                  <a:gd name="T32" fmla="*/ 22 w 28"/>
                  <a:gd name="T33" fmla="*/ 13 h 37"/>
                  <a:gd name="T34" fmla="*/ 24 w 28"/>
                  <a:gd name="T35" fmla="*/ 15 h 37"/>
                  <a:gd name="T36" fmla="*/ 25 w 28"/>
                  <a:gd name="T37" fmla="*/ 17 h 37"/>
                  <a:gd name="T38" fmla="*/ 27 w 28"/>
                  <a:gd name="T39" fmla="*/ 17 h 37"/>
                  <a:gd name="T40" fmla="*/ 27 w 28"/>
                  <a:gd name="T41" fmla="*/ 26 h 37"/>
                  <a:gd name="T42" fmla="*/ 22 w 28"/>
                  <a:gd name="T43" fmla="*/ 33 h 37"/>
                  <a:gd name="T44" fmla="*/ 19 w 28"/>
                  <a:gd name="T45" fmla="*/ 37 h 37"/>
                  <a:gd name="T46" fmla="*/ 16 w 28"/>
                  <a:gd name="T47" fmla="*/ 32 h 37"/>
                  <a:gd name="T48" fmla="*/ 20 w 28"/>
                  <a:gd name="T49" fmla="*/ 34 h 37"/>
                  <a:gd name="T50" fmla="*/ 19 w 28"/>
                  <a:gd name="T51" fmla="*/ 30 h 37"/>
                  <a:gd name="T52" fmla="*/ 24 w 28"/>
                  <a:gd name="T53" fmla="*/ 30 h 37"/>
                  <a:gd name="T54" fmla="*/ 26 w 28"/>
                  <a:gd name="T55" fmla="*/ 22 h 37"/>
                  <a:gd name="T56" fmla="*/ 25 w 28"/>
                  <a:gd name="T57" fmla="*/ 20 h 37"/>
                  <a:gd name="T58" fmla="*/ 23 w 28"/>
                  <a:gd name="T59" fmla="*/ 19 h 37"/>
                  <a:gd name="T60" fmla="*/ 20 w 28"/>
                  <a:gd name="T61" fmla="*/ 16 h 37"/>
                  <a:gd name="T62" fmla="*/ 18 w 28"/>
                  <a:gd name="T63" fmla="*/ 15 h 37"/>
                  <a:gd name="T64" fmla="*/ 22 w 28"/>
                  <a:gd name="T65" fmla="*/ 8 h 37"/>
                  <a:gd name="T66" fmla="*/ 24 w 28"/>
                  <a:gd name="T67" fmla="*/ 3 h 37"/>
                  <a:gd name="T68" fmla="*/ 20 w 28"/>
                  <a:gd name="T69" fmla="*/ 4 h 37"/>
                  <a:gd name="T70" fmla="*/ 15 w 28"/>
                  <a:gd name="T71" fmla="*/ 4 h 37"/>
                  <a:gd name="T72" fmla="*/ 13 w 28"/>
                  <a:gd name="T73" fmla="*/ 4 h 37"/>
                  <a:gd name="T74" fmla="*/ 11 w 28"/>
                  <a:gd name="T75" fmla="*/ 5 h 37"/>
                  <a:gd name="T76" fmla="*/ 12 w 28"/>
                  <a:gd name="T77" fmla="*/ 10 h 37"/>
                  <a:gd name="T78" fmla="*/ 17 w 28"/>
                  <a:gd name="T79" fmla="*/ 13 h 37"/>
                  <a:gd name="T80" fmla="*/ 13 w 28"/>
                  <a:gd name="T81" fmla="*/ 16 h 37"/>
                  <a:gd name="T82" fmla="*/ 10 w 28"/>
                  <a:gd name="T83" fmla="*/ 19 h 37"/>
                  <a:gd name="T84" fmla="*/ 5 w 28"/>
                  <a:gd name="T85" fmla="*/ 16 h 37"/>
                  <a:gd name="T86" fmla="*/ 7 w 28"/>
                  <a:gd name="T87" fmla="*/ 22 h 37"/>
                  <a:gd name="T88" fmla="*/ 10 w 28"/>
                  <a:gd name="T89" fmla="*/ 2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8" h="37">
                    <a:moveTo>
                      <a:pt x="19" y="37"/>
                    </a:moveTo>
                    <a:cubicBezTo>
                      <a:pt x="18" y="37"/>
                      <a:pt x="17" y="37"/>
                      <a:pt x="16" y="36"/>
                    </a:cubicBezTo>
                    <a:cubicBezTo>
                      <a:pt x="15" y="36"/>
                      <a:pt x="15" y="34"/>
                      <a:pt x="14" y="33"/>
                    </a:cubicBezTo>
                    <a:cubicBezTo>
                      <a:pt x="14" y="31"/>
                      <a:pt x="13" y="30"/>
                      <a:pt x="12" y="29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7"/>
                      <a:pt x="11" y="27"/>
                      <a:pt x="10" y="27"/>
                    </a:cubicBezTo>
                    <a:cubicBezTo>
                      <a:pt x="9" y="26"/>
                      <a:pt x="7" y="26"/>
                      <a:pt x="6" y="25"/>
                    </a:cubicBezTo>
                    <a:cubicBezTo>
                      <a:pt x="6" y="25"/>
                      <a:pt x="6" y="24"/>
                      <a:pt x="6" y="24"/>
                    </a:cubicBezTo>
                    <a:cubicBezTo>
                      <a:pt x="4" y="21"/>
                      <a:pt x="1" y="17"/>
                      <a:pt x="3" y="14"/>
                    </a:cubicBezTo>
                    <a:cubicBezTo>
                      <a:pt x="4" y="14"/>
                      <a:pt x="4" y="14"/>
                      <a:pt x="5" y="14"/>
                    </a:cubicBezTo>
                    <a:cubicBezTo>
                      <a:pt x="6" y="14"/>
                      <a:pt x="7" y="15"/>
                      <a:pt x="8" y="16"/>
                    </a:cubicBezTo>
                    <a:cubicBezTo>
                      <a:pt x="8" y="17"/>
                      <a:pt x="9" y="18"/>
                      <a:pt x="10" y="17"/>
                    </a:cubicBezTo>
                    <a:cubicBezTo>
                      <a:pt x="11" y="17"/>
                      <a:pt x="11" y="17"/>
                      <a:pt x="12" y="16"/>
                    </a:cubicBezTo>
                    <a:cubicBezTo>
                      <a:pt x="12" y="15"/>
                      <a:pt x="11" y="14"/>
                      <a:pt x="11" y="12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9" y="7"/>
                      <a:pt x="9" y="7"/>
                    </a:cubicBezTo>
                    <a:cubicBezTo>
                      <a:pt x="9" y="7"/>
                      <a:pt x="10" y="7"/>
                      <a:pt x="10" y="7"/>
                    </a:cubicBezTo>
                    <a:cubicBezTo>
                      <a:pt x="9" y="6"/>
                      <a:pt x="8" y="6"/>
                      <a:pt x="8" y="6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0" y="3"/>
                      <a:pt x="10" y="2"/>
                      <a:pt x="11" y="2"/>
                    </a:cubicBezTo>
                    <a:cubicBezTo>
                      <a:pt x="11" y="2"/>
                      <a:pt x="11" y="1"/>
                      <a:pt x="12" y="1"/>
                    </a:cubicBezTo>
                    <a:cubicBezTo>
                      <a:pt x="13" y="1"/>
                      <a:pt x="14" y="2"/>
                      <a:pt x="16" y="2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3"/>
                      <a:pt x="18" y="2"/>
                      <a:pt x="19" y="2"/>
                    </a:cubicBezTo>
                    <a:cubicBezTo>
                      <a:pt x="21" y="1"/>
                      <a:pt x="22" y="0"/>
                      <a:pt x="23" y="1"/>
                    </a:cubicBezTo>
                    <a:cubicBezTo>
                      <a:pt x="25" y="1"/>
                      <a:pt x="25" y="2"/>
                      <a:pt x="25" y="3"/>
                    </a:cubicBezTo>
                    <a:cubicBezTo>
                      <a:pt x="26" y="4"/>
                      <a:pt x="25" y="5"/>
                      <a:pt x="24" y="6"/>
                    </a:cubicBezTo>
                    <a:cubicBezTo>
                      <a:pt x="24" y="6"/>
                      <a:pt x="23" y="7"/>
                      <a:pt x="24" y="7"/>
                    </a:cubicBezTo>
                    <a:cubicBezTo>
                      <a:pt x="24" y="9"/>
                      <a:pt x="23" y="11"/>
                      <a:pt x="22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3" y="13"/>
                      <a:pt x="23" y="14"/>
                      <a:pt x="24" y="15"/>
                    </a:cubicBezTo>
                    <a:cubicBezTo>
                      <a:pt x="25" y="15"/>
                      <a:pt x="25" y="16"/>
                      <a:pt x="25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8" y="19"/>
                      <a:pt x="28" y="21"/>
                      <a:pt x="28" y="23"/>
                    </a:cubicBezTo>
                    <a:cubicBezTo>
                      <a:pt x="27" y="24"/>
                      <a:pt x="27" y="25"/>
                      <a:pt x="27" y="26"/>
                    </a:cubicBezTo>
                    <a:cubicBezTo>
                      <a:pt x="28" y="28"/>
                      <a:pt x="27" y="30"/>
                      <a:pt x="26" y="31"/>
                    </a:cubicBezTo>
                    <a:cubicBezTo>
                      <a:pt x="25" y="33"/>
                      <a:pt x="24" y="33"/>
                      <a:pt x="22" y="33"/>
                    </a:cubicBezTo>
                    <a:cubicBezTo>
                      <a:pt x="22" y="34"/>
                      <a:pt x="22" y="35"/>
                      <a:pt x="21" y="35"/>
                    </a:cubicBezTo>
                    <a:cubicBezTo>
                      <a:pt x="21" y="36"/>
                      <a:pt x="20" y="37"/>
                      <a:pt x="19" y="37"/>
                    </a:cubicBezTo>
                    <a:close/>
                    <a:moveTo>
                      <a:pt x="14" y="28"/>
                    </a:moveTo>
                    <a:cubicBezTo>
                      <a:pt x="15" y="29"/>
                      <a:pt x="16" y="30"/>
                      <a:pt x="16" y="32"/>
                    </a:cubicBezTo>
                    <a:cubicBezTo>
                      <a:pt x="17" y="33"/>
                      <a:pt x="17" y="34"/>
                      <a:pt x="17" y="35"/>
                    </a:cubicBezTo>
                    <a:cubicBezTo>
                      <a:pt x="18" y="35"/>
                      <a:pt x="19" y="35"/>
                      <a:pt x="20" y="34"/>
                    </a:cubicBezTo>
                    <a:cubicBezTo>
                      <a:pt x="20" y="34"/>
                      <a:pt x="20" y="33"/>
                      <a:pt x="20" y="32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2" y="31"/>
                      <a:pt x="24" y="31"/>
                      <a:pt x="24" y="30"/>
                    </a:cubicBezTo>
                    <a:cubicBezTo>
                      <a:pt x="25" y="29"/>
                      <a:pt x="26" y="28"/>
                      <a:pt x="26" y="26"/>
                    </a:cubicBezTo>
                    <a:cubicBezTo>
                      <a:pt x="25" y="25"/>
                      <a:pt x="25" y="24"/>
                      <a:pt x="26" y="22"/>
                    </a:cubicBezTo>
                    <a:cubicBezTo>
                      <a:pt x="26" y="21"/>
                      <a:pt x="26" y="20"/>
                      <a:pt x="26" y="19"/>
                    </a:cubicBezTo>
                    <a:cubicBezTo>
                      <a:pt x="25" y="19"/>
                      <a:pt x="25" y="20"/>
                      <a:pt x="25" y="20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3" y="17"/>
                      <a:pt x="23" y="16"/>
                    </a:cubicBezTo>
                    <a:cubicBezTo>
                      <a:pt x="22" y="15"/>
                      <a:pt x="21" y="15"/>
                      <a:pt x="20" y="16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9" y="14"/>
                      <a:pt x="19" y="13"/>
                      <a:pt x="20" y="12"/>
                    </a:cubicBezTo>
                    <a:cubicBezTo>
                      <a:pt x="21" y="11"/>
                      <a:pt x="22" y="9"/>
                      <a:pt x="22" y="8"/>
                    </a:cubicBezTo>
                    <a:cubicBezTo>
                      <a:pt x="21" y="7"/>
                      <a:pt x="22" y="6"/>
                      <a:pt x="23" y="5"/>
                    </a:cubicBezTo>
                    <a:cubicBezTo>
                      <a:pt x="23" y="4"/>
                      <a:pt x="24" y="3"/>
                      <a:pt x="24" y="3"/>
                    </a:cubicBezTo>
                    <a:cubicBezTo>
                      <a:pt x="24" y="3"/>
                      <a:pt x="23" y="3"/>
                      <a:pt x="23" y="3"/>
                    </a:cubicBezTo>
                    <a:cubicBezTo>
                      <a:pt x="22" y="2"/>
                      <a:pt x="21" y="3"/>
                      <a:pt x="20" y="4"/>
                    </a:cubicBezTo>
                    <a:cubicBezTo>
                      <a:pt x="19" y="4"/>
                      <a:pt x="17" y="5"/>
                      <a:pt x="15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4" y="4"/>
                      <a:pt x="14" y="4"/>
                      <a:pt x="13" y="3"/>
                    </a:cubicBezTo>
                    <a:cubicBezTo>
                      <a:pt x="13" y="3"/>
                      <a:pt x="13" y="4"/>
                      <a:pt x="13" y="4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6"/>
                      <a:pt x="12" y="7"/>
                      <a:pt x="12" y="8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4" y="14"/>
                      <a:pt x="14" y="15"/>
                      <a:pt x="13" y="16"/>
                    </a:cubicBezTo>
                    <a:cubicBezTo>
                      <a:pt x="13" y="18"/>
                      <a:pt x="12" y="19"/>
                      <a:pt x="11" y="19"/>
                    </a:cubicBezTo>
                    <a:cubicBezTo>
                      <a:pt x="11" y="19"/>
                      <a:pt x="10" y="19"/>
                      <a:pt x="10" y="19"/>
                    </a:cubicBezTo>
                    <a:cubicBezTo>
                      <a:pt x="8" y="19"/>
                      <a:pt x="7" y="18"/>
                      <a:pt x="6" y="17"/>
                    </a:cubicBezTo>
                    <a:cubicBezTo>
                      <a:pt x="6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3" y="17"/>
                      <a:pt x="6" y="21"/>
                      <a:pt x="7" y="22"/>
                    </a:cubicBezTo>
                    <a:cubicBezTo>
                      <a:pt x="8" y="23"/>
                      <a:pt x="8" y="24"/>
                      <a:pt x="8" y="24"/>
                    </a:cubicBezTo>
                    <a:cubicBezTo>
                      <a:pt x="8" y="24"/>
                      <a:pt x="9" y="25"/>
                      <a:pt x="10" y="25"/>
                    </a:cubicBezTo>
                    <a:cubicBezTo>
                      <a:pt x="11" y="25"/>
                      <a:pt x="13" y="25"/>
                      <a:pt x="14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4" name="Freeform 173"/>
              <p:cNvSpPr/>
              <p:nvPr/>
            </p:nvSpPr>
            <p:spPr bwMode="auto">
              <a:xfrm>
                <a:off x="2389" y="1322"/>
                <a:ext cx="1" cy="5"/>
              </a:xfrm>
              <a:custGeom>
                <a:avLst/>
                <a:gdLst>
                  <a:gd name="T0" fmla="*/ 0 w 1"/>
                  <a:gd name="T1" fmla="*/ 1 h 3"/>
                  <a:gd name="T2" fmla="*/ 0 w 1"/>
                  <a:gd name="T3" fmla="*/ 3 h 3"/>
                  <a:gd name="T4" fmla="*/ 1 w 1"/>
                  <a:gd name="T5" fmla="*/ 0 h 3"/>
                  <a:gd name="T6" fmla="*/ 0 w 1"/>
                  <a:gd name="T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0" y="1"/>
                    </a:moveTo>
                    <a:cubicBezTo>
                      <a:pt x="0" y="2"/>
                      <a:pt x="0" y="2"/>
                      <a:pt x="0" y="3"/>
                    </a:cubicBezTo>
                    <a:cubicBezTo>
                      <a:pt x="1" y="2"/>
                      <a:pt x="1" y="2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5" name="Freeform 174"/>
              <p:cNvSpPr/>
              <p:nvPr/>
            </p:nvSpPr>
            <p:spPr bwMode="auto">
              <a:xfrm>
                <a:off x="2385" y="1320"/>
                <a:ext cx="9" cy="11"/>
              </a:xfrm>
              <a:custGeom>
                <a:avLst/>
                <a:gdLst>
                  <a:gd name="T0" fmla="*/ 0 w 5"/>
                  <a:gd name="T1" fmla="*/ 6 h 6"/>
                  <a:gd name="T2" fmla="*/ 1 w 5"/>
                  <a:gd name="T3" fmla="*/ 1 h 6"/>
                  <a:gd name="T4" fmla="*/ 5 w 5"/>
                  <a:gd name="T5" fmla="*/ 0 h 6"/>
                  <a:gd name="T6" fmla="*/ 4 w 5"/>
                  <a:gd name="T7" fmla="*/ 2 h 6"/>
                  <a:gd name="T8" fmla="*/ 2 w 5"/>
                  <a:gd name="T9" fmla="*/ 4 h 6"/>
                  <a:gd name="T10" fmla="*/ 0 w 5"/>
                  <a:gd name="T11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6">
                    <a:moveTo>
                      <a:pt x="0" y="6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3"/>
                      <a:pt x="4" y="3"/>
                      <a:pt x="2" y="4"/>
                    </a:cubicBez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6" name="Freeform 175"/>
              <p:cNvSpPr/>
              <p:nvPr/>
            </p:nvSpPr>
            <p:spPr bwMode="auto">
              <a:xfrm>
                <a:off x="2287" y="1491"/>
                <a:ext cx="10" cy="4"/>
              </a:xfrm>
              <a:custGeom>
                <a:avLst/>
                <a:gdLst>
                  <a:gd name="T0" fmla="*/ 4 w 6"/>
                  <a:gd name="T1" fmla="*/ 0 h 2"/>
                  <a:gd name="T2" fmla="*/ 5 w 6"/>
                  <a:gd name="T3" fmla="*/ 1 h 2"/>
                  <a:gd name="T4" fmla="*/ 0 w 6"/>
                  <a:gd name="T5" fmla="*/ 0 h 2"/>
                  <a:gd name="T6" fmla="*/ 4 w 6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2">
                    <a:moveTo>
                      <a:pt x="4" y="0"/>
                    </a:moveTo>
                    <a:cubicBezTo>
                      <a:pt x="5" y="0"/>
                      <a:pt x="6" y="0"/>
                      <a:pt x="5" y="1"/>
                    </a:cubicBezTo>
                    <a:cubicBezTo>
                      <a:pt x="4" y="2"/>
                      <a:pt x="1" y="0"/>
                      <a:pt x="0" y="0"/>
                    </a:cubicBezTo>
                    <a:cubicBezTo>
                      <a:pt x="1" y="0"/>
                      <a:pt x="3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7" name="Freeform 176"/>
              <p:cNvSpPr/>
              <p:nvPr/>
            </p:nvSpPr>
            <p:spPr bwMode="auto">
              <a:xfrm>
                <a:off x="2278" y="1489"/>
                <a:ext cx="21" cy="7"/>
              </a:xfrm>
              <a:custGeom>
                <a:avLst/>
                <a:gdLst>
                  <a:gd name="T0" fmla="*/ 10 w 12"/>
                  <a:gd name="T1" fmla="*/ 4 h 4"/>
                  <a:gd name="T2" fmla="*/ 6 w 12"/>
                  <a:gd name="T3" fmla="*/ 2 h 4"/>
                  <a:gd name="T4" fmla="*/ 5 w 12"/>
                  <a:gd name="T5" fmla="*/ 2 h 4"/>
                  <a:gd name="T6" fmla="*/ 0 w 12"/>
                  <a:gd name="T7" fmla="*/ 0 h 4"/>
                  <a:gd name="T8" fmla="*/ 9 w 12"/>
                  <a:gd name="T9" fmla="*/ 0 h 4"/>
                  <a:gd name="T10" fmla="*/ 12 w 12"/>
                  <a:gd name="T11" fmla="*/ 1 h 4"/>
                  <a:gd name="T12" fmla="*/ 11 w 12"/>
                  <a:gd name="T13" fmla="*/ 3 h 4"/>
                  <a:gd name="T14" fmla="*/ 10 w 12"/>
                  <a:gd name="T1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4">
                    <a:moveTo>
                      <a:pt x="10" y="4"/>
                    </a:moveTo>
                    <a:cubicBezTo>
                      <a:pt x="9" y="4"/>
                      <a:pt x="7" y="3"/>
                      <a:pt x="6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0" y="0"/>
                      <a:pt x="11" y="0"/>
                      <a:pt x="12" y="1"/>
                    </a:cubicBezTo>
                    <a:cubicBezTo>
                      <a:pt x="12" y="2"/>
                      <a:pt x="11" y="2"/>
                      <a:pt x="11" y="3"/>
                    </a:cubicBezTo>
                    <a:cubicBezTo>
                      <a:pt x="11" y="3"/>
                      <a:pt x="10" y="4"/>
                      <a:pt x="1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8" name="Freeform 177"/>
              <p:cNvSpPr/>
              <p:nvPr/>
            </p:nvSpPr>
            <p:spPr bwMode="auto">
              <a:xfrm>
                <a:off x="2296" y="1415"/>
                <a:ext cx="8" cy="5"/>
              </a:xfrm>
              <a:custGeom>
                <a:avLst/>
                <a:gdLst>
                  <a:gd name="T0" fmla="*/ 0 w 5"/>
                  <a:gd name="T1" fmla="*/ 0 h 3"/>
                  <a:gd name="T2" fmla="*/ 5 w 5"/>
                  <a:gd name="T3" fmla="*/ 3 h 3"/>
                  <a:gd name="T4" fmla="*/ 0 w 5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3">
                    <a:moveTo>
                      <a:pt x="0" y="0"/>
                    </a:moveTo>
                    <a:cubicBezTo>
                      <a:pt x="2" y="0"/>
                      <a:pt x="4" y="0"/>
                      <a:pt x="5" y="3"/>
                    </a:cubicBezTo>
                    <a:cubicBezTo>
                      <a:pt x="3" y="2"/>
                      <a:pt x="0" y="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9" name="Freeform 178"/>
              <p:cNvSpPr/>
              <p:nvPr/>
            </p:nvSpPr>
            <p:spPr bwMode="auto">
              <a:xfrm>
                <a:off x="2294" y="1412"/>
                <a:ext cx="12" cy="10"/>
              </a:xfrm>
              <a:custGeom>
                <a:avLst/>
                <a:gdLst>
                  <a:gd name="T0" fmla="*/ 7 w 7"/>
                  <a:gd name="T1" fmla="*/ 6 h 6"/>
                  <a:gd name="T2" fmla="*/ 5 w 7"/>
                  <a:gd name="T3" fmla="*/ 6 h 6"/>
                  <a:gd name="T4" fmla="*/ 4 w 7"/>
                  <a:gd name="T5" fmla="*/ 5 h 6"/>
                  <a:gd name="T6" fmla="*/ 0 w 7"/>
                  <a:gd name="T7" fmla="*/ 2 h 6"/>
                  <a:gd name="T8" fmla="*/ 0 w 7"/>
                  <a:gd name="T9" fmla="*/ 1 h 6"/>
                  <a:gd name="T10" fmla="*/ 0 w 7"/>
                  <a:gd name="T11" fmla="*/ 1 h 6"/>
                  <a:gd name="T12" fmla="*/ 7 w 7"/>
                  <a:gd name="T13" fmla="*/ 5 h 6"/>
                  <a:gd name="T14" fmla="*/ 7 w 7"/>
                  <a:gd name="T1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6">
                    <a:moveTo>
                      <a:pt x="7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4" y="6"/>
                      <a:pt x="4" y="5"/>
                    </a:cubicBezTo>
                    <a:cubicBezTo>
                      <a:pt x="2" y="5"/>
                      <a:pt x="0" y="4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4" y="0"/>
                      <a:pt x="6" y="2"/>
                      <a:pt x="7" y="5"/>
                    </a:cubicBezTo>
                    <a:lnTo>
                      <a:pt x="7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0" name="Freeform 179"/>
              <p:cNvSpPr/>
              <p:nvPr/>
            </p:nvSpPr>
            <p:spPr bwMode="auto">
              <a:xfrm>
                <a:off x="2306" y="1298"/>
                <a:ext cx="7" cy="10"/>
              </a:xfrm>
              <a:custGeom>
                <a:avLst/>
                <a:gdLst>
                  <a:gd name="T0" fmla="*/ 1 w 4"/>
                  <a:gd name="T1" fmla="*/ 0 h 6"/>
                  <a:gd name="T2" fmla="*/ 2 w 4"/>
                  <a:gd name="T3" fmla="*/ 6 h 6"/>
                  <a:gd name="T4" fmla="*/ 4 w 4"/>
                  <a:gd name="T5" fmla="*/ 0 h 6"/>
                  <a:gd name="T6" fmla="*/ 1 w 4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6">
                    <a:moveTo>
                      <a:pt x="1" y="0"/>
                    </a:moveTo>
                    <a:cubicBezTo>
                      <a:pt x="0" y="2"/>
                      <a:pt x="0" y="5"/>
                      <a:pt x="2" y="6"/>
                    </a:cubicBezTo>
                    <a:cubicBezTo>
                      <a:pt x="3" y="4"/>
                      <a:pt x="3" y="2"/>
                      <a:pt x="4" y="0"/>
                    </a:cubicBezTo>
                    <a:cubicBezTo>
                      <a:pt x="3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1" name="Freeform 180"/>
              <p:cNvSpPr>
                <a:spLocks noEditPoints="1"/>
              </p:cNvSpPr>
              <p:nvPr/>
            </p:nvSpPr>
            <p:spPr bwMode="auto">
              <a:xfrm>
                <a:off x="2304" y="1296"/>
                <a:ext cx="11" cy="16"/>
              </a:xfrm>
              <a:custGeom>
                <a:avLst/>
                <a:gdLst>
                  <a:gd name="T0" fmla="*/ 4 w 6"/>
                  <a:gd name="T1" fmla="*/ 9 h 9"/>
                  <a:gd name="T2" fmla="*/ 2 w 6"/>
                  <a:gd name="T3" fmla="*/ 8 h 9"/>
                  <a:gd name="T4" fmla="*/ 1 w 6"/>
                  <a:gd name="T5" fmla="*/ 0 h 9"/>
                  <a:gd name="T6" fmla="*/ 2 w 6"/>
                  <a:gd name="T7" fmla="*/ 0 h 9"/>
                  <a:gd name="T8" fmla="*/ 2 w 6"/>
                  <a:gd name="T9" fmla="*/ 0 h 9"/>
                  <a:gd name="T10" fmla="*/ 2 w 6"/>
                  <a:gd name="T11" fmla="*/ 0 h 9"/>
                  <a:gd name="T12" fmla="*/ 4 w 6"/>
                  <a:gd name="T13" fmla="*/ 0 h 9"/>
                  <a:gd name="T14" fmla="*/ 5 w 6"/>
                  <a:gd name="T15" fmla="*/ 0 h 9"/>
                  <a:gd name="T16" fmla="*/ 6 w 6"/>
                  <a:gd name="T17" fmla="*/ 1 h 9"/>
                  <a:gd name="T18" fmla="*/ 4 w 6"/>
                  <a:gd name="T19" fmla="*/ 9 h 9"/>
                  <a:gd name="T20" fmla="*/ 3 w 6"/>
                  <a:gd name="T21" fmla="*/ 2 h 9"/>
                  <a:gd name="T22" fmla="*/ 3 w 6"/>
                  <a:gd name="T23" fmla="*/ 5 h 9"/>
                  <a:gd name="T24" fmla="*/ 4 w 6"/>
                  <a:gd name="T25" fmla="*/ 2 h 9"/>
                  <a:gd name="T26" fmla="*/ 3 w 6"/>
                  <a:gd name="T27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" h="9">
                    <a:moveTo>
                      <a:pt x="4" y="9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0" y="6"/>
                      <a:pt x="0" y="3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1"/>
                      <a:pt x="6" y="1"/>
                      <a:pt x="6" y="1"/>
                    </a:cubicBezTo>
                    <a:lnTo>
                      <a:pt x="4" y="9"/>
                    </a:lnTo>
                    <a:close/>
                    <a:moveTo>
                      <a:pt x="3" y="2"/>
                    </a:moveTo>
                    <a:cubicBezTo>
                      <a:pt x="2" y="3"/>
                      <a:pt x="2" y="4"/>
                      <a:pt x="3" y="5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2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2" name="Freeform 181"/>
              <p:cNvSpPr/>
              <p:nvPr/>
            </p:nvSpPr>
            <p:spPr bwMode="auto">
              <a:xfrm>
                <a:off x="2282" y="1289"/>
                <a:ext cx="14" cy="13"/>
              </a:xfrm>
              <a:custGeom>
                <a:avLst/>
                <a:gdLst>
                  <a:gd name="T0" fmla="*/ 6 w 8"/>
                  <a:gd name="T1" fmla="*/ 0 h 7"/>
                  <a:gd name="T2" fmla="*/ 0 w 8"/>
                  <a:gd name="T3" fmla="*/ 7 h 7"/>
                  <a:gd name="T4" fmla="*/ 8 w 8"/>
                  <a:gd name="T5" fmla="*/ 0 h 7"/>
                  <a:gd name="T6" fmla="*/ 6 w 8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7">
                    <a:moveTo>
                      <a:pt x="6" y="0"/>
                    </a:moveTo>
                    <a:cubicBezTo>
                      <a:pt x="2" y="1"/>
                      <a:pt x="2" y="4"/>
                      <a:pt x="0" y="7"/>
                    </a:cubicBezTo>
                    <a:cubicBezTo>
                      <a:pt x="4" y="7"/>
                      <a:pt x="7" y="3"/>
                      <a:pt x="8" y="0"/>
                    </a:cubicBezTo>
                    <a:cubicBezTo>
                      <a:pt x="7" y="0"/>
                      <a:pt x="6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3" name="Freeform 182"/>
              <p:cNvSpPr>
                <a:spLocks noEditPoints="1"/>
              </p:cNvSpPr>
              <p:nvPr/>
            </p:nvSpPr>
            <p:spPr bwMode="auto">
              <a:xfrm>
                <a:off x="2280" y="1288"/>
                <a:ext cx="17" cy="15"/>
              </a:xfrm>
              <a:custGeom>
                <a:avLst/>
                <a:gdLst>
                  <a:gd name="T0" fmla="*/ 0 w 10"/>
                  <a:gd name="T1" fmla="*/ 9 h 9"/>
                  <a:gd name="T2" fmla="*/ 1 w 10"/>
                  <a:gd name="T3" fmla="*/ 7 h 9"/>
                  <a:gd name="T4" fmla="*/ 1 w 10"/>
                  <a:gd name="T5" fmla="*/ 6 h 9"/>
                  <a:gd name="T6" fmla="*/ 6 w 10"/>
                  <a:gd name="T7" fmla="*/ 0 h 9"/>
                  <a:gd name="T8" fmla="*/ 6 w 10"/>
                  <a:gd name="T9" fmla="*/ 0 h 9"/>
                  <a:gd name="T10" fmla="*/ 10 w 10"/>
                  <a:gd name="T11" fmla="*/ 0 h 9"/>
                  <a:gd name="T12" fmla="*/ 10 w 10"/>
                  <a:gd name="T13" fmla="*/ 1 h 9"/>
                  <a:gd name="T14" fmla="*/ 2 w 10"/>
                  <a:gd name="T15" fmla="*/ 9 h 9"/>
                  <a:gd name="T16" fmla="*/ 0 w 10"/>
                  <a:gd name="T17" fmla="*/ 9 h 9"/>
                  <a:gd name="T18" fmla="*/ 7 w 10"/>
                  <a:gd name="T19" fmla="*/ 2 h 9"/>
                  <a:gd name="T20" fmla="*/ 3 w 10"/>
                  <a:gd name="T21" fmla="*/ 6 h 9"/>
                  <a:gd name="T22" fmla="*/ 7 w 10"/>
                  <a:gd name="T23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" h="9">
                    <a:moveTo>
                      <a:pt x="0" y="9"/>
                    </a:move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1" y="6"/>
                      <a:pt x="1" y="6"/>
                    </a:cubicBezTo>
                    <a:cubicBezTo>
                      <a:pt x="2" y="4"/>
                      <a:pt x="3" y="1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5"/>
                      <a:pt x="5" y="9"/>
                      <a:pt x="2" y="9"/>
                    </a:cubicBezTo>
                    <a:lnTo>
                      <a:pt x="0" y="9"/>
                    </a:lnTo>
                    <a:close/>
                    <a:moveTo>
                      <a:pt x="7" y="2"/>
                    </a:moveTo>
                    <a:cubicBezTo>
                      <a:pt x="5" y="3"/>
                      <a:pt x="4" y="4"/>
                      <a:pt x="3" y="6"/>
                    </a:cubicBezTo>
                    <a:cubicBezTo>
                      <a:pt x="5" y="6"/>
                      <a:pt x="6" y="4"/>
                      <a:pt x="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4" name="Freeform 183"/>
              <p:cNvSpPr/>
              <p:nvPr/>
            </p:nvSpPr>
            <p:spPr bwMode="auto">
              <a:xfrm>
                <a:off x="2433" y="1479"/>
                <a:ext cx="14" cy="16"/>
              </a:xfrm>
              <a:custGeom>
                <a:avLst/>
                <a:gdLst>
                  <a:gd name="T0" fmla="*/ 4 w 8"/>
                  <a:gd name="T1" fmla="*/ 0 h 9"/>
                  <a:gd name="T2" fmla="*/ 1 w 8"/>
                  <a:gd name="T3" fmla="*/ 8 h 9"/>
                  <a:gd name="T4" fmla="*/ 6 w 8"/>
                  <a:gd name="T5" fmla="*/ 4 h 9"/>
                  <a:gd name="T6" fmla="*/ 4 w 8"/>
                  <a:gd name="T7" fmla="*/ 6 h 9"/>
                  <a:gd name="T8" fmla="*/ 4 w 8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9">
                    <a:moveTo>
                      <a:pt x="4" y="0"/>
                    </a:moveTo>
                    <a:cubicBezTo>
                      <a:pt x="3" y="2"/>
                      <a:pt x="0" y="6"/>
                      <a:pt x="1" y="8"/>
                    </a:cubicBezTo>
                    <a:cubicBezTo>
                      <a:pt x="2" y="9"/>
                      <a:pt x="8" y="7"/>
                      <a:pt x="6" y="4"/>
                    </a:cubicBezTo>
                    <a:cubicBezTo>
                      <a:pt x="5" y="6"/>
                      <a:pt x="5" y="5"/>
                      <a:pt x="4" y="6"/>
                    </a:cubicBezTo>
                    <a:cubicBezTo>
                      <a:pt x="4" y="4"/>
                      <a:pt x="6" y="2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5" name="Freeform 184"/>
              <p:cNvSpPr>
                <a:spLocks noEditPoints="1"/>
              </p:cNvSpPr>
              <p:nvPr/>
            </p:nvSpPr>
            <p:spPr bwMode="auto">
              <a:xfrm>
                <a:off x="2432" y="1477"/>
                <a:ext cx="15" cy="18"/>
              </a:xfrm>
              <a:custGeom>
                <a:avLst/>
                <a:gdLst>
                  <a:gd name="T0" fmla="*/ 4 w 9"/>
                  <a:gd name="T1" fmla="*/ 10 h 10"/>
                  <a:gd name="T2" fmla="*/ 1 w 9"/>
                  <a:gd name="T3" fmla="*/ 9 h 10"/>
                  <a:gd name="T4" fmla="*/ 4 w 9"/>
                  <a:gd name="T5" fmla="*/ 2 h 10"/>
                  <a:gd name="T6" fmla="*/ 4 w 9"/>
                  <a:gd name="T7" fmla="*/ 1 h 10"/>
                  <a:gd name="T8" fmla="*/ 5 w 9"/>
                  <a:gd name="T9" fmla="*/ 0 h 10"/>
                  <a:gd name="T10" fmla="*/ 6 w 9"/>
                  <a:gd name="T11" fmla="*/ 1 h 10"/>
                  <a:gd name="T12" fmla="*/ 6 w 9"/>
                  <a:gd name="T13" fmla="*/ 5 h 10"/>
                  <a:gd name="T14" fmla="*/ 7 w 9"/>
                  <a:gd name="T15" fmla="*/ 5 h 10"/>
                  <a:gd name="T16" fmla="*/ 7 w 9"/>
                  <a:gd name="T17" fmla="*/ 4 h 10"/>
                  <a:gd name="T18" fmla="*/ 8 w 9"/>
                  <a:gd name="T19" fmla="*/ 5 h 10"/>
                  <a:gd name="T20" fmla="*/ 8 w 9"/>
                  <a:gd name="T21" fmla="*/ 8 h 10"/>
                  <a:gd name="T22" fmla="*/ 4 w 9"/>
                  <a:gd name="T23" fmla="*/ 10 h 10"/>
                  <a:gd name="T24" fmla="*/ 5 w 9"/>
                  <a:gd name="T25" fmla="*/ 4 h 10"/>
                  <a:gd name="T26" fmla="*/ 3 w 9"/>
                  <a:gd name="T27" fmla="*/ 8 h 10"/>
                  <a:gd name="T28" fmla="*/ 4 w 9"/>
                  <a:gd name="T29" fmla="*/ 8 h 10"/>
                  <a:gd name="T30" fmla="*/ 6 w 9"/>
                  <a:gd name="T31" fmla="*/ 7 h 10"/>
                  <a:gd name="T32" fmla="*/ 6 w 9"/>
                  <a:gd name="T33" fmla="*/ 7 h 10"/>
                  <a:gd name="T34" fmla="*/ 5 w 9"/>
                  <a:gd name="T35" fmla="*/ 7 h 10"/>
                  <a:gd name="T36" fmla="*/ 3 w 9"/>
                  <a:gd name="T37" fmla="*/ 8 h 10"/>
                  <a:gd name="T38" fmla="*/ 4 w 9"/>
                  <a:gd name="T39" fmla="*/ 6 h 10"/>
                  <a:gd name="T40" fmla="*/ 4 w 9"/>
                  <a:gd name="T41" fmla="*/ 5 h 10"/>
                  <a:gd name="T42" fmla="*/ 5 w 9"/>
                  <a:gd name="T43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" h="10">
                    <a:moveTo>
                      <a:pt x="4" y="10"/>
                    </a:moveTo>
                    <a:cubicBezTo>
                      <a:pt x="3" y="10"/>
                      <a:pt x="2" y="10"/>
                      <a:pt x="1" y="9"/>
                    </a:cubicBezTo>
                    <a:cubicBezTo>
                      <a:pt x="0" y="7"/>
                      <a:pt x="2" y="4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2"/>
                      <a:pt x="7" y="3"/>
                      <a:pt x="6" y="5"/>
                    </a:cubicBezTo>
                    <a:cubicBezTo>
                      <a:pt x="6" y="5"/>
                      <a:pt x="7" y="5"/>
                      <a:pt x="7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9" y="6"/>
                      <a:pt x="9" y="7"/>
                      <a:pt x="8" y="8"/>
                    </a:cubicBezTo>
                    <a:cubicBezTo>
                      <a:pt x="7" y="9"/>
                      <a:pt x="5" y="10"/>
                      <a:pt x="4" y="10"/>
                    </a:cubicBezTo>
                    <a:close/>
                    <a:moveTo>
                      <a:pt x="5" y="4"/>
                    </a:moveTo>
                    <a:cubicBezTo>
                      <a:pt x="3" y="6"/>
                      <a:pt x="2" y="8"/>
                      <a:pt x="3" y="8"/>
                    </a:cubicBezTo>
                    <a:cubicBezTo>
                      <a:pt x="3" y="8"/>
                      <a:pt x="3" y="8"/>
                      <a:pt x="4" y="8"/>
                    </a:cubicBezTo>
                    <a:cubicBezTo>
                      <a:pt x="5" y="8"/>
                      <a:pt x="6" y="8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5" y="7"/>
                      <a:pt x="5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5"/>
                      <a:pt x="4" y="5"/>
                    </a:cubicBezTo>
                    <a:cubicBezTo>
                      <a:pt x="5" y="4"/>
                      <a:pt x="5" y="4"/>
                      <a:pt x="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6" name="Freeform 185"/>
              <p:cNvSpPr/>
              <p:nvPr/>
            </p:nvSpPr>
            <p:spPr bwMode="auto">
              <a:xfrm>
                <a:off x="2408" y="1307"/>
                <a:ext cx="5" cy="5"/>
              </a:xfrm>
              <a:custGeom>
                <a:avLst/>
                <a:gdLst>
                  <a:gd name="T0" fmla="*/ 1 w 3"/>
                  <a:gd name="T1" fmla="*/ 0 h 3"/>
                  <a:gd name="T2" fmla="*/ 2 w 3"/>
                  <a:gd name="T3" fmla="*/ 3 h 3"/>
                  <a:gd name="T4" fmla="*/ 0 w 3"/>
                  <a:gd name="T5" fmla="*/ 1 h 3"/>
                  <a:gd name="T6" fmla="*/ 1 w 3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2" y="1"/>
                      <a:pt x="3" y="1"/>
                      <a:pt x="2" y="3"/>
                    </a:cubicBezTo>
                    <a:cubicBezTo>
                      <a:pt x="2" y="3"/>
                      <a:pt x="0" y="2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7" name="Freeform 186"/>
              <p:cNvSpPr/>
              <p:nvPr/>
            </p:nvSpPr>
            <p:spPr bwMode="auto">
              <a:xfrm>
                <a:off x="2404" y="1305"/>
                <a:ext cx="10" cy="9"/>
              </a:xfrm>
              <a:custGeom>
                <a:avLst/>
                <a:gdLst>
                  <a:gd name="T0" fmla="*/ 5 w 6"/>
                  <a:gd name="T1" fmla="*/ 5 h 5"/>
                  <a:gd name="T2" fmla="*/ 4 w 6"/>
                  <a:gd name="T3" fmla="*/ 5 h 5"/>
                  <a:gd name="T4" fmla="*/ 1 w 6"/>
                  <a:gd name="T5" fmla="*/ 3 h 5"/>
                  <a:gd name="T6" fmla="*/ 0 w 6"/>
                  <a:gd name="T7" fmla="*/ 2 h 5"/>
                  <a:gd name="T8" fmla="*/ 1 w 6"/>
                  <a:gd name="T9" fmla="*/ 2 h 5"/>
                  <a:gd name="T10" fmla="*/ 1 w 6"/>
                  <a:gd name="T11" fmla="*/ 1 h 5"/>
                  <a:gd name="T12" fmla="*/ 3 w 6"/>
                  <a:gd name="T13" fmla="*/ 0 h 5"/>
                  <a:gd name="T14" fmla="*/ 4 w 6"/>
                  <a:gd name="T15" fmla="*/ 0 h 5"/>
                  <a:gd name="T16" fmla="*/ 4 w 6"/>
                  <a:gd name="T17" fmla="*/ 0 h 5"/>
                  <a:gd name="T18" fmla="*/ 5 w 6"/>
                  <a:gd name="T19" fmla="*/ 4 h 5"/>
                  <a:gd name="T20" fmla="*/ 5 w 6"/>
                  <a:gd name="T2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" h="5">
                    <a:moveTo>
                      <a:pt x="5" y="5"/>
                    </a:moveTo>
                    <a:cubicBezTo>
                      <a:pt x="4" y="5"/>
                      <a:pt x="4" y="5"/>
                      <a:pt x="4" y="5"/>
                    </a:cubicBezTo>
                    <a:cubicBezTo>
                      <a:pt x="3" y="5"/>
                      <a:pt x="2" y="4"/>
                      <a:pt x="1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1"/>
                      <a:pt x="6" y="2"/>
                      <a:pt x="5" y="4"/>
                    </a:cubicBezTo>
                    <a:lnTo>
                      <a:pt x="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8" name="Freeform 187"/>
              <p:cNvSpPr/>
              <p:nvPr/>
            </p:nvSpPr>
            <p:spPr bwMode="auto">
              <a:xfrm>
                <a:off x="2414" y="1450"/>
                <a:ext cx="18" cy="10"/>
              </a:xfrm>
              <a:custGeom>
                <a:avLst/>
                <a:gdLst>
                  <a:gd name="T0" fmla="*/ 2 w 10"/>
                  <a:gd name="T1" fmla="*/ 0 h 6"/>
                  <a:gd name="T2" fmla="*/ 10 w 10"/>
                  <a:gd name="T3" fmla="*/ 5 h 6"/>
                  <a:gd name="T4" fmla="*/ 0 w 10"/>
                  <a:gd name="T5" fmla="*/ 1 h 6"/>
                  <a:gd name="T6" fmla="*/ 2 w 10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6">
                    <a:moveTo>
                      <a:pt x="2" y="0"/>
                    </a:moveTo>
                    <a:cubicBezTo>
                      <a:pt x="4" y="1"/>
                      <a:pt x="10" y="2"/>
                      <a:pt x="10" y="5"/>
                    </a:cubicBezTo>
                    <a:cubicBezTo>
                      <a:pt x="6" y="6"/>
                      <a:pt x="4" y="2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9" name="Freeform 188"/>
              <p:cNvSpPr>
                <a:spLocks noEditPoints="1"/>
              </p:cNvSpPr>
              <p:nvPr/>
            </p:nvSpPr>
            <p:spPr bwMode="auto">
              <a:xfrm>
                <a:off x="2408" y="1448"/>
                <a:ext cx="27" cy="12"/>
              </a:xfrm>
              <a:custGeom>
                <a:avLst/>
                <a:gdLst>
                  <a:gd name="T0" fmla="*/ 13 w 16"/>
                  <a:gd name="T1" fmla="*/ 7 h 7"/>
                  <a:gd name="T2" fmla="*/ 7 w 16"/>
                  <a:gd name="T3" fmla="*/ 5 h 7"/>
                  <a:gd name="T4" fmla="*/ 3 w 16"/>
                  <a:gd name="T5" fmla="*/ 3 h 7"/>
                  <a:gd name="T6" fmla="*/ 0 w 16"/>
                  <a:gd name="T7" fmla="*/ 2 h 7"/>
                  <a:gd name="T8" fmla="*/ 3 w 16"/>
                  <a:gd name="T9" fmla="*/ 1 h 7"/>
                  <a:gd name="T10" fmla="*/ 5 w 16"/>
                  <a:gd name="T11" fmla="*/ 0 h 7"/>
                  <a:gd name="T12" fmla="*/ 6 w 16"/>
                  <a:gd name="T13" fmla="*/ 0 h 7"/>
                  <a:gd name="T14" fmla="*/ 6 w 16"/>
                  <a:gd name="T15" fmla="*/ 0 h 7"/>
                  <a:gd name="T16" fmla="*/ 8 w 16"/>
                  <a:gd name="T17" fmla="*/ 1 h 7"/>
                  <a:gd name="T18" fmla="*/ 15 w 16"/>
                  <a:gd name="T19" fmla="*/ 6 h 7"/>
                  <a:gd name="T20" fmla="*/ 16 w 16"/>
                  <a:gd name="T21" fmla="*/ 7 h 7"/>
                  <a:gd name="T22" fmla="*/ 15 w 16"/>
                  <a:gd name="T23" fmla="*/ 7 h 7"/>
                  <a:gd name="T24" fmla="*/ 13 w 16"/>
                  <a:gd name="T25" fmla="*/ 7 h 7"/>
                  <a:gd name="T26" fmla="*/ 8 w 16"/>
                  <a:gd name="T27" fmla="*/ 3 h 7"/>
                  <a:gd name="T28" fmla="*/ 8 w 16"/>
                  <a:gd name="T29" fmla="*/ 3 h 7"/>
                  <a:gd name="T30" fmla="*/ 13 w 16"/>
                  <a:gd name="T31" fmla="*/ 5 h 7"/>
                  <a:gd name="T32" fmla="*/ 8 w 16"/>
                  <a:gd name="T33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" h="7">
                    <a:moveTo>
                      <a:pt x="13" y="7"/>
                    </a:moveTo>
                    <a:cubicBezTo>
                      <a:pt x="10" y="7"/>
                      <a:pt x="9" y="6"/>
                      <a:pt x="7" y="5"/>
                    </a:cubicBezTo>
                    <a:cubicBezTo>
                      <a:pt x="6" y="4"/>
                      <a:pt x="5" y="3"/>
                      <a:pt x="3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4" y="0"/>
                      <a:pt x="5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7" y="0"/>
                      <a:pt x="8" y="1"/>
                    </a:cubicBezTo>
                    <a:cubicBezTo>
                      <a:pt x="11" y="1"/>
                      <a:pt x="15" y="3"/>
                      <a:pt x="15" y="6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4" y="7"/>
                      <a:pt x="13" y="7"/>
                      <a:pt x="13" y="7"/>
                    </a:cubicBezTo>
                    <a:close/>
                    <a:moveTo>
                      <a:pt x="8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10" y="4"/>
                      <a:pt x="11" y="5"/>
                      <a:pt x="13" y="5"/>
                    </a:cubicBezTo>
                    <a:cubicBezTo>
                      <a:pt x="12" y="4"/>
                      <a:pt x="10" y="3"/>
                      <a:pt x="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0" name="Freeform 189"/>
              <p:cNvSpPr/>
              <p:nvPr/>
            </p:nvSpPr>
            <p:spPr bwMode="auto">
              <a:xfrm>
                <a:off x="2302" y="1088"/>
                <a:ext cx="33" cy="29"/>
              </a:xfrm>
              <a:custGeom>
                <a:avLst/>
                <a:gdLst>
                  <a:gd name="T0" fmla="*/ 8 w 19"/>
                  <a:gd name="T1" fmla="*/ 2 h 17"/>
                  <a:gd name="T2" fmla="*/ 19 w 19"/>
                  <a:gd name="T3" fmla="*/ 12 h 17"/>
                  <a:gd name="T4" fmla="*/ 3 w 19"/>
                  <a:gd name="T5" fmla="*/ 10 h 17"/>
                  <a:gd name="T6" fmla="*/ 0 w 19"/>
                  <a:gd name="T7" fmla="*/ 4 h 17"/>
                  <a:gd name="T8" fmla="*/ 8 w 19"/>
                  <a:gd name="T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7">
                    <a:moveTo>
                      <a:pt x="8" y="2"/>
                    </a:moveTo>
                    <a:cubicBezTo>
                      <a:pt x="14" y="4"/>
                      <a:pt x="15" y="5"/>
                      <a:pt x="19" y="12"/>
                    </a:cubicBezTo>
                    <a:cubicBezTo>
                      <a:pt x="15" y="12"/>
                      <a:pt x="4" y="17"/>
                      <a:pt x="3" y="10"/>
                    </a:cubicBezTo>
                    <a:cubicBezTo>
                      <a:pt x="3" y="7"/>
                      <a:pt x="0" y="7"/>
                      <a:pt x="0" y="4"/>
                    </a:cubicBezTo>
                    <a:cubicBezTo>
                      <a:pt x="1" y="0"/>
                      <a:pt x="5" y="2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1" name="Freeform 190"/>
              <p:cNvSpPr>
                <a:spLocks noEditPoints="1"/>
              </p:cNvSpPr>
              <p:nvPr/>
            </p:nvSpPr>
            <p:spPr bwMode="auto">
              <a:xfrm>
                <a:off x="2301" y="1088"/>
                <a:ext cx="36" cy="26"/>
              </a:xfrm>
              <a:custGeom>
                <a:avLst/>
                <a:gdLst>
                  <a:gd name="T0" fmla="*/ 9 w 21"/>
                  <a:gd name="T1" fmla="*/ 15 h 15"/>
                  <a:gd name="T2" fmla="*/ 3 w 21"/>
                  <a:gd name="T3" fmla="*/ 11 h 15"/>
                  <a:gd name="T4" fmla="*/ 2 w 21"/>
                  <a:gd name="T5" fmla="*/ 8 h 15"/>
                  <a:gd name="T6" fmla="*/ 0 w 21"/>
                  <a:gd name="T7" fmla="*/ 3 h 15"/>
                  <a:gd name="T8" fmla="*/ 4 w 21"/>
                  <a:gd name="T9" fmla="*/ 0 h 15"/>
                  <a:gd name="T10" fmla="*/ 7 w 21"/>
                  <a:gd name="T11" fmla="*/ 0 h 15"/>
                  <a:gd name="T12" fmla="*/ 9 w 21"/>
                  <a:gd name="T13" fmla="*/ 1 h 15"/>
                  <a:gd name="T14" fmla="*/ 9 w 21"/>
                  <a:gd name="T15" fmla="*/ 1 h 15"/>
                  <a:gd name="T16" fmla="*/ 20 w 21"/>
                  <a:gd name="T17" fmla="*/ 10 h 15"/>
                  <a:gd name="T18" fmla="*/ 21 w 21"/>
                  <a:gd name="T19" fmla="*/ 12 h 15"/>
                  <a:gd name="T20" fmla="*/ 20 w 21"/>
                  <a:gd name="T21" fmla="*/ 12 h 15"/>
                  <a:gd name="T22" fmla="*/ 17 w 21"/>
                  <a:gd name="T23" fmla="*/ 13 h 15"/>
                  <a:gd name="T24" fmla="*/ 9 w 21"/>
                  <a:gd name="T25" fmla="*/ 15 h 15"/>
                  <a:gd name="T26" fmla="*/ 4 w 21"/>
                  <a:gd name="T27" fmla="*/ 2 h 15"/>
                  <a:gd name="T28" fmla="*/ 2 w 21"/>
                  <a:gd name="T29" fmla="*/ 4 h 15"/>
                  <a:gd name="T30" fmla="*/ 3 w 21"/>
                  <a:gd name="T31" fmla="*/ 6 h 15"/>
                  <a:gd name="T32" fmla="*/ 5 w 21"/>
                  <a:gd name="T33" fmla="*/ 10 h 15"/>
                  <a:gd name="T34" fmla="*/ 9 w 21"/>
                  <a:gd name="T35" fmla="*/ 13 h 15"/>
                  <a:gd name="T36" fmla="*/ 17 w 21"/>
                  <a:gd name="T37" fmla="*/ 11 h 15"/>
                  <a:gd name="T38" fmla="*/ 18 w 21"/>
                  <a:gd name="T39" fmla="*/ 11 h 15"/>
                  <a:gd name="T40" fmla="*/ 9 w 21"/>
                  <a:gd name="T41" fmla="*/ 3 h 15"/>
                  <a:gd name="T42" fmla="*/ 6 w 21"/>
                  <a:gd name="T43" fmla="*/ 2 h 15"/>
                  <a:gd name="T44" fmla="*/ 4 w 21"/>
                  <a:gd name="T45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" h="15">
                    <a:moveTo>
                      <a:pt x="9" y="15"/>
                    </a:moveTo>
                    <a:cubicBezTo>
                      <a:pt x="4" y="15"/>
                      <a:pt x="3" y="12"/>
                      <a:pt x="3" y="11"/>
                    </a:cubicBezTo>
                    <a:cubicBezTo>
                      <a:pt x="3" y="9"/>
                      <a:pt x="2" y="8"/>
                      <a:pt x="2" y="8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7" y="1"/>
                      <a:pt x="8" y="1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6" y="3"/>
                      <a:pt x="17" y="5"/>
                      <a:pt x="20" y="10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19" y="13"/>
                      <a:pt x="18" y="13"/>
                      <a:pt x="17" y="13"/>
                    </a:cubicBezTo>
                    <a:cubicBezTo>
                      <a:pt x="15" y="14"/>
                      <a:pt x="12" y="15"/>
                      <a:pt x="9" y="15"/>
                    </a:cubicBezTo>
                    <a:close/>
                    <a:moveTo>
                      <a:pt x="4" y="2"/>
                    </a:moveTo>
                    <a:cubicBezTo>
                      <a:pt x="3" y="2"/>
                      <a:pt x="2" y="3"/>
                      <a:pt x="2" y="4"/>
                    </a:cubicBezTo>
                    <a:cubicBezTo>
                      <a:pt x="2" y="5"/>
                      <a:pt x="2" y="5"/>
                      <a:pt x="3" y="6"/>
                    </a:cubicBezTo>
                    <a:cubicBezTo>
                      <a:pt x="4" y="7"/>
                      <a:pt x="5" y="8"/>
                      <a:pt x="5" y="10"/>
                    </a:cubicBezTo>
                    <a:cubicBezTo>
                      <a:pt x="5" y="11"/>
                      <a:pt x="6" y="13"/>
                      <a:pt x="9" y="13"/>
                    </a:cubicBezTo>
                    <a:cubicBezTo>
                      <a:pt x="11" y="13"/>
                      <a:pt x="14" y="12"/>
                      <a:pt x="17" y="11"/>
                    </a:cubicBezTo>
                    <a:cubicBezTo>
                      <a:pt x="17" y="11"/>
                      <a:pt x="18" y="11"/>
                      <a:pt x="18" y="11"/>
                    </a:cubicBezTo>
                    <a:cubicBezTo>
                      <a:pt x="15" y="6"/>
                      <a:pt x="14" y="4"/>
                      <a:pt x="9" y="3"/>
                    </a:cubicBezTo>
                    <a:cubicBezTo>
                      <a:pt x="8" y="3"/>
                      <a:pt x="7" y="2"/>
                      <a:pt x="6" y="2"/>
                    </a:cubicBezTo>
                    <a:cubicBezTo>
                      <a:pt x="6" y="2"/>
                      <a:pt x="5" y="2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2" name="Freeform 191"/>
              <p:cNvSpPr/>
              <p:nvPr/>
            </p:nvSpPr>
            <p:spPr bwMode="auto">
              <a:xfrm>
                <a:off x="2344" y="1202"/>
                <a:ext cx="8" cy="10"/>
              </a:xfrm>
              <a:custGeom>
                <a:avLst/>
                <a:gdLst>
                  <a:gd name="T0" fmla="*/ 0 w 5"/>
                  <a:gd name="T1" fmla="*/ 3 h 6"/>
                  <a:gd name="T2" fmla="*/ 5 w 5"/>
                  <a:gd name="T3" fmla="*/ 5 h 6"/>
                  <a:gd name="T4" fmla="*/ 0 w 5"/>
                  <a:gd name="T5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6">
                    <a:moveTo>
                      <a:pt x="0" y="3"/>
                    </a:moveTo>
                    <a:cubicBezTo>
                      <a:pt x="2" y="0"/>
                      <a:pt x="3" y="3"/>
                      <a:pt x="5" y="5"/>
                    </a:cubicBezTo>
                    <a:cubicBezTo>
                      <a:pt x="3" y="6"/>
                      <a:pt x="1" y="5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3" name="Freeform 192"/>
              <p:cNvSpPr>
                <a:spLocks noEditPoints="1"/>
              </p:cNvSpPr>
              <p:nvPr/>
            </p:nvSpPr>
            <p:spPr bwMode="auto">
              <a:xfrm>
                <a:off x="2342" y="1203"/>
                <a:ext cx="14" cy="9"/>
              </a:xfrm>
              <a:custGeom>
                <a:avLst/>
                <a:gdLst>
                  <a:gd name="T0" fmla="*/ 4 w 8"/>
                  <a:gd name="T1" fmla="*/ 5 h 5"/>
                  <a:gd name="T2" fmla="*/ 0 w 8"/>
                  <a:gd name="T3" fmla="*/ 2 h 5"/>
                  <a:gd name="T4" fmla="*/ 0 w 8"/>
                  <a:gd name="T5" fmla="*/ 2 h 5"/>
                  <a:gd name="T6" fmla="*/ 0 w 8"/>
                  <a:gd name="T7" fmla="*/ 1 h 5"/>
                  <a:gd name="T8" fmla="*/ 2 w 8"/>
                  <a:gd name="T9" fmla="*/ 0 h 5"/>
                  <a:gd name="T10" fmla="*/ 6 w 8"/>
                  <a:gd name="T11" fmla="*/ 2 h 5"/>
                  <a:gd name="T12" fmla="*/ 7 w 8"/>
                  <a:gd name="T13" fmla="*/ 3 h 5"/>
                  <a:gd name="T14" fmla="*/ 8 w 8"/>
                  <a:gd name="T15" fmla="*/ 4 h 5"/>
                  <a:gd name="T16" fmla="*/ 6 w 8"/>
                  <a:gd name="T17" fmla="*/ 5 h 5"/>
                  <a:gd name="T18" fmla="*/ 4 w 8"/>
                  <a:gd name="T19" fmla="*/ 5 h 5"/>
                  <a:gd name="T20" fmla="*/ 2 w 8"/>
                  <a:gd name="T21" fmla="*/ 2 h 5"/>
                  <a:gd name="T22" fmla="*/ 4 w 8"/>
                  <a:gd name="T23" fmla="*/ 3 h 5"/>
                  <a:gd name="T24" fmla="*/ 2 w 8"/>
                  <a:gd name="T25" fmla="*/ 2 h 5"/>
                  <a:gd name="T26" fmla="*/ 2 w 8"/>
                  <a:gd name="T27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" h="5">
                    <a:moveTo>
                      <a:pt x="4" y="5"/>
                    </a:moveTo>
                    <a:cubicBezTo>
                      <a:pt x="2" y="5"/>
                      <a:pt x="0" y="4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4" y="0"/>
                      <a:pt x="5" y="1"/>
                      <a:pt x="6" y="2"/>
                    </a:cubicBezTo>
                    <a:cubicBezTo>
                      <a:pt x="6" y="3"/>
                      <a:pt x="6" y="3"/>
                      <a:pt x="7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5"/>
                      <a:pt x="5" y="5"/>
                      <a:pt x="4" y="5"/>
                    </a:cubicBezTo>
                    <a:close/>
                    <a:moveTo>
                      <a:pt x="2" y="2"/>
                    </a:moveTo>
                    <a:cubicBezTo>
                      <a:pt x="2" y="3"/>
                      <a:pt x="3" y="3"/>
                      <a:pt x="4" y="3"/>
                    </a:cubicBezTo>
                    <a:cubicBezTo>
                      <a:pt x="4" y="3"/>
                      <a:pt x="3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4" name="Freeform 193"/>
              <p:cNvSpPr/>
              <p:nvPr/>
            </p:nvSpPr>
            <p:spPr bwMode="auto">
              <a:xfrm>
                <a:off x="2327" y="1202"/>
                <a:ext cx="17" cy="20"/>
              </a:xfrm>
              <a:custGeom>
                <a:avLst/>
                <a:gdLst>
                  <a:gd name="T0" fmla="*/ 4 w 10"/>
                  <a:gd name="T1" fmla="*/ 0 h 12"/>
                  <a:gd name="T2" fmla="*/ 9 w 10"/>
                  <a:gd name="T3" fmla="*/ 3 h 12"/>
                  <a:gd name="T4" fmla="*/ 6 w 10"/>
                  <a:gd name="T5" fmla="*/ 10 h 12"/>
                  <a:gd name="T6" fmla="*/ 0 w 10"/>
                  <a:gd name="T7" fmla="*/ 7 h 12"/>
                  <a:gd name="T8" fmla="*/ 4 w 10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2">
                    <a:moveTo>
                      <a:pt x="4" y="0"/>
                    </a:moveTo>
                    <a:cubicBezTo>
                      <a:pt x="7" y="0"/>
                      <a:pt x="8" y="0"/>
                      <a:pt x="9" y="3"/>
                    </a:cubicBezTo>
                    <a:cubicBezTo>
                      <a:pt x="10" y="5"/>
                      <a:pt x="9" y="9"/>
                      <a:pt x="6" y="10"/>
                    </a:cubicBezTo>
                    <a:cubicBezTo>
                      <a:pt x="4" y="12"/>
                      <a:pt x="0" y="10"/>
                      <a:pt x="0" y="7"/>
                    </a:cubicBezTo>
                    <a:cubicBezTo>
                      <a:pt x="0" y="4"/>
                      <a:pt x="2" y="2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5" name="Freeform 194"/>
              <p:cNvSpPr>
                <a:spLocks noEditPoints="1"/>
              </p:cNvSpPr>
              <p:nvPr/>
            </p:nvSpPr>
            <p:spPr bwMode="auto">
              <a:xfrm>
                <a:off x="2325" y="1200"/>
                <a:ext cx="21" cy="22"/>
              </a:xfrm>
              <a:custGeom>
                <a:avLst/>
                <a:gdLst>
                  <a:gd name="T0" fmla="*/ 5 w 12"/>
                  <a:gd name="T1" fmla="*/ 13 h 13"/>
                  <a:gd name="T2" fmla="*/ 0 w 12"/>
                  <a:gd name="T3" fmla="*/ 9 h 13"/>
                  <a:gd name="T4" fmla="*/ 3 w 12"/>
                  <a:gd name="T5" fmla="*/ 1 h 13"/>
                  <a:gd name="T6" fmla="*/ 4 w 12"/>
                  <a:gd name="T7" fmla="*/ 0 h 13"/>
                  <a:gd name="T8" fmla="*/ 4 w 12"/>
                  <a:gd name="T9" fmla="*/ 0 h 13"/>
                  <a:gd name="T10" fmla="*/ 5 w 12"/>
                  <a:gd name="T11" fmla="*/ 0 h 13"/>
                  <a:gd name="T12" fmla="*/ 6 w 12"/>
                  <a:gd name="T13" fmla="*/ 0 h 13"/>
                  <a:gd name="T14" fmla="*/ 11 w 12"/>
                  <a:gd name="T15" fmla="*/ 4 h 13"/>
                  <a:gd name="T16" fmla="*/ 8 w 12"/>
                  <a:gd name="T17" fmla="*/ 12 h 13"/>
                  <a:gd name="T18" fmla="*/ 5 w 12"/>
                  <a:gd name="T19" fmla="*/ 13 h 13"/>
                  <a:gd name="T20" fmla="*/ 5 w 12"/>
                  <a:gd name="T21" fmla="*/ 2 h 13"/>
                  <a:gd name="T22" fmla="*/ 4 w 12"/>
                  <a:gd name="T23" fmla="*/ 3 h 13"/>
                  <a:gd name="T24" fmla="*/ 2 w 12"/>
                  <a:gd name="T25" fmla="*/ 8 h 13"/>
                  <a:gd name="T26" fmla="*/ 7 w 12"/>
                  <a:gd name="T27" fmla="*/ 11 h 13"/>
                  <a:gd name="T28" fmla="*/ 9 w 12"/>
                  <a:gd name="T29" fmla="*/ 4 h 13"/>
                  <a:gd name="T30" fmla="*/ 6 w 12"/>
                  <a:gd name="T31" fmla="*/ 2 h 13"/>
                  <a:gd name="T32" fmla="*/ 5 w 12"/>
                  <a:gd name="T33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" h="13">
                    <a:moveTo>
                      <a:pt x="5" y="13"/>
                    </a:moveTo>
                    <a:cubicBezTo>
                      <a:pt x="3" y="13"/>
                      <a:pt x="0" y="11"/>
                      <a:pt x="0" y="9"/>
                    </a:cubicBezTo>
                    <a:cubicBezTo>
                      <a:pt x="0" y="6"/>
                      <a:pt x="1" y="3"/>
                      <a:pt x="3" y="1"/>
                    </a:cubicBezTo>
                    <a:cubicBezTo>
                      <a:pt x="3" y="1"/>
                      <a:pt x="4" y="1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6" y="0"/>
                      <a:pt x="6" y="0"/>
                    </a:cubicBezTo>
                    <a:cubicBezTo>
                      <a:pt x="8" y="0"/>
                      <a:pt x="10" y="1"/>
                      <a:pt x="11" y="4"/>
                    </a:cubicBezTo>
                    <a:cubicBezTo>
                      <a:pt x="12" y="6"/>
                      <a:pt x="10" y="11"/>
                      <a:pt x="8" y="12"/>
                    </a:cubicBezTo>
                    <a:cubicBezTo>
                      <a:pt x="7" y="13"/>
                      <a:pt x="6" y="13"/>
                      <a:pt x="5" y="13"/>
                    </a:cubicBezTo>
                    <a:close/>
                    <a:moveTo>
                      <a:pt x="5" y="2"/>
                    </a:move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6"/>
                      <a:pt x="2" y="8"/>
                    </a:cubicBezTo>
                    <a:cubicBezTo>
                      <a:pt x="2" y="10"/>
                      <a:pt x="5" y="12"/>
                      <a:pt x="7" y="11"/>
                    </a:cubicBezTo>
                    <a:cubicBezTo>
                      <a:pt x="9" y="10"/>
                      <a:pt x="9" y="6"/>
                      <a:pt x="9" y="4"/>
                    </a:cubicBezTo>
                    <a:cubicBezTo>
                      <a:pt x="8" y="2"/>
                      <a:pt x="8" y="2"/>
                      <a:pt x="6" y="2"/>
                    </a:cubicBezTo>
                    <a:cubicBezTo>
                      <a:pt x="6" y="2"/>
                      <a:pt x="5" y="2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6" name="Freeform 195"/>
              <p:cNvSpPr/>
              <p:nvPr/>
            </p:nvSpPr>
            <p:spPr bwMode="auto">
              <a:xfrm>
                <a:off x="2278" y="1239"/>
                <a:ext cx="7" cy="9"/>
              </a:xfrm>
              <a:custGeom>
                <a:avLst/>
                <a:gdLst>
                  <a:gd name="T0" fmla="*/ 2 w 4"/>
                  <a:gd name="T1" fmla="*/ 1 h 5"/>
                  <a:gd name="T2" fmla="*/ 4 w 4"/>
                  <a:gd name="T3" fmla="*/ 5 h 5"/>
                  <a:gd name="T4" fmla="*/ 0 w 4"/>
                  <a:gd name="T5" fmla="*/ 0 h 5"/>
                  <a:gd name="T6" fmla="*/ 2 w 4"/>
                  <a:gd name="T7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5">
                    <a:moveTo>
                      <a:pt x="2" y="1"/>
                    </a:moveTo>
                    <a:cubicBezTo>
                      <a:pt x="3" y="2"/>
                      <a:pt x="4" y="4"/>
                      <a:pt x="4" y="5"/>
                    </a:cubicBezTo>
                    <a:cubicBezTo>
                      <a:pt x="2" y="3"/>
                      <a:pt x="1" y="2"/>
                      <a:pt x="0" y="0"/>
                    </a:cubicBezTo>
                    <a:cubicBezTo>
                      <a:pt x="1" y="0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7" name="Freeform 196"/>
              <p:cNvSpPr/>
              <p:nvPr/>
            </p:nvSpPr>
            <p:spPr bwMode="auto">
              <a:xfrm>
                <a:off x="2275" y="1234"/>
                <a:ext cx="15" cy="18"/>
              </a:xfrm>
              <a:custGeom>
                <a:avLst/>
                <a:gdLst>
                  <a:gd name="T0" fmla="*/ 9 w 9"/>
                  <a:gd name="T1" fmla="*/ 10 h 10"/>
                  <a:gd name="T2" fmla="*/ 6 w 9"/>
                  <a:gd name="T3" fmla="*/ 8 h 10"/>
                  <a:gd name="T4" fmla="*/ 1 w 9"/>
                  <a:gd name="T5" fmla="*/ 3 h 10"/>
                  <a:gd name="T6" fmla="*/ 0 w 9"/>
                  <a:gd name="T7" fmla="*/ 0 h 10"/>
                  <a:gd name="T8" fmla="*/ 3 w 9"/>
                  <a:gd name="T9" fmla="*/ 2 h 10"/>
                  <a:gd name="T10" fmla="*/ 5 w 9"/>
                  <a:gd name="T11" fmla="*/ 4 h 10"/>
                  <a:gd name="T12" fmla="*/ 5 w 9"/>
                  <a:gd name="T13" fmla="*/ 4 h 10"/>
                  <a:gd name="T14" fmla="*/ 7 w 9"/>
                  <a:gd name="T15" fmla="*/ 6 h 10"/>
                  <a:gd name="T16" fmla="*/ 9 w 9"/>
                  <a:gd name="T1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0">
                    <a:moveTo>
                      <a:pt x="9" y="10"/>
                    </a:moveTo>
                    <a:cubicBezTo>
                      <a:pt x="6" y="8"/>
                      <a:pt x="6" y="8"/>
                      <a:pt x="6" y="8"/>
                    </a:cubicBezTo>
                    <a:cubicBezTo>
                      <a:pt x="4" y="7"/>
                      <a:pt x="2" y="6"/>
                      <a:pt x="1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3"/>
                      <a:pt x="4" y="3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5"/>
                      <a:pt x="6" y="5"/>
                      <a:pt x="7" y="6"/>
                    </a:cubicBezTo>
                    <a:lnTo>
                      <a:pt x="9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8" name="Freeform 197"/>
              <p:cNvSpPr/>
              <p:nvPr/>
            </p:nvSpPr>
            <p:spPr bwMode="auto">
              <a:xfrm>
                <a:off x="2253" y="1241"/>
                <a:ext cx="55" cy="48"/>
              </a:xfrm>
              <a:custGeom>
                <a:avLst/>
                <a:gdLst>
                  <a:gd name="T0" fmla="*/ 10 w 32"/>
                  <a:gd name="T1" fmla="*/ 2 h 28"/>
                  <a:gd name="T2" fmla="*/ 13 w 32"/>
                  <a:gd name="T3" fmla="*/ 7 h 28"/>
                  <a:gd name="T4" fmla="*/ 16 w 32"/>
                  <a:gd name="T5" fmla="*/ 7 h 28"/>
                  <a:gd name="T6" fmla="*/ 24 w 32"/>
                  <a:gd name="T7" fmla="*/ 12 h 28"/>
                  <a:gd name="T8" fmla="*/ 26 w 32"/>
                  <a:gd name="T9" fmla="*/ 18 h 28"/>
                  <a:gd name="T10" fmla="*/ 29 w 32"/>
                  <a:gd name="T11" fmla="*/ 18 h 28"/>
                  <a:gd name="T12" fmla="*/ 32 w 32"/>
                  <a:gd name="T13" fmla="*/ 20 h 28"/>
                  <a:gd name="T14" fmla="*/ 26 w 32"/>
                  <a:gd name="T15" fmla="*/ 22 h 28"/>
                  <a:gd name="T16" fmla="*/ 20 w 32"/>
                  <a:gd name="T17" fmla="*/ 18 h 28"/>
                  <a:gd name="T18" fmla="*/ 21 w 32"/>
                  <a:gd name="T19" fmla="*/ 17 h 28"/>
                  <a:gd name="T20" fmla="*/ 18 w 32"/>
                  <a:gd name="T21" fmla="*/ 20 h 28"/>
                  <a:gd name="T22" fmla="*/ 14 w 32"/>
                  <a:gd name="T23" fmla="*/ 24 h 28"/>
                  <a:gd name="T24" fmla="*/ 10 w 32"/>
                  <a:gd name="T25" fmla="*/ 19 h 28"/>
                  <a:gd name="T26" fmla="*/ 7 w 32"/>
                  <a:gd name="T27" fmla="*/ 17 h 28"/>
                  <a:gd name="T28" fmla="*/ 8 w 32"/>
                  <a:gd name="T29" fmla="*/ 11 h 28"/>
                  <a:gd name="T30" fmla="*/ 10 w 32"/>
                  <a:gd name="T31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" h="28">
                    <a:moveTo>
                      <a:pt x="10" y="2"/>
                    </a:moveTo>
                    <a:cubicBezTo>
                      <a:pt x="13" y="0"/>
                      <a:pt x="13" y="5"/>
                      <a:pt x="13" y="7"/>
                    </a:cubicBezTo>
                    <a:cubicBezTo>
                      <a:pt x="15" y="3"/>
                      <a:pt x="15" y="7"/>
                      <a:pt x="16" y="7"/>
                    </a:cubicBezTo>
                    <a:cubicBezTo>
                      <a:pt x="19" y="9"/>
                      <a:pt x="21" y="10"/>
                      <a:pt x="24" y="12"/>
                    </a:cubicBezTo>
                    <a:cubicBezTo>
                      <a:pt x="26" y="13"/>
                      <a:pt x="24" y="16"/>
                      <a:pt x="26" y="18"/>
                    </a:cubicBezTo>
                    <a:cubicBezTo>
                      <a:pt x="26" y="18"/>
                      <a:pt x="28" y="17"/>
                      <a:pt x="29" y="18"/>
                    </a:cubicBezTo>
                    <a:cubicBezTo>
                      <a:pt x="30" y="19"/>
                      <a:pt x="31" y="20"/>
                      <a:pt x="32" y="20"/>
                    </a:cubicBezTo>
                    <a:cubicBezTo>
                      <a:pt x="29" y="23"/>
                      <a:pt x="29" y="24"/>
                      <a:pt x="26" y="22"/>
                    </a:cubicBezTo>
                    <a:cubicBezTo>
                      <a:pt x="23" y="21"/>
                      <a:pt x="24" y="18"/>
                      <a:pt x="20" y="18"/>
                    </a:cubicBezTo>
                    <a:cubicBezTo>
                      <a:pt x="20" y="18"/>
                      <a:pt x="21" y="17"/>
                      <a:pt x="21" y="17"/>
                    </a:cubicBezTo>
                    <a:cubicBezTo>
                      <a:pt x="19" y="17"/>
                      <a:pt x="18" y="18"/>
                      <a:pt x="18" y="20"/>
                    </a:cubicBezTo>
                    <a:cubicBezTo>
                      <a:pt x="18" y="22"/>
                      <a:pt x="15" y="23"/>
                      <a:pt x="14" y="24"/>
                    </a:cubicBezTo>
                    <a:cubicBezTo>
                      <a:pt x="10" y="28"/>
                      <a:pt x="10" y="23"/>
                      <a:pt x="10" y="19"/>
                    </a:cubicBezTo>
                    <a:cubicBezTo>
                      <a:pt x="9" y="23"/>
                      <a:pt x="0" y="23"/>
                      <a:pt x="7" y="17"/>
                    </a:cubicBezTo>
                    <a:cubicBezTo>
                      <a:pt x="8" y="17"/>
                      <a:pt x="8" y="12"/>
                      <a:pt x="8" y="11"/>
                    </a:cubicBezTo>
                    <a:cubicBezTo>
                      <a:pt x="8" y="8"/>
                      <a:pt x="8" y="5"/>
                      <a:pt x="1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9" name="Freeform 198"/>
              <p:cNvSpPr>
                <a:spLocks noEditPoints="1"/>
              </p:cNvSpPr>
              <p:nvPr/>
            </p:nvSpPr>
            <p:spPr bwMode="auto">
              <a:xfrm>
                <a:off x="2258" y="1241"/>
                <a:ext cx="51" cy="47"/>
              </a:xfrm>
              <a:custGeom>
                <a:avLst/>
                <a:gdLst>
                  <a:gd name="T0" fmla="*/ 6 w 30"/>
                  <a:gd name="T1" fmla="*/ 22 h 27"/>
                  <a:gd name="T2" fmla="*/ 1 w 30"/>
                  <a:gd name="T3" fmla="*/ 22 h 27"/>
                  <a:gd name="T4" fmla="*/ 4 w 30"/>
                  <a:gd name="T5" fmla="*/ 13 h 27"/>
                  <a:gd name="T6" fmla="*/ 4 w 30"/>
                  <a:gd name="T7" fmla="*/ 10 h 27"/>
                  <a:gd name="T8" fmla="*/ 6 w 30"/>
                  <a:gd name="T9" fmla="*/ 1 h 27"/>
                  <a:gd name="T10" fmla="*/ 10 w 30"/>
                  <a:gd name="T11" fmla="*/ 1 h 27"/>
                  <a:gd name="T12" fmla="*/ 12 w 30"/>
                  <a:gd name="T13" fmla="*/ 4 h 27"/>
                  <a:gd name="T14" fmla="*/ 14 w 30"/>
                  <a:gd name="T15" fmla="*/ 7 h 27"/>
                  <a:gd name="T16" fmla="*/ 21 w 30"/>
                  <a:gd name="T17" fmla="*/ 11 h 27"/>
                  <a:gd name="T18" fmla="*/ 23 w 30"/>
                  <a:gd name="T19" fmla="*/ 17 h 27"/>
                  <a:gd name="T20" fmla="*/ 25 w 30"/>
                  <a:gd name="T21" fmla="*/ 16 h 27"/>
                  <a:gd name="T22" fmla="*/ 30 w 30"/>
                  <a:gd name="T23" fmla="*/ 20 h 27"/>
                  <a:gd name="T24" fmla="*/ 29 w 30"/>
                  <a:gd name="T25" fmla="*/ 21 h 27"/>
                  <a:gd name="T26" fmla="*/ 22 w 30"/>
                  <a:gd name="T27" fmla="*/ 23 h 27"/>
                  <a:gd name="T28" fmla="*/ 17 w 30"/>
                  <a:gd name="T29" fmla="*/ 19 h 27"/>
                  <a:gd name="T30" fmla="*/ 16 w 30"/>
                  <a:gd name="T31" fmla="*/ 20 h 27"/>
                  <a:gd name="T32" fmla="*/ 12 w 30"/>
                  <a:gd name="T33" fmla="*/ 25 h 27"/>
                  <a:gd name="T34" fmla="*/ 8 w 30"/>
                  <a:gd name="T35" fmla="*/ 10 h 27"/>
                  <a:gd name="T36" fmla="*/ 9 w 30"/>
                  <a:gd name="T37" fmla="*/ 25 h 27"/>
                  <a:gd name="T38" fmla="*/ 11 w 30"/>
                  <a:gd name="T39" fmla="*/ 23 h 27"/>
                  <a:gd name="T40" fmla="*/ 18 w 30"/>
                  <a:gd name="T41" fmla="*/ 16 h 27"/>
                  <a:gd name="T42" fmla="*/ 19 w 30"/>
                  <a:gd name="T43" fmla="*/ 18 h 27"/>
                  <a:gd name="T44" fmla="*/ 23 w 30"/>
                  <a:gd name="T45" fmla="*/ 21 h 27"/>
                  <a:gd name="T46" fmla="*/ 27 w 30"/>
                  <a:gd name="T47" fmla="*/ 20 h 27"/>
                  <a:gd name="T48" fmla="*/ 25 w 30"/>
                  <a:gd name="T49" fmla="*/ 19 h 27"/>
                  <a:gd name="T50" fmla="*/ 22 w 30"/>
                  <a:gd name="T51" fmla="*/ 18 h 27"/>
                  <a:gd name="T52" fmla="*/ 20 w 30"/>
                  <a:gd name="T53" fmla="*/ 13 h 27"/>
                  <a:gd name="T54" fmla="*/ 13 w 30"/>
                  <a:gd name="T55" fmla="*/ 8 h 27"/>
                  <a:gd name="T56" fmla="*/ 11 w 30"/>
                  <a:gd name="T57" fmla="*/ 6 h 27"/>
                  <a:gd name="T58" fmla="*/ 9 w 30"/>
                  <a:gd name="T59" fmla="*/ 11 h 27"/>
                  <a:gd name="T60" fmla="*/ 8 w 30"/>
                  <a:gd name="T61" fmla="*/ 3 h 27"/>
                  <a:gd name="T62" fmla="*/ 6 w 30"/>
                  <a:gd name="T63" fmla="*/ 10 h 27"/>
                  <a:gd name="T64" fmla="*/ 6 w 30"/>
                  <a:gd name="T65" fmla="*/ 13 h 27"/>
                  <a:gd name="T66" fmla="*/ 3 w 30"/>
                  <a:gd name="T67" fmla="*/ 21 h 27"/>
                  <a:gd name="T68" fmla="*/ 6 w 30"/>
                  <a:gd name="T69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0" h="27">
                    <a:moveTo>
                      <a:pt x="9" y="27"/>
                    </a:moveTo>
                    <a:cubicBezTo>
                      <a:pt x="7" y="27"/>
                      <a:pt x="6" y="24"/>
                      <a:pt x="6" y="22"/>
                    </a:cubicBezTo>
                    <a:cubicBezTo>
                      <a:pt x="5" y="23"/>
                      <a:pt x="4" y="23"/>
                      <a:pt x="3" y="23"/>
                    </a:cubicBezTo>
                    <a:cubicBezTo>
                      <a:pt x="2" y="23"/>
                      <a:pt x="1" y="22"/>
                      <a:pt x="1" y="22"/>
                    </a:cubicBezTo>
                    <a:cubicBezTo>
                      <a:pt x="0" y="20"/>
                      <a:pt x="1" y="19"/>
                      <a:pt x="4" y="17"/>
                    </a:cubicBezTo>
                    <a:cubicBezTo>
                      <a:pt x="4" y="16"/>
                      <a:pt x="4" y="14"/>
                      <a:pt x="4" y="13"/>
                    </a:cubicBezTo>
                    <a:cubicBezTo>
                      <a:pt x="4" y="12"/>
                      <a:pt x="4" y="11"/>
                      <a:pt x="4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4" y="5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8" y="0"/>
                      <a:pt x="9" y="1"/>
                      <a:pt x="10" y="1"/>
                    </a:cubicBezTo>
                    <a:cubicBezTo>
                      <a:pt x="10" y="2"/>
                      <a:pt x="11" y="3"/>
                      <a:pt x="11" y="4"/>
                    </a:cubicBezTo>
                    <a:cubicBezTo>
                      <a:pt x="11" y="4"/>
                      <a:pt x="11" y="4"/>
                      <a:pt x="12" y="4"/>
                    </a:cubicBezTo>
                    <a:cubicBezTo>
                      <a:pt x="13" y="4"/>
                      <a:pt x="13" y="5"/>
                      <a:pt x="13" y="6"/>
                    </a:cubicBezTo>
                    <a:cubicBezTo>
                      <a:pt x="14" y="6"/>
                      <a:pt x="14" y="7"/>
                      <a:pt x="14" y="7"/>
                    </a:cubicBezTo>
                    <a:cubicBezTo>
                      <a:pt x="15" y="7"/>
                      <a:pt x="17" y="9"/>
                      <a:pt x="19" y="10"/>
                    </a:cubicBezTo>
                    <a:cubicBezTo>
                      <a:pt x="20" y="10"/>
                      <a:pt x="20" y="11"/>
                      <a:pt x="21" y="11"/>
                    </a:cubicBezTo>
                    <a:cubicBezTo>
                      <a:pt x="23" y="12"/>
                      <a:pt x="23" y="14"/>
                      <a:pt x="23" y="15"/>
                    </a:cubicBezTo>
                    <a:cubicBezTo>
                      <a:pt x="23" y="16"/>
                      <a:pt x="23" y="16"/>
                      <a:pt x="23" y="17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4" y="17"/>
                      <a:pt x="25" y="16"/>
                      <a:pt x="25" y="16"/>
                    </a:cubicBezTo>
                    <a:cubicBezTo>
                      <a:pt x="26" y="16"/>
                      <a:pt x="27" y="17"/>
                      <a:pt x="27" y="17"/>
                    </a:cubicBezTo>
                    <a:cubicBezTo>
                      <a:pt x="28" y="18"/>
                      <a:pt x="29" y="19"/>
                      <a:pt x="30" y="20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29" y="21"/>
                      <a:pt x="29" y="21"/>
                      <a:pt x="29" y="21"/>
                    </a:cubicBezTo>
                    <a:cubicBezTo>
                      <a:pt x="29" y="22"/>
                      <a:pt x="29" y="22"/>
                      <a:pt x="28" y="22"/>
                    </a:cubicBezTo>
                    <a:cubicBezTo>
                      <a:pt x="26" y="24"/>
                      <a:pt x="25" y="24"/>
                      <a:pt x="22" y="23"/>
                    </a:cubicBezTo>
                    <a:cubicBezTo>
                      <a:pt x="21" y="23"/>
                      <a:pt x="20" y="21"/>
                      <a:pt x="19" y="21"/>
                    </a:cubicBezTo>
                    <a:cubicBezTo>
                      <a:pt x="19" y="19"/>
                      <a:pt x="19" y="19"/>
                      <a:pt x="17" y="19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22"/>
                      <a:pt x="14" y="23"/>
                      <a:pt x="13" y="24"/>
                    </a:cubicBezTo>
                    <a:cubicBezTo>
                      <a:pt x="12" y="24"/>
                      <a:pt x="12" y="25"/>
                      <a:pt x="12" y="25"/>
                    </a:cubicBezTo>
                    <a:cubicBezTo>
                      <a:pt x="10" y="26"/>
                      <a:pt x="9" y="27"/>
                      <a:pt x="9" y="27"/>
                    </a:cubicBezTo>
                    <a:close/>
                    <a:moveTo>
                      <a:pt x="8" y="10"/>
                    </a:move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4"/>
                      <a:pt x="9" y="25"/>
                    </a:cubicBezTo>
                    <a:cubicBezTo>
                      <a:pt x="9" y="25"/>
                      <a:pt x="9" y="24"/>
                      <a:pt x="10" y="24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2" y="22"/>
                      <a:pt x="14" y="21"/>
                      <a:pt x="14" y="20"/>
                    </a:cubicBezTo>
                    <a:cubicBezTo>
                      <a:pt x="14" y="18"/>
                      <a:pt x="15" y="16"/>
                      <a:pt x="18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20" y="18"/>
                      <a:pt x="21" y="19"/>
                      <a:pt x="21" y="20"/>
                    </a:cubicBezTo>
                    <a:cubicBezTo>
                      <a:pt x="22" y="20"/>
                      <a:pt x="22" y="21"/>
                      <a:pt x="23" y="21"/>
                    </a:cubicBezTo>
                    <a:cubicBezTo>
                      <a:pt x="25" y="22"/>
                      <a:pt x="25" y="22"/>
                      <a:pt x="27" y="21"/>
                    </a:cubicBezTo>
                    <a:cubicBezTo>
                      <a:pt x="27" y="21"/>
                      <a:pt x="27" y="20"/>
                      <a:pt x="27" y="20"/>
                    </a:cubicBezTo>
                    <a:cubicBezTo>
                      <a:pt x="27" y="20"/>
                      <a:pt x="26" y="19"/>
                      <a:pt x="25" y="18"/>
                    </a:cubicBezTo>
                    <a:cubicBezTo>
                      <a:pt x="25" y="18"/>
                      <a:pt x="25" y="18"/>
                      <a:pt x="25" y="19"/>
                    </a:cubicBezTo>
                    <a:cubicBezTo>
                      <a:pt x="24" y="19"/>
                      <a:pt x="24" y="19"/>
                      <a:pt x="23" y="19"/>
                    </a:cubicBezTo>
                    <a:cubicBezTo>
                      <a:pt x="23" y="19"/>
                      <a:pt x="22" y="19"/>
                      <a:pt x="22" y="18"/>
                    </a:cubicBezTo>
                    <a:cubicBezTo>
                      <a:pt x="21" y="17"/>
                      <a:pt x="21" y="16"/>
                      <a:pt x="21" y="15"/>
                    </a:cubicBezTo>
                    <a:cubicBezTo>
                      <a:pt x="21" y="14"/>
                      <a:pt x="21" y="13"/>
                      <a:pt x="20" y="13"/>
                    </a:cubicBezTo>
                    <a:cubicBezTo>
                      <a:pt x="19" y="12"/>
                      <a:pt x="19" y="12"/>
                      <a:pt x="18" y="11"/>
                    </a:cubicBezTo>
                    <a:cubicBezTo>
                      <a:pt x="16" y="10"/>
                      <a:pt x="14" y="9"/>
                      <a:pt x="13" y="8"/>
                    </a:cubicBezTo>
                    <a:cubicBezTo>
                      <a:pt x="12" y="8"/>
                      <a:pt x="12" y="7"/>
                      <a:pt x="12" y="7"/>
                    </a:cubicBezTo>
                    <a:cubicBezTo>
                      <a:pt x="12" y="7"/>
                      <a:pt x="11" y="6"/>
                      <a:pt x="11" y="6"/>
                    </a:cubicBezTo>
                    <a:cubicBezTo>
                      <a:pt x="11" y="6"/>
                      <a:pt x="11" y="7"/>
                      <a:pt x="11" y="7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5"/>
                      <a:pt x="9" y="3"/>
                      <a:pt x="8" y="3"/>
                    </a:cubicBezTo>
                    <a:cubicBezTo>
                      <a:pt x="8" y="3"/>
                      <a:pt x="8" y="3"/>
                      <a:pt x="7" y="3"/>
                    </a:cubicBezTo>
                    <a:cubicBezTo>
                      <a:pt x="6" y="5"/>
                      <a:pt x="6" y="7"/>
                      <a:pt x="6" y="10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1"/>
                      <a:pt x="6" y="12"/>
                      <a:pt x="6" y="13"/>
                    </a:cubicBezTo>
                    <a:cubicBezTo>
                      <a:pt x="6" y="16"/>
                      <a:pt x="6" y="17"/>
                      <a:pt x="5" y="18"/>
                    </a:cubicBezTo>
                    <a:cubicBezTo>
                      <a:pt x="3" y="20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6" y="20"/>
                      <a:pt x="6" y="19"/>
                    </a:cubicBezTo>
                    <a:lnTo>
                      <a:pt x="8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00" name="Freeform 199"/>
              <p:cNvSpPr/>
              <p:nvPr/>
            </p:nvSpPr>
            <p:spPr bwMode="auto">
              <a:xfrm>
                <a:off x="2259" y="1202"/>
                <a:ext cx="6" cy="8"/>
              </a:xfrm>
              <a:custGeom>
                <a:avLst/>
                <a:gdLst>
                  <a:gd name="T0" fmla="*/ 2 w 3"/>
                  <a:gd name="T1" fmla="*/ 0 h 5"/>
                  <a:gd name="T2" fmla="*/ 3 w 3"/>
                  <a:gd name="T3" fmla="*/ 5 h 5"/>
                  <a:gd name="T4" fmla="*/ 2 w 3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5">
                    <a:moveTo>
                      <a:pt x="2" y="0"/>
                    </a:moveTo>
                    <a:cubicBezTo>
                      <a:pt x="2" y="2"/>
                      <a:pt x="3" y="4"/>
                      <a:pt x="3" y="5"/>
                    </a:cubicBezTo>
                    <a:cubicBezTo>
                      <a:pt x="1" y="4"/>
                      <a:pt x="0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01" name="Freeform 200"/>
              <p:cNvSpPr/>
              <p:nvPr/>
            </p:nvSpPr>
            <p:spPr bwMode="auto">
              <a:xfrm>
                <a:off x="2259" y="1200"/>
                <a:ext cx="7" cy="14"/>
              </a:xfrm>
              <a:custGeom>
                <a:avLst/>
                <a:gdLst>
                  <a:gd name="T0" fmla="*/ 4 w 4"/>
                  <a:gd name="T1" fmla="*/ 8 h 8"/>
                  <a:gd name="T2" fmla="*/ 2 w 4"/>
                  <a:gd name="T3" fmla="*/ 7 h 8"/>
                  <a:gd name="T4" fmla="*/ 0 w 4"/>
                  <a:gd name="T5" fmla="*/ 3 h 8"/>
                  <a:gd name="T6" fmla="*/ 2 w 4"/>
                  <a:gd name="T7" fmla="*/ 0 h 8"/>
                  <a:gd name="T8" fmla="*/ 3 w 4"/>
                  <a:gd name="T9" fmla="*/ 0 h 8"/>
                  <a:gd name="T10" fmla="*/ 3 w 4"/>
                  <a:gd name="T11" fmla="*/ 3 h 8"/>
                  <a:gd name="T12" fmla="*/ 4 w 4"/>
                  <a:gd name="T13" fmla="*/ 6 h 8"/>
                  <a:gd name="T14" fmla="*/ 4 w 4"/>
                  <a:gd name="T1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8">
                    <a:moveTo>
                      <a:pt x="4" y="8"/>
                    </a:move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2"/>
                      <a:pt x="1" y="1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5"/>
                      <a:pt x="4" y="6"/>
                    </a:cubicBezTo>
                    <a:lnTo>
                      <a:pt x="4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02" name="Freeform 201"/>
              <p:cNvSpPr/>
              <p:nvPr/>
            </p:nvSpPr>
            <p:spPr bwMode="auto">
              <a:xfrm>
                <a:off x="2203" y="1076"/>
                <a:ext cx="36" cy="53"/>
              </a:xfrm>
              <a:custGeom>
                <a:avLst/>
                <a:gdLst>
                  <a:gd name="T0" fmla="*/ 2 w 21"/>
                  <a:gd name="T1" fmla="*/ 2 h 31"/>
                  <a:gd name="T2" fmla="*/ 21 w 21"/>
                  <a:gd name="T3" fmla="*/ 4 h 31"/>
                  <a:gd name="T4" fmla="*/ 20 w 21"/>
                  <a:gd name="T5" fmla="*/ 7 h 31"/>
                  <a:gd name="T6" fmla="*/ 18 w 21"/>
                  <a:gd name="T7" fmla="*/ 9 h 31"/>
                  <a:gd name="T8" fmla="*/ 16 w 21"/>
                  <a:gd name="T9" fmla="*/ 14 h 31"/>
                  <a:gd name="T10" fmla="*/ 14 w 21"/>
                  <a:gd name="T11" fmla="*/ 20 h 31"/>
                  <a:gd name="T12" fmla="*/ 5 w 21"/>
                  <a:gd name="T13" fmla="*/ 20 h 31"/>
                  <a:gd name="T14" fmla="*/ 7 w 21"/>
                  <a:gd name="T15" fmla="*/ 26 h 31"/>
                  <a:gd name="T16" fmla="*/ 2 w 21"/>
                  <a:gd name="T17" fmla="*/ 29 h 31"/>
                  <a:gd name="T18" fmla="*/ 3 w 21"/>
                  <a:gd name="T19" fmla="*/ 28 h 31"/>
                  <a:gd name="T20" fmla="*/ 2 w 21"/>
                  <a:gd name="T21" fmla="*/ 24 h 31"/>
                  <a:gd name="T22" fmla="*/ 0 w 21"/>
                  <a:gd name="T23" fmla="*/ 20 h 31"/>
                  <a:gd name="T24" fmla="*/ 0 w 21"/>
                  <a:gd name="T25" fmla="*/ 7 h 31"/>
                  <a:gd name="T26" fmla="*/ 4 w 21"/>
                  <a:gd name="T27" fmla="*/ 8 h 31"/>
                  <a:gd name="T28" fmla="*/ 2 w 21"/>
                  <a:gd name="T29" fmla="*/ 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" h="31">
                    <a:moveTo>
                      <a:pt x="2" y="2"/>
                    </a:moveTo>
                    <a:cubicBezTo>
                      <a:pt x="9" y="0"/>
                      <a:pt x="14" y="2"/>
                      <a:pt x="21" y="4"/>
                    </a:cubicBezTo>
                    <a:cubicBezTo>
                      <a:pt x="21" y="5"/>
                      <a:pt x="20" y="6"/>
                      <a:pt x="20" y="7"/>
                    </a:cubicBezTo>
                    <a:cubicBezTo>
                      <a:pt x="19" y="8"/>
                      <a:pt x="18" y="9"/>
                      <a:pt x="18" y="9"/>
                    </a:cubicBezTo>
                    <a:cubicBezTo>
                      <a:pt x="17" y="11"/>
                      <a:pt x="18" y="13"/>
                      <a:pt x="16" y="14"/>
                    </a:cubicBezTo>
                    <a:cubicBezTo>
                      <a:pt x="17" y="15"/>
                      <a:pt x="15" y="19"/>
                      <a:pt x="14" y="20"/>
                    </a:cubicBezTo>
                    <a:cubicBezTo>
                      <a:pt x="13" y="21"/>
                      <a:pt x="7" y="20"/>
                      <a:pt x="5" y="20"/>
                    </a:cubicBezTo>
                    <a:cubicBezTo>
                      <a:pt x="8" y="23"/>
                      <a:pt x="9" y="23"/>
                      <a:pt x="7" y="26"/>
                    </a:cubicBezTo>
                    <a:cubicBezTo>
                      <a:pt x="6" y="28"/>
                      <a:pt x="4" y="31"/>
                      <a:pt x="2" y="29"/>
                    </a:cubicBezTo>
                    <a:cubicBezTo>
                      <a:pt x="2" y="29"/>
                      <a:pt x="3" y="28"/>
                      <a:pt x="3" y="28"/>
                    </a:cubicBezTo>
                    <a:cubicBezTo>
                      <a:pt x="2" y="27"/>
                      <a:pt x="1" y="26"/>
                      <a:pt x="2" y="24"/>
                    </a:cubicBezTo>
                    <a:cubicBezTo>
                      <a:pt x="4" y="21"/>
                      <a:pt x="0" y="23"/>
                      <a:pt x="0" y="20"/>
                    </a:cubicBezTo>
                    <a:cubicBezTo>
                      <a:pt x="0" y="16"/>
                      <a:pt x="0" y="11"/>
                      <a:pt x="0" y="7"/>
                    </a:cubicBezTo>
                    <a:cubicBezTo>
                      <a:pt x="1" y="7"/>
                      <a:pt x="3" y="8"/>
                      <a:pt x="4" y="8"/>
                    </a:cubicBezTo>
                    <a:cubicBezTo>
                      <a:pt x="2" y="6"/>
                      <a:pt x="0" y="4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03" name="Freeform 202"/>
              <p:cNvSpPr>
                <a:spLocks noEditPoints="1"/>
              </p:cNvSpPr>
              <p:nvPr/>
            </p:nvSpPr>
            <p:spPr bwMode="auto">
              <a:xfrm>
                <a:off x="2201" y="1076"/>
                <a:ext cx="39" cy="53"/>
              </a:xfrm>
              <a:custGeom>
                <a:avLst/>
                <a:gdLst>
                  <a:gd name="T0" fmla="*/ 2 w 23"/>
                  <a:gd name="T1" fmla="*/ 30 h 31"/>
                  <a:gd name="T2" fmla="*/ 2 w 23"/>
                  <a:gd name="T3" fmla="*/ 29 h 31"/>
                  <a:gd name="T4" fmla="*/ 2 w 23"/>
                  <a:gd name="T5" fmla="*/ 24 h 31"/>
                  <a:gd name="T6" fmla="*/ 2 w 23"/>
                  <a:gd name="T7" fmla="*/ 23 h 31"/>
                  <a:gd name="T8" fmla="*/ 0 w 23"/>
                  <a:gd name="T9" fmla="*/ 10 h 31"/>
                  <a:gd name="T10" fmla="*/ 0 w 23"/>
                  <a:gd name="T11" fmla="*/ 5 h 31"/>
                  <a:gd name="T12" fmla="*/ 3 w 23"/>
                  <a:gd name="T13" fmla="*/ 1 h 31"/>
                  <a:gd name="T14" fmla="*/ 3 w 23"/>
                  <a:gd name="T15" fmla="*/ 1 h 31"/>
                  <a:gd name="T16" fmla="*/ 20 w 23"/>
                  <a:gd name="T17" fmla="*/ 3 h 31"/>
                  <a:gd name="T18" fmla="*/ 23 w 23"/>
                  <a:gd name="T19" fmla="*/ 5 h 31"/>
                  <a:gd name="T20" fmla="*/ 22 w 23"/>
                  <a:gd name="T21" fmla="*/ 8 h 31"/>
                  <a:gd name="T22" fmla="*/ 20 w 23"/>
                  <a:gd name="T23" fmla="*/ 11 h 31"/>
                  <a:gd name="T24" fmla="*/ 17 w 23"/>
                  <a:gd name="T25" fmla="*/ 19 h 31"/>
                  <a:gd name="T26" fmla="*/ 13 w 23"/>
                  <a:gd name="T27" fmla="*/ 22 h 31"/>
                  <a:gd name="T28" fmla="*/ 9 w 23"/>
                  <a:gd name="T29" fmla="*/ 27 h 31"/>
                  <a:gd name="T30" fmla="*/ 4 w 23"/>
                  <a:gd name="T31" fmla="*/ 29 h 31"/>
                  <a:gd name="T32" fmla="*/ 7 w 23"/>
                  <a:gd name="T33" fmla="*/ 22 h 31"/>
                  <a:gd name="T34" fmla="*/ 4 w 23"/>
                  <a:gd name="T35" fmla="*/ 19 h 31"/>
                  <a:gd name="T36" fmla="*/ 8 w 23"/>
                  <a:gd name="T37" fmla="*/ 19 h 31"/>
                  <a:gd name="T38" fmla="*/ 14 w 23"/>
                  <a:gd name="T39" fmla="*/ 20 h 31"/>
                  <a:gd name="T40" fmla="*/ 16 w 23"/>
                  <a:gd name="T41" fmla="*/ 14 h 31"/>
                  <a:gd name="T42" fmla="*/ 17 w 23"/>
                  <a:gd name="T43" fmla="*/ 13 h 31"/>
                  <a:gd name="T44" fmla="*/ 18 w 23"/>
                  <a:gd name="T45" fmla="*/ 8 h 31"/>
                  <a:gd name="T46" fmla="*/ 20 w 23"/>
                  <a:gd name="T47" fmla="*/ 7 h 31"/>
                  <a:gd name="T48" fmla="*/ 21 w 23"/>
                  <a:gd name="T49" fmla="*/ 5 h 31"/>
                  <a:gd name="T50" fmla="*/ 4 w 23"/>
                  <a:gd name="T51" fmla="*/ 3 h 31"/>
                  <a:gd name="T52" fmla="*/ 6 w 23"/>
                  <a:gd name="T53" fmla="*/ 8 h 31"/>
                  <a:gd name="T54" fmla="*/ 5 w 23"/>
                  <a:gd name="T55" fmla="*/ 9 h 31"/>
                  <a:gd name="T56" fmla="*/ 2 w 23"/>
                  <a:gd name="T57" fmla="*/ 10 h 31"/>
                  <a:gd name="T58" fmla="*/ 3 w 23"/>
                  <a:gd name="T59" fmla="*/ 21 h 31"/>
                  <a:gd name="T60" fmla="*/ 4 w 23"/>
                  <a:gd name="T61" fmla="*/ 27 h 31"/>
                  <a:gd name="T62" fmla="*/ 4 w 23"/>
                  <a:gd name="T63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3" h="31">
                    <a:moveTo>
                      <a:pt x="5" y="31"/>
                    </a:moveTo>
                    <a:cubicBezTo>
                      <a:pt x="4" y="31"/>
                      <a:pt x="3" y="31"/>
                      <a:pt x="2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28"/>
                      <a:pt x="2" y="28"/>
                      <a:pt x="3" y="28"/>
                    </a:cubicBezTo>
                    <a:cubicBezTo>
                      <a:pt x="2" y="27"/>
                      <a:pt x="1" y="25"/>
                      <a:pt x="2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3"/>
                      <a:pt x="2" y="23"/>
                      <a:pt x="2" y="23"/>
                    </a:cubicBezTo>
                    <a:cubicBezTo>
                      <a:pt x="1" y="22"/>
                      <a:pt x="0" y="22"/>
                      <a:pt x="0" y="20"/>
                    </a:cubicBezTo>
                    <a:cubicBezTo>
                      <a:pt x="0" y="17"/>
                      <a:pt x="0" y="13"/>
                      <a:pt x="0" y="10"/>
                    </a:cubicBezTo>
                    <a:cubicBezTo>
                      <a:pt x="0" y="9"/>
                      <a:pt x="0" y="8"/>
                      <a:pt x="0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1" y="3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5" y="0"/>
                      <a:pt x="7" y="0"/>
                      <a:pt x="8" y="0"/>
                    </a:cubicBezTo>
                    <a:cubicBezTo>
                      <a:pt x="12" y="0"/>
                      <a:pt x="16" y="1"/>
                      <a:pt x="20" y="3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5"/>
                      <a:pt x="22" y="6"/>
                      <a:pt x="22" y="7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10"/>
                      <a:pt x="20" y="10"/>
                      <a:pt x="20" y="11"/>
                    </a:cubicBezTo>
                    <a:cubicBezTo>
                      <a:pt x="20" y="12"/>
                      <a:pt x="20" y="13"/>
                      <a:pt x="18" y="14"/>
                    </a:cubicBezTo>
                    <a:cubicBezTo>
                      <a:pt x="19" y="16"/>
                      <a:pt x="18" y="18"/>
                      <a:pt x="17" y="19"/>
                    </a:cubicBezTo>
                    <a:cubicBezTo>
                      <a:pt x="16" y="20"/>
                      <a:pt x="16" y="20"/>
                      <a:pt x="16" y="21"/>
                    </a:cubicBezTo>
                    <a:cubicBezTo>
                      <a:pt x="15" y="22"/>
                      <a:pt x="14" y="22"/>
                      <a:pt x="13" y="22"/>
                    </a:cubicBezTo>
                    <a:cubicBezTo>
                      <a:pt x="12" y="22"/>
                      <a:pt x="10" y="22"/>
                      <a:pt x="9" y="21"/>
                    </a:cubicBezTo>
                    <a:cubicBezTo>
                      <a:pt x="10" y="23"/>
                      <a:pt x="11" y="24"/>
                      <a:pt x="9" y="27"/>
                    </a:cubicBezTo>
                    <a:cubicBezTo>
                      <a:pt x="8" y="29"/>
                      <a:pt x="6" y="31"/>
                      <a:pt x="5" y="31"/>
                    </a:cubicBezTo>
                    <a:close/>
                    <a:moveTo>
                      <a:pt x="4" y="29"/>
                    </a:moveTo>
                    <a:cubicBezTo>
                      <a:pt x="6" y="29"/>
                      <a:pt x="7" y="27"/>
                      <a:pt x="7" y="26"/>
                    </a:cubicBezTo>
                    <a:cubicBezTo>
                      <a:pt x="9" y="24"/>
                      <a:pt x="8" y="24"/>
                      <a:pt x="7" y="22"/>
                    </a:cubicBezTo>
                    <a:cubicBezTo>
                      <a:pt x="6" y="22"/>
                      <a:pt x="6" y="21"/>
                      <a:pt x="5" y="21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7" y="19"/>
                      <a:pt x="8" y="19"/>
                    </a:cubicBezTo>
                    <a:cubicBezTo>
                      <a:pt x="9" y="20"/>
                      <a:pt x="11" y="20"/>
                      <a:pt x="13" y="20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19"/>
                      <a:pt x="15" y="19"/>
                      <a:pt x="15" y="18"/>
                    </a:cubicBezTo>
                    <a:cubicBezTo>
                      <a:pt x="15" y="18"/>
                      <a:pt x="17" y="15"/>
                      <a:pt x="16" y="14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8" y="12"/>
                      <a:pt x="18" y="12"/>
                      <a:pt x="18" y="11"/>
                    </a:cubicBezTo>
                    <a:cubicBezTo>
                      <a:pt x="18" y="10"/>
                      <a:pt x="18" y="9"/>
                      <a:pt x="18" y="8"/>
                    </a:cubicBezTo>
                    <a:cubicBezTo>
                      <a:pt x="18" y="8"/>
                      <a:pt x="19" y="8"/>
                      <a:pt x="19" y="8"/>
                    </a:cubicBezTo>
                    <a:cubicBezTo>
                      <a:pt x="19" y="8"/>
                      <a:pt x="20" y="7"/>
                      <a:pt x="20" y="7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1" y="5"/>
                      <a:pt x="21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4" y="3"/>
                      <a:pt x="10" y="2"/>
                      <a:pt x="4" y="3"/>
                    </a:cubicBezTo>
                    <a:cubicBezTo>
                      <a:pt x="3" y="4"/>
                      <a:pt x="3" y="5"/>
                      <a:pt x="5" y="6"/>
                    </a:cubicBezTo>
                    <a:cubicBezTo>
                      <a:pt x="5" y="7"/>
                      <a:pt x="6" y="7"/>
                      <a:pt x="6" y="8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9"/>
                      <a:pt x="3" y="8"/>
                      <a:pt x="2" y="8"/>
                    </a:cubicBezTo>
                    <a:cubicBezTo>
                      <a:pt x="2" y="9"/>
                      <a:pt x="2" y="10"/>
                      <a:pt x="2" y="10"/>
                    </a:cubicBezTo>
                    <a:cubicBezTo>
                      <a:pt x="2" y="13"/>
                      <a:pt x="2" y="17"/>
                      <a:pt x="2" y="20"/>
                    </a:cubicBezTo>
                    <a:cubicBezTo>
                      <a:pt x="2" y="21"/>
                      <a:pt x="2" y="21"/>
                      <a:pt x="3" y="21"/>
                    </a:cubicBezTo>
                    <a:cubicBezTo>
                      <a:pt x="4" y="21"/>
                      <a:pt x="5" y="22"/>
                      <a:pt x="4" y="25"/>
                    </a:cubicBezTo>
                    <a:cubicBezTo>
                      <a:pt x="4" y="25"/>
                      <a:pt x="3" y="26"/>
                      <a:pt x="4" y="27"/>
                    </a:cubicBezTo>
                    <a:cubicBezTo>
                      <a:pt x="5" y="28"/>
                      <a:pt x="5" y="28"/>
                      <a:pt x="5" y="28"/>
                    </a:cubicBezTo>
                    <a:lnTo>
                      <a:pt x="4" y="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04" name="Freeform 203"/>
              <p:cNvSpPr/>
              <p:nvPr/>
            </p:nvSpPr>
            <p:spPr bwMode="auto">
              <a:xfrm>
                <a:off x="2411" y="1479"/>
                <a:ext cx="19" cy="10"/>
              </a:xfrm>
              <a:custGeom>
                <a:avLst/>
                <a:gdLst>
                  <a:gd name="T0" fmla="*/ 4 w 11"/>
                  <a:gd name="T1" fmla="*/ 0 h 6"/>
                  <a:gd name="T2" fmla="*/ 11 w 11"/>
                  <a:gd name="T3" fmla="*/ 4 h 6"/>
                  <a:gd name="T4" fmla="*/ 9 w 11"/>
                  <a:gd name="T5" fmla="*/ 6 h 6"/>
                  <a:gd name="T6" fmla="*/ 4 w 11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6">
                    <a:moveTo>
                      <a:pt x="4" y="0"/>
                    </a:moveTo>
                    <a:cubicBezTo>
                      <a:pt x="3" y="4"/>
                      <a:pt x="9" y="4"/>
                      <a:pt x="11" y="4"/>
                    </a:cubicBezTo>
                    <a:cubicBezTo>
                      <a:pt x="11" y="4"/>
                      <a:pt x="10" y="6"/>
                      <a:pt x="9" y="6"/>
                    </a:cubicBezTo>
                    <a:cubicBezTo>
                      <a:pt x="8" y="4"/>
                      <a:pt x="0" y="4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05" name="Freeform 204"/>
              <p:cNvSpPr/>
              <p:nvPr/>
            </p:nvSpPr>
            <p:spPr bwMode="auto">
              <a:xfrm>
                <a:off x="2413" y="1476"/>
                <a:ext cx="20" cy="17"/>
              </a:xfrm>
              <a:custGeom>
                <a:avLst/>
                <a:gdLst>
                  <a:gd name="T0" fmla="*/ 8 w 12"/>
                  <a:gd name="T1" fmla="*/ 10 h 10"/>
                  <a:gd name="T2" fmla="*/ 7 w 12"/>
                  <a:gd name="T3" fmla="*/ 9 h 10"/>
                  <a:gd name="T4" fmla="*/ 5 w 12"/>
                  <a:gd name="T5" fmla="*/ 7 h 10"/>
                  <a:gd name="T6" fmla="*/ 1 w 12"/>
                  <a:gd name="T7" fmla="*/ 4 h 10"/>
                  <a:gd name="T8" fmla="*/ 2 w 12"/>
                  <a:gd name="T9" fmla="*/ 2 h 10"/>
                  <a:gd name="T10" fmla="*/ 4 w 12"/>
                  <a:gd name="T11" fmla="*/ 0 h 10"/>
                  <a:gd name="T12" fmla="*/ 4 w 12"/>
                  <a:gd name="T13" fmla="*/ 3 h 10"/>
                  <a:gd name="T14" fmla="*/ 4 w 12"/>
                  <a:gd name="T15" fmla="*/ 4 h 10"/>
                  <a:gd name="T16" fmla="*/ 9 w 12"/>
                  <a:gd name="T17" fmla="*/ 5 h 10"/>
                  <a:gd name="T18" fmla="*/ 10 w 12"/>
                  <a:gd name="T19" fmla="*/ 5 h 10"/>
                  <a:gd name="T20" fmla="*/ 12 w 12"/>
                  <a:gd name="T21" fmla="*/ 5 h 10"/>
                  <a:gd name="T22" fmla="*/ 11 w 12"/>
                  <a:gd name="T23" fmla="*/ 6 h 10"/>
                  <a:gd name="T24" fmla="*/ 9 w 12"/>
                  <a:gd name="T25" fmla="*/ 9 h 10"/>
                  <a:gd name="T26" fmla="*/ 8 w 12"/>
                  <a:gd name="T2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" h="10">
                    <a:moveTo>
                      <a:pt x="8" y="10"/>
                    </a:move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6" y="8"/>
                      <a:pt x="5" y="7"/>
                    </a:cubicBezTo>
                    <a:cubicBezTo>
                      <a:pt x="3" y="7"/>
                      <a:pt x="1" y="6"/>
                      <a:pt x="1" y="4"/>
                    </a:cubicBezTo>
                    <a:cubicBezTo>
                      <a:pt x="0" y="3"/>
                      <a:pt x="1" y="3"/>
                      <a:pt x="2" y="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4" y="4"/>
                      <a:pt x="4" y="4"/>
                    </a:cubicBezTo>
                    <a:cubicBezTo>
                      <a:pt x="4" y="5"/>
                      <a:pt x="7" y="5"/>
                      <a:pt x="9" y="5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7"/>
                      <a:pt x="10" y="8"/>
                      <a:pt x="9" y="9"/>
                    </a:cubicBezTo>
                    <a:lnTo>
                      <a:pt x="8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68" name="Group 406"/>
            <p:cNvGrpSpPr/>
            <p:nvPr/>
          </p:nvGrpSpPr>
          <p:grpSpPr bwMode="auto">
            <a:xfrm>
              <a:off x="3066145" y="1322923"/>
              <a:ext cx="1925647" cy="1633550"/>
              <a:chOff x="1996" y="1062"/>
              <a:chExt cx="1213" cy="1029"/>
            </a:xfrm>
            <a:grpFill/>
          </p:grpSpPr>
          <p:sp>
            <p:nvSpPr>
              <p:cNvPr id="906" name="Freeform 206"/>
              <p:cNvSpPr/>
              <p:nvPr/>
            </p:nvSpPr>
            <p:spPr bwMode="auto">
              <a:xfrm>
                <a:off x="2320" y="1279"/>
                <a:ext cx="8" cy="14"/>
              </a:xfrm>
              <a:custGeom>
                <a:avLst/>
                <a:gdLst>
                  <a:gd name="T0" fmla="*/ 0 w 5"/>
                  <a:gd name="T1" fmla="*/ 2 h 8"/>
                  <a:gd name="T2" fmla="*/ 0 w 5"/>
                  <a:gd name="T3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" h="8">
                    <a:moveTo>
                      <a:pt x="0" y="2"/>
                    </a:moveTo>
                    <a:cubicBezTo>
                      <a:pt x="5" y="0"/>
                      <a:pt x="3" y="8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7" name="Freeform 207"/>
              <p:cNvSpPr>
                <a:spLocks noEditPoints="1"/>
              </p:cNvSpPr>
              <p:nvPr/>
            </p:nvSpPr>
            <p:spPr bwMode="auto">
              <a:xfrm>
                <a:off x="2321" y="1279"/>
                <a:ext cx="6" cy="9"/>
              </a:xfrm>
              <a:custGeom>
                <a:avLst/>
                <a:gdLst>
                  <a:gd name="T0" fmla="*/ 1 w 3"/>
                  <a:gd name="T1" fmla="*/ 5 h 5"/>
                  <a:gd name="T2" fmla="*/ 1 w 3"/>
                  <a:gd name="T3" fmla="*/ 3 h 5"/>
                  <a:gd name="T4" fmla="*/ 3 w 3"/>
                  <a:gd name="T5" fmla="*/ 3 h 5"/>
                  <a:gd name="T6" fmla="*/ 1 w 3"/>
                  <a:gd name="T7" fmla="*/ 5 h 5"/>
                  <a:gd name="T8" fmla="*/ 3 w 3"/>
                  <a:gd name="T9" fmla="*/ 3 h 5"/>
                  <a:gd name="T10" fmla="*/ 1 w 3"/>
                  <a:gd name="T11" fmla="*/ 3 h 5"/>
                  <a:gd name="T12" fmla="*/ 1 w 3"/>
                  <a:gd name="T13" fmla="*/ 3 h 5"/>
                  <a:gd name="T14" fmla="*/ 1 w 3"/>
                  <a:gd name="T15" fmla="*/ 3 h 5"/>
                  <a:gd name="T16" fmla="*/ 0 w 3"/>
                  <a:gd name="T17" fmla="*/ 2 h 5"/>
                  <a:gd name="T18" fmla="*/ 0 w 3"/>
                  <a:gd name="T19" fmla="*/ 0 h 5"/>
                  <a:gd name="T20" fmla="*/ 2 w 3"/>
                  <a:gd name="T21" fmla="*/ 1 h 5"/>
                  <a:gd name="T22" fmla="*/ 3 w 3"/>
                  <a:gd name="T2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" h="5">
                    <a:moveTo>
                      <a:pt x="1" y="5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5"/>
                      <a:pt x="1" y="5"/>
                    </a:cubicBezTo>
                    <a:close/>
                    <a:moveTo>
                      <a:pt x="3" y="3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1"/>
                      <a:pt x="2" y="1"/>
                    </a:cubicBezTo>
                    <a:cubicBezTo>
                      <a:pt x="2" y="2"/>
                      <a:pt x="3" y="2"/>
                      <a:pt x="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8" name="Freeform 208"/>
              <p:cNvSpPr/>
              <p:nvPr/>
            </p:nvSpPr>
            <p:spPr bwMode="auto">
              <a:xfrm>
                <a:off x="2306" y="1172"/>
                <a:ext cx="7" cy="7"/>
              </a:xfrm>
              <a:custGeom>
                <a:avLst/>
                <a:gdLst>
                  <a:gd name="T0" fmla="*/ 1 w 4"/>
                  <a:gd name="T1" fmla="*/ 0 h 4"/>
                  <a:gd name="T2" fmla="*/ 4 w 4"/>
                  <a:gd name="T3" fmla="*/ 1 h 4"/>
                  <a:gd name="T4" fmla="*/ 1 w 4"/>
                  <a:gd name="T5" fmla="*/ 4 h 4"/>
                  <a:gd name="T6" fmla="*/ 0 w 4"/>
                  <a:gd name="T7" fmla="*/ 1 h 4"/>
                  <a:gd name="T8" fmla="*/ 1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1" y="0"/>
                    </a:moveTo>
                    <a:cubicBezTo>
                      <a:pt x="2" y="0"/>
                      <a:pt x="3" y="1"/>
                      <a:pt x="4" y="1"/>
                    </a:cubicBezTo>
                    <a:cubicBezTo>
                      <a:pt x="2" y="1"/>
                      <a:pt x="1" y="2"/>
                      <a:pt x="1" y="4"/>
                    </a:cubicBezTo>
                    <a:cubicBezTo>
                      <a:pt x="1" y="3"/>
                      <a:pt x="0" y="2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9" name="Freeform 209"/>
              <p:cNvSpPr/>
              <p:nvPr/>
            </p:nvSpPr>
            <p:spPr bwMode="auto">
              <a:xfrm>
                <a:off x="2302" y="1171"/>
                <a:ext cx="19" cy="15"/>
              </a:xfrm>
              <a:custGeom>
                <a:avLst/>
                <a:gdLst>
                  <a:gd name="T0" fmla="*/ 5 w 11"/>
                  <a:gd name="T1" fmla="*/ 9 h 9"/>
                  <a:gd name="T2" fmla="*/ 2 w 11"/>
                  <a:gd name="T3" fmla="*/ 6 h 9"/>
                  <a:gd name="T4" fmla="*/ 1 w 11"/>
                  <a:gd name="T5" fmla="*/ 2 h 9"/>
                  <a:gd name="T6" fmla="*/ 0 w 11"/>
                  <a:gd name="T7" fmla="*/ 1 h 9"/>
                  <a:gd name="T8" fmla="*/ 3 w 11"/>
                  <a:gd name="T9" fmla="*/ 0 h 9"/>
                  <a:gd name="T10" fmla="*/ 3 w 11"/>
                  <a:gd name="T11" fmla="*/ 0 h 9"/>
                  <a:gd name="T12" fmla="*/ 5 w 11"/>
                  <a:gd name="T13" fmla="*/ 1 h 9"/>
                  <a:gd name="T14" fmla="*/ 6 w 11"/>
                  <a:gd name="T15" fmla="*/ 1 h 9"/>
                  <a:gd name="T16" fmla="*/ 11 w 11"/>
                  <a:gd name="T17" fmla="*/ 2 h 9"/>
                  <a:gd name="T18" fmla="*/ 6 w 11"/>
                  <a:gd name="T19" fmla="*/ 3 h 9"/>
                  <a:gd name="T20" fmla="*/ 4 w 11"/>
                  <a:gd name="T21" fmla="*/ 5 h 9"/>
                  <a:gd name="T22" fmla="*/ 5 w 11"/>
                  <a:gd name="T2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" h="9">
                    <a:moveTo>
                      <a:pt x="5" y="9"/>
                    </a:moveTo>
                    <a:cubicBezTo>
                      <a:pt x="2" y="6"/>
                      <a:pt x="2" y="6"/>
                      <a:pt x="2" y="6"/>
                    </a:cubicBezTo>
                    <a:cubicBezTo>
                      <a:pt x="2" y="5"/>
                      <a:pt x="1" y="3"/>
                      <a:pt x="1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4" y="1"/>
                      <a:pt x="5" y="1"/>
                    </a:cubicBezTo>
                    <a:cubicBezTo>
                      <a:pt x="5" y="1"/>
                      <a:pt x="6" y="1"/>
                      <a:pt x="6" y="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3"/>
                      <a:pt x="4" y="4"/>
                      <a:pt x="4" y="5"/>
                    </a:cubicBezTo>
                    <a:lnTo>
                      <a:pt x="5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0" name="Freeform 210"/>
              <p:cNvSpPr/>
              <p:nvPr/>
            </p:nvSpPr>
            <p:spPr bwMode="auto">
              <a:xfrm>
                <a:off x="2370" y="1291"/>
                <a:ext cx="3" cy="4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1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2" y="1"/>
                      <a:pt x="2" y="1"/>
                    </a:cubicBezTo>
                    <a:cubicBezTo>
                      <a:pt x="1" y="2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1" name="Freeform 211"/>
              <p:cNvSpPr/>
              <p:nvPr/>
            </p:nvSpPr>
            <p:spPr bwMode="auto">
              <a:xfrm>
                <a:off x="2365" y="1289"/>
                <a:ext cx="12" cy="7"/>
              </a:xfrm>
              <a:custGeom>
                <a:avLst/>
                <a:gdLst>
                  <a:gd name="T0" fmla="*/ 5 w 7"/>
                  <a:gd name="T1" fmla="*/ 4 h 4"/>
                  <a:gd name="T2" fmla="*/ 3 w 7"/>
                  <a:gd name="T3" fmla="*/ 3 h 4"/>
                  <a:gd name="T4" fmla="*/ 2 w 7"/>
                  <a:gd name="T5" fmla="*/ 2 h 4"/>
                  <a:gd name="T6" fmla="*/ 0 w 7"/>
                  <a:gd name="T7" fmla="*/ 0 h 4"/>
                  <a:gd name="T8" fmla="*/ 3 w 7"/>
                  <a:gd name="T9" fmla="*/ 0 h 4"/>
                  <a:gd name="T10" fmla="*/ 5 w 7"/>
                  <a:gd name="T11" fmla="*/ 1 h 4"/>
                  <a:gd name="T12" fmla="*/ 6 w 7"/>
                  <a:gd name="T13" fmla="*/ 1 h 4"/>
                  <a:gd name="T14" fmla="*/ 7 w 7"/>
                  <a:gd name="T15" fmla="*/ 2 h 4"/>
                  <a:gd name="T16" fmla="*/ 6 w 7"/>
                  <a:gd name="T17" fmla="*/ 3 h 4"/>
                  <a:gd name="T18" fmla="*/ 5 w 7"/>
                  <a:gd name="T1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4">
                    <a:moveTo>
                      <a:pt x="5" y="4"/>
                    </a:moveTo>
                    <a:cubicBezTo>
                      <a:pt x="4" y="4"/>
                      <a:pt x="3" y="3"/>
                      <a:pt x="3" y="3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0"/>
                      <a:pt x="4" y="1"/>
                      <a:pt x="5" y="1"/>
                    </a:cubicBezTo>
                    <a:cubicBezTo>
                      <a:pt x="5" y="1"/>
                      <a:pt x="6" y="1"/>
                      <a:pt x="6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3"/>
                      <a:pt x="5" y="4"/>
                      <a:pt x="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2" name="Freeform 212"/>
              <p:cNvSpPr/>
              <p:nvPr/>
            </p:nvSpPr>
            <p:spPr bwMode="auto">
              <a:xfrm>
                <a:off x="2168" y="1171"/>
                <a:ext cx="38" cy="27"/>
              </a:xfrm>
              <a:custGeom>
                <a:avLst/>
                <a:gdLst>
                  <a:gd name="T0" fmla="*/ 15 w 22"/>
                  <a:gd name="T1" fmla="*/ 4 h 16"/>
                  <a:gd name="T2" fmla="*/ 11 w 22"/>
                  <a:gd name="T3" fmla="*/ 0 h 16"/>
                  <a:gd name="T4" fmla="*/ 10 w 22"/>
                  <a:gd name="T5" fmla="*/ 5 h 16"/>
                  <a:gd name="T6" fmla="*/ 9 w 22"/>
                  <a:gd name="T7" fmla="*/ 5 h 16"/>
                  <a:gd name="T8" fmla="*/ 8 w 22"/>
                  <a:gd name="T9" fmla="*/ 12 h 16"/>
                  <a:gd name="T10" fmla="*/ 17 w 22"/>
                  <a:gd name="T11" fmla="*/ 15 h 16"/>
                  <a:gd name="T12" fmla="*/ 22 w 22"/>
                  <a:gd name="T13" fmla="*/ 12 h 16"/>
                  <a:gd name="T14" fmla="*/ 15 w 22"/>
                  <a:gd name="T15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16">
                    <a:moveTo>
                      <a:pt x="15" y="4"/>
                    </a:moveTo>
                    <a:cubicBezTo>
                      <a:pt x="14" y="3"/>
                      <a:pt x="12" y="1"/>
                      <a:pt x="11" y="0"/>
                    </a:cubicBezTo>
                    <a:cubicBezTo>
                      <a:pt x="10" y="2"/>
                      <a:pt x="9" y="3"/>
                      <a:pt x="10" y="5"/>
                    </a:cubicBezTo>
                    <a:cubicBezTo>
                      <a:pt x="10" y="5"/>
                      <a:pt x="9" y="5"/>
                      <a:pt x="9" y="5"/>
                    </a:cubicBezTo>
                    <a:cubicBezTo>
                      <a:pt x="11" y="9"/>
                      <a:pt x="0" y="10"/>
                      <a:pt x="8" y="12"/>
                    </a:cubicBezTo>
                    <a:cubicBezTo>
                      <a:pt x="11" y="13"/>
                      <a:pt x="14" y="14"/>
                      <a:pt x="17" y="15"/>
                    </a:cubicBezTo>
                    <a:cubicBezTo>
                      <a:pt x="18" y="16"/>
                      <a:pt x="21" y="13"/>
                      <a:pt x="22" y="12"/>
                    </a:cubicBezTo>
                    <a:cubicBezTo>
                      <a:pt x="20" y="13"/>
                      <a:pt x="17" y="6"/>
                      <a:pt x="1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3" name="Freeform 213"/>
              <p:cNvSpPr>
                <a:spLocks noEditPoints="1"/>
              </p:cNvSpPr>
              <p:nvPr/>
            </p:nvSpPr>
            <p:spPr bwMode="auto">
              <a:xfrm>
                <a:off x="2175" y="1169"/>
                <a:ext cx="41" cy="29"/>
              </a:xfrm>
              <a:custGeom>
                <a:avLst/>
                <a:gdLst>
                  <a:gd name="T0" fmla="*/ 13 w 24"/>
                  <a:gd name="T1" fmla="*/ 17 h 17"/>
                  <a:gd name="T2" fmla="*/ 12 w 24"/>
                  <a:gd name="T3" fmla="*/ 17 h 17"/>
                  <a:gd name="T4" fmla="*/ 3 w 24"/>
                  <a:gd name="T5" fmla="*/ 14 h 17"/>
                  <a:gd name="T6" fmla="*/ 0 w 24"/>
                  <a:gd name="T7" fmla="*/ 12 h 17"/>
                  <a:gd name="T8" fmla="*/ 2 w 24"/>
                  <a:gd name="T9" fmla="*/ 9 h 17"/>
                  <a:gd name="T10" fmla="*/ 4 w 24"/>
                  <a:gd name="T11" fmla="*/ 6 h 17"/>
                  <a:gd name="T12" fmla="*/ 3 w 24"/>
                  <a:gd name="T13" fmla="*/ 5 h 17"/>
                  <a:gd name="T14" fmla="*/ 5 w 24"/>
                  <a:gd name="T15" fmla="*/ 5 h 17"/>
                  <a:gd name="T16" fmla="*/ 6 w 24"/>
                  <a:gd name="T17" fmla="*/ 1 h 17"/>
                  <a:gd name="T18" fmla="*/ 7 w 24"/>
                  <a:gd name="T19" fmla="*/ 0 h 17"/>
                  <a:gd name="T20" fmla="*/ 12 w 24"/>
                  <a:gd name="T21" fmla="*/ 4 h 17"/>
                  <a:gd name="T22" fmla="*/ 13 w 24"/>
                  <a:gd name="T23" fmla="*/ 7 h 17"/>
                  <a:gd name="T24" fmla="*/ 17 w 24"/>
                  <a:gd name="T25" fmla="*/ 12 h 17"/>
                  <a:gd name="T26" fmla="*/ 24 w 24"/>
                  <a:gd name="T27" fmla="*/ 9 h 17"/>
                  <a:gd name="T28" fmla="*/ 19 w 24"/>
                  <a:gd name="T29" fmla="*/ 14 h 17"/>
                  <a:gd name="T30" fmla="*/ 18 w 24"/>
                  <a:gd name="T31" fmla="*/ 15 h 17"/>
                  <a:gd name="T32" fmla="*/ 13 w 24"/>
                  <a:gd name="T33" fmla="*/ 17 h 17"/>
                  <a:gd name="T34" fmla="*/ 2 w 24"/>
                  <a:gd name="T35" fmla="*/ 12 h 17"/>
                  <a:gd name="T36" fmla="*/ 4 w 24"/>
                  <a:gd name="T37" fmla="*/ 12 h 17"/>
                  <a:gd name="T38" fmla="*/ 13 w 24"/>
                  <a:gd name="T39" fmla="*/ 15 h 17"/>
                  <a:gd name="T40" fmla="*/ 13 w 24"/>
                  <a:gd name="T41" fmla="*/ 16 h 17"/>
                  <a:gd name="T42" fmla="*/ 16 w 24"/>
                  <a:gd name="T43" fmla="*/ 14 h 17"/>
                  <a:gd name="T44" fmla="*/ 11 w 24"/>
                  <a:gd name="T45" fmla="*/ 8 h 17"/>
                  <a:gd name="T46" fmla="*/ 10 w 24"/>
                  <a:gd name="T47" fmla="*/ 6 h 17"/>
                  <a:gd name="T48" fmla="*/ 7 w 24"/>
                  <a:gd name="T49" fmla="*/ 3 h 17"/>
                  <a:gd name="T50" fmla="*/ 7 w 24"/>
                  <a:gd name="T51" fmla="*/ 5 h 17"/>
                  <a:gd name="T52" fmla="*/ 8 w 24"/>
                  <a:gd name="T53" fmla="*/ 7 h 17"/>
                  <a:gd name="T54" fmla="*/ 6 w 24"/>
                  <a:gd name="T55" fmla="*/ 7 h 17"/>
                  <a:gd name="T56" fmla="*/ 3 w 24"/>
                  <a:gd name="T57" fmla="*/ 10 h 17"/>
                  <a:gd name="T58" fmla="*/ 2 w 24"/>
                  <a:gd name="T59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4" h="17">
                    <a:moveTo>
                      <a:pt x="13" y="17"/>
                    </a:moveTo>
                    <a:cubicBezTo>
                      <a:pt x="13" y="17"/>
                      <a:pt x="13" y="17"/>
                      <a:pt x="12" y="17"/>
                    </a:cubicBezTo>
                    <a:cubicBezTo>
                      <a:pt x="9" y="16"/>
                      <a:pt x="6" y="15"/>
                      <a:pt x="3" y="14"/>
                    </a:cubicBezTo>
                    <a:cubicBezTo>
                      <a:pt x="1" y="13"/>
                      <a:pt x="0" y="13"/>
                      <a:pt x="0" y="12"/>
                    </a:cubicBezTo>
                    <a:cubicBezTo>
                      <a:pt x="0" y="11"/>
                      <a:pt x="1" y="10"/>
                      <a:pt x="2" y="9"/>
                    </a:cubicBezTo>
                    <a:cubicBezTo>
                      <a:pt x="4" y="8"/>
                      <a:pt x="4" y="7"/>
                      <a:pt x="4" y="6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3"/>
                      <a:pt x="6" y="1"/>
                      <a:pt x="6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5"/>
                      <a:pt x="13" y="6"/>
                      <a:pt x="13" y="7"/>
                    </a:cubicBezTo>
                    <a:cubicBezTo>
                      <a:pt x="14" y="8"/>
                      <a:pt x="16" y="12"/>
                      <a:pt x="17" y="12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8" y="14"/>
                      <a:pt x="18" y="14"/>
                      <a:pt x="18" y="15"/>
                    </a:cubicBezTo>
                    <a:cubicBezTo>
                      <a:pt x="16" y="16"/>
                      <a:pt x="15" y="17"/>
                      <a:pt x="13" y="17"/>
                    </a:cubicBezTo>
                    <a:close/>
                    <a:moveTo>
                      <a:pt x="2" y="12"/>
                    </a:moveTo>
                    <a:cubicBezTo>
                      <a:pt x="2" y="12"/>
                      <a:pt x="3" y="12"/>
                      <a:pt x="4" y="12"/>
                    </a:cubicBezTo>
                    <a:cubicBezTo>
                      <a:pt x="7" y="13"/>
                      <a:pt x="10" y="14"/>
                      <a:pt x="13" y="15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4" y="16"/>
                      <a:pt x="15" y="14"/>
                      <a:pt x="16" y="14"/>
                    </a:cubicBezTo>
                    <a:cubicBezTo>
                      <a:pt x="14" y="13"/>
                      <a:pt x="13" y="10"/>
                      <a:pt x="11" y="8"/>
                    </a:cubicBezTo>
                    <a:cubicBezTo>
                      <a:pt x="11" y="7"/>
                      <a:pt x="11" y="6"/>
                      <a:pt x="10" y="6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4"/>
                      <a:pt x="7" y="5"/>
                      <a:pt x="7" y="5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8"/>
                      <a:pt x="4" y="10"/>
                      <a:pt x="3" y="10"/>
                    </a:cubicBezTo>
                    <a:cubicBezTo>
                      <a:pt x="3" y="11"/>
                      <a:pt x="2" y="11"/>
                      <a:pt x="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4" name="Freeform 214"/>
              <p:cNvSpPr/>
              <p:nvPr/>
            </p:nvSpPr>
            <p:spPr bwMode="auto">
              <a:xfrm>
                <a:off x="2177" y="1079"/>
                <a:ext cx="10" cy="7"/>
              </a:xfrm>
              <a:custGeom>
                <a:avLst/>
                <a:gdLst>
                  <a:gd name="T0" fmla="*/ 3 w 6"/>
                  <a:gd name="T1" fmla="*/ 4 h 4"/>
                  <a:gd name="T2" fmla="*/ 6 w 6"/>
                  <a:gd name="T3" fmla="*/ 0 h 4"/>
                  <a:gd name="T4" fmla="*/ 0 w 6"/>
                  <a:gd name="T5" fmla="*/ 3 h 4"/>
                  <a:gd name="T6" fmla="*/ 3 w 6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3" y="4"/>
                    </a:moveTo>
                    <a:cubicBezTo>
                      <a:pt x="4" y="2"/>
                      <a:pt x="5" y="1"/>
                      <a:pt x="6" y="0"/>
                    </a:cubicBezTo>
                    <a:cubicBezTo>
                      <a:pt x="4" y="1"/>
                      <a:pt x="2" y="2"/>
                      <a:pt x="0" y="3"/>
                    </a:cubicBezTo>
                    <a:cubicBezTo>
                      <a:pt x="1" y="3"/>
                      <a:pt x="2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5" name="Freeform 215"/>
              <p:cNvSpPr/>
              <p:nvPr/>
            </p:nvSpPr>
            <p:spPr bwMode="auto">
              <a:xfrm>
                <a:off x="2172" y="1074"/>
                <a:ext cx="22" cy="14"/>
              </a:xfrm>
              <a:custGeom>
                <a:avLst/>
                <a:gdLst>
                  <a:gd name="T0" fmla="*/ 7 w 13"/>
                  <a:gd name="T1" fmla="*/ 8 h 8"/>
                  <a:gd name="T2" fmla="*/ 6 w 13"/>
                  <a:gd name="T3" fmla="*/ 8 h 8"/>
                  <a:gd name="T4" fmla="*/ 4 w 13"/>
                  <a:gd name="T5" fmla="*/ 7 h 8"/>
                  <a:gd name="T6" fmla="*/ 3 w 13"/>
                  <a:gd name="T7" fmla="*/ 7 h 8"/>
                  <a:gd name="T8" fmla="*/ 0 w 13"/>
                  <a:gd name="T9" fmla="*/ 6 h 8"/>
                  <a:gd name="T10" fmla="*/ 13 w 13"/>
                  <a:gd name="T11" fmla="*/ 0 h 8"/>
                  <a:gd name="T12" fmla="*/ 7 w 13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8">
                    <a:moveTo>
                      <a:pt x="7" y="8"/>
                    </a:moveTo>
                    <a:cubicBezTo>
                      <a:pt x="6" y="8"/>
                      <a:pt x="6" y="8"/>
                      <a:pt x="6" y="8"/>
                    </a:cubicBezTo>
                    <a:cubicBezTo>
                      <a:pt x="5" y="8"/>
                      <a:pt x="5" y="7"/>
                      <a:pt x="4" y="7"/>
                    </a:cubicBezTo>
                    <a:cubicBezTo>
                      <a:pt x="4" y="7"/>
                      <a:pt x="3" y="7"/>
                      <a:pt x="3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7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6" name="Freeform 216"/>
              <p:cNvSpPr/>
              <p:nvPr/>
            </p:nvSpPr>
            <p:spPr bwMode="auto">
              <a:xfrm>
                <a:off x="2192" y="1102"/>
                <a:ext cx="4" cy="7"/>
              </a:xfrm>
              <a:custGeom>
                <a:avLst/>
                <a:gdLst>
                  <a:gd name="T0" fmla="*/ 2 w 2"/>
                  <a:gd name="T1" fmla="*/ 2 h 4"/>
                  <a:gd name="T2" fmla="*/ 1 w 2"/>
                  <a:gd name="T3" fmla="*/ 0 h 4"/>
                  <a:gd name="T4" fmla="*/ 1 w 2"/>
                  <a:gd name="T5" fmla="*/ 4 h 4"/>
                  <a:gd name="T6" fmla="*/ 2 w 2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2"/>
                    </a:moveTo>
                    <a:cubicBezTo>
                      <a:pt x="2" y="1"/>
                      <a:pt x="2" y="0"/>
                      <a:pt x="1" y="0"/>
                    </a:cubicBezTo>
                    <a:cubicBezTo>
                      <a:pt x="0" y="0"/>
                      <a:pt x="0" y="2"/>
                      <a:pt x="1" y="4"/>
                    </a:cubicBezTo>
                    <a:cubicBezTo>
                      <a:pt x="1" y="3"/>
                      <a:pt x="2" y="3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7" name="Freeform 217"/>
              <p:cNvSpPr/>
              <p:nvPr/>
            </p:nvSpPr>
            <p:spPr bwMode="auto">
              <a:xfrm>
                <a:off x="2190" y="1098"/>
                <a:ext cx="7" cy="12"/>
              </a:xfrm>
              <a:custGeom>
                <a:avLst/>
                <a:gdLst>
                  <a:gd name="T0" fmla="*/ 2 w 4"/>
                  <a:gd name="T1" fmla="*/ 7 h 7"/>
                  <a:gd name="T2" fmla="*/ 1 w 4"/>
                  <a:gd name="T3" fmla="*/ 6 h 7"/>
                  <a:gd name="T4" fmla="*/ 0 w 4"/>
                  <a:gd name="T5" fmla="*/ 3 h 7"/>
                  <a:gd name="T6" fmla="*/ 2 w 4"/>
                  <a:gd name="T7" fmla="*/ 1 h 7"/>
                  <a:gd name="T8" fmla="*/ 3 w 4"/>
                  <a:gd name="T9" fmla="*/ 0 h 7"/>
                  <a:gd name="T10" fmla="*/ 3 w 4"/>
                  <a:gd name="T11" fmla="*/ 2 h 7"/>
                  <a:gd name="T12" fmla="*/ 4 w 4"/>
                  <a:gd name="T13" fmla="*/ 2 h 7"/>
                  <a:gd name="T14" fmla="*/ 4 w 4"/>
                  <a:gd name="T15" fmla="*/ 4 h 7"/>
                  <a:gd name="T16" fmla="*/ 4 w 4"/>
                  <a:gd name="T17" fmla="*/ 5 h 7"/>
                  <a:gd name="T18" fmla="*/ 4 w 4"/>
                  <a:gd name="T19" fmla="*/ 5 h 7"/>
                  <a:gd name="T20" fmla="*/ 3 w 4"/>
                  <a:gd name="T21" fmla="*/ 6 h 7"/>
                  <a:gd name="T22" fmla="*/ 2 w 4"/>
                  <a:gd name="T2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7">
                    <a:moveTo>
                      <a:pt x="2" y="7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2"/>
                      <a:pt x="1" y="1"/>
                      <a:pt x="2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3"/>
                      <a:pt x="4" y="3"/>
                      <a:pt x="4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5"/>
                      <a:pt x="3" y="6"/>
                      <a:pt x="3" y="6"/>
                    </a:cubicBezTo>
                    <a:lnTo>
                      <a:pt x="2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8" name="Freeform 218"/>
              <p:cNvSpPr/>
              <p:nvPr/>
            </p:nvSpPr>
            <p:spPr bwMode="auto">
              <a:xfrm>
                <a:off x="2125" y="1088"/>
                <a:ext cx="19" cy="19"/>
              </a:xfrm>
              <a:custGeom>
                <a:avLst/>
                <a:gdLst>
                  <a:gd name="T0" fmla="*/ 8 w 11"/>
                  <a:gd name="T1" fmla="*/ 9 h 11"/>
                  <a:gd name="T2" fmla="*/ 3 w 11"/>
                  <a:gd name="T3" fmla="*/ 0 h 11"/>
                  <a:gd name="T4" fmla="*/ 1 w 11"/>
                  <a:gd name="T5" fmla="*/ 4 h 11"/>
                  <a:gd name="T6" fmla="*/ 7 w 11"/>
                  <a:gd name="T7" fmla="*/ 11 h 11"/>
                  <a:gd name="T8" fmla="*/ 8 w 11"/>
                  <a:gd name="T9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8" y="9"/>
                    </a:moveTo>
                    <a:cubicBezTo>
                      <a:pt x="10" y="1"/>
                      <a:pt x="11" y="1"/>
                      <a:pt x="3" y="0"/>
                    </a:cubicBezTo>
                    <a:cubicBezTo>
                      <a:pt x="2" y="0"/>
                      <a:pt x="0" y="3"/>
                      <a:pt x="1" y="4"/>
                    </a:cubicBezTo>
                    <a:cubicBezTo>
                      <a:pt x="3" y="7"/>
                      <a:pt x="5" y="9"/>
                      <a:pt x="7" y="11"/>
                    </a:cubicBezTo>
                    <a:cubicBezTo>
                      <a:pt x="7" y="10"/>
                      <a:pt x="8" y="10"/>
                      <a:pt x="8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9" name="Freeform 219"/>
              <p:cNvSpPr>
                <a:spLocks noEditPoints="1"/>
              </p:cNvSpPr>
              <p:nvPr/>
            </p:nvSpPr>
            <p:spPr bwMode="auto">
              <a:xfrm>
                <a:off x="2125" y="1086"/>
                <a:ext cx="19" cy="24"/>
              </a:xfrm>
              <a:custGeom>
                <a:avLst/>
                <a:gdLst>
                  <a:gd name="T0" fmla="*/ 7 w 11"/>
                  <a:gd name="T1" fmla="*/ 14 h 14"/>
                  <a:gd name="T2" fmla="*/ 6 w 11"/>
                  <a:gd name="T3" fmla="*/ 13 h 14"/>
                  <a:gd name="T4" fmla="*/ 3 w 11"/>
                  <a:gd name="T5" fmla="*/ 9 h 14"/>
                  <a:gd name="T6" fmla="*/ 0 w 11"/>
                  <a:gd name="T7" fmla="*/ 6 h 14"/>
                  <a:gd name="T8" fmla="*/ 0 w 11"/>
                  <a:gd name="T9" fmla="*/ 2 h 14"/>
                  <a:gd name="T10" fmla="*/ 3 w 11"/>
                  <a:gd name="T11" fmla="*/ 0 h 14"/>
                  <a:gd name="T12" fmla="*/ 10 w 11"/>
                  <a:gd name="T13" fmla="*/ 2 h 14"/>
                  <a:gd name="T14" fmla="*/ 9 w 11"/>
                  <a:gd name="T15" fmla="*/ 10 h 14"/>
                  <a:gd name="T16" fmla="*/ 8 w 11"/>
                  <a:gd name="T17" fmla="*/ 12 h 14"/>
                  <a:gd name="T18" fmla="*/ 8 w 11"/>
                  <a:gd name="T19" fmla="*/ 13 h 14"/>
                  <a:gd name="T20" fmla="*/ 7 w 11"/>
                  <a:gd name="T21" fmla="*/ 14 h 14"/>
                  <a:gd name="T22" fmla="*/ 3 w 11"/>
                  <a:gd name="T23" fmla="*/ 2 h 14"/>
                  <a:gd name="T24" fmla="*/ 2 w 11"/>
                  <a:gd name="T25" fmla="*/ 3 h 14"/>
                  <a:gd name="T26" fmla="*/ 2 w 11"/>
                  <a:gd name="T27" fmla="*/ 5 h 14"/>
                  <a:gd name="T28" fmla="*/ 4 w 11"/>
                  <a:gd name="T29" fmla="*/ 7 h 14"/>
                  <a:gd name="T30" fmla="*/ 7 w 11"/>
                  <a:gd name="T31" fmla="*/ 11 h 14"/>
                  <a:gd name="T32" fmla="*/ 7 w 11"/>
                  <a:gd name="T33" fmla="*/ 9 h 14"/>
                  <a:gd name="T34" fmla="*/ 8 w 11"/>
                  <a:gd name="T35" fmla="*/ 3 h 14"/>
                  <a:gd name="T36" fmla="*/ 3 w 11"/>
                  <a:gd name="T37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14">
                    <a:moveTo>
                      <a:pt x="7" y="14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5" y="11"/>
                      <a:pt x="4" y="10"/>
                      <a:pt x="3" y="9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5"/>
                      <a:pt x="0" y="4"/>
                      <a:pt x="0" y="2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7" y="0"/>
                      <a:pt x="9" y="1"/>
                      <a:pt x="10" y="2"/>
                    </a:cubicBezTo>
                    <a:cubicBezTo>
                      <a:pt x="11" y="4"/>
                      <a:pt x="11" y="6"/>
                      <a:pt x="9" y="10"/>
                    </a:cubicBezTo>
                    <a:cubicBezTo>
                      <a:pt x="9" y="11"/>
                      <a:pt x="9" y="11"/>
                      <a:pt x="8" y="12"/>
                    </a:cubicBezTo>
                    <a:cubicBezTo>
                      <a:pt x="8" y="12"/>
                      <a:pt x="8" y="12"/>
                      <a:pt x="8" y="13"/>
                    </a:cubicBezTo>
                    <a:lnTo>
                      <a:pt x="7" y="14"/>
                    </a:lnTo>
                    <a:close/>
                    <a:moveTo>
                      <a:pt x="3" y="2"/>
                    </a:moveTo>
                    <a:cubicBezTo>
                      <a:pt x="3" y="2"/>
                      <a:pt x="2" y="2"/>
                      <a:pt x="2" y="3"/>
                    </a:cubicBezTo>
                    <a:cubicBezTo>
                      <a:pt x="2" y="4"/>
                      <a:pt x="2" y="5"/>
                      <a:pt x="2" y="5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5" y="8"/>
                      <a:pt x="6" y="9"/>
                      <a:pt x="7" y="11"/>
                    </a:cubicBezTo>
                    <a:cubicBezTo>
                      <a:pt x="7" y="10"/>
                      <a:pt x="7" y="10"/>
                      <a:pt x="7" y="9"/>
                    </a:cubicBezTo>
                    <a:cubicBezTo>
                      <a:pt x="8" y="6"/>
                      <a:pt x="9" y="4"/>
                      <a:pt x="8" y="3"/>
                    </a:cubicBezTo>
                    <a:cubicBezTo>
                      <a:pt x="8" y="2"/>
                      <a:pt x="6" y="2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0" name="Freeform 220"/>
              <p:cNvSpPr/>
              <p:nvPr/>
            </p:nvSpPr>
            <p:spPr bwMode="auto">
              <a:xfrm>
                <a:off x="2042" y="1096"/>
                <a:ext cx="128" cy="102"/>
              </a:xfrm>
              <a:custGeom>
                <a:avLst/>
                <a:gdLst>
                  <a:gd name="T0" fmla="*/ 18 w 74"/>
                  <a:gd name="T1" fmla="*/ 50 h 59"/>
                  <a:gd name="T2" fmla="*/ 8 w 74"/>
                  <a:gd name="T3" fmla="*/ 42 h 59"/>
                  <a:gd name="T4" fmla="*/ 19 w 74"/>
                  <a:gd name="T5" fmla="*/ 38 h 59"/>
                  <a:gd name="T6" fmla="*/ 28 w 74"/>
                  <a:gd name="T7" fmla="*/ 37 h 59"/>
                  <a:gd name="T8" fmla="*/ 22 w 74"/>
                  <a:gd name="T9" fmla="*/ 34 h 59"/>
                  <a:gd name="T10" fmla="*/ 15 w 74"/>
                  <a:gd name="T11" fmla="*/ 36 h 59"/>
                  <a:gd name="T12" fmla="*/ 4 w 74"/>
                  <a:gd name="T13" fmla="*/ 30 h 59"/>
                  <a:gd name="T14" fmla="*/ 14 w 74"/>
                  <a:gd name="T15" fmla="*/ 26 h 59"/>
                  <a:gd name="T16" fmla="*/ 13 w 74"/>
                  <a:gd name="T17" fmla="*/ 25 h 59"/>
                  <a:gd name="T18" fmla="*/ 15 w 74"/>
                  <a:gd name="T19" fmla="*/ 24 h 59"/>
                  <a:gd name="T20" fmla="*/ 6 w 74"/>
                  <a:gd name="T21" fmla="*/ 26 h 59"/>
                  <a:gd name="T22" fmla="*/ 6 w 74"/>
                  <a:gd name="T23" fmla="*/ 22 h 59"/>
                  <a:gd name="T24" fmla="*/ 4 w 74"/>
                  <a:gd name="T25" fmla="*/ 16 h 59"/>
                  <a:gd name="T26" fmla="*/ 4 w 74"/>
                  <a:gd name="T27" fmla="*/ 13 h 59"/>
                  <a:gd name="T28" fmla="*/ 6 w 74"/>
                  <a:gd name="T29" fmla="*/ 8 h 59"/>
                  <a:gd name="T30" fmla="*/ 18 w 74"/>
                  <a:gd name="T31" fmla="*/ 0 h 59"/>
                  <a:gd name="T32" fmla="*/ 19 w 74"/>
                  <a:gd name="T33" fmla="*/ 11 h 59"/>
                  <a:gd name="T34" fmla="*/ 22 w 74"/>
                  <a:gd name="T35" fmla="*/ 8 h 59"/>
                  <a:gd name="T36" fmla="*/ 25 w 74"/>
                  <a:gd name="T37" fmla="*/ 5 h 59"/>
                  <a:gd name="T38" fmla="*/ 31 w 74"/>
                  <a:gd name="T39" fmla="*/ 9 h 59"/>
                  <a:gd name="T40" fmla="*/ 29 w 74"/>
                  <a:gd name="T41" fmla="*/ 14 h 59"/>
                  <a:gd name="T42" fmla="*/ 37 w 74"/>
                  <a:gd name="T43" fmla="*/ 11 h 59"/>
                  <a:gd name="T44" fmla="*/ 36 w 74"/>
                  <a:gd name="T45" fmla="*/ 9 h 59"/>
                  <a:gd name="T46" fmla="*/ 37 w 74"/>
                  <a:gd name="T47" fmla="*/ 9 h 59"/>
                  <a:gd name="T48" fmla="*/ 35 w 74"/>
                  <a:gd name="T49" fmla="*/ 5 h 59"/>
                  <a:gd name="T50" fmla="*/ 42 w 74"/>
                  <a:gd name="T51" fmla="*/ 12 h 59"/>
                  <a:gd name="T52" fmla="*/ 44 w 74"/>
                  <a:gd name="T53" fmla="*/ 22 h 59"/>
                  <a:gd name="T54" fmla="*/ 45 w 74"/>
                  <a:gd name="T55" fmla="*/ 13 h 59"/>
                  <a:gd name="T56" fmla="*/ 44 w 74"/>
                  <a:gd name="T57" fmla="*/ 5 h 59"/>
                  <a:gd name="T58" fmla="*/ 44 w 74"/>
                  <a:gd name="T59" fmla="*/ 1 h 59"/>
                  <a:gd name="T60" fmla="*/ 49 w 74"/>
                  <a:gd name="T61" fmla="*/ 3 h 59"/>
                  <a:gd name="T62" fmla="*/ 48 w 74"/>
                  <a:gd name="T63" fmla="*/ 1 h 59"/>
                  <a:gd name="T64" fmla="*/ 55 w 74"/>
                  <a:gd name="T65" fmla="*/ 11 h 59"/>
                  <a:gd name="T66" fmla="*/ 58 w 74"/>
                  <a:gd name="T67" fmla="*/ 29 h 59"/>
                  <a:gd name="T68" fmla="*/ 63 w 74"/>
                  <a:gd name="T69" fmla="*/ 35 h 59"/>
                  <a:gd name="T70" fmla="*/ 65 w 74"/>
                  <a:gd name="T71" fmla="*/ 35 h 59"/>
                  <a:gd name="T72" fmla="*/ 69 w 74"/>
                  <a:gd name="T73" fmla="*/ 38 h 59"/>
                  <a:gd name="T74" fmla="*/ 73 w 74"/>
                  <a:gd name="T75" fmla="*/ 42 h 59"/>
                  <a:gd name="T76" fmla="*/ 70 w 74"/>
                  <a:gd name="T77" fmla="*/ 43 h 59"/>
                  <a:gd name="T78" fmla="*/ 70 w 74"/>
                  <a:gd name="T79" fmla="*/ 46 h 59"/>
                  <a:gd name="T80" fmla="*/ 68 w 74"/>
                  <a:gd name="T81" fmla="*/ 43 h 59"/>
                  <a:gd name="T82" fmla="*/ 66 w 74"/>
                  <a:gd name="T83" fmla="*/ 47 h 59"/>
                  <a:gd name="T84" fmla="*/ 64 w 74"/>
                  <a:gd name="T85" fmla="*/ 47 h 59"/>
                  <a:gd name="T86" fmla="*/ 64 w 74"/>
                  <a:gd name="T87" fmla="*/ 50 h 59"/>
                  <a:gd name="T88" fmla="*/ 67 w 74"/>
                  <a:gd name="T89" fmla="*/ 51 h 59"/>
                  <a:gd name="T90" fmla="*/ 70 w 74"/>
                  <a:gd name="T91" fmla="*/ 52 h 59"/>
                  <a:gd name="T92" fmla="*/ 64 w 74"/>
                  <a:gd name="T93" fmla="*/ 55 h 59"/>
                  <a:gd name="T94" fmla="*/ 55 w 74"/>
                  <a:gd name="T95" fmla="*/ 54 h 59"/>
                  <a:gd name="T96" fmla="*/ 56 w 74"/>
                  <a:gd name="T97" fmla="*/ 52 h 59"/>
                  <a:gd name="T98" fmla="*/ 51 w 74"/>
                  <a:gd name="T99" fmla="*/ 51 h 59"/>
                  <a:gd name="T100" fmla="*/ 50 w 74"/>
                  <a:gd name="T101" fmla="*/ 48 h 59"/>
                  <a:gd name="T102" fmla="*/ 47 w 74"/>
                  <a:gd name="T103" fmla="*/ 53 h 59"/>
                  <a:gd name="T104" fmla="*/ 39 w 74"/>
                  <a:gd name="T105" fmla="*/ 57 h 59"/>
                  <a:gd name="T106" fmla="*/ 24 w 74"/>
                  <a:gd name="T107" fmla="*/ 59 h 59"/>
                  <a:gd name="T108" fmla="*/ 22 w 74"/>
                  <a:gd name="T109" fmla="*/ 54 h 59"/>
                  <a:gd name="T110" fmla="*/ 21 w 74"/>
                  <a:gd name="T111" fmla="*/ 52 h 59"/>
                  <a:gd name="T112" fmla="*/ 18 w 74"/>
                  <a:gd name="T113" fmla="*/ 5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4" h="59">
                    <a:moveTo>
                      <a:pt x="18" y="50"/>
                    </a:moveTo>
                    <a:cubicBezTo>
                      <a:pt x="11" y="48"/>
                      <a:pt x="11" y="48"/>
                      <a:pt x="8" y="42"/>
                    </a:cubicBezTo>
                    <a:cubicBezTo>
                      <a:pt x="11" y="40"/>
                      <a:pt x="15" y="39"/>
                      <a:pt x="19" y="38"/>
                    </a:cubicBezTo>
                    <a:cubicBezTo>
                      <a:pt x="22" y="37"/>
                      <a:pt x="26" y="41"/>
                      <a:pt x="28" y="37"/>
                    </a:cubicBezTo>
                    <a:cubicBezTo>
                      <a:pt x="26" y="36"/>
                      <a:pt x="24" y="35"/>
                      <a:pt x="22" y="34"/>
                    </a:cubicBezTo>
                    <a:cubicBezTo>
                      <a:pt x="20" y="33"/>
                      <a:pt x="17" y="36"/>
                      <a:pt x="15" y="36"/>
                    </a:cubicBezTo>
                    <a:cubicBezTo>
                      <a:pt x="9" y="36"/>
                      <a:pt x="7" y="34"/>
                      <a:pt x="4" y="30"/>
                    </a:cubicBezTo>
                    <a:cubicBezTo>
                      <a:pt x="7" y="28"/>
                      <a:pt x="11" y="27"/>
                      <a:pt x="14" y="26"/>
                    </a:cubicBezTo>
                    <a:cubicBezTo>
                      <a:pt x="14" y="26"/>
                      <a:pt x="13" y="25"/>
                      <a:pt x="13" y="25"/>
                    </a:cubicBezTo>
                    <a:cubicBezTo>
                      <a:pt x="14" y="25"/>
                      <a:pt x="14" y="24"/>
                      <a:pt x="15" y="24"/>
                    </a:cubicBezTo>
                    <a:cubicBezTo>
                      <a:pt x="12" y="24"/>
                      <a:pt x="9" y="25"/>
                      <a:pt x="6" y="26"/>
                    </a:cubicBezTo>
                    <a:cubicBezTo>
                      <a:pt x="3" y="26"/>
                      <a:pt x="6" y="24"/>
                      <a:pt x="6" y="22"/>
                    </a:cubicBezTo>
                    <a:cubicBezTo>
                      <a:pt x="0" y="23"/>
                      <a:pt x="1" y="20"/>
                      <a:pt x="4" y="16"/>
                    </a:cubicBezTo>
                    <a:cubicBezTo>
                      <a:pt x="6" y="14"/>
                      <a:pt x="3" y="15"/>
                      <a:pt x="4" y="13"/>
                    </a:cubicBezTo>
                    <a:cubicBezTo>
                      <a:pt x="4" y="10"/>
                      <a:pt x="4" y="10"/>
                      <a:pt x="6" y="8"/>
                    </a:cubicBezTo>
                    <a:cubicBezTo>
                      <a:pt x="8" y="7"/>
                      <a:pt x="16" y="0"/>
                      <a:pt x="18" y="0"/>
                    </a:cubicBezTo>
                    <a:cubicBezTo>
                      <a:pt x="23" y="1"/>
                      <a:pt x="19" y="8"/>
                      <a:pt x="19" y="11"/>
                    </a:cubicBezTo>
                    <a:cubicBezTo>
                      <a:pt x="21" y="10"/>
                      <a:pt x="22" y="10"/>
                      <a:pt x="22" y="8"/>
                    </a:cubicBezTo>
                    <a:cubicBezTo>
                      <a:pt x="23" y="7"/>
                      <a:pt x="23" y="4"/>
                      <a:pt x="25" y="5"/>
                    </a:cubicBezTo>
                    <a:cubicBezTo>
                      <a:pt x="27" y="6"/>
                      <a:pt x="29" y="8"/>
                      <a:pt x="31" y="9"/>
                    </a:cubicBezTo>
                    <a:cubicBezTo>
                      <a:pt x="32" y="9"/>
                      <a:pt x="29" y="13"/>
                      <a:pt x="29" y="14"/>
                    </a:cubicBezTo>
                    <a:cubicBezTo>
                      <a:pt x="31" y="13"/>
                      <a:pt x="34" y="12"/>
                      <a:pt x="37" y="11"/>
                    </a:cubicBezTo>
                    <a:cubicBezTo>
                      <a:pt x="36" y="10"/>
                      <a:pt x="36" y="9"/>
                      <a:pt x="36" y="9"/>
                    </a:cubicBezTo>
                    <a:cubicBezTo>
                      <a:pt x="36" y="9"/>
                      <a:pt x="37" y="9"/>
                      <a:pt x="37" y="9"/>
                    </a:cubicBezTo>
                    <a:cubicBezTo>
                      <a:pt x="36" y="8"/>
                      <a:pt x="35" y="6"/>
                      <a:pt x="35" y="5"/>
                    </a:cubicBezTo>
                    <a:cubicBezTo>
                      <a:pt x="38" y="6"/>
                      <a:pt x="42" y="8"/>
                      <a:pt x="42" y="12"/>
                    </a:cubicBezTo>
                    <a:cubicBezTo>
                      <a:pt x="42" y="14"/>
                      <a:pt x="42" y="21"/>
                      <a:pt x="44" y="22"/>
                    </a:cubicBezTo>
                    <a:cubicBezTo>
                      <a:pt x="47" y="18"/>
                      <a:pt x="46" y="17"/>
                      <a:pt x="45" y="13"/>
                    </a:cubicBezTo>
                    <a:cubicBezTo>
                      <a:pt x="45" y="10"/>
                      <a:pt x="44" y="7"/>
                      <a:pt x="44" y="5"/>
                    </a:cubicBezTo>
                    <a:cubicBezTo>
                      <a:pt x="43" y="2"/>
                      <a:pt x="45" y="3"/>
                      <a:pt x="44" y="1"/>
                    </a:cubicBezTo>
                    <a:cubicBezTo>
                      <a:pt x="46" y="1"/>
                      <a:pt x="47" y="2"/>
                      <a:pt x="49" y="3"/>
                    </a:cubicBezTo>
                    <a:cubicBezTo>
                      <a:pt x="49" y="2"/>
                      <a:pt x="49" y="2"/>
                      <a:pt x="48" y="1"/>
                    </a:cubicBezTo>
                    <a:cubicBezTo>
                      <a:pt x="52" y="2"/>
                      <a:pt x="55" y="8"/>
                      <a:pt x="55" y="11"/>
                    </a:cubicBezTo>
                    <a:cubicBezTo>
                      <a:pt x="56" y="17"/>
                      <a:pt x="59" y="22"/>
                      <a:pt x="58" y="29"/>
                    </a:cubicBezTo>
                    <a:cubicBezTo>
                      <a:pt x="58" y="30"/>
                      <a:pt x="62" y="34"/>
                      <a:pt x="63" y="35"/>
                    </a:cubicBezTo>
                    <a:cubicBezTo>
                      <a:pt x="63" y="35"/>
                      <a:pt x="65" y="34"/>
                      <a:pt x="65" y="35"/>
                    </a:cubicBezTo>
                    <a:cubicBezTo>
                      <a:pt x="66" y="36"/>
                      <a:pt x="68" y="37"/>
                      <a:pt x="69" y="38"/>
                    </a:cubicBezTo>
                    <a:cubicBezTo>
                      <a:pt x="71" y="40"/>
                      <a:pt x="72" y="39"/>
                      <a:pt x="73" y="42"/>
                    </a:cubicBezTo>
                    <a:cubicBezTo>
                      <a:pt x="74" y="45"/>
                      <a:pt x="70" y="47"/>
                      <a:pt x="70" y="43"/>
                    </a:cubicBezTo>
                    <a:cubicBezTo>
                      <a:pt x="70" y="44"/>
                      <a:pt x="70" y="45"/>
                      <a:pt x="70" y="46"/>
                    </a:cubicBezTo>
                    <a:cubicBezTo>
                      <a:pt x="69" y="44"/>
                      <a:pt x="68" y="45"/>
                      <a:pt x="68" y="43"/>
                    </a:cubicBezTo>
                    <a:cubicBezTo>
                      <a:pt x="66" y="44"/>
                      <a:pt x="65" y="45"/>
                      <a:pt x="66" y="47"/>
                    </a:cubicBezTo>
                    <a:cubicBezTo>
                      <a:pt x="65" y="47"/>
                      <a:pt x="65" y="47"/>
                      <a:pt x="64" y="47"/>
                    </a:cubicBezTo>
                    <a:cubicBezTo>
                      <a:pt x="64" y="48"/>
                      <a:pt x="64" y="49"/>
                      <a:pt x="64" y="50"/>
                    </a:cubicBezTo>
                    <a:cubicBezTo>
                      <a:pt x="66" y="49"/>
                      <a:pt x="70" y="46"/>
                      <a:pt x="67" y="51"/>
                    </a:cubicBezTo>
                    <a:cubicBezTo>
                      <a:pt x="68" y="51"/>
                      <a:pt x="69" y="51"/>
                      <a:pt x="70" y="52"/>
                    </a:cubicBezTo>
                    <a:cubicBezTo>
                      <a:pt x="69" y="52"/>
                      <a:pt x="65" y="56"/>
                      <a:pt x="64" y="55"/>
                    </a:cubicBezTo>
                    <a:cubicBezTo>
                      <a:pt x="61" y="55"/>
                      <a:pt x="58" y="54"/>
                      <a:pt x="55" y="54"/>
                    </a:cubicBezTo>
                    <a:cubicBezTo>
                      <a:pt x="56" y="53"/>
                      <a:pt x="56" y="53"/>
                      <a:pt x="56" y="52"/>
                    </a:cubicBezTo>
                    <a:cubicBezTo>
                      <a:pt x="55" y="52"/>
                      <a:pt x="53" y="51"/>
                      <a:pt x="51" y="51"/>
                    </a:cubicBezTo>
                    <a:cubicBezTo>
                      <a:pt x="51" y="51"/>
                      <a:pt x="51" y="48"/>
                      <a:pt x="50" y="48"/>
                    </a:cubicBezTo>
                    <a:cubicBezTo>
                      <a:pt x="49" y="49"/>
                      <a:pt x="48" y="53"/>
                      <a:pt x="47" y="53"/>
                    </a:cubicBezTo>
                    <a:cubicBezTo>
                      <a:pt x="43" y="53"/>
                      <a:pt x="42" y="54"/>
                      <a:pt x="39" y="57"/>
                    </a:cubicBezTo>
                    <a:cubicBezTo>
                      <a:pt x="36" y="59"/>
                      <a:pt x="27" y="58"/>
                      <a:pt x="24" y="59"/>
                    </a:cubicBezTo>
                    <a:cubicBezTo>
                      <a:pt x="25" y="58"/>
                      <a:pt x="23" y="56"/>
                      <a:pt x="22" y="54"/>
                    </a:cubicBezTo>
                    <a:cubicBezTo>
                      <a:pt x="21" y="53"/>
                      <a:pt x="24" y="53"/>
                      <a:pt x="21" y="52"/>
                    </a:cubicBezTo>
                    <a:cubicBezTo>
                      <a:pt x="20" y="51"/>
                      <a:pt x="19" y="51"/>
                      <a:pt x="18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1" name="Freeform 221"/>
              <p:cNvSpPr>
                <a:spLocks noEditPoints="1"/>
              </p:cNvSpPr>
              <p:nvPr/>
            </p:nvSpPr>
            <p:spPr bwMode="auto">
              <a:xfrm>
                <a:off x="2042" y="1095"/>
                <a:ext cx="128" cy="105"/>
              </a:xfrm>
              <a:custGeom>
                <a:avLst/>
                <a:gdLst>
                  <a:gd name="T0" fmla="*/ 22 w 74"/>
                  <a:gd name="T1" fmla="*/ 56 h 61"/>
                  <a:gd name="T2" fmla="*/ 7 w 74"/>
                  <a:gd name="T3" fmla="*/ 43 h 61"/>
                  <a:gd name="T4" fmla="*/ 27 w 74"/>
                  <a:gd name="T5" fmla="*/ 39 h 61"/>
                  <a:gd name="T6" fmla="*/ 3 w 74"/>
                  <a:gd name="T7" fmla="*/ 31 h 61"/>
                  <a:gd name="T8" fmla="*/ 10 w 74"/>
                  <a:gd name="T9" fmla="*/ 27 h 61"/>
                  <a:gd name="T10" fmla="*/ 4 w 74"/>
                  <a:gd name="T11" fmla="*/ 24 h 61"/>
                  <a:gd name="T12" fmla="*/ 3 w 74"/>
                  <a:gd name="T13" fmla="*/ 16 h 61"/>
                  <a:gd name="T14" fmla="*/ 18 w 74"/>
                  <a:gd name="T15" fmla="*/ 0 h 61"/>
                  <a:gd name="T16" fmla="*/ 22 w 74"/>
                  <a:gd name="T17" fmla="*/ 8 h 61"/>
                  <a:gd name="T18" fmla="*/ 31 w 74"/>
                  <a:gd name="T19" fmla="*/ 13 h 61"/>
                  <a:gd name="T20" fmla="*/ 35 w 74"/>
                  <a:gd name="T21" fmla="*/ 9 h 61"/>
                  <a:gd name="T22" fmla="*/ 43 w 74"/>
                  <a:gd name="T23" fmla="*/ 14 h 61"/>
                  <a:gd name="T24" fmla="*/ 43 w 74"/>
                  <a:gd name="T25" fmla="*/ 6 h 61"/>
                  <a:gd name="T26" fmla="*/ 47 w 74"/>
                  <a:gd name="T27" fmla="*/ 2 h 61"/>
                  <a:gd name="T28" fmla="*/ 58 w 74"/>
                  <a:gd name="T29" fmla="*/ 19 h 61"/>
                  <a:gd name="T30" fmla="*/ 65 w 74"/>
                  <a:gd name="T31" fmla="*/ 34 h 61"/>
                  <a:gd name="T32" fmla="*/ 74 w 74"/>
                  <a:gd name="T33" fmla="*/ 42 h 61"/>
                  <a:gd name="T34" fmla="*/ 71 w 74"/>
                  <a:gd name="T35" fmla="*/ 49 h 61"/>
                  <a:gd name="T36" fmla="*/ 67 w 74"/>
                  <a:gd name="T37" fmla="*/ 48 h 61"/>
                  <a:gd name="T38" fmla="*/ 69 w 74"/>
                  <a:gd name="T39" fmla="*/ 51 h 61"/>
                  <a:gd name="T40" fmla="*/ 69 w 74"/>
                  <a:gd name="T41" fmla="*/ 54 h 61"/>
                  <a:gd name="T42" fmla="*/ 55 w 74"/>
                  <a:gd name="T43" fmla="*/ 54 h 61"/>
                  <a:gd name="T44" fmla="*/ 40 w 74"/>
                  <a:gd name="T45" fmla="*/ 58 h 61"/>
                  <a:gd name="T46" fmla="*/ 9 w 74"/>
                  <a:gd name="T47" fmla="*/ 43 h 61"/>
                  <a:gd name="T48" fmla="*/ 23 w 74"/>
                  <a:gd name="T49" fmla="*/ 55 h 61"/>
                  <a:gd name="T50" fmla="*/ 38 w 74"/>
                  <a:gd name="T51" fmla="*/ 57 h 61"/>
                  <a:gd name="T52" fmla="*/ 50 w 74"/>
                  <a:gd name="T53" fmla="*/ 47 h 61"/>
                  <a:gd name="T54" fmla="*/ 58 w 74"/>
                  <a:gd name="T55" fmla="*/ 52 h 61"/>
                  <a:gd name="T56" fmla="*/ 68 w 74"/>
                  <a:gd name="T57" fmla="*/ 53 h 61"/>
                  <a:gd name="T58" fmla="*/ 67 w 74"/>
                  <a:gd name="T59" fmla="*/ 50 h 61"/>
                  <a:gd name="T60" fmla="*/ 63 w 74"/>
                  <a:gd name="T61" fmla="*/ 48 h 61"/>
                  <a:gd name="T62" fmla="*/ 65 w 74"/>
                  <a:gd name="T63" fmla="*/ 47 h 61"/>
                  <a:gd name="T64" fmla="*/ 69 w 74"/>
                  <a:gd name="T65" fmla="*/ 45 h 61"/>
                  <a:gd name="T66" fmla="*/ 71 w 74"/>
                  <a:gd name="T67" fmla="*/ 44 h 61"/>
                  <a:gd name="T68" fmla="*/ 68 w 74"/>
                  <a:gd name="T69" fmla="*/ 40 h 61"/>
                  <a:gd name="T70" fmla="*/ 57 w 74"/>
                  <a:gd name="T71" fmla="*/ 30 h 61"/>
                  <a:gd name="T72" fmla="*/ 50 w 74"/>
                  <a:gd name="T73" fmla="*/ 5 h 61"/>
                  <a:gd name="T74" fmla="*/ 46 w 74"/>
                  <a:gd name="T75" fmla="*/ 14 h 61"/>
                  <a:gd name="T76" fmla="*/ 43 w 74"/>
                  <a:gd name="T77" fmla="*/ 24 h 61"/>
                  <a:gd name="T78" fmla="*/ 39 w 74"/>
                  <a:gd name="T79" fmla="*/ 11 h 61"/>
                  <a:gd name="T80" fmla="*/ 37 w 74"/>
                  <a:gd name="T81" fmla="*/ 12 h 61"/>
                  <a:gd name="T82" fmla="*/ 28 w 74"/>
                  <a:gd name="T83" fmla="*/ 13 h 61"/>
                  <a:gd name="T84" fmla="*/ 20 w 74"/>
                  <a:gd name="T85" fmla="*/ 12 h 61"/>
                  <a:gd name="T86" fmla="*/ 19 w 74"/>
                  <a:gd name="T87" fmla="*/ 3 h 61"/>
                  <a:gd name="T88" fmla="*/ 5 w 74"/>
                  <a:gd name="T89" fmla="*/ 14 h 61"/>
                  <a:gd name="T90" fmla="*/ 4 w 74"/>
                  <a:gd name="T91" fmla="*/ 22 h 61"/>
                  <a:gd name="T92" fmla="*/ 6 w 74"/>
                  <a:gd name="T93" fmla="*/ 25 h 61"/>
                  <a:gd name="T94" fmla="*/ 24 w 74"/>
                  <a:gd name="T95" fmla="*/ 22 h 61"/>
                  <a:gd name="T96" fmla="*/ 6 w 74"/>
                  <a:gd name="T97" fmla="*/ 31 h 61"/>
                  <a:gd name="T98" fmla="*/ 30 w 74"/>
                  <a:gd name="T99" fmla="*/ 38 h 61"/>
                  <a:gd name="T100" fmla="*/ 19 w 74"/>
                  <a:gd name="T101" fmla="*/ 4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4" h="61">
                    <a:moveTo>
                      <a:pt x="22" y="61"/>
                    </a:moveTo>
                    <a:cubicBezTo>
                      <a:pt x="23" y="59"/>
                      <a:pt x="23" y="59"/>
                      <a:pt x="23" y="59"/>
                    </a:cubicBezTo>
                    <a:cubicBezTo>
                      <a:pt x="24" y="59"/>
                      <a:pt x="22" y="57"/>
                      <a:pt x="22" y="56"/>
                    </a:cubicBezTo>
                    <a:cubicBezTo>
                      <a:pt x="22" y="56"/>
                      <a:pt x="22" y="56"/>
                      <a:pt x="22" y="56"/>
                    </a:cubicBezTo>
                    <a:cubicBezTo>
                      <a:pt x="21" y="55"/>
                      <a:pt x="21" y="54"/>
                      <a:pt x="21" y="54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1" y="50"/>
                      <a:pt x="10" y="49"/>
                      <a:pt x="7" y="43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20" y="38"/>
                      <a:pt x="22" y="38"/>
                      <a:pt x="23" y="38"/>
                    </a:cubicBezTo>
                    <a:cubicBezTo>
                      <a:pt x="25" y="39"/>
                      <a:pt x="26" y="39"/>
                      <a:pt x="27" y="39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19" y="36"/>
                      <a:pt x="18" y="37"/>
                    </a:cubicBezTo>
                    <a:cubicBezTo>
                      <a:pt x="17" y="37"/>
                      <a:pt x="16" y="38"/>
                      <a:pt x="15" y="38"/>
                    </a:cubicBezTo>
                    <a:cubicBezTo>
                      <a:pt x="9" y="38"/>
                      <a:pt x="6" y="36"/>
                      <a:pt x="3" y="31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1" y="26"/>
                      <a:pt x="10" y="27"/>
                      <a:pt x="10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28"/>
                      <a:pt x="4" y="27"/>
                      <a:pt x="4" y="27"/>
                    </a:cubicBezTo>
                    <a:cubicBezTo>
                      <a:pt x="3" y="26"/>
                      <a:pt x="4" y="25"/>
                      <a:pt x="4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4"/>
                      <a:pt x="1" y="24"/>
                      <a:pt x="1" y="23"/>
                    </a:cubicBezTo>
                    <a:cubicBezTo>
                      <a:pt x="0" y="21"/>
                      <a:pt x="1" y="19"/>
                      <a:pt x="3" y="17"/>
                    </a:cubicBezTo>
                    <a:cubicBezTo>
                      <a:pt x="3" y="16"/>
                      <a:pt x="3" y="16"/>
                      <a:pt x="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5"/>
                      <a:pt x="2" y="15"/>
                      <a:pt x="3" y="13"/>
                    </a:cubicBezTo>
                    <a:cubicBezTo>
                      <a:pt x="3" y="11"/>
                      <a:pt x="4" y="10"/>
                      <a:pt x="6" y="9"/>
                    </a:cubicBezTo>
                    <a:cubicBezTo>
                      <a:pt x="6" y="8"/>
                      <a:pt x="7" y="7"/>
                      <a:pt x="8" y="7"/>
                    </a:cubicBezTo>
                    <a:cubicBezTo>
                      <a:pt x="13" y="3"/>
                      <a:pt x="16" y="0"/>
                      <a:pt x="18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0" y="0"/>
                      <a:pt x="20" y="1"/>
                      <a:pt x="21" y="2"/>
                    </a:cubicBezTo>
                    <a:cubicBezTo>
                      <a:pt x="22" y="4"/>
                      <a:pt x="21" y="7"/>
                      <a:pt x="20" y="10"/>
                    </a:cubicBezTo>
                    <a:cubicBezTo>
                      <a:pt x="21" y="10"/>
                      <a:pt x="21" y="9"/>
                      <a:pt x="22" y="8"/>
                    </a:cubicBezTo>
                    <a:cubicBezTo>
                      <a:pt x="22" y="7"/>
                      <a:pt x="22" y="5"/>
                      <a:pt x="24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3" y="10"/>
                      <a:pt x="32" y="11"/>
                      <a:pt x="31" y="13"/>
                    </a:cubicBezTo>
                    <a:cubicBezTo>
                      <a:pt x="33" y="12"/>
                      <a:pt x="34" y="12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8" y="6"/>
                      <a:pt x="43" y="8"/>
                      <a:pt x="43" y="12"/>
                    </a:cubicBezTo>
                    <a:cubicBezTo>
                      <a:pt x="43" y="13"/>
                      <a:pt x="43" y="13"/>
                      <a:pt x="43" y="14"/>
                    </a:cubicBezTo>
                    <a:cubicBezTo>
                      <a:pt x="43" y="16"/>
                      <a:pt x="43" y="19"/>
                      <a:pt x="44" y="21"/>
                    </a:cubicBezTo>
                    <a:cubicBezTo>
                      <a:pt x="45" y="20"/>
                      <a:pt x="45" y="19"/>
                      <a:pt x="45" y="17"/>
                    </a:cubicBezTo>
                    <a:cubicBezTo>
                      <a:pt x="44" y="16"/>
                      <a:pt x="44" y="15"/>
                      <a:pt x="44" y="14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3" y="4"/>
                      <a:pt x="43" y="4"/>
                      <a:pt x="43" y="3"/>
                    </a:cubicBezTo>
                    <a:cubicBezTo>
                      <a:pt x="43" y="3"/>
                      <a:pt x="43" y="2"/>
                      <a:pt x="43" y="2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53" y="2"/>
                      <a:pt x="56" y="8"/>
                      <a:pt x="56" y="12"/>
                    </a:cubicBezTo>
                    <a:cubicBezTo>
                      <a:pt x="57" y="14"/>
                      <a:pt x="57" y="17"/>
                      <a:pt x="58" y="19"/>
                    </a:cubicBezTo>
                    <a:cubicBezTo>
                      <a:pt x="59" y="22"/>
                      <a:pt x="60" y="26"/>
                      <a:pt x="59" y="30"/>
                    </a:cubicBezTo>
                    <a:cubicBezTo>
                      <a:pt x="59" y="31"/>
                      <a:pt x="62" y="34"/>
                      <a:pt x="63" y="35"/>
                    </a:cubicBezTo>
                    <a:cubicBezTo>
                      <a:pt x="63" y="35"/>
                      <a:pt x="63" y="35"/>
                      <a:pt x="64" y="35"/>
                    </a:cubicBezTo>
                    <a:cubicBezTo>
                      <a:pt x="64" y="34"/>
                      <a:pt x="64" y="34"/>
                      <a:pt x="65" y="34"/>
                    </a:cubicBezTo>
                    <a:cubicBezTo>
                      <a:pt x="65" y="34"/>
                      <a:pt x="66" y="35"/>
                      <a:pt x="66" y="35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9"/>
                      <a:pt x="71" y="40"/>
                      <a:pt x="71" y="40"/>
                    </a:cubicBezTo>
                    <a:cubicBezTo>
                      <a:pt x="72" y="40"/>
                      <a:pt x="73" y="41"/>
                      <a:pt x="74" y="42"/>
                    </a:cubicBezTo>
                    <a:cubicBezTo>
                      <a:pt x="74" y="44"/>
                      <a:pt x="74" y="45"/>
                      <a:pt x="73" y="46"/>
                    </a:cubicBezTo>
                    <a:cubicBezTo>
                      <a:pt x="73" y="47"/>
                      <a:pt x="72" y="47"/>
                      <a:pt x="71" y="47"/>
                    </a:cubicBezTo>
                    <a:cubicBezTo>
                      <a:pt x="71" y="47"/>
                      <a:pt x="71" y="47"/>
                      <a:pt x="71" y="47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69" y="47"/>
                      <a:pt x="69" y="47"/>
                      <a:pt x="69" y="47"/>
                    </a:cubicBezTo>
                    <a:cubicBezTo>
                      <a:pt x="69" y="47"/>
                      <a:pt x="69" y="47"/>
                      <a:pt x="68" y="47"/>
                    </a:cubicBezTo>
                    <a:cubicBezTo>
                      <a:pt x="68" y="46"/>
                      <a:pt x="68" y="46"/>
                      <a:pt x="67" y="45"/>
                    </a:cubicBezTo>
                    <a:cubicBezTo>
                      <a:pt x="67" y="46"/>
                      <a:pt x="67" y="47"/>
                      <a:pt x="67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68" y="48"/>
                      <a:pt x="69" y="48"/>
                      <a:pt x="69" y="49"/>
                    </a:cubicBezTo>
                    <a:cubicBezTo>
                      <a:pt x="70" y="49"/>
                      <a:pt x="69" y="50"/>
                      <a:pt x="69" y="51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70" y="52"/>
                      <a:pt x="70" y="52"/>
                    </a:cubicBezTo>
                    <a:cubicBezTo>
                      <a:pt x="73" y="52"/>
                      <a:pt x="73" y="52"/>
                      <a:pt x="73" y="52"/>
                    </a:cubicBezTo>
                    <a:cubicBezTo>
                      <a:pt x="71" y="53"/>
                      <a:pt x="71" y="53"/>
                      <a:pt x="71" y="53"/>
                    </a:cubicBezTo>
                    <a:cubicBezTo>
                      <a:pt x="70" y="54"/>
                      <a:pt x="70" y="54"/>
                      <a:pt x="69" y="54"/>
                    </a:cubicBezTo>
                    <a:cubicBezTo>
                      <a:pt x="67" y="56"/>
                      <a:pt x="66" y="57"/>
                      <a:pt x="64" y="57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54" y="55"/>
                      <a:pt x="54" y="55"/>
                      <a:pt x="54" y="55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1" y="53"/>
                      <a:pt x="51" y="53"/>
                      <a:pt x="51" y="53"/>
                    </a:cubicBezTo>
                    <a:cubicBezTo>
                      <a:pt x="51" y="53"/>
                      <a:pt x="50" y="52"/>
                      <a:pt x="50" y="51"/>
                    </a:cubicBezTo>
                    <a:cubicBezTo>
                      <a:pt x="49" y="53"/>
                      <a:pt x="48" y="55"/>
                      <a:pt x="47" y="55"/>
                    </a:cubicBezTo>
                    <a:cubicBezTo>
                      <a:pt x="43" y="55"/>
                      <a:pt x="42" y="56"/>
                      <a:pt x="40" y="58"/>
                    </a:cubicBezTo>
                    <a:cubicBezTo>
                      <a:pt x="38" y="60"/>
                      <a:pt x="32" y="60"/>
                      <a:pt x="28" y="60"/>
                    </a:cubicBezTo>
                    <a:cubicBezTo>
                      <a:pt x="26" y="61"/>
                      <a:pt x="25" y="61"/>
                      <a:pt x="24" y="61"/>
                    </a:cubicBezTo>
                    <a:lnTo>
                      <a:pt x="22" y="61"/>
                    </a:lnTo>
                    <a:close/>
                    <a:moveTo>
                      <a:pt x="9" y="43"/>
                    </a:moveTo>
                    <a:cubicBezTo>
                      <a:pt x="12" y="48"/>
                      <a:pt x="12" y="48"/>
                      <a:pt x="18" y="50"/>
                    </a:cubicBezTo>
                    <a:cubicBezTo>
                      <a:pt x="22" y="52"/>
                      <a:pt x="22" y="52"/>
                      <a:pt x="22" y="52"/>
                    </a:cubicBezTo>
                    <a:cubicBezTo>
                      <a:pt x="23" y="52"/>
                      <a:pt x="24" y="53"/>
                      <a:pt x="23" y="54"/>
                    </a:cubicBezTo>
                    <a:cubicBezTo>
                      <a:pt x="23" y="54"/>
                      <a:pt x="23" y="55"/>
                      <a:pt x="23" y="55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4" y="56"/>
                      <a:pt x="25" y="57"/>
                      <a:pt x="25" y="59"/>
                    </a:cubicBezTo>
                    <a:cubicBezTo>
                      <a:pt x="26" y="59"/>
                      <a:pt x="27" y="59"/>
                      <a:pt x="28" y="59"/>
                    </a:cubicBezTo>
                    <a:cubicBezTo>
                      <a:pt x="31" y="58"/>
                      <a:pt x="37" y="58"/>
                      <a:pt x="38" y="57"/>
                    </a:cubicBezTo>
                    <a:cubicBezTo>
                      <a:pt x="41" y="54"/>
                      <a:pt x="42" y="53"/>
                      <a:pt x="46" y="53"/>
                    </a:cubicBezTo>
                    <a:cubicBezTo>
                      <a:pt x="47" y="53"/>
                      <a:pt x="48" y="50"/>
                      <a:pt x="49" y="49"/>
                    </a:cubicBezTo>
                    <a:cubicBezTo>
                      <a:pt x="49" y="49"/>
                      <a:pt x="49" y="48"/>
                      <a:pt x="49" y="48"/>
                    </a:cubicBezTo>
                    <a:cubicBezTo>
                      <a:pt x="50" y="47"/>
                      <a:pt x="50" y="47"/>
                      <a:pt x="50" y="47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9"/>
                      <a:pt x="52" y="50"/>
                    </a:cubicBezTo>
                    <a:cubicBezTo>
                      <a:pt x="52" y="50"/>
                      <a:pt x="52" y="51"/>
                      <a:pt x="52" y="51"/>
                    </a:cubicBezTo>
                    <a:cubicBezTo>
                      <a:pt x="58" y="52"/>
                      <a:pt x="58" y="52"/>
                      <a:pt x="58" y="52"/>
                    </a:cubicBezTo>
                    <a:cubicBezTo>
                      <a:pt x="57" y="54"/>
                      <a:pt x="57" y="54"/>
                      <a:pt x="57" y="54"/>
                    </a:cubicBezTo>
                    <a:cubicBezTo>
                      <a:pt x="57" y="54"/>
                      <a:pt x="57" y="54"/>
                      <a:pt x="57" y="54"/>
                    </a:cubicBezTo>
                    <a:cubicBezTo>
                      <a:pt x="64" y="55"/>
                      <a:pt x="64" y="55"/>
                      <a:pt x="64" y="55"/>
                    </a:cubicBezTo>
                    <a:cubicBezTo>
                      <a:pt x="65" y="55"/>
                      <a:pt x="67" y="54"/>
                      <a:pt x="68" y="53"/>
                    </a:cubicBezTo>
                    <a:cubicBezTo>
                      <a:pt x="68" y="53"/>
                      <a:pt x="67" y="53"/>
                      <a:pt x="67" y="53"/>
                    </a:cubicBezTo>
                    <a:cubicBezTo>
                      <a:pt x="66" y="53"/>
                      <a:pt x="66" y="53"/>
                      <a:pt x="66" y="53"/>
                    </a:cubicBezTo>
                    <a:cubicBezTo>
                      <a:pt x="67" y="51"/>
                      <a:pt x="67" y="51"/>
                      <a:pt x="67" y="51"/>
                    </a:cubicBezTo>
                    <a:cubicBezTo>
                      <a:pt x="67" y="51"/>
                      <a:pt x="67" y="51"/>
                      <a:pt x="67" y="50"/>
                    </a:cubicBezTo>
                    <a:cubicBezTo>
                      <a:pt x="66" y="51"/>
                      <a:pt x="66" y="51"/>
                      <a:pt x="65" y="52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2"/>
                      <a:pt x="63" y="52"/>
                      <a:pt x="63" y="52"/>
                    </a:cubicBezTo>
                    <a:cubicBezTo>
                      <a:pt x="63" y="50"/>
                      <a:pt x="63" y="49"/>
                      <a:pt x="63" y="48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7"/>
                      <a:pt x="64" y="47"/>
                      <a:pt x="65" y="47"/>
                    </a:cubicBezTo>
                    <a:cubicBezTo>
                      <a:pt x="65" y="47"/>
                      <a:pt x="65" y="47"/>
                      <a:pt x="65" y="47"/>
                    </a:cubicBezTo>
                    <a:cubicBezTo>
                      <a:pt x="65" y="45"/>
                      <a:pt x="66" y="44"/>
                      <a:pt x="68" y="43"/>
                    </a:cubicBezTo>
                    <a:cubicBezTo>
                      <a:pt x="69" y="42"/>
                      <a:pt x="69" y="42"/>
                      <a:pt x="69" y="42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69" y="44"/>
                      <a:pt x="69" y="45"/>
                      <a:pt x="69" y="45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1" y="43"/>
                      <a:pt x="71" y="43"/>
                      <a:pt x="71" y="43"/>
                    </a:cubicBezTo>
                    <a:cubicBezTo>
                      <a:pt x="71" y="44"/>
                      <a:pt x="71" y="44"/>
                      <a:pt x="71" y="44"/>
                    </a:cubicBezTo>
                    <a:cubicBezTo>
                      <a:pt x="71" y="45"/>
                      <a:pt x="71" y="45"/>
                      <a:pt x="72" y="45"/>
                    </a:cubicBezTo>
                    <a:cubicBezTo>
                      <a:pt x="72" y="45"/>
                      <a:pt x="72" y="44"/>
                      <a:pt x="72" y="43"/>
                    </a:cubicBezTo>
                    <a:cubicBezTo>
                      <a:pt x="71" y="42"/>
                      <a:pt x="71" y="42"/>
                      <a:pt x="70" y="42"/>
                    </a:cubicBezTo>
                    <a:cubicBezTo>
                      <a:pt x="70" y="41"/>
                      <a:pt x="69" y="41"/>
                      <a:pt x="68" y="40"/>
                    </a:cubicBezTo>
                    <a:cubicBezTo>
                      <a:pt x="65" y="36"/>
                      <a:pt x="65" y="36"/>
                      <a:pt x="65" y="36"/>
                    </a:cubicBezTo>
                    <a:cubicBezTo>
                      <a:pt x="65" y="36"/>
                      <a:pt x="64" y="36"/>
                      <a:pt x="64" y="36"/>
                    </a:cubicBezTo>
                    <a:cubicBezTo>
                      <a:pt x="64" y="37"/>
                      <a:pt x="63" y="37"/>
                      <a:pt x="62" y="36"/>
                    </a:cubicBezTo>
                    <a:cubicBezTo>
                      <a:pt x="61" y="36"/>
                      <a:pt x="57" y="32"/>
                      <a:pt x="57" y="30"/>
                    </a:cubicBezTo>
                    <a:cubicBezTo>
                      <a:pt x="58" y="26"/>
                      <a:pt x="57" y="23"/>
                      <a:pt x="56" y="19"/>
                    </a:cubicBezTo>
                    <a:cubicBezTo>
                      <a:pt x="55" y="17"/>
                      <a:pt x="55" y="15"/>
                      <a:pt x="54" y="12"/>
                    </a:cubicBezTo>
                    <a:cubicBezTo>
                      <a:pt x="54" y="9"/>
                      <a:pt x="52" y="5"/>
                      <a:pt x="50" y="4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5" y="3"/>
                      <a:pt x="45" y="4"/>
                      <a:pt x="45" y="4"/>
                    </a:cubicBezTo>
                    <a:cubicBezTo>
                      <a:pt x="45" y="4"/>
                      <a:pt x="45" y="5"/>
                      <a:pt x="45" y="5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5"/>
                      <a:pt x="46" y="15"/>
                      <a:pt x="47" y="16"/>
                    </a:cubicBezTo>
                    <a:cubicBezTo>
                      <a:pt x="47" y="19"/>
                      <a:pt x="47" y="20"/>
                      <a:pt x="45" y="24"/>
                    </a:cubicBezTo>
                    <a:cubicBezTo>
                      <a:pt x="44" y="24"/>
                      <a:pt x="44" y="24"/>
                      <a:pt x="44" y="24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2" y="22"/>
                      <a:pt x="41" y="18"/>
                      <a:pt x="41" y="14"/>
                    </a:cubicBezTo>
                    <a:cubicBezTo>
                      <a:pt x="41" y="14"/>
                      <a:pt x="41" y="13"/>
                      <a:pt x="41" y="13"/>
                    </a:cubicBezTo>
                    <a:cubicBezTo>
                      <a:pt x="41" y="11"/>
                      <a:pt x="39" y="9"/>
                      <a:pt x="37" y="8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2"/>
                      <a:pt x="37" y="12"/>
                      <a:pt x="37" y="12"/>
                    </a:cubicBezTo>
                    <a:cubicBezTo>
                      <a:pt x="34" y="13"/>
                      <a:pt x="32" y="15"/>
                      <a:pt x="29" y="16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4"/>
                      <a:pt x="28" y="13"/>
                    </a:cubicBezTo>
                    <a:cubicBezTo>
                      <a:pt x="29" y="13"/>
                      <a:pt x="30" y="11"/>
                      <a:pt x="30" y="10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8"/>
                      <a:pt x="23" y="9"/>
                    </a:cubicBezTo>
                    <a:cubicBezTo>
                      <a:pt x="23" y="11"/>
                      <a:pt x="22" y="12"/>
                      <a:pt x="20" y="12"/>
                    </a:cubicBezTo>
                    <a:cubicBezTo>
                      <a:pt x="20" y="12"/>
                      <a:pt x="19" y="12"/>
                      <a:pt x="19" y="12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9" y="9"/>
                      <a:pt x="20" y="4"/>
                      <a:pt x="19" y="3"/>
                    </a:cubicBezTo>
                    <a:cubicBezTo>
                      <a:pt x="19" y="2"/>
                      <a:pt x="19" y="2"/>
                      <a:pt x="18" y="2"/>
                    </a:cubicBezTo>
                    <a:cubicBezTo>
                      <a:pt x="17" y="2"/>
                      <a:pt x="12" y="6"/>
                      <a:pt x="10" y="8"/>
                    </a:cubicBezTo>
                    <a:cubicBezTo>
                      <a:pt x="8" y="9"/>
                      <a:pt x="7" y="10"/>
                      <a:pt x="7" y="10"/>
                    </a:cubicBezTo>
                    <a:cubicBezTo>
                      <a:pt x="5" y="11"/>
                      <a:pt x="5" y="11"/>
                      <a:pt x="5" y="14"/>
                    </a:cubicBezTo>
                    <a:cubicBezTo>
                      <a:pt x="4" y="14"/>
                      <a:pt x="4" y="14"/>
                      <a:pt x="5" y="14"/>
                    </a:cubicBezTo>
                    <a:cubicBezTo>
                      <a:pt x="5" y="15"/>
                      <a:pt x="6" y="16"/>
                      <a:pt x="5" y="18"/>
                    </a:cubicBezTo>
                    <a:cubicBezTo>
                      <a:pt x="2" y="21"/>
                      <a:pt x="2" y="22"/>
                      <a:pt x="3" y="22"/>
                    </a:cubicBezTo>
                    <a:cubicBezTo>
                      <a:pt x="3" y="22"/>
                      <a:pt x="3" y="22"/>
                      <a:pt x="4" y="22"/>
                    </a:cubicBezTo>
                    <a:cubicBezTo>
                      <a:pt x="5" y="22"/>
                      <a:pt x="5" y="22"/>
                      <a:pt x="6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24"/>
                      <a:pt x="6" y="25"/>
                      <a:pt x="6" y="25"/>
                    </a:cubicBezTo>
                    <a:cubicBezTo>
                      <a:pt x="6" y="25"/>
                      <a:pt x="6" y="25"/>
                      <a:pt x="6" y="26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11" y="24"/>
                      <a:pt x="13" y="24"/>
                      <a:pt x="15" y="24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4" y="26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8" y="35"/>
                      <a:pt x="10" y="36"/>
                      <a:pt x="15" y="36"/>
                    </a:cubicBezTo>
                    <a:cubicBezTo>
                      <a:pt x="16" y="36"/>
                      <a:pt x="16" y="35"/>
                      <a:pt x="17" y="35"/>
                    </a:cubicBezTo>
                    <a:cubicBezTo>
                      <a:pt x="19" y="34"/>
                      <a:pt x="21" y="33"/>
                      <a:pt x="22" y="34"/>
                    </a:cubicBezTo>
                    <a:cubicBezTo>
                      <a:pt x="30" y="38"/>
                      <a:pt x="30" y="38"/>
                      <a:pt x="30" y="38"/>
                    </a:cubicBezTo>
                    <a:cubicBezTo>
                      <a:pt x="29" y="39"/>
                      <a:pt x="29" y="39"/>
                      <a:pt x="29" y="39"/>
                    </a:cubicBezTo>
                    <a:cubicBezTo>
                      <a:pt x="28" y="40"/>
                      <a:pt x="27" y="41"/>
                      <a:pt x="26" y="41"/>
                    </a:cubicBezTo>
                    <a:cubicBezTo>
                      <a:pt x="25" y="41"/>
                      <a:pt x="24" y="41"/>
                      <a:pt x="23" y="40"/>
                    </a:cubicBezTo>
                    <a:cubicBezTo>
                      <a:pt x="22" y="40"/>
                      <a:pt x="20" y="40"/>
                      <a:pt x="19" y="40"/>
                    </a:cubicBezTo>
                    <a:lnTo>
                      <a:pt x="9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2" name="Freeform 222"/>
              <p:cNvSpPr/>
              <p:nvPr/>
            </p:nvSpPr>
            <p:spPr bwMode="auto">
              <a:xfrm>
                <a:off x="1998" y="1062"/>
                <a:ext cx="72" cy="84"/>
              </a:xfrm>
              <a:custGeom>
                <a:avLst/>
                <a:gdLst>
                  <a:gd name="T0" fmla="*/ 7 w 42"/>
                  <a:gd name="T1" fmla="*/ 11 h 49"/>
                  <a:gd name="T2" fmla="*/ 5 w 42"/>
                  <a:gd name="T3" fmla="*/ 25 h 49"/>
                  <a:gd name="T4" fmla="*/ 3 w 42"/>
                  <a:gd name="T5" fmla="*/ 30 h 49"/>
                  <a:gd name="T6" fmla="*/ 0 w 42"/>
                  <a:gd name="T7" fmla="*/ 38 h 49"/>
                  <a:gd name="T8" fmla="*/ 7 w 42"/>
                  <a:gd name="T9" fmla="*/ 41 h 49"/>
                  <a:gd name="T10" fmla="*/ 11 w 42"/>
                  <a:gd name="T11" fmla="*/ 49 h 49"/>
                  <a:gd name="T12" fmla="*/ 17 w 42"/>
                  <a:gd name="T13" fmla="*/ 44 h 49"/>
                  <a:gd name="T14" fmla="*/ 21 w 42"/>
                  <a:gd name="T15" fmla="*/ 40 h 49"/>
                  <a:gd name="T16" fmla="*/ 22 w 42"/>
                  <a:gd name="T17" fmla="*/ 35 h 49"/>
                  <a:gd name="T18" fmla="*/ 26 w 42"/>
                  <a:gd name="T19" fmla="*/ 33 h 49"/>
                  <a:gd name="T20" fmla="*/ 42 w 42"/>
                  <a:gd name="T21" fmla="*/ 18 h 49"/>
                  <a:gd name="T22" fmla="*/ 26 w 42"/>
                  <a:gd name="T23" fmla="*/ 11 h 49"/>
                  <a:gd name="T24" fmla="*/ 27 w 42"/>
                  <a:gd name="T25" fmla="*/ 8 h 49"/>
                  <a:gd name="T26" fmla="*/ 24 w 42"/>
                  <a:gd name="T27" fmla="*/ 10 h 49"/>
                  <a:gd name="T28" fmla="*/ 11 w 42"/>
                  <a:gd name="T29" fmla="*/ 5 h 49"/>
                  <a:gd name="T30" fmla="*/ 5 w 42"/>
                  <a:gd name="T31" fmla="*/ 5 h 49"/>
                  <a:gd name="T32" fmla="*/ 7 w 42"/>
                  <a:gd name="T33" fmla="*/ 1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2" h="49">
                    <a:moveTo>
                      <a:pt x="7" y="11"/>
                    </a:moveTo>
                    <a:cubicBezTo>
                      <a:pt x="11" y="15"/>
                      <a:pt x="1" y="21"/>
                      <a:pt x="5" y="25"/>
                    </a:cubicBezTo>
                    <a:cubicBezTo>
                      <a:pt x="1" y="26"/>
                      <a:pt x="4" y="28"/>
                      <a:pt x="3" y="30"/>
                    </a:cubicBezTo>
                    <a:cubicBezTo>
                      <a:pt x="3" y="32"/>
                      <a:pt x="0" y="37"/>
                      <a:pt x="0" y="38"/>
                    </a:cubicBezTo>
                    <a:cubicBezTo>
                      <a:pt x="1" y="40"/>
                      <a:pt x="6" y="40"/>
                      <a:pt x="7" y="41"/>
                    </a:cubicBezTo>
                    <a:cubicBezTo>
                      <a:pt x="9" y="43"/>
                      <a:pt x="10" y="47"/>
                      <a:pt x="11" y="49"/>
                    </a:cubicBezTo>
                    <a:cubicBezTo>
                      <a:pt x="13" y="47"/>
                      <a:pt x="15" y="46"/>
                      <a:pt x="17" y="44"/>
                    </a:cubicBezTo>
                    <a:cubicBezTo>
                      <a:pt x="19" y="47"/>
                      <a:pt x="22" y="43"/>
                      <a:pt x="21" y="40"/>
                    </a:cubicBezTo>
                    <a:cubicBezTo>
                      <a:pt x="21" y="38"/>
                      <a:pt x="22" y="37"/>
                      <a:pt x="22" y="35"/>
                    </a:cubicBezTo>
                    <a:cubicBezTo>
                      <a:pt x="23" y="34"/>
                      <a:pt x="26" y="34"/>
                      <a:pt x="26" y="33"/>
                    </a:cubicBezTo>
                    <a:cubicBezTo>
                      <a:pt x="28" y="26"/>
                      <a:pt x="36" y="22"/>
                      <a:pt x="42" y="18"/>
                    </a:cubicBezTo>
                    <a:cubicBezTo>
                      <a:pt x="38" y="14"/>
                      <a:pt x="31" y="1"/>
                      <a:pt x="26" y="11"/>
                    </a:cubicBezTo>
                    <a:cubicBezTo>
                      <a:pt x="27" y="10"/>
                      <a:pt x="27" y="9"/>
                      <a:pt x="27" y="8"/>
                    </a:cubicBezTo>
                    <a:cubicBezTo>
                      <a:pt x="26" y="9"/>
                      <a:pt x="25" y="9"/>
                      <a:pt x="24" y="10"/>
                    </a:cubicBezTo>
                    <a:cubicBezTo>
                      <a:pt x="27" y="3"/>
                      <a:pt x="10" y="0"/>
                      <a:pt x="11" y="5"/>
                    </a:cubicBezTo>
                    <a:cubicBezTo>
                      <a:pt x="11" y="2"/>
                      <a:pt x="7" y="4"/>
                      <a:pt x="5" y="5"/>
                    </a:cubicBezTo>
                    <a:cubicBezTo>
                      <a:pt x="7" y="7"/>
                      <a:pt x="6" y="9"/>
                      <a:pt x="7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3" name="Freeform 223"/>
              <p:cNvSpPr>
                <a:spLocks noEditPoints="1"/>
              </p:cNvSpPr>
              <p:nvPr/>
            </p:nvSpPr>
            <p:spPr bwMode="auto">
              <a:xfrm>
                <a:off x="1996" y="1065"/>
                <a:ext cx="76" cy="85"/>
              </a:xfrm>
              <a:custGeom>
                <a:avLst/>
                <a:gdLst>
                  <a:gd name="T0" fmla="*/ 11 w 44"/>
                  <a:gd name="T1" fmla="*/ 47 h 49"/>
                  <a:gd name="T2" fmla="*/ 7 w 44"/>
                  <a:gd name="T3" fmla="*/ 40 h 49"/>
                  <a:gd name="T4" fmla="*/ 0 w 44"/>
                  <a:gd name="T5" fmla="*/ 36 h 49"/>
                  <a:gd name="T6" fmla="*/ 4 w 44"/>
                  <a:gd name="T7" fmla="*/ 28 h 49"/>
                  <a:gd name="T8" fmla="*/ 3 w 44"/>
                  <a:gd name="T9" fmla="*/ 23 h 49"/>
                  <a:gd name="T10" fmla="*/ 6 w 44"/>
                  <a:gd name="T11" fmla="*/ 15 h 49"/>
                  <a:gd name="T12" fmla="*/ 7 w 44"/>
                  <a:gd name="T13" fmla="*/ 9 h 49"/>
                  <a:gd name="T14" fmla="*/ 6 w 44"/>
                  <a:gd name="T15" fmla="*/ 7 h 49"/>
                  <a:gd name="T16" fmla="*/ 4 w 44"/>
                  <a:gd name="T17" fmla="*/ 3 h 49"/>
                  <a:gd name="T18" fmla="*/ 7 w 44"/>
                  <a:gd name="T19" fmla="*/ 1 h 49"/>
                  <a:gd name="T20" fmla="*/ 12 w 44"/>
                  <a:gd name="T21" fmla="*/ 1 h 49"/>
                  <a:gd name="T22" fmla="*/ 26 w 44"/>
                  <a:gd name="T23" fmla="*/ 4 h 49"/>
                  <a:gd name="T24" fmla="*/ 27 w 44"/>
                  <a:gd name="T25" fmla="*/ 5 h 49"/>
                  <a:gd name="T26" fmla="*/ 29 w 44"/>
                  <a:gd name="T27" fmla="*/ 5 h 49"/>
                  <a:gd name="T28" fmla="*/ 42 w 44"/>
                  <a:gd name="T29" fmla="*/ 13 h 49"/>
                  <a:gd name="T30" fmla="*/ 44 w 44"/>
                  <a:gd name="T31" fmla="*/ 16 h 49"/>
                  <a:gd name="T32" fmla="*/ 39 w 44"/>
                  <a:gd name="T33" fmla="*/ 20 h 49"/>
                  <a:gd name="T34" fmla="*/ 25 w 44"/>
                  <a:gd name="T35" fmla="*/ 33 h 49"/>
                  <a:gd name="T36" fmla="*/ 23 w 44"/>
                  <a:gd name="T37" fmla="*/ 38 h 49"/>
                  <a:gd name="T38" fmla="*/ 19 w 44"/>
                  <a:gd name="T39" fmla="*/ 44 h 49"/>
                  <a:gd name="T40" fmla="*/ 12 w 44"/>
                  <a:gd name="T41" fmla="*/ 48 h 49"/>
                  <a:gd name="T42" fmla="*/ 8 w 44"/>
                  <a:gd name="T43" fmla="*/ 8 h 49"/>
                  <a:gd name="T44" fmla="*/ 7 w 44"/>
                  <a:gd name="T45" fmla="*/ 22 h 49"/>
                  <a:gd name="T46" fmla="*/ 6 w 44"/>
                  <a:gd name="T47" fmla="*/ 24 h 49"/>
                  <a:gd name="T48" fmla="*/ 5 w 44"/>
                  <a:gd name="T49" fmla="*/ 25 h 49"/>
                  <a:gd name="T50" fmla="*/ 4 w 44"/>
                  <a:gd name="T51" fmla="*/ 31 h 49"/>
                  <a:gd name="T52" fmla="*/ 5 w 44"/>
                  <a:gd name="T53" fmla="*/ 37 h 49"/>
                  <a:gd name="T54" fmla="*/ 12 w 44"/>
                  <a:gd name="T55" fmla="*/ 44 h 49"/>
                  <a:gd name="T56" fmla="*/ 17 w 44"/>
                  <a:gd name="T57" fmla="*/ 41 h 49"/>
                  <a:gd name="T58" fmla="*/ 18 w 44"/>
                  <a:gd name="T59" fmla="*/ 41 h 49"/>
                  <a:gd name="T60" fmla="*/ 20 w 44"/>
                  <a:gd name="T61" fmla="*/ 41 h 49"/>
                  <a:gd name="T62" fmla="*/ 22 w 44"/>
                  <a:gd name="T63" fmla="*/ 33 h 49"/>
                  <a:gd name="T64" fmla="*/ 26 w 44"/>
                  <a:gd name="T65" fmla="*/ 31 h 49"/>
                  <a:gd name="T66" fmla="*/ 41 w 44"/>
                  <a:gd name="T67" fmla="*/ 16 h 49"/>
                  <a:gd name="T68" fmla="*/ 31 w 44"/>
                  <a:gd name="T69" fmla="*/ 6 h 49"/>
                  <a:gd name="T70" fmla="*/ 27 w 44"/>
                  <a:gd name="T71" fmla="*/ 9 h 49"/>
                  <a:gd name="T72" fmla="*/ 26 w 44"/>
                  <a:gd name="T73" fmla="*/ 9 h 49"/>
                  <a:gd name="T74" fmla="*/ 24 w 44"/>
                  <a:gd name="T75" fmla="*/ 8 h 49"/>
                  <a:gd name="T76" fmla="*/ 16 w 44"/>
                  <a:gd name="T77" fmla="*/ 2 h 49"/>
                  <a:gd name="T78" fmla="*/ 13 w 44"/>
                  <a:gd name="T79" fmla="*/ 3 h 49"/>
                  <a:gd name="T80" fmla="*/ 11 w 44"/>
                  <a:gd name="T81" fmla="*/ 3 h 49"/>
                  <a:gd name="T82" fmla="*/ 8 w 44"/>
                  <a:gd name="T83" fmla="*/ 3 h 49"/>
                  <a:gd name="T84" fmla="*/ 8 w 44"/>
                  <a:gd name="T85" fmla="*/ 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4" h="49">
                    <a:moveTo>
                      <a:pt x="11" y="49"/>
                    </a:move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0" y="46"/>
                      <a:pt x="10" y="45"/>
                    </a:cubicBezTo>
                    <a:cubicBezTo>
                      <a:pt x="9" y="43"/>
                      <a:pt x="8" y="41"/>
                      <a:pt x="7" y="40"/>
                    </a:cubicBezTo>
                    <a:cubicBezTo>
                      <a:pt x="7" y="39"/>
                      <a:pt x="6" y="39"/>
                      <a:pt x="5" y="39"/>
                    </a:cubicBezTo>
                    <a:cubicBezTo>
                      <a:pt x="3" y="38"/>
                      <a:pt x="1" y="38"/>
                      <a:pt x="0" y="36"/>
                    </a:cubicBezTo>
                    <a:cubicBezTo>
                      <a:pt x="0" y="35"/>
                      <a:pt x="1" y="33"/>
                      <a:pt x="3" y="30"/>
                    </a:cubicBezTo>
                    <a:cubicBezTo>
                      <a:pt x="3" y="29"/>
                      <a:pt x="3" y="28"/>
                      <a:pt x="4" y="28"/>
                    </a:cubicBezTo>
                    <a:cubicBezTo>
                      <a:pt x="4" y="27"/>
                      <a:pt x="4" y="27"/>
                      <a:pt x="3" y="26"/>
                    </a:cubicBezTo>
                    <a:cubicBezTo>
                      <a:pt x="3" y="25"/>
                      <a:pt x="3" y="24"/>
                      <a:pt x="3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3" y="20"/>
                      <a:pt x="5" y="18"/>
                      <a:pt x="6" y="15"/>
                    </a:cubicBezTo>
                    <a:cubicBezTo>
                      <a:pt x="8" y="12"/>
                      <a:pt x="8" y="11"/>
                      <a:pt x="7" y="10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8"/>
                      <a:pt x="6" y="7"/>
                      <a:pt x="6" y="7"/>
                    </a:cubicBezTo>
                    <a:cubicBezTo>
                      <a:pt x="6" y="5"/>
                      <a:pt x="6" y="5"/>
                      <a:pt x="5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7" y="2"/>
                      <a:pt x="7" y="1"/>
                    </a:cubicBezTo>
                    <a:cubicBezTo>
                      <a:pt x="8" y="1"/>
                      <a:pt x="9" y="1"/>
                      <a:pt x="11" y="1"/>
                    </a:cubicBezTo>
                    <a:cubicBezTo>
                      <a:pt x="11" y="1"/>
                      <a:pt x="11" y="1"/>
                      <a:pt x="12" y="1"/>
                    </a:cubicBezTo>
                    <a:cubicBezTo>
                      <a:pt x="13" y="0"/>
                      <a:pt x="14" y="0"/>
                      <a:pt x="16" y="0"/>
                    </a:cubicBezTo>
                    <a:cubicBezTo>
                      <a:pt x="19" y="0"/>
                      <a:pt x="24" y="1"/>
                      <a:pt x="26" y="4"/>
                    </a:cubicBezTo>
                    <a:cubicBezTo>
                      <a:pt x="26" y="5"/>
                      <a:pt x="26" y="5"/>
                      <a:pt x="27" y="6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30" y="4"/>
                      <a:pt x="30" y="4"/>
                      <a:pt x="31" y="4"/>
                    </a:cubicBezTo>
                    <a:cubicBezTo>
                      <a:pt x="35" y="4"/>
                      <a:pt x="39" y="9"/>
                      <a:pt x="42" y="13"/>
                    </a:cubicBezTo>
                    <a:cubicBezTo>
                      <a:pt x="42" y="14"/>
                      <a:pt x="43" y="15"/>
                      <a:pt x="43" y="16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43" y="17"/>
                      <a:pt x="43" y="17"/>
                      <a:pt x="43" y="17"/>
                    </a:cubicBezTo>
                    <a:cubicBezTo>
                      <a:pt x="42" y="18"/>
                      <a:pt x="40" y="19"/>
                      <a:pt x="39" y="20"/>
                    </a:cubicBezTo>
                    <a:cubicBezTo>
                      <a:pt x="34" y="23"/>
                      <a:pt x="30" y="26"/>
                      <a:pt x="28" y="31"/>
                    </a:cubicBezTo>
                    <a:cubicBezTo>
                      <a:pt x="28" y="32"/>
                      <a:pt x="26" y="33"/>
                      <a:pt x="25" y="33"/>
                    </a:cubicBezTo>
                    <a:cubicBezTo>
                      <a:pt x="25" y="33"/>
                      <a:pt x="24" y="33"/>
                      <a:pt x="24" y="33"/>
                    </a:cubicBezTo>
                    <a:cubicBezTo>
                      <a:pt x="24" y="35"/>
                      <a:pt x="23" y="36"/>
                      <a:pt x="23" y="38"/>
                    </a:cubicBezTo>
                    <a:cubicBezTo>
                      <a:pt x="24" y="40"/>
                      <a:pt x="23" y="42"/>
                      <a:pt x="22" y="43"/>
                    </a:cubicBezTo>
                    <a:cubicBezTo>
                      <a:pt x="21" y="44"/>
                      <a:pt x="20" y="44"/>
                      <a:pt x="19" y="44"/>
                    </a:cubicBezTo>
                    <a:cubicBezTo>
                      <a:pt x="19" y="44"/>
                      <a:pt x="18" y="44"/>
                      <a:pt x="17" y="43"/>
                    </a:cubicBezTo>
                    <a:cubicBezTo>
                      <a:pt x="16" y="45"/>
                      <a:pt x="14" y="46"/>
                      <a:pt x="12" y="48"/>
                    </a:cubicBezTo>
                    <a:lnTo>
                      <a:pt x="11" y="49"/>
                    </a:lnTo>
                    <a:close/>
                    <a:moveTo>
                      <a:pt x="8" y="8"/>
                    </a:moveTo>
                    <a:cubicBezTo>
                      <a:pt x="11" y="11"/>
                      <a:pt x="9" y="14"/>
                      <a:pt x="8" y="16"/>
                    </a:cubicBezTo>
                    <a:cubicBezTo>
                      <a:pt x="6" y="19"/>
                      <a:pt x="5" y="21"/>
                      <a:pt x="7" y="22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6" y="26"/>
                      <a:pt x="6" y="28"/>
                      <a:pt x="5" y="29"/>
                    </a:cubicBezTo>
                    <a:cubicBezTo>
                      <a:pt x="5" y="29"/>
                      <a:pt x="5" y="30"/>
                      <a:pt x="4" y="31"/>
                    </a:cubicBezTo>
                    <a:cubicBezTo>
                      <a:pt x="4" y="32"/>
                      <a:pt x="2" y="35"/>
                      <a:pt x="2" y="36"/>
                    </a:cubicBezTo>
                    <a:cubicBezTo>
                      <a:pt x="2" y="36"/>
                      <a:pt x="4" y="37"/>
                      <a:pt x="5" y="37"/>
                    </a:cubicBezTo>
                    <a:cubicBezTo>
                      <a:pt x="7" y="37"/>
                      <a:pt x="8" y="38"/>
                      <a:pt x="9" y="38"/>
                    </a:cubicBezTo>
                    <a:cubicBezTo>
                      <a:pt x="10" y="40"/>
                      <a:pt x="11" y="42"/>
                      <a:pt x="12" y="44"/>
                    </a:cubicBezTo>
                    <a:cubicBezTo>
                      <a:pt x="12" y="45"/>
                      <a:pt x="12" y="45"/>
                      <a:pt x="12" y="45"/>
                    </a:cubicBezTo>
                    <a:cubicBezTo>
                      <a:pt x="14" y="44"/>
                      <a:pt x="15" y="43"/>
                      <a:pt x="17" y="41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19" y="42"/>
                      <a:pt x="20" y="42"/>
                      <a:pt x="20" y="41"/>
                    </a:cubicBezTo>
                    <a:cubicBezTo>
                      <a:pt x="21" y="41"/>
                      <a:pt x="22" y="39"/>
                      <a:pt x="21" y="38"/>
                    </a:cubicBezTo>
                    <a:cubicBezTo>
                      <a:pt x="21" y="36"/>
                      <a:pt x="22" y="35"/>
                      <a:pt x="22" y="33"/>
                    </a:cubicBezTo>
                    <a:cubicBezTo>
                      <a:pt x="23" y="31"/>
                      <a:pt x="24" y="31"/>
                      <a:pt x="25" y="31"/>
                    </a:cubicBezTo>
                    <a:cubicBezTo>
                      <a:pt x="25" y="31"/>
                      <a:pt x="26" y="31"/>
                      <a:pt x="26" y="31"/>
                    </a:cubicBezTo>
                    <a:cubicBezTo>
                      <a:pt x="28" y="25"/>
                      <a:pt x="33" y="21"/>
                      <a:pt x="38" y="18"/>
                    </a:cubicBezTo>
                    <a:cubicBezTo>
                      <a:pt x="39" y="17"/>
                      <a:pt x="40" y="17"/>
                      <a:pt x="41" y="16"/>
                    </a:cubicBezTo>
                    <a:cubicBezTo>
                      <a:pt x="41" y="15"/>
                      <a:pt x="40" y="15"/>
                      <a:pt x="40" y="14"/>
                    </a:cubicBezTo>
                    <a:cubicBezTo>
                      <a:pt x="38" y="11"/>
                      <a:pt x="34" y="6"/>
                      <a:pt x="31" y="6"/>
                    </a:cubicBezTo>
                    <a:cubicBezTo>
                      <a:pt x="30" y="6"/>
                      <a:pt x="29" y="7"/>
                      <a:pt x="28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7" y="9"/>
                      <a:pt x="27" y="8"/>
                      <a:pt x="27" y="8"/>
                    </a:cubicBezTo>
                    <a:cubicBezTo>
                      <a:pt x="26" y="8"/>
                      <a:pt x="26" y="9"/>
                      <a:pt x="26" y="9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5" y="7"/>
                      <a:pt x="25" y="6"/>
                      <a:pt x="24" y="5"/>
                    </a:cubicBezTo>
                    <a:cubicBezTo>
                      <a:pt x="23" y="3"/>
                      <a:pt x="19" y="2"/>
                      <a:pt x="16" y="2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3" y="3"/>
                      <a:pt x="13" y="3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0" y="3"/>
                      <a:pt x="9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5"/>
                      <a:pt x="8" y="6"/>
                      <a:pt x="8" y="7"/>
                    </a:cubicBezTo>
                    <a:cubicBezTo>
                      <a:pt x="8" y="7"/>
                      <a:pt x="8" y="8"/>
                      <a:pt x="8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4" name="Freeform 224"/>
              <p:cNvSpPr/>
              <p:nvPr/>
            </p:nvSpPr>
            <p:spPr bwMode="auto">
              <a:xfrm>
                <a:off x="2318" y="1181"/>
                <a:ext cx="2" cy="3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0 h 2"/>
                  <a:gd name="T4" fmla="*/ 1 w 1"/>
                  <a:gd name="T5" fmla="*/ 0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0" y="1"/>
                      <a:pt x="0" y="2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5" name="Freeform 225"/>
              <p:cNvSpPr/>
              <p:nvPr/>
            </p:nvSpPr>
            <p:spPr bwMode="auto">
              <a:xfrm>
                <a:off x="2316" y="1179"/>
                <a:ext cx="5" cy="9"/>
              </a:xfrm>
              <a:custGeom>
                <a:avLst/>
                <a:gdLst>
                  <a:gd name="T0" fmla="*/ 2 w 3"/>
                  <a:gd name="T1" fmla="*/ 5 h 5"/>
                  <a:gd name="T2" fmla="*/ 1 w 3"/>
                  <a:gd name="T3" fmla="*/ 3 h 5"/>
                  <a:gd name="T4" fmla="*/ 0 w 3"/>
                  <a:gd name="T5" fmla="*/ 1 h 5"/>
                  <a:gd name="T6" fmla="*/ 0 w 3"/>
                  <a:gd name="T7" fmla="*/ 0 h 5"/>
                  <a:gd name="T8" fmla="*/ 3 w 3"/>
                  <a:gd name="T9" fmla="*/ 0 h 5"/>
                  <a:gd name="T10" fmla="*/ 2 w 3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5">
                    <a:moveTo>
                      <a:pt x="2" y="5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6" name="Freeform 226"/>
              <p:cNvSpPr/>
              <p:nvPr/>
            </p:nvSpPr>
            <p:spPr bwMode="auto">
              <a:xfrm>
                <a:off x="2313" y="1184"/>
                <a:ext cx="5" cy="7"/>
              </a:xfrm>
              <a:custGeom>
                <a:avLst/>
                <a:gdLst>
                  <a:gd name="T0" fmla="*/ 3 w 3"/>
                  <a:gd name="T1" fmla="*/ 1 h 4"/>
                  <a:gd name="T2" fmla="*/ 2 w 3"/>
                  <a:gd name="T3" fmla="*/ 0 h 4"/>
                  <a:gd name="T4" fmla="*/ 0 w 3"/>
                  <a:gd name="T5" fmla="*/ 4 h 4"/>
                  <a:gd name="T6" fmla="*/ 3 w 3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4">
                    <a:moveTo>
                      <a:pt x="3" y="1"/>
                    </a:moveTo>
                    <a:cubicBezTo>
                      <a:pt x="3" y="0"/>
                      <a:pt x="3" y="0"/>
                      <a:pt x="2" y="0"/>
                    </a:cubicBezTo>
                    <a:cubicBezTo>
                      <a:pt x="2" y="1"/>
                      <a:pt x="1" y="2"/>
                      <a:pt x="0" y="4"/>
                    </a:cubicBezTo>
                    <a:cubicBezTo>
                      <a:pt x="1" y="3"/>
                      <a:pt x="3" y="2"/>
                      <a:pt x="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7" name="Freeform 227"/>
              <p:cNvSpPr/>
              <p:nvPr/>
            </p:nvSpPr>
            <p:spPr bwMode="auto">
              <a:xfrm>
                <a:off x="2309" y="1181"/>
                <a:ext cx="11" cy="12"/>
              </a:xfrm>
              <a:custGeom>
                <a:avLst/>
                <a:gdLst>
                  <a:gd name="T0" fmla="*/ 0 w 6"/>
                  <a:gd name="T1" fmla="*/ 7 h 7"/>
                  <a:gd name="T2" fmla="*/ 4 w 6"/>
                  <a:gd name="T3" fmla="*/ 0 h 7"/>
                  <a:gd name="T4" fmla="*/ 5 w 6"/>
                  <a:gd name="T5" fmla="*/ 1 h 7"/>
                  <a:gd name="T6" fmla="*/ 6 w 6"/>
                  <a:gd name="T7" fmla="*/ 2 h 7"/>
                  <a:gd name="T8" fmla="*/ 6 w 6"/>
                  <a:gd name="T9" fmla="*/ 2 h 7"/>
                  <a:gd name="T10" fmla="*/ 6 w 6"/>
                  <a:gd name="T11" fmla="*/ 3 h 7"/>
                  <a:gd name="T12" fmla="*/ 2 w 6"/>
                  <a:gd name="T13" fmla="*/ 6 h 7"/>
                  <a:gd name="T14" fmla="*/ 0 w 6"/>
                  <a:gd name="T1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7">
                    <a:moveTo>
                      <a:pt x="0" y="7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5"/>
                      <a:pt x="4" y="6"/>
                      <a:pt x="2" y="6"/>
                    </a:cubicBez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8" name="Freeform 228"/>
              <p:cNvSpPr/>
              <p:nvPr/>
            </p:nvSpPr>
            <p:spPr bwMode="auto">
              <a:xfrm>
                <a:off x="2478" y="1162"/>
                <a:ext cx="21" cy="21"/>
              </a:xfrm>
              <a:custGeom>
                <a:avLst/>
                <a:gdLst>
                  <a:gd name="T0" fmla="*/ 2 w 12"/>
                  <a:gd name="T1" fmla="*/ 0 h 12"/>
                  <a:gd name="T2" fmla="*/ 12 w 12"/>
                  <a:gd name="T3" fmla="*/ 9 h 12"/>
                  <a:gd name="T4" fmla="*/ 3 w 12"/>
                  <a:gd name="T5" fmla="*/ 11 h 12"/>
                  <a:gd name="T6" fmla="*/ 6 w 12"/>
                  <a:gd name="T7" fmla="*/ 10 h 12"/>
                  <a:gd name="T8" fmla="*/ 0 w 12"/>
                  <a:gd name="T9" fmla="*/ 9 h 12"/>
                  <a:gd name="T10" fmla="*/ 2 w 12"/>
                  <a:gd name="T11" fmla="*/ 8 h 12"/>
                  <a:gd name="T12" fmla="*/ 0 w 12"/>
                  <a:gd name="T13" fmla="*/ 6 h 12"/>
                  <a:gd name="T14" fmla="*/ 3 w 12"/>
                  <a:gd name="T15" fmla="*/ 5 h 12"/>
                  <a:gd name="T16" fmla="*/ 2 w 12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12">
                    <a:moveTo>
                      <a:pt x="2" y="0"/>
                    </a:moveTo>
                    <a:cubicBezTo>
                      <a:pt x="7" y="2"/>
                      <a:pt x="9" y="4"/>
                      <a:pt x="12" y="9"/>
                    </a:cubicBezTo>
                    <a:cubicBezTo>
                      <a:pt x="9" y="10"/>
                      <a:pt x="7" y="12"/>
                      <a:pt x="3" y="11"/>
                    </a:cubicBezTo>
                    <a:cubicBezTo>
                      <a:pt x="4" y="11"/>
                      <a:pt x="5" y="10"/>
                      <a:pt x="6" y="10"/>
                    </a:cubicBezTo>
                    <a:cubicBezTo>
                      <a:pt x="4" y="9"/>
                      <a:pt x="2" y="9"/>
                      <a:pt x="0" y="9"/>
                    </a:cubicBezTo>
                    <a:cubicBezTo>
                      <a:pt x="1" y="8"/>
                      <a:pt x="2" y="8"/>
                      <a:pt x="2" y="8"/>
                    </a:cubicBezTo>
                    <a:cubicBezTo>
                      <a:pt x="2" y="7"/>
                      <a:pt x="1" y="6"/>
                      <a:pt x="0" y="6"/>
                    </a:cubicBezTo>
                    <a:cubicBezTo>
                      <a:pt x="1" y="6"/>
                      <a:pt x="2" y="5"/>
                      <a:pt x="3" y="5"/>
                    </a:cubicBezTo>
                    <a:cubicBezTo>
                      <a:pt x="0" y="3"/>
                      <a:pt x="0" y="2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9" name="Freeform 229"/>
              <p:cNvSpPr>
                <a:spLocks noEditPoints="1"/>
              </p:cNvSpPr>
              <p:nvPr/>
            </p:nvSpPr>
            <p:spPr bwMode="auto">
              <a:xfrm>
                <a:off x="2470" y="1160"/>
                <a:ext cx="31" cy="23"/>
              </a:xfrm>
              <a:custGeom>
                <a:avLst/>
                <a:gdLst>
                  <a:gd name="T0" fmla="*/ 11 w 18"/>
                  <a:gd name="T1" fmla="*/ 13 h 13"/>
                  <a:gd name="T2" fmla="*/ 8 w 18"/>
                  <a:gd name="T3" fmla="*/ 13 h 13"/>
                  <a:gd name="T4" fmla="*/ 5 w 18"/>
                  <a:gd name="T5" fmla="*/ 12 h 13"/>
                  <a:gd name="T6" fmla="*/ 8 w 18"/>
                  <a:gd name="T7" fmla="*/ 11 h 13"/>
                  <a:gd name="T8" fmla="*/ 5 w 18"/>
                  <a:gd name="T9" fmla="*/ 11 h 13"/>
                  <a:gd name="T10" fmla="*/ 0 w 18"/>
                  <a:gd name="T11" fmla="*/ 9 h 13"/>
                  <a:gd name="T12" fmla="*/ 5 w 18"/>
                  <a:gd name="T13" fmla="*/ 9 h 13"/>
                  <a:gd name="T14" fmla="*/ 6 w 18"/>
                  <a:gd name="T15" fmla="*/ 8 h 13"/>
                  <a:gd name="T16" fmla="*/ 6 w 18"/>
                  <a:gd name="T17" fmla="*/ 8 h 13"/>
                  <a:gd name="T18" fmla="*/ 5 w 18"/>
                  <a:gd name="T19" fmla="*/ 8 h 13"/>
                  <a:gd name="T20" fmla="*/ 2 w 18"/>
                  <a:gd name="T21" fmla="*/ 6 h 13"/>
                  <a:gd name="T22" fmla="*/ 5 w 18"/>
                  <a:gd name="T23" fmla="*/ 6 h 13"/>
                  <a:gd name="T24" fmla="*/ 6 w 18"/>
                  <a:gd name="T25" fmla="*/ 6 h 13"/>
                  <a:gd name="T26" fmla="*/ 5 w 18"/>
                  <a:gd name="T27" fmla="*/ 4 h 13"/>
                  <a:gd name="T28" fmla="*/ 7 w 18"/>
                  <a:gd name="T29" fmla="*/ 0 h 13"/>
                  <a:gd name="T30" fmla="*/ 7 w 18"/>
                  <a:gd name="T31" fmla="*/ 0 h 13"/>
                  <a:gd name="T32" fmla="*/ 8 w 18"/>
                  <a:gd name="T33" fmla="*/ 0 h 13"/>
                  <a:gd name="T34" fmla="*/ 17 w 18"/>
                  <a:gd name="T35" fmla="*/ 8 h 13"/>
                  <a:gd name="T36" fmla="*/ 18 w 18"/>
                  <a:gd name="T37" fmla="*/ 10 h 13"/>
                  <a:gd name="T38" fmla="*/ 17 w 18"/>
                  <a:gd name="T39" fmla="*/ 10 h 13"/>
                  <a:gd name="T40" fmla="*/ 16 w 18"/>
                  <a:gd name="T41" fmla="*/ 11 h 13"/>
                  <a:gd name="T42" fmla="*/ 11 w 18"/>
                  <a:gd name="T43" fmla="*/ 13 h 13"/>
                  <a:gd name="T44" fmla="*/ 9 w 18"/>
                  <a:gd name="T45" fmla="*/ 9 h 13"/>
                  <a:gd name="T46" fmla="*/ 14 w 18"/>
                  <a:gd name="T47" fmla="*/ 10 h 13"/>
                  <a:gd name="T48" fmla="*/ 15 w 18"/>
                  <a:gd name="T49" fmla="*/ 10 h 13"/>
                  <a:gd name="T50" fmla="*/ 15 w 18"/>
                  <a:gd name="T51" fmla="*/ 9 h 13"/>
                  <a:gd name="T52" fmla="*/ 15 w 18"/>
                  <a:gd name="T53" fmla="*/ 9 h 13"/>
                  <a:gd name="T54" fmla="*/ 8 w 18"/>
                  <a:gd name="T55" fmla="*/ 2 h 13"/>
                  <a:gd name="T56" fmla="*/ 7 w 18"/>
                  <a:gd name="T57" fmla="*/ 4 h 13"/>
                  <a:gd name="T58" fmla="*/ 8 w 18"/>
                  <a:gd name="T59" fmla="*/ 5 h 13"/>
                  <a:gd name="T60" fmla="*/ 10 w 18"/>
                  <a:gd name="T61" fmla="*/ 7 h 13"/>
                  <a:gd name="T62" fmla="*/ 8 w 18"/>
                  <a:gd name="T63" fmla="*/ 7 h 13"/>
                  <a:gd name="T64" fmla="*/ 7 w 18"/>
                  <a:gd name="T65" fmla="*/ 7 h 13"/>
                  <a:gd name="T66" fmla="*/ 8 w 18"/>
                  <a:gd name="T67" fmla="*/ 8 h 13"/>
                  <a:gd name="T68" fmla="*/ 10 w 18"/>
                  <a:gd name="T69" fmla="*/ 9 h 13"/>
                  <a:gd name="T70" fmla="*/ 9 w 18"/>
                  <a:gd name="T71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8" h="13">
                    <a:moveTo>
                      <a:pt x="11" y="13"/>
                    </a:moveTo>
                    <a:cubicBezTo>
                      <a:pt x="10" y="13"/>
                      <a:pt x="9" y="13"/>
                      <a:pt x="8" y="13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7" y="11"/>
                      <a:pt x="6" y="11"/>
                      <a:pt x="5" y="1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5" y="5"/>
                      <a:pt x="5" y="4"/>
                      <a:pt x="5" y="4"/>
                    </a:cubicBezTo>
                    <a:cubicBezTo>
                      <a:pt x="5" y="3"/>
                      <a:pt x="5" y="2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3" y="2"/>
                      <a:pt x="14" y="4"/>
                      <a:pt x="17" y="8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1"/>
                      <a:pt x="16" y="11"/>
                      <a:pt x="16" y="11"/>
                    </a:cubicBezTo>
                    <a:cubicBezTo>
                      <a:pt x="14" y="12"/>
                      <a:pt x="13" y="13"/>
                      <a:pt x="11" y="13"/>
                    </a:cubicBezTo>
                    <a:close/>
                    <a:moveTo>
                      <a:pt x="9" y="9"/>
                    </a:move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0"/>
                      <a:pt x="15" y="10"/>
                      <a:pt x="15" y="10"/>
                    </a:cubicBezTo>
                    <a:cubicBezTo>
                      <a:pt x="15" y="10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3" y="6"/>
                      <a:pt x="11" y="4"/>
                      <a:pt x="8" y="2"/>
                    </a:cubicBezTo>
                    <a:cubicBezTo>
                      <a:pt x="7" y="3"/>
                      <a:pt x="7" y="3"/>
                      <a:pt x="7" y="4"/>
                    </a:cubicBezTo>
                    <a:cubicBezTo>
                      <a:pt x="7" y="4"/>
                      <a:pt x="8" y="5"/>
                      <a:pt x="8" y="5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7" y="7"/>
                      <a:pt x="7" y="7"/>
                    </a:cubicBezTo>
                    <a:cubicBezTo>
                      <a:pt x="7" y="7"/>
                      <a:pt x="8" y="8"/>
                      <a:pt x="8" y="8"/>
                    </a:cubicBezTo>
                    <a:cubicBezTo>
                      <a:pt x="10" y="9"/>
                      <a:pt x="10" y="9"/>
                      <a:pt x="10" y="9"/>
                    </a:cubicBezTo>
                    <a:lnTo>
                      <a:pt x="9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0" name="Freeform 230"/>
              <p:cNvSpPr/>
              <p:nvPr/>
            </p:nvSpPr>
            <p:spPr bwMode="auto">
              <a:xfrm>
                <a:off x="2792" y="1570"/>
                <a:ext cx="143" cy="140"/>
              </a:xfrm>
              <a:custGeom>
                <a:avLst/>
                <a:gdLst>
                  <a:gd name="T0" fmla="*/ 26 w 83"/>
                  <a:gd name="T1" fmla="*/ 9 h 81"/>
                  <a:gd name="T2" fmla="*/ 35 w 83"/>
                  <a:gd name="T3" fmla="*/ 5 h 81"/>
                  <a:gd name="T4" fmla="*/ 48 w 83"/>
                  <a:gd name="T5" fmla="*/ 1 h 81"/>
                  <a:gd name="T6" fmla="*/ 58 w 83"/>
                  <a:gd name="T7" fmla="*/ 0 h 81"/>
                  <a:gd name="T8" fmla="*/ 62 w 83"/>
                  <a:gd name="T9" fmla="*/ 0 h 81"/>
                  <a:gd name="T10" fmla="*/ 68 w 83"/>
                  <a:gd name="T11" fmla="*/ 1 h 81"/>
                  <a:gd name="T12" fmla="*/ 66 w 83"/>
                  <a:gd name="T13" fmla="*/ 3 h 81"/>
                  <a:gd name="T14" fmla="*/ 66 w 83"/>
                  <a:gd name="T15" fmla="*/ 12 h 81"/>
                  <a:gd name="T16" fmla="*/ 63 w 83"/>
                  <a:gd name="T17" fmla="*/ 15 h 81"/>
                  <a:gd name="T18" fmla="*/ 66 w 83"/>
                  <a:gd name="T19" fmla="*/ 21 h 81"/>
                  <a:gd name="T20" fmla="*/ 69 w 83"/>
                  <a:gd name="T21" fmla="*/ 24 h 81"/>
                  <a:gd name="T22" fmla="*/ 71 w 83"/>
                  <a:gd name="T23" fmla="*/ 31 h 81"/>
                  <a:gd name="T24" fmla="*/ 71 w 83"/>
                  <a:gd name="T25" fmla="*/ 35 h 81"/>
                  <a:gd name="T26" fmla="*/ 72 w 83"/>
                  <a:gd name="T27" fmla="*/ 42 h 81"/>
                  <a:gd name="T28" fmla="*/ 71 w 83"/>
                  <a:gd name="T29" fmla="*/ 51 h 81"/>
                  <a:gd name="T30" fmla="*/ 73 w 83"/>
                  <a:gd name="T31" fmla="*/ 56 h 81"/>
                  <a:gd name="T32" fmla="*/ 78 w 83"/>
                  <a:gd name="T33" fmla="*/ 58 h 81"/>
                  <a:gd name="T34" fmla="*/ 74 w 83"/>
                  <a:gd name="T35" fmla="*/ 66 h 81"/>
                  <a:gd name="T36" fmla="*/ 63 w 83"/>
                  <a:gd name="T37" fmla="*/ 73 h 81"/>
                  <a:gd name="T38" fmla="*/ 52 w 83"/>
                  <a:gd name="T39" fmla="*/ 79 h 81"/>
                  <a:gd name="T40" fmla="*/ 47 w 83"/>
                  <a:gd name="T41" fmla="*/ 80 h 81"/>
                  <a:gd name="T42" fmla="*/ 46 w 83"/>
                  <a:gd name="T43" fmla="*/ 77 h 81"/>
                  <a:gd name="T44" fmla="*/ 26 w 83"/>
                  <a:gd name="T45" fmla="*/ 63 h 81"/>
                  <a:gd name="T46" fmla="*/ 4 w 83"/>
                  <a:gd name="T47" fmla="*/ 48 h 81"/>
                  <a:gd name="T48" fmla="*/ 0 w 83"/>
                  <a:gd name="T49" fmla="*/ 39 h 81"/>
                  <a:gd name="T50" fmla="*/ 9 w 83"/>
                  <a:gd name="T51" fmla="*/ 34 h 81"/>
                  <a:gd name="T52" fmla="*/ 20 w 83"/>
                  <a:gd name="T53" fmla="*/ 29 h 81"/>
                  <a:gd name="T54" fmla="*/ 29 w 83"/>
                  <a:gd name="T55" fmla="*/ 23 h 81"/>
                  <a:gd name="T56" fmla="*/ 28 w 83"/>
                  <a:gd name="T57" fmla="*/ 18 h 81"/>
                  <a:gd name="T58" fmla="*/ 25 w 83"/>
                  <a:gd name="T59" fmla="*/ 9 h 81"/>
                  <a:gd name="T60" fmla="*/ 26 w 83"/>
                  <a:gd name="T61" fmla="*/ 9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3" h="81">
                    <a:moveTo>
                      <a:pt x="26" y="9"/>
                    </a:moveTo>
                    <a:cubicBezTo>
                      <a:pt x="29" y="9"/>
                      <a:pt x="33" y="6"/>
                      <a:pt x="35" y="5"/>
                    </a:cubicBezTo>
                    <a:cubicBezTo>
                      <a:pt x="39" y="3"/>
                      <a:pt x="43" y="2"/>
                      <a:pt x="48" y="1"/>
                    </a:cubicBezTo>
                    <a:cubicBezTo>
                      <a:pt x="52" y="0"/>
                      <a:pt x="54" y="2"/>
                      <a:pt x="58" y="0"/>
                    </a:cubicBezTo>
                    <a:cubicBezTo>
                      <a:pt x="58" y="0"/>
                      <a:pt x="63" y="0"/>
                      <a:pt x="62" y="0"/>
                    </a:cubicBezTo>
                    <a:cubicBezTo>
                      <a:pt x="65" y="0"/>
                      <a:pt x="65" y="1"/>
                      <a:pt x="68" y="1"/>
                    </a:cubicBezTo>
                    <a:cubicBezTo>
                      <a:pt x="67" y="1"/>
                      <a:pt x="67" y="2"/>
                      <a:pt x="66" y="3"/>
                    </a:cubicBezTo>
                    <a:cubicBezTo>
                      <a:pt x="67" y="3"/>
                      <a:pt x="67" y="10"/>
                      <a:pt x="66" y="12"/>
                    </a:cubicBezTo>
                    <a:cubicBezTo>
                      <a:pt x="66" y="13"/>
                      <a:pt x="63" y="14"/>
                      <a:pt x="63" y="15"/>
                    </a:cubicBezTo>
                    <a:cubicBezTo>
                      <a:pt x="64" y="18"/>
                      <a:pt x="65" y="18"/>
                      <a:pt x="66" y="21"/>
                    </a:cubicBezTo>
                    <a:cubicBezTo>
                      <a:pt x="66" y="23"/>
                      <a:pt x="69" y="23"/>
                      <a:pt x="69" y="24"/>
                    </a:cubicBezTo>
                    <a:cubicBezTo>
                      <a:pt x="70" y="26"/>
                      <a:pt x="70" y="29"/>
                      <a:pt x="71" y="31"/>
                    </a:cubicBezTo>
                    <a:cubicBezTo>
                      <a:pt x="71" y="33"/>
                      <a:pt x="69" y="33"/>
                      <a:pt x="71" y="35"/>
                    </a:cubicBezTo>
                    <a:cubicBezTo>
                      <a:pt x="72" y="37"/>
                      <a:pt x="72" y="39"/>
                      <a:pt x="72" y="42"/>
                    </a:cubicBezTo>
                    <a:cubicBezTo>
                      <a:pt x="72" y="45"/>
                      <a:pt x="70" y="50"/>
                      <a:pt x="71" y="51"/>
                    </a:cubicBezTo>
                    <a:cubicBezTo>
                      <a:pt x="72" y="52"/>
                      <a:pt x="72" y="55"/>
                      <a:pt x="73" y="56"/>
                    </a:cubicBezTo>
                    <a:cubicBezTo>
                      <a:pt x="74" y="58"/>
                      <a:pt x="77" y="57"/>
                      <a:pt x="78" y="58"/>
                    </a:cubicBezTo>
                    <a:cubicBezTo>
                      <a:pt x="83" y="62"/>
                      <a:pt x="76" y="64"/>
                      <a:pt x="74" y="66"/>
                    </a:cubicBezTo>
                    <a:cubicBezTo>
                      <a:pt x="70" y="68"/>
                      <a:pt x="67" y="70"/>
                      <a:pt x="63" y="73"/>
                    </a:cubicBezTo>
                    <a:cubicBezTo>
                      <a:pt x="59" y="76"/>
                      <a:pt x="57" y="78"/>
                      <a:pt x="52" y="79"/>
                    </a:cubicBezTo>
                    <a:cubicBezTo>
                      <a:pt x="51" y="79"/>
                      <a:pt x="47" y="81"/>
                      <a:pt x="47" y="80"/>
                    </a:cubicBezTo>
                    <a:cubicBezTo>
                      <a:pt x="46" y="79"/>
                      <a:pt x="47" y="77"/>
                      <a:pt x="46" y="77"/>
                    </a:cubicBezTo>
                    <a:cubicBezTo>
                      <a:pt x="39" y="74"/>
                      <a:pt x="33" y="68"/>
                      <a:pt x="26" y="63"/>
                    </a:cubicBezTo>
                    <a:cubicBezTo>
                      <a:pt x="19" y="58"/>
                      <a:pt x="12" y="53"/>
                      <a:pt x="4" y="48"/>
                    </a:cubicBezTo>
                    <a:cubicBezTo>
                      <a:pt x="0" y="45"/>
                      <a:pt x="0" y="44"/>
                      <a:pt x="0" y="39"/>
                    </a:cubicBezTo>
                    <a:cubicBezTo>
                      <a:pt x="0" y="36"/>
                      <a:pt x="7" y="34"/>
                      <a:pt x="9" y="34"/>
                    </a:cubicBezTo>
                    <a:cubicBezTo>
                      <a:pt x="13" y="33"/>
                      <a:pt x="16" y="30"/>
                      <a:pt x="20" y="29"/>
                    </a:cubicBezTo>
                    <a:cubicBezTo>
                      <a:pt x="16" y="24"/>
                      <a:pt x="27" y="23"/>
                      <a:pt x="29" y="23"/>
                    </a:cubicBezTo>
                    <a:cubicBezTo>
                      <a:pt x="30" y="21"/>
                      <a:pt x="28" y="20"/>
                      <a:pt x="28" y="18"/>
                    </a:cubicBezTo>
                    <a:cubicBezTo>
                      <a:pt x="28" y="15"/>
                      <a:pt x="28" y="11"/>
                      <a:pt x="25" y="9"/>
                    </a:cubicBezTo>
                    <a:cubicBezTo>
                      <a:pt x="26" y="9"/>
                      <a:pt x="26" y="9"/>
                      <a:pt x="26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1" name="Freeform 231"/>
              <p:cNvSpPr>
                <a:spLocks noEditPoints="1"/>
              </p:cNvSpPr>
              <p:nvPr/>
            </p:nvSpPr>
            <p:spPr bwMode="auto">
              <a:xfrm>
                <a:off x="2790" y="1567"/>
                <a:ext cx="141" cy="143"/>
              </a:xfrm>
              <a:custGeom>
                <a:avLst/>
                <a:gdLst>
                  <a:gd name="T0" fmla="*/ 47 w 82"/>
                  <a:gd name="T1" fmla="*/ 83 h 83"/>
                  <a:gd name="T2" fmla="*/ 46 w 82"/>
                  <a:gd name="T3" fmla="*/ 79 h 83"/>
                  <a:gd name="T4" fmla="*/ 27 w 82"/>
                  <a:gd name="T5" fmla="*/ 66 h 83"/>
                  <a:gd name="T6" fmla="*/ 0 w 82"/>
                  <a:gd name="T7" fmla="*/ 42 h 83"/>
                  <a:gd name="T8" fmla="*/ 9 w 82"/>
                  <a:gd name="T9" fmla="*/ 35 h 83"/>
                  <a:gd name="T10" fmla="*/ 19 w 82"/>
                  <a:gd name="T11" fmla="*/ 30 h 83"/>
                  <a:gd name="T12" fmla="*/ 30 w 82"/>
                  <a:gd name="T13" fmla="*/ 24 h 83"/>
                  <a:gd name="T14" fmla="*/ 28 w 82"/>
                  <a:gd name="T15" fmla="*/ 20 h 83"/>
                  <a:gd name="T16" fmla="*/ 26 w 82"/>
                  <a:gd name="T17" fmla="*/ 12 h 83"/>
                  <a:gd name="T18" fmla="*/ 27 w 82"/>
                  <a:gd name="T19" fmla="*/ 10 h 83"/>
                  <a:gd name="T20" fmla="*/ 36 w 82"/>
                  <a:gd name="T21" fmla="*/ 6 h 83"/>
                  <a:gd name="T22" fmla="*/ 48 w 82"/>
                  <a:gd name="T23" fmla="*/ 2 h 83"/>
                  <a:gd name="T24" fmla="*/ 59 w 82"/>
                  <a:gd name="T25" fmla="*/ 1 h 83"/>
                  <a:gd name="T26" fmla="*/ 60 w 82"/>
                  <a:gd name="T27" fmla="*/ 1 h 83"/>
                  <a:gd name="T28" fmla="*/ 63 w 82"/>
                  <a:gd name="T29" fmla="*/ 1 h 83"/>
                  <a:gd name="T30" fmla="*/ 66 w 82"/>
                  <a:gd name="T31" fmla="*/ 1 h 83"/>
                  <a:gd name="T32" fmla="*/ 74 w 82"/>
                  <a:gd name="T33" fmla="*/ 0 h 83"/>
                  <a:gd name="T34" fmla="*/ 69 w 82"/>
                  <a:gd name="T35" fmla="*/ 4 h 83"/>
                  <a:gd name="T36" fmla="*/ 68 w 82"/>
                  <a:gd name="T37" fmla="*/ 14 h 83"/>
                  <a:gd name="T38" fmla="*/ 65 w 82"/>
                  <a:gd name="T39" fmla="*/ 17 h 83"/>
                  <a:gd name="T40" fmla="*/ 68 w 82"/>
                  <a:gd name="T41" fmla="*/ 23 h 83"/>
                  <a:gd name="T42" fmla="*/ 71 w 82"/>
                  <a:gd name="T43" fmla="*/ 26 h 83"/>
                  <a:gd name="T44" fmla="*/ 72 w 82"/>
                  <a:gd name="T45" fmla="*/ 36 h 83"/>
                  <a:gd name="T46" fmla="*/ 74 w 82"/>
                  <a:gd name="T47" fmla="*/ 42 h 83"/>
                  <a:gd name="T48" fmla="*/ 73 w 82"/>
                  <a:gd name="T49" fmla="*/ 49 h 83"/>
                  <a:gd name="T50" fmla="*/ 74 w 82"/>
                  <a:gd name="T51" fmla="*/ 55 h 83"/>
                  <a:gd name="T52" fmla="*/ 77 w 82"/>
                  <a:gd name="T53" fmla="*/ 58 h 83"/>
                  <a:gd name="T54" fmla="*/ 82 w 82"/>
                  <a:gd name="T55" fmla="*/ 63 h 83"/>
                  <a:gd name="T56" fmla="*/ 75 w 82"/>
                  <a:gd name="T57" fmla="*/ 69 h 83"/>
                  <a:gd name="T58" fmla="*/ 65 w 82"/>
                  <a:gd name="T59" fmla="*/ 76 h 83"/>
                  <a:gd name="T60" fmla="*/ 53 w 82"/>
                  <a:gd name="T61" fmla="*/ 82 h 83"/>
                  <a:gd name="T62" fmla="*/ 48 w 82"/>
                  <a:gd name="T63" fmla="*/ 83 h 83"/>
                  <a:gd name="T64" fmla="*/ 30 w 82"/>
                  <a:gd name="T65" fmla="*/ 18 h 83"/>
                  <a:gd name="T66" fmla="*/ 31 w 82"/>
                  <a:gd name="T67" fmla="*/ 22 h 83"/>
                  <a:gd name="T68" fmla="*/ 31 w 82"/>
                  <a:gd name="T69" fmla="*/ 26 h 83"/>
                  <a:gd name="T70" fmla="*/ 21 w 82"/>
                  <a:gd name="T71" fmla="*/ 28 h 83"/>
                  <a:gd name="T72" fmla="*/ 22 w 82"/>
                  <a:gd name="T73" fmla="*/ 31 h 83"/>
                  <a:gd name="T74" fmla="*/ 17 w 82"/>
                  <a:gd name="T75" fmla="*/ 34 h 83"/>
                  <a:gd name="T76" fmla="*/ 2 w 82"/>
                  <a:gd name="T77" fmla="*/ 41 h 83"/>
                  <a:gd name="T78" fmla="*/ 6 w 82"/>
                  <a:gd name="T79" fmla="*/ 49 h 83"/>
                  <a:gd name="T80" fmla="*/ 35 w 82"/>
                  <a:gd name="T81" fmla="*/ 70 h 83"/>
                  <a:gd name="T82" fmla="*/ 48 w 82"/>
                  <a:gd name="T83" fmla="*/ 80 h 83"/>
                  <a:gd name="T84" fmla="*/ 51 w 82"/>
                  <a:gd name="T85" fmla="*/ 81 h 83"/>
                  <a:gd name="T86" fmla="*/ 63 w 82"/>
                  <a:gd name="T87" fmla="*/ 75 h 83"/>
                  <a:gd name="T88" fmla="*/ 72 w 82"/>
                  <a:gd name="T89" fmla="*/ 68 h 83"/>
                  <a:gd name="T90" fmla="*/ 76 w 82"/>
                  <a:gd name="T91" fmla="*/ 66 h 83"/>
                  <a:gd name="T92" fmla="*/ 79 w 82"/>
                  <a:gd name="T93" fmla="*/ 61 h 83"/>
                  <a:gd name="T94" fmla="*/ 73 w 82"/>
                  <a:gd name="T95" fmla="*/ 59 h 83"/>
                  <a:gd name="T96" fmla="*/ 71 w 82"/>
                  <a:gd name="T97" fmla="*/ 54 h 83"/>
                  <a:gd name="T98" fmla="*/ 72 w 82"/>
                  <a:gd name="T99" fmla="*/ 44 h 83"/>
                  <a:gd name="T100" fmla="*/ 71 w 82"/>
                  <a:gd name="T101" fmla="*/ 37 h 83"/>
                  <a:gd name="T102" fmla="*/ 71 w 82"/>
                  <a:gd name="T103" fmla="*/ 34 h 83"/>
                  <a:gd name="T104" fmla="*/ 68 w 82"/>
                  <a:gd name="T105" fmla="*/ 26 h 83"/>
                  <a:gd name="T106" fmla="*/ 65 w 82"/>
                  <a:gd name="T107" fmla="*/ 21 h 83"/>
                  <a:gd name="T108" fmla="*/ 65 w 82"/>
                  <a:gd name="T109" fmla="*/ 14 h 83"/>
                  <a:gd name="T110" fmla="*/ 67 w 82"/>
                  <a:gd name="T111" fmla="*/ 5 h 83"/>
                  <a:gd name="T112" fmla="*/ 67 w 82"/>
                  <a:gd name="T113" fmla="*/ 4 h 83"/>
                  <a:gd name="T114" fmla="*/ 65 w 82"/>
                  <a:gd name="T115" fmla="*/ 3 h 83"/>
                  <a:gd name="T116" fmla="*/ 60 w 82"/>
                  <a:gd name="T117" fmla="*/ 3 h 83"/>
                  <a:gd name="T118" fmla="*/ 53 w 82"/>
                  <a:gd name="T119" fmla="*/ 4 h 83"/>
                  <a:gd name="T120" fmla="*/ 48 w 82"/>
                  <a:gd name="T121" fmla="*/ 4 h 83"/>
                  <a:gd name="T122" fmla="*/ 34 w 82"/>
                  <a:gd name="T123" fmla="*/ 9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2" h="83">
                    <a:moveTo>
                      <a:pt x="48" y="83"/>
                    </a:moveTo>
                    <a:cubicBezTo>
                      <a:pt x="48" y="83"/>
                      <a:pt x="48" y="83"/>
                      <a:pt x="47" y="83"/>
                    </a:cubicBezTo>
                    <a:cubicBezTo>
                      <a:pt x="46" y="82"/>
                      <a:pt x="46" y="81"/>
                      <a:pt x="46" y="80"/>
                    </a:cubicBezTo>
                    <a:cubicBezTo>
                      <a:pt x="46" y="80"/>
                      <a:pt x="46" y="80"/>
                      <a:pt x="46" y="79"/>
                    </a:cubicBezTo>
                    <a:cubicBezTo>
                      <a:pt x="42" y="78"/>
                      <a:pt x="38" y="74"/>
                      <a:pt x="34" y="71"/>
                    </a:cubicBezTo>
                    <a:cubicBezTo>
                      <a:pt x="31" y="69"/>
                      <a:pt x="29" y="68"/>
                      <a:pt x="27" y="66"/>
                    </a:cubicBezTo>
                    <a:cubicBezTo>
                      <a:pt x="20" y="61"/>
                      <a:pt x="12" y="56"/>
                      <a:pt x="5" y="51"/>
                    </a:cubicBezTo>
                    <a:cubicBezTo>
                      <a:pt x="0" y="48"/>
                      <a:pt x="0" y="47"/>
                      <a:pt x="0" y="42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38"/>
                      <a:pt x="6" y="36"/>
                      <a:pt x="9" y="35"/>
                    </a:cubicBezTo>
                    <a:cubicBezTo>
                      <a:pt x="12" y="34"/>
                      <a:pt x="14" y="33"/>
                      <a:pt x="16" y="32"/>
                    </a:cubicBezTo>
                    <a:cubicBezTo>
                      <a:pt x="17" y="31"/>
                      <a:pt x="18" y="31"/>
                      <a:pt x="19" y="30"/>
                    </a:cubicBezTo>
                    <a:cubicBezTo>
                      <a:pt x="19" y="29"/>
                      <a:pt x="19" y="28"/>
                      <a:pt x="19" y="28"/>
                    </a:cubicBezTo>
                    <a:cubicBezTo>
                      <a:pt x="21" y="25"/>
                      <a:pt x="25" y="24"/>
                      <a:pt x="30" y="24"/>
                    </a:cubicBezTo>
                    <a:cubicBezTo>
                      <a:pt x="30" y="24"/>
                      <a:pt x="29" y="23"/>
                      <a:pt x="29" y="23"/>
                    </a:cubicBezTo>
                    <a:cubicBezTo>
                      <a:pt x="28" y="22"/>
                      <a:pt x="28" y="21"/>
                      <a:pt x="28" y="20"/>
                    </a:cubicBezTo>
                    <a:cubicBezTo>
                      <a:pt x="28" y="19"/>
                      <a:pt x="28" y="19"/>
                      <a:pt x="28" y="18"/>
                    </a:cubicBezTo>
                    <a:cubicBezTo>
                      <a:pt x="28" y="15"/>
                      <a:pt x="28" y="13"/>
                      <a:pt x="26" y="12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9" y="10"/>
                      <a:pt x="31" y="9"/>
                      <a:pt x="33" y="8"/>
                    </a:cubicBezTo>
                    <a:cubicBezTo>
                      <a:pt x="34" y="7"/>
                      <a:pt x="35" y="6"/>
                      <a:pt x="36" y="6"/>
                    </a:cubicBezTo>
                    <a:cubicBezTo>
                      <a:pt x="40" y="4"/>
                      <a:pt x="43" y="3"/>
                      <a:pt x="48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50" y="2"/>
                      <a:pt x="52" y="2"/>
                      <a:pt x="53" y="2"/>
                    </a:cubicBezTo>
                    <a:cubicBezTo>
                      <a:pt x="55" y="2"/>
                      <a:pt x="57" y="2"/>
                      <a:pt x="59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1" y="1"/>
                      <a:pt x="62" y="1"/>
                      <a:pt x="63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5" y="1"/>
                      <a:pt x="65" y="1"/>
                      <a:pt x="66" y="1"/>
                    </a:cubicBezTo>
                    <a:cubicBezTo>
                      <a:pt x="67" y="2"/>
                      <a:pt x="68" y="2"/>
                      <a:pt x="69" y="2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69" y="4"/>
                      <a:pt x="69" y="4"/>
                      <a:pt x="69" y="4"/>
                    </a:cubicBezTo>
                    <a:cubicBezTo>
                      <a:pt x="69" y="4"/>
                      <a:pt x="69" y="5"/>
                      <a:pt x="68" y="5"/>
                    </a:cubicBezTo>
                    <a:cubicBezTo>
                      <a:pt x="69" y="7"/>
                      <a:pt x="69" y="13"/>
                      <a:pt x="68" y="14"/>
                    </a:cubicBezTo>
                    <a:cubicBezTo>
                      <a:pt x="68" y="15"/>
                      <a:pt x="67" y="16"/>
                      <a:pt x="66" y="16"/>
                    </a:cubicBezTo>
                    <a:cubicBezTo>
                      <a:pt x="66" y="16"/>
                      <a:pt x="65" y="17"/>
                      <a:pt x="65" y="17"/>
                    </a:cubicBezTo>
                    <a:cubicBezTo>
                      <a:pt x="65" y="18"/>
                      <a:pt x="66" y="19"/>
                      <a:pt x="66" y="20"/>
                    </a:cubicBezTo>
                    <a:cubicBezTo>
                      <a:pt x="67" y="21"/>
                      <a:pt x="68" y="21"/>
                      <a:pt x="68" y="23"/>
                    </a:cubicBezTo>
                    <a:cubicBezTo>
                      <a:pt x="68" y="23"/>
                      <a:pt x="68" y="23"/>
                      <a:pt x="69" y="24"/>
                    </a:cubicBezTo>
                    <a:cubicBezTo>
                      <a:pt x="70" y="24"/>
                      <a:pt x="71" y="25"/>
                      <a:pt x="71" y="26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5"/>
                      <a:pt x="72" y="35"/>
                      <a:pt x="72" y="36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4" y="38"/>
                      <a:pt x="74" y="40"/>
                      <a:pt x="74" y="42"/>
                    </a:cubicBezTo>
                    <a:cubicBezTo>
                      <a:pt x="74" y="43"/>
                      <a:pt x="74" y="43"/>
                      <a:pt x="74" y="44"/>
                    </a:cubicBezTo>
                    <a:cubicBezTo>
                      <a:pt x="74" y="45"/>
                      <a:pt x="74" y="47"/>
                      <a:pt x="73" y="49"/>
                    </a:cubicBezTo>
                    <a:cubicBezTo>
                      <a:pt x="73" y="50"/>
                      <a:pt x="73" y="52"/>
                      <a:pt x="73" y="53"/>
                    </a:cubicBezTo>
                    <a:cubicBezTo>
                      <a:pt x="73" y="53"/>
                      <a:pt x="74" y="54"/>
                      <a:pt x="74" y="55"/>
                    </a:cubicBezTo>
                    <a:cubicBezTo>
                      <a:pt x="74" y="56"/>
                      <a:pt x="75" y="57"/>
                      <a:pt x="75" y="57"/>
                    </a:cubicBezTo>
                    <a:cubicBezTo>
                      <a:pt x="75" y="58"/>
                      <a:pt x="76" y="58"/>
                      <a:pt x="77" y="58"/>
                    </a:cubicBezTo>
                    <a:cubicBezTo>
                      <a:pt x="78" y="58"/>
                      <a:pt x="79" y="59"/>
                      <a:pt x="80" y="59"/>
                    </a:cubicBezTo>
                    <a:cubicBezTo>
                      <a:pt x="81" y="60"/>
                      <a:pt x="82" y="62"/>
                      <a:pt x="82" y="63"/>
                    </a:cubicBezTo>
                    <a:cubicBezTo>
                      <a:pt x="82" y="65"/>
                      <a:pt x="79" y="66"/>
                      <a:pt x="77" y="68"/>
                    </a:cubicBezTo>
                    <a:cubicBezTo>
                      <a:pt x="76" y="68"/>
                      <a:pt x="76" y="68"/>
                      <a:pt x="75" y="69"/>
                    </a:cubicBezTo>
                    <a:cubicBezTo>
                      <a:pt x="73" y="70"/>
                      <a:pt x="73" y="70"/>
                      <a:pt x="73" y="70"/>
                    </a:cubicBezTo>
                    <a:cubicBezTo>
                      <a:pt x="70" y="72"/>
                      <a:pt x="67" y="74"/>
                      <a:pt x="65" y="76"/>
                    </a:cubicBezTo>
                    <a:cubicBezTo>
                      <a:pt x="64" y="76"/>
                      <a:pt x="64" y="76"/>
                      <a:pt x="64" y="76"/>
                    </a:cubicBezTo>
                    <a:cubicBezTo>
                      <a:pt x="60" y="79"/>
                      <a:pt x="58" y="81"/>
                      <a:pt x="53" y="82"/>
                    </a:cubicBezTo>
                    <a:cubicBezTo>
                      <a:pt x="53" y="82"/>
                      <a:pt x="52" y="82"/>
                      <a:pt x="52" y="83"/>
                    </a:cubicBezTo>
                    <a:cubicBezTo>
                      <a:pt x="50" y="83"/>
                      <a:pt x="49" y="83"/>
                      <a:pt x="48" y="83"/>
                    </a:cubicBezTo>
                    <a:close/>
                    <a:moveTo>
                      <a:pt x="29" y="12"/>
                    </a:moveTo>
                    <a:cubicBezTo>
                      <a:pt x="30" y="14"/>
                      <a:pt x="30" y="16"/>
                      <a:pt x="30" y="18"/>
                    </a:cubicBezTo>
                    <a:cubicBezTo>
                      <a:pt x="30" y="18"/>
                      <a:pt x="30" y="19"/>
                      <a:pt x="30" y="20"/>
                    </a:cubicBezTo>
                    <a:cubicBezTo>
                      <a:pt x="30" y="20"/>
                      <a:pt x="30" y="21"/>
                      <a:pt x="31" y="22"/>
                    </a:cubicBezTo>
                    <a:cubicBezTo>
                      <a:pt x="31" y="23"/>
                      <a:pt x="32" y="24"/>
                      <a:pt x="31" y="25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23" y="26"/>
                      <a:pt x="22" y="28"/>
                      <a:pt x="21" y="28"/>
                    </a:cubicBezTo>
                    <a:cubicBezTo>
                      <a:pt x="21" y="29"/>
                      <a:pt x="21" y="29"/>
                      <a:pt x="21" y="30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19" y="32"/>
                      <a:pt x="18" y="33"/>
                      <a:pt x="17" y="34"/>
                    </a:cubicBezTo>
                    <a:cubicBezTo>
                      <a:pt x="14" y="35"/>
                      <a:pt x="12" y="36"/>
                      <a:pt x="10" y="37"/>
                    </a:cubicBezTo>
                    <a:cubicBezTo>
                      <a:pt x="5" y="38"/>
                      <a:pt x="2" y="40"/>
                      <a:pt x="2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2" y="46"/>
                      <a:pt x="2" y="47"/>
                      <a:pt x="6" y="49"/>
                    </a:cubicBezTo>
                    <a:cubicBezTo>
                      <a:pt x="13" y="54"/>
                      <a:pt x="21" y="59"/>
                      <a:pt x="28" y="64"/>
                    </a:cubicBezTo>
                    <a:cubicBezTo>
                      <a:pt x="30" y="66"/>
                      <a:pt x="33" y="68"/>
                      <a:pt x="35" y="70"/>
                    </a:cubicBezTo>
                    <a:cubicBezTo>
                      <a:pt x="39" y="73"/>
                      <a:pt x="43" y="76"/>
                      <a:pt x="47" y="78"/>
                    </a:cubicBezTo>
                    <a:cubicBezTo>
                      <a:pt x="49" y="78"/>
                      <a:pt x="48" y="79"/>
                      <a:pt x="48" y="80"/>
                    </a:cubicBezTo>
                    <a:cubicBezTo>
                      <a:pt x="48" y="81"/>
                      <a:pt x="48" y="81"/>
                      <a:pt x="48" y="81"/>
                    </a:cubicBezTo>
                    <a:cubicBezTo>
                      <a:pt x="49" y="81"/>
                      <a:pt x="50" y="81"/>
                      <a:pt x="51" y="81"/>
                    </a:cubicBezTo>
                    <a:cubicBezTo>
                      <a:pt x="52" y="80"/>
                      <a:pt x="52" y="80"/>
                      <a:pt x="52" y="80"/>
                    </a:cubicBezTo>
                    <a:cubicBezTo>
                      <a:pt x="57" y="79"/>
                      <a:pt x="59" y="77"/>
                      <a:pt x="63" y="75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6" y="72"/>
                      <a:pt x="69" y="70"/>
                      <a:pt x="72" y="68"/>
                    </a:cubicBezTo>
                    <a:cubicBezTo>
                      <a:pt x="74" y="67"/>
                      <a:pt x="74" y="67"/>
                      <a:pt x="74" y="67"/>
                    </a:cubicBezTo>
                    <a:cubicBezTo>
                      <a:pt x="75" y="67"/>
                      <a:pt x="75" y="66"/>
                      <a:pt x="76" y="66"/>
                    </a:cubicBezTo>
                    <a:cubicBezTo>
                      <a:pt x="78" y="65"/>
                      <a:pt x="80" y="64"/>
                      <a:pt x="80" y="63"/>
                    </a:cubicBezTo>
                    <a:cubicBezTo>
                      <a:pt x="80" y="62"/>
                      <a:pt x="79" y="61"/>
                      <a:pt x="79" y="61"/>
                    </a:cubicBezTo>
                    <a:cubicBezTo>
                      <a:pt x="78" y="60"/>
                      <a:pt x="77" y="60"/>
                      <a:pt x="77" y="60"/>
                    </a:cubicBezTo>
                    <a:cubicBezTo>
                      <a:pt x="76" y="60"/>
                      <a:pt x="74" y="60"/>
                      <a:pt x="73" y="59"/>
                    </a:cubicBezTo>
                    <a:cubicBezTo>
                      <a:pt x="73" y="58"/>
                      <a:pt x="72" y="57"/>
                      <a:pt x="72" y="56"/>
                    </a:cubicBezTo>
                    <a:cubicBezTo>
                      <a:pt x="72" y="55"/>
                      <a:pt x="71" y="54"/>
                      <a:pt x="71" y="54"/>
                    </a:cubicBezTo>
                    <a:cubicBezTo>
                      <a:pt x="70" y="53"/>
                      <a:pt x="71" y="51"/>
                      <a:pt x="71" y="48"/>
                    </a:cubicBezTo>
                    <a:cubicBezTo>
                      <a:pt x="72" y="47"/>
                      <a:pt x="72" y="45"/>
                      <a:pt x="72" y="44"/>
                    </a:cubicBezTo>
                    <a:cubicBezTo>
                      <a:pt x="72" y="43"/>
                      <a:pt x="72" y="43"/>
                      <a:pt x="72" y="42"/>
                    </a:cubicBezTo>
                    <a:cubicBezTo>
                      <a:pt x="72" y="40"/>
                      <a:pt x="72" y="39"/>
                      <a:pt x="71" y="37"/>
                    </a:cubicBezTo>
                    <a:cubicBezTo>
                      <a:pt x="70" y="36"/>
                      <a:pt x="70" y="35"/>
                      <a:pt x="71" y="34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69" y="26"/>
                      <a:pt x="69" y="26"/>
                      <a:pt x="68" y="26"/>
                    </a:cubicBezTo>
                    <a:cubicBezTo>
                      <a:pt x="67" y="25"/>
                      <a:pt x="66" y="25"/>
                      <a:pt x="66" y="23"/>
                    </a:cubicBezTo>
                    <a:cubicBezTo>
                      <a:pt x="66" y="22"/>
                      <a:pt x="65" y="22"/>
                      <a:pt x="65" y="21"/>
                    </a:cubicBezTo>
                    <a:cubicBezTo>
                      <a:pt x="64" y="20"/>
                      <a:pt x="63" y="19"/>
                      <a:pt x="63" y="18"/>
                    </a:cubicBezTo>
                    <a:cubicBezTo>
                      <a:pt x="63" y="16"/>
                      <a:pt x="64" y="15"/>
                      <a:pt x="65" y="14"/>
                    </a:cubicBezTo>
                    <a:cubicBezTo>
                      <a:pt x="66" y="14"/>
                      <a:pt x="66" y="14"/>
                      <a:pt x="66" y="13"/>
                    </a:cubicBezTo>
                    <a:cubicBezTo>
                      <a:pt x="67" y="12"/>
                      <a:pt x="67" y="6"/>
                      <a:pt x="67" y="5"/>
                    </a:cubicBezTo>
                    <a:cubicBezTo>
                      <a:pt x="66" y="4"/>
                      <a:pt x="66" y="4"/>
                      <a:pt x="66" y="4"/>
                    </a:cubicBezTo>
                    <a:cubicBezTo>
                      <a:pt x="67" y="4"/>
                      <a:pt x="67" y="4"/>
                      <a:pt x="67" y="4"/>
                    </a:cubicBezTo>
                    <a:cubicBezTo>
                      <a:pt x="67" y="4"/>
                      <a:pt x="67" y="4"/>
                      <a:pt x="67" y="4"/>
                    </a:cubicBezTo>
                    <a:cubicBezTo>
                      <a:pt x="66" y="4"/>
                      <a:pt x="66" y="3"/>
                      <a:pt x="65" y="3"/>
                    </a:cubicBezTo>
                    <a:cubicBezTo>
                      <a:pt x="65" y="3"/>
                      <a:pt x="64" y="3"/>
                      <a:pt x="64" y="3"/>
                    </a:cubicBezTo>
                    <a:cubicBezTo>
                      <a:pt x="63" y="3"/>
                      <a:pt x="62" y="3"/>
                      <a:pt x="60" y="3"/>
                    </a:cubicBezTo>
                    <a:cubicBezTo>
                      <a:pt x="58" y="4"/>
                      <a:pt x="56" y="4"/>
                      <a:pt x="55" y="4"/>
                    </a:cubicBezTo>
                    <a:cubicBezTo>
                      <a:pt x="54" y="4"/>
                      <a:pt x="54" y="4"/>
                      <a:pt x="53" y="4"/>
                    </a:cubicBezTo>
                    <a:cubicBezTo>
                      <a:pt x="52" y="4"/>
                      <a:pt x="50" y="4"/>
                      <a:pt x="49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4" y="5"/>
                      <a:pt x="41" y="6"/>
                      <a:pt x="37" y="7"/>
                    </a:cubicBezTo>
                    <a:cubicBezTo>
                      <a:pt x="36" y="8"/>
                      <a:pt x="35" y="9"/>
                      <a:pt x="34" y="9"/>
                    </a:cubicBezTo>
                    <a:cubicBezTo>
                      <a:pt x="32" y="10"/>
                      <a:pt x="30" y="12"/>
                      <a:pt x="29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2" name="Freeform 232"/>
              <p:cNvSpPr/>
              <p:nvPr/>
            </p:nvSpPr>
            <p:spPr bwMode="auto">
              <a:xfrm>
                <a:off x="2928" y="1874"/>
                <a:ext cx="86" cy="88"/>
              </a:xfrm>
              <a:custGeom>
                <a:avLst/>
                <a:gdLst>
                  <a:gd name="T0" fmla="*/ 0 w 50"/>
                  <a:gd name="T1" fmla="*/ 49 h 51"/>
                  <a:gd name="T2" fmla="*/ 3 w 50"/>
                  <a:gd name="T3" fmla="*/ 35 h 51"/>
                  <a:gd name="T4" fmla="*/ 8 w 50"/>
                  <a:gd name="T5" fmla="*/ 26 h 51"/>
                  <a:gd name="T6" fmla="*/ 8 w 50"/>
                  <a:gd name="T7" fmla="*/ 21 h 51"/>
                  <a:gd name="T8" fmla="*/ 7 w 50"/>
                  <a:gd name="T9" fmla="*/ 15 h 51"/>
                  <a:gd name="T10" fmla="*/ 3 w 50"/>
                  <a:gd name="T11" fmla="*/ 5 h 51"/>
                  <a:gd name="T12" fmla="*/ 21 w 50"/>
                  <a:gd name="T13" fmla="*/ 7 h 51"/>
                  <a:gd name="T14" fmla="*/ 29 w 50"/>
                  <a:gd name="T15" fmla="*/ 11 h 51"/>
                  <a:gd name="T16" fmla="*/ 31 w 50"/>
                  <a:gd name="T17" fmla="*/ 8 h 51"/>
                  <a:gd name="T18" fmla="*/ 36 w 50"/>
                  <a:gd name="T19" fmla="*/ 7 h 51"/>
                  <a:gd name="T20" fmla="*/ 36 w 50"/>
                  <a:gd name="T21" fmla="*/ 9 h 51"/>
                  <a:gd name="T22" fmla="*/ 41 w 50"/>
                  <a:gd name="T23" fmla="*/ 19 h 51"/>
                  <a:gd name="T24" fmla="*/ 42 w 50"/>
                  <a:gd name="T25" fmla="*/ 24 h 51"/>
                  <a:gd name="T26" fmla="*/ 49 w 50"/>
                  <a:gd name="T27" fmla="*/ 23 h 51"/>
                  <a:gd name="T28" fmla="*/ 50 w 50"/>
                  <a:gd name="T29" fmla="*/ 31 h 51"/>
                  <a:gd name="T30" fmla="*/ 42 w 50"/>
                  <a:gd name="T31" fmla="*/ 31 h 51"/>
                  <a:gd name="T32" fmla="*/ 41 w 50"/>
                  <a:gd name="T33" fmla="*/ 37 h 51"/>
                  <a:gd name="T34" fmla="*/ 46 w 50"/>
                  <a:gd name="T35" fmla="*/ 50 h 51"/>
                  <a:gd name="T36" fmla="*/ 34 w 50"/>
                  <a:gd name="T37" fmla="*/ 51 h 51"/>
                  <a:gd name="T38" fmla="*/ 23 w 50"/>
                  <a:gd name="T39" fmla="*/ 49 h 51"/>
                  <a:gd name="T40" fmla="*/ 9 w 50"/>
                  <a:gd name="T41" fmla="*/ 48 h 51"/>
                  <a:gd name="T42" fmla="*/ 0 w 50"/>
                  <a:gd name="T43" fmla="*/ 49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0" h="51">
                    <a:moveTo>
                      <a:pt x="0" y="49"/>
                    </a:moveTo>
                    <a:cubicBezTo>
                      <a:pt x="1" y="44"/>
                      <a:pt x="2" y="40"/>
                      <a:pt x="3" y="35"/>
                    </a:cubicBezTo>
                    <a:cubicBezTo>
                      <a:pt x="4" y="32"/>
                      <a:pt x="8" y="29"/>
                      <a:pt x="8" y="26"/>
                    </a:cubicBezTo>
                    <a:cubicBezTo>
                      <a:pt x="8" y="25"/>
                      <a:pt x="9" y="22"/>
                      <a:pt x="8" y="21"/>
                    </a:cubicBezTo>
                    <a:cubicBezTo>
                      <a:pt x="7" y="20"/>
                      <a:pt x="6" y="17"/>
                      <a:pt x="7" y="15"/>
                    </a:cubicBezTo>
                    <a:cubicBezTo>
                      <a:pt x="8" y="13"/>
                      <a:pt x="4" y="7"/>
                      <a:pt x="3" y="5"/>
                    </a:cubicBezTo>
                    <a:cubicBezTo>
                      <a:pt x="9" y="2"/>
                      <a:pt x="19" y="0"/>
                      <a:pt x="21" y="7"/>
                    </a:cubicBezTo>
                    <a:cubicBezTo>
                      <a:pt x="22" y="12"/>
                      <a:pt x="25" y="12"/>
                      <a:pt x="29" y="11"/>
                    </a:cubicBezTo>
                    <a:cubicBezTo>
                      <a:pt x="31" y="11"/>
                      <a:pt x="31" y="10"/>
                      <a:pt x="31" y="8"/>
                    </a:cubicBezTo>
                    <a:cubicBezTo>
                      <a:pt x="32" y="7"/>
                      <a:pt x="35" y="7"/>
                      <a:pt x="36" y="7"/>
                    </a:cubicBezTo>
                    <a:cubicBezTo>
                      <a:pt x="36" y="7"/>
                      <a:pt x="36" y="8"/>
                      <a:pt x="36" y="9"/>
                    </a:cubicBezTo>
                    <a:cubicBezTo>
                      <a:pt x="43" y="7"/>
                      <a:pt x="39" y="15"/>
                      <a:pt x="41" y="19"/>
                    </a:cubicBezTo>
                    <a:cubicBezTo>
                      <a:pt x="42" y="21"/>
                      <a:pt x="41" y="24"/>
                      <a:pt x="42" y="24"/>
                    </a:cubicBezTo>
                    <a:cubicBezTo>
                      <a:pt x="41" y="24"/>
                      <a:pt x="49" y="23"/>
                      <a:pt x="49" y="23"/>
                    </a:cubicBezTo>
                    <a:cubicBezTo>
                      <a:pt x="49" y="25"/>
                      <a:pt x="48" y="29"/>
                      <a:pt x="50" y="31"/>
                    </a:cubicBezTo>
                    <a:cubicBezTo>
                      <a:pt x="47" y="31"/>
                      <a:pt x="45" y="31"/>
                      <a:pt x="42" y="31"/>
                    </a:cubicBezTo>
                    <a:cubicBezTo>
                      <a:pt x="40" y="31"/>
                      <a:pt x="41" y="35"/>
                      <a:pt x="41" y="37"/>
                    </a:cubicBezTo>
                    <a:cubicBezTo>
                      <a:pt x="41" y="44"/>
                      <a:pt x="41" y="45"/>
                      <a:pt x="46" y="50"/>
                    </a:cubicBezTo>
                    <a:cubicBezTo>
                      <a:pt x="41" y="51"/>
                      <a:pt x="39" y="51"/>
                      <a:pt x="34" y="51"/>
                    </a:cubicBezTo>
                    <a:cubicBezTo>
                      <a:pt x="30" y="50"/>
                      <a:pt x="27" y="49"/>
                      <a:pt x="23" y="49"/>
                    </a:cubicBezTo>
                    <a:cubicBezTo>
                      <a:pt x="20" y="49"/>
                      <a:pt x="11" y="50"/>
                      <a:pt x="9" y="48"/>
                    </a:cubicBezTo>
                    <a:cubicBezTo>
                      <a:pt x="5" y="46"/>
                      <a:pt x="3" y="47"/>
                      <a:pt x="0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3" name="Freeform 233"/>
              <p:cNvSpPr>
                <a:spLocks noEditPoints="1"/>
              </p:cNvSpPr>
              <p:nvPr/>
            </p:nvSpPr>
            <p:spPr bwMode="auto">
              <a:xfrm>
                <a:off x="2926" y="1875"/>
                <a:ext cx="93" cy="88"/>
              </a:xfrm>
              <a:custGeom>
                <a:avLst/>
                <a:gdLst>
                  <a:gd name="T0" fmla="*/ 35 w 54"/>
                  <a:gd name="T1" fmla="*/ 51 h 51"/>
                  <a:gd name="T2" fmla="*/ 24 w 54"/>
                  <a:gd name="T3" fmla="*/ 49 h 51"/>
                  <a:gd name="T4" fmla="*/ 14 w 54"/>
                  <a:gd name="T5" fmla="*/ 49 h 51"/>
                  <a:gd name="T6" fmla="*/ 2 w 54"/>
                  <a:gd name="T7" fmla="*/ 49 h 51"/>
                  <a:gd name="T8" fmla="*/ 0 w 54"/>
                  <a:gd name="T9" fmla="*/ 48 h 51"/>
                  <a:gd name="T10" fmla="*/ 6 w 54"/>
                  <a:gd name="T11" fmla="*/ 30 h 51"/>
                  <a:gd name="T12" fmla="*/ 8 w 54"/>
                  <a:gd name="T13" fmla="*/ 24 h 51"/>
                  <a:gd name="T14" fmla="*/ 7 w 54"/>
                  <a:gd name="T15" fmla="*/ 14 h 51"/>
                  <a:gd name="T16" fmla="*/ 3 w 54"/>
                  <a:gd name="T17" fmla="*/ 4 h 51"/>
                  <a:gd name="T18" fmla="*/ 4 w 54"/>
                  <a:gd name="T19" fmla="*/ 3 h 51"/>
                  <a:gd name="T20" fmla="*/ 23 w 54"/>
                  <a:gd name="T21" fmla="*/ 6 h 51"/>
                  <a:gd name="T22" fmla="*/ 30 w 54"/>
                  <a:gd name="T23" fmla="*/ 9 h 51"/>
                  <a:gd name="T24" fmla="*/ 32 w 54"/>
                  <a:gd name="T25" fmla="*/ 7 h 51"/>
                  <a:gd name="T26" fmla="*/ 37 w 54"/>
                  <a:gd name="T27" fmla="*/ 5 h 51"/>
                  <a:gd name="T28" fmla="*/ 38 w 54"/>
                  <a:gd name="T29" fmla="*/ 6 h 51"/>
                  <a:gd name="T30" fmla="*/ 43 w 54"/>
                  <a:gd name="T31" fmla="*/ 13 h 51"/>
                  <a:gd name="T32" fmla="*/ 43 w 54"/>
                  <a:gd name="T33" fmla="*/ 21 h 51"/>
                  <a:gd name="T34" fmla="*/ 50 w 54"/>
                  <a:gd name="T35" fmla="*/ 21 h 51"/>
                  <a:gd name="T36" fmla="*/ 51 w 54"/>
                  <a:gd name="T37" fmla="*/ 22 h 51"/>
                  <a:gd name="T38" fmla="*/ 51 w 54"/>
                  <a:gd name="T39" fmla="*/ 29 h 51"/>
                  <a:gd name="T40" fmla="*/ 43 w 54"/>
                  <a:gd name="T41" fmla="*/ 31 h 51"/>
                  <a:gd name="T42" fmla="*/ 43 w 54"/>
                  <a:gd name="T43" fmla="*/ 36 h 51"/>
                  <a:gd name="T44" fmla="*/ 48 w 54"/>
                  <a:gd name="T45" fmla="*/ 48 h 51"/>
                  <a:gd name="T46" fmla="*/ 47 w 54"/>
                  <a:gd name="T47" fmla="*/ 50 h 51"/>
                  <a:gd name="T48" fmla="*/ 24 w 54"/>
                  <a:gd name="T49" fmla="*/ 47 h 51"/>
                  <a:gd name="T50" fmla="*/ 35 w 54"/>
                  <a:gd name="T51" fmla="*/ 49 h 51"/>
                  <a:gd name="T52" fmla="*/ 41 w 54"/>
                  <a:gd name="T53" fmla="*/ 38 h 51"/>
                  <a:gd name="T54" fmla="*/ 41 w 54"/>
                  <a:gd name="T55" fmla="*/ 34 h 51"/>
                  <a:gd name="T56" fmla="*/ 43 w 54"/>
                  <a:gd name="T57" fmla="*/ 29 h 51"/>
                  <a:gd name="T58" fmla="*/ 49 w 54"/>
                  <a:gd name="T59" fmla="*/ 24 h 51"/>
                  <a:gd name="T60" fmla="*/ 44 w 54"/>
                  <a:gd name="T61" fmla="*/ 24 h 51"/>
                  <a:gd name="T62" fmla="*/ 43 w 54"/>
                  <a:gd name="T63" fmla="*/ 23 h 51"/>
                  <a:gd name="T64" fmla="*/ 43 w 54"/>
                  <a:gd name="T65" fmla="*/ 24 h 51"/>
                  <a:gd name="T66" fmla="*/ 42 w 54"/>
                  <a:gd name="T67" fmla="*/ 24 h 51"/>
                  <a:gd name="T68" fmla="*/ 41 w 54"/>
                  <a:gd name="T69" fmla="*/ 18 h 51"/>
                  <a:gd name="T70" fmla="*/ 40 w 54"/>
                  <a:gd name="T71" fmla="*/ 9 h 51"/>
                  <a:gd name="T72" fmla="*/ 36 w 54"/>
                  <a:gd name="T73" fmla="*/ 9 h 51"/>
                  <a:gd name="T74" fmla="*/ 33 w 54"/>
                  <a:gd name="T75" fmla="*/ 7 h 51"/>
                  <a:gd name="T76" fmla="*/ 30 w 54"/>
                  <a:gd name="T77" fmla="*/ 11 h 51"/>
                  <a:gd name="T78" fmla="*/ 21 w 54"/>
                  <a:gd name="T79" fmla="*/ 6 h 51"/>
                  <a:gd name="T80" fmla="*/ 6 w 54"/>
                  <a:gd name="T81" fmla="*/ 4 h 51"/>
                  <a:gd name="T82" fmla="*/ 8 w 54"/>
                  <a:gd name="T83" fmla="*/ 15 h 51"/>
                  <a:gd name="T84" fmla="*/ 10 w 54"/>
                  <a:gd name="T85" fmla="*/ 24 h 51"/>
                  <a:gd name="T86" fmla="*/ 8 w 54"/>
                  <a:gd name="T87" fmla="*/ 31 h 51"/>
                  <a:gd name="T88" fmla="*/ 2 w 54"/>
                  <a:gd name="T89" fmla="*/ 46 h 51"/>
                  <a:gd name="T90" fmla="*/ 14 w 54"/>
                  <a:gd name="T91" fmla="*/ 47 h 51"/>
                  <a:gd name="T92" fmla="*/ 24 w 54"/>
                  <a:gd name="T93" fmla="*/ 47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54" h="51">
                    <a:moveTo>
                      <a:pt x="40" y="51"/>
                    </a:moveTo>
                    <a:cubicBezTo>
                      <a:pt x="38" y="51"/>
                      <a:pt x="37" y="51"/>
                      <a:pt x="35" y="51"/>
                    </a:cubicBezTo>
                    <a:cubicBezTo>
                      <a:pt x="33" y="50"/>
                      <a:pt x="31" y="50"/>
                      <a:pt x="30" y="50"/>
                    </a:cubicBezTo>
                    <a:cubicBezTo>
                      <a:pt x="28" y="49"/>
                      <a:pt x="26" y="49"/>
                      <a:pt x="24" y="49"/>
                    </a:cubicBezTo>
                    <a:cubicBezTo>
                      <a:pt x="23" y="49"/>
                      <a:pt x="22" y="49"/>
                      <a:pt x="21" y="49"/>
                    </a:cubicBezTo>
                    <a:cubicBezTo>
                      <a:pt x="19" y="49"/>
                      <a:pt x="16" y="49"/>
                      <a:pt x="14" y="49"/>
                    </a:cubicBezTo>
                    <a:cubicBezTo>
                      <a:pt x="12" y="49"/>
                      <a:pt x="10" y="49"/>
                      <a:pt x="9" y="48"/>
                    </a:cubicBezTo>
                    <a:cubicBezTo>
                      <a:pt x="6" y="46"/>
                      <a:pt x="5" y="47"/>
                      <a:pt x="2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1" y="43"/>
                      <a:pt x="1" y="39"/>
                      <a:pt x="3" y="34"/>
                    </a:cubicBezTo>
                    <a:cubicBezTo>
                      <a:pt x="4" y="32"/>
                      <a:pt x="5" y="31"/>
                      <a:pt x="6" y="30"/>
                    </a:cubicBezTo>
                    <a:cubicBezTo>
                      <a:pt x="7" y="28"/>
                      <a:pt x="8" y="27"/>
                      <a:pt x="8" y="25"/>
                    </a:cubicBezTo>
                    <a:cubicBezTo>
                      <a:pt x="8" y="25"/>
                      <a:pt x="8" y="25"/>
                      <a:pt x="8" y="24"/>
                    </a:cubicBezTo>
                    <a:cubicBezTo>
                      <a:pt x="9" y="23"/>
                      <a:pt x="9" y="21"/>
                      <a:pt x="8" y="21"/>
                    </a:cubicBezTo>
                    <a:cubicBezTo>
                      <a:pt x="7" y="19"/>
                      <a:pt x="5" y="16"/>
                      <a:pt x="7" y="14"/>
                    </a:cubicBezTo>
                    <a:cubicBezTo>
                      <a:pt x="8" y="12"/>
                      <a:pt x="6" y="8"/>
                      <a:pt x="4" y="6"/>
                    </a:cubicBezTo>
                    <a:cubicBezTo>
                      <a:pt x="4" y="5"/>
                      <a:pt x="4" y="4"/>
                      <a:pt x="3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2"/>
                      <a:pt x="10" y="0"/>
                      <a:pt x="14" y="0"/>
                    </a:cubicBezTo>
                    <a:cubicBezTo>
                      <a:pt x="20" y="0"/>
                      <a:pt x="22" y="3"/>
                      <a:pt x="23" y="6"/>
                    </a:cubicBezTo>
                    <a:cubicBezTo>
                      <a:pt x="24" y="9"/>
                      <a:pt x="25" y="10"/>
                      <a:pt x="27" y="10"/>
                    </a:cubicBezTo>
                    <a:cubicBezTo>
                      <a:pt x="28" y="10"/>
                      <a:pt x="29" y="9"/>
                      <a:pt x="30" y="9"/>
                    </a:cubicBezTo>
                    <a:cubicBezTo>
                      <a:pt x="31" y="9"/>
                      <a:pt x="31" y="9"/>
                      <a:pt x="31" y="8"/>
                    </a:cubicBezTo>
                    <a:cubicBezTo>
                      <a:pt x="31" y="8"/>
                      <a:pt x="31" y="7"/>
                      <a:pt x="32" y="7"/>
                    </a:cubicBezTo>
                    <a:cubicBezTo>
                      <a:pt x="32" y="5"/>
                      <a:pt x="34" y="5"/>
                      <a:pt x="36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40" y="6"/>
                      <a:pt x="41" y="7"/>
                      <a:pt x="41" y="7"/>
                    </a:cubicBezTo>
                    <a:cubicBezTo>
                      <a:pt x="43" y="9"/>
                      <a:pt x="43" y="11"/>
                      <a:pt x="43" y="13"/>
                    </a:cubicBezTo>
                    <a:cubicBezTo>
                      <a:pt x="43" y="14"/>
                      <a:pt x="43" y="16"/>
                      <a:pt x="43" y="17"/>
                    </a:cubicBezTo>
                    <a:cubicBezTo>
                      <a:pt x="43" y="18"/>
                      <a:pt x="43" y="20"/>
                      <a:pt x="43" y="21"/>
                    </a:cubicBezTo>
                    <a:cubicBezTo>
                      <a:pt x="43" y="21"/>
                      <a:pt x="43" y="22"/>
                      <a:pt x="44" y="22"/>
                    </a:cubicBezTo>
                    <a:cubicBezTo>
                      <a:pt x="46" y="21"/>
                      <a:pt x="50" y="21"/>
                      <a:pt x="50" y="21"/>
                    </a:cubicBezTo>
                    <a:cubicBezTo>
                      <a:pt x="51" y="21"/>
                      <a:pt x="51" y="21"/>
                      <a:pt x="51" y="21"/>
                    </a:cubicBezTo>
                    <a:cubicBezTo>
                      <a:pt x="51" y="22"/>
                      <a:pt x="51" y="22"/>
                      <a:pt x="51" y="22"/>
                    </a:cubicBezTo>
                    <a:cubicBezTo>
                      <a:pt x="51" y="22"/>
                      <a:pt x="51" y="23"/>
                      <a:pt x="51" y="24"/>
                    </a:cubicBezTo>
                    <a:cubicBezTo>
                      <a:pt x="51" y="26"/>
                      <a:pt x="50" y="28"/>
                      <a:pt x="51" y="29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43" y="31"/>
                      <a:pt x="43" y="31"/>
                      <a:pt x="43" y="31"/>
                    </a:cubicBezTo>
                    <a:cubicBezTo>
                      <a:pt x="43" y="31"/>
                      <a:pt x="43" y="33"/>
                      <a:pt x="43" y="34"/>
                    </a:cubicBezTo>
                    <a:cubicBezTo>
                      <a:pt x="43" y="35"/>
                      <a:pt x="43" y="35"/>
                      <a:pt x="43" y="36"/>
                    </a:cubicBezTo>
                    <a:cubicBezTo>
                      <a:pt x="43" y="38"/>
                      <a:pt x="43" y="38"/>
                      <a:pt x="43" y="38"/>
                    </a:cubicBezTo>
                    <a:cubicBezTo>
                      <a:pt x="43" y="43"/>
                      <a:pt x="43" y="44"/>
                      <a:pt x="48" y="48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7" y="50"/>
                      <a:pt x="47" y="50"/>
                      <a:pt x="47" y="50"/>
                    </a:cubicBezTo>
                    <a:cubicBezTo>
                      <a:pt x="44" y="50"/>
                      <a:pt x="42" y="51"/>
                      <a:pt x="40" y="51"/>
                    </a:cubicBezTo>
                    <a:close/>
                    <a:moveTo>
                      <a:pt x="24" y="47"/>
                    </a:moveTo>
                    <a:cubicBezTo>
                      <a:pt x="26" y="47"/>
                      <a:pt x="28" y="47"/>
                      <a:pt x="30" y="48"/>
                    </a:cubicBezTo>
                    <a:cubicBezTo>
                      <a:pt x="32" y="48"/>
                      <a:pt x="33" y="48"/>
                      <a:pt x="35" y="49"/>
                    </a:cubicBezTo>
                    <a:cubicBezTo>
                      <a:pt x="39" y="49"/>
                      <a:pt x="41" y="49"/>
                      <a:pt x="45" y="48"/>
                    </a:cubicBezTo>
                    <a:cubicBezTo>
                      <a:pt x="41" y="45"/>
                      <a:pt x="41" y="43"/>
                      <a:pt x="41" y="38"/>
                    </a:cubicBezTo>
                    <a:cubicBezTo>
                      <a:pt x="41" y="36"/>
                      <a:pt x="41" y="36"/>
                      <a:pt x="41" y="36"/>
                    </a:cubicBezTo>
                    <a:cubicBezTo>
                      <a:pt x="41" y="35"/>
                      <a:pt x="41" y="35"/>
                      <a:pt x="41" y="34"/>
                    </a:cubicBezTo>
                    <a:cubicBezTo>
                      <a:pt x="41" y="33"/>
                      <a:pt x="41" y="31"/>
                      <a:pt x="42" y="30"/>
                    </a:cubicBezTo>
                    <a:cubicBezTo>
                      <a:pt x="42" y="29"/>
                      <a:pt x="43" y="29"/>
                      <a:pt x="43" y="29"/>
                    </a:cubicBezTo>
                    <a:cubicBezTo>
                      <a:pt x="49" y="29"/>
                      <a:pt x="49" y="29"/>
                      <a:pt x="49" y="29"/>
                    </a:cubicBezTo>
                    <a:cubicBezTo>
                      <a:pt x="48" y="27"/>
                      <a:pt x="49" y="25"/>
                      <a:pt x="49" y="24"/>
                    </a:cubicBezTo>
                    <a:cubicBezTo>
                      <a:pt x="49" y="23"/>
                      <a:pt x="49" y="23"/>
                      <a:pt x="49" y="23"/>
                    </a:cubicBezTo>
                    <a:cubicBezTo>
                      <a:pt x="47" y="23"/>
                      <a:pt x="44" y="24"/>
                      <a:pt x="44" y="24"/>
                    </a:cubicBezTo>
                    <a:cubicBezTo>
                      <a:pt x="44" y="24"/>
                      <a:pt x="44" y="24"/>
                      <a:pt x="44" y="23"/>
                    </a:cubicBezTo>
                    <a:cubicBezTo>
                      <a:pt x="43" y="23"/>
                      <a:pt x="43" y="23"/>
                      <a:pt x="43" y="23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2" y="24"/>
                      <a:pt x="42" y="24"/>
                      <a:pt x="42" y="24"/>
                    </a:cubicBezTo>
                    <a:cubicBezTo>
                      <a:pt x="42" y="24"/>
                      <a:pt x="42" y="24"/>
                      <a:pt x="42" y="24"/>
                    </a:cubicBezTo>
                    <a:cubicBezTo>
                      <a:pt x="41" y="23"/>
                      <a:pt x="41" y="22"/>
                      <a:pt x="41" y="21"/>
                    </a:cubicBezTo>
                    <a:cubicBezTo>
                      <a:pt x="41" y="20"/>
                      <a:pt x="41" y="19"/>
                      <a:pt x="41" y="18"/>
                    </a:cubicBezTo>
                    <a:cubicBezTo>
                      <a:pt x="41" y="16"/>
                      <a:pt x="41" y="15"/>
                      <a:pt x="41" y="13"/>
                    </a:cubicBezTo>
                    <a:cubicBezTo>
                      <a:pt x="41" y="11"/>
                      <a:pt x="41" y="9"/>
                      <a:pt x="40" y="9"/>
                    </a:cubicBezTo>
                    <a:cubicBezTo>
                      <a:pt x="40" y="9"/>
                      <a:pt x="39" y="8"/>
                      <a:pt x="37" y="8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6" y="7"/>
                      <a:pt x="36" y="7"/>
                      <a:pt x="36" y="7"/>
                    </a:cubicBezTo>
                    <a:cubicBezTo>
                      <a:pt x="36" y="7"/>
                      <a:pt x="34" y="7"/>
                      <a:pt x="33" y="7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10"/>
                      <a:pt x="32" y="11"/>
                      <a:pt x="30" y="11"/>
                    </a:cubicBezTo>
                    <a:cubicBezTo>
                      <a:pt x="29" y="11"/>
                      <a:pt x="28" y="12"/>
                      <a:pt x="27" y="12"/>
                    </a:cubicBezTo>
                    <a:cubicBezTo>
                      <a:pt x="24" y="12"/>
                      <a:pt x="22" y="10"/>
                      <a:pt x="21" y="6"/>
                    </a:cubicBezTo>
                    <a:cubicBezTo>
                      <a:pt x="20" y="4"/>
                      <a:pt x="18" y="2"/>
                      <a:pt x="14" y="2"/>
                    </a:cubicBezTo>
                    <a:cubicBezTo>
                      <a:pt x="12" y="2"/>
                      <a:pt x="9" y="3"/>
                      <a:pt x="6" y="4"/>
                    </a:cubicBezTo>
                    <a:cubicBezTo>
                      <a:pt x="6" y="4"/>
                      <a:pt x="6" y="5"/>
                      <a:pt x="6" y="5"/>
                    </a:cubicBezTo>
                    <a:cubicBezTo>
                      <a:pt x="8" y="8"/>
                      <a:pt x="10" y="12"/>
                      <a:pt x="8" y="15"/>
                    </a:cubicBezTo>
                    <a:cubicBezTo>
                      <a:pt x="8" y="16"/>
                      <a:pt x="9" y="18"/>
                      <a:pt x="10" y="19"/>
                    </a:cubicBezTo>
                    <a:cubicBezTo>
                      <a:pt x="11" y="21"/>
                      <a:pt x="11" y="23"/>
                      <a:pt x="10" y="24"/>
                    </a:cubicBezTo>
                    <a:cubicBezTo>
                      <a:pt x="10" y="25"/>
                      <a:pt x="10" y="25"/>
                      <a:pt x="10" y="26"/>
                    </a:cubicBezTo>
                    <a:cubicBezTo>
                      <a:pt x="10" y="27"/>
                      <a:pt x="9" y="29"/>
                      <a:pt x="8" y="31"/>
                    </a:cubicBezTo>
                    <a:cubicBezTo>
                      <a:pt x="6" y="32"/>
                      <a:pt x="5" y="33"/>
                      <a:pt x="5" y="35"/>
                    </a:cubicBezTo>
                    <a:cubicBezTo>
                      <a:pt x="4" y="39"/>
                      <a:pt x="3" y="42"/>
                      <a:pt x="2" y="46"/>
                    </a:cubicBezTo>
                    <a:cubicBezTo>
                      <a:pt x="5" y="45"/>
                      <a:pt x="8" y="45"/>
                      <a:pt x="10" y="47"/>
                    </a:cubicBezTo>
                    <a:cubicBezTo>
                      <a:pt x="11" y="47"/>
                      <a:pt x="12" y="47"/>
                      <a:pt x="14" y="47"/>
                    </a:cubicBezTo>
                    <a:cubicBezTo>
                      <a:pt x="16" y="47"/>
                      <a:pt x="18" y="47"/>
                      <a:pt x="20" y="47"/>
                    </a:cubicBezTo>
                    <a:cubicBezTo>
                      <a:pt x="22" y="47"/>
                      <a:pt x="23" y="47"/>
                      <a:pt x="24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4" name="Freeform 234"/>
              <p:cNvSpPr/>
              <p:nvPr/>
            </p:nvSpPr>
            <p:spPr bwMode="auto">
              <a:xfrm>
                <a:off x="2931" y="1867"/>
                <a:ext cx="7" cy="12"/>
              </a:xfrm>
              <a:custGeom>
                <a:avLst/>
                <a:gdLst>
                  <a:gd name="T0" fmla="*/ 1 w 4"/>
                  <a:gd name="T1" fmla="*/ 7 h 7"/>
                  <a:gd name="T2" fmla="*/ 4 w 4"/>
                  <a:gd name="T3" fmla="*/ 2 h 7"/>
                  <a:gd name="T4" fmla="*/ 1 w 4"/>
                  <a:gd name="T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7">
                    <a:moveTo>
                      <a:pt x="1" y="7"/>
                    </a:moveTo>
                    <a:cubicBezTo>
                      <a:pt x="0" y="5"/>
                      <a:pt x="1" y="0"/>
                      <a:pt x="4" y="2"/>
                    </a:cubicBezTo>
                    <a:cubicBezTo>
                      <a:pt x="2" y="3"/>
                      <a:pt x="3" y="6"/>
                      <a:pt x="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5" name="Freeform 235"/>
              <p:cNvSpPr/>
              <p:nvPr/>
            </p:nvSpPr>
            <p:spPr bwMode="auto">
              <a:xfrm>
                <a:off x="2930" y="1867"/>
                <a:ext cx="10" cy="14"/>
              </a:xfrm>
              <a:custGeom>
                <a:avLst/>
                <a:gdLst>
                  <a:gd name="T0" fmla="*/ 2 w 6"/>
                  <a:gd name="T1" fmla="*/ 8 h 8"/>
                  <a:gd name="T2" fmla="*/ 1 w 6"/>
                  <a:gd name="T3" fmla="*/ 7 h 8"/>
                  <a:gd name="T4" fmla="*/ 1 w 6"/>
                  <a:gd name="T5" fmla="*/ 2 h 8"/>
                  <a:gd name="T6" fmla="*/ 5 w 6"/>
                  <a:gd name="T7" fmla="*/ 1 h 8"/>
                  <a:gd name="T8" fmla="*/ 6 w 6"/>
                  <a:gd name="T9" fmla="*/ 2 h 8"/>
                  <a:gd name="T10" fmla="*/ 5 w 6"/>
                  <a:gd name="T11" fmla="*/ 3 h 8"/>
                  <a:gd name="T12" fmla="*/ 4 w 6"/>
                  <a:gd name="T13" fmla="*/ 5 h 8"/>
                  <a:gd name="T14" fmla="*/ 3 w 6"/>
                  <a:gd name="T15" fmla="*/ 8 h 8"/>
                  <a:gd name="T16" fmla="*/ 2 w 6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8">
                    <a:moveTo>
                      <a:pt x="2" y="8"/>
                    </a:move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3"/>
                      <a:pt x="1" y="2"/>
                    </a:cubicBezTo>
                    <a:cubicBezTo>
                      <a:pt x="2" y="0"/>
                      <a:pt x="4" y="0"/>
                      <a:pt x="5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4"/>
                      <a:pt x="4" y="4"/>
                      <a:pt x="4" y="5"/>
                    </a:cubicBezTo>
                    <a:cubicBezTo>
                      <a:pt x="4" y="6"/>
                      <a:pt x="4" y="7"/>
                      <a:pt x="3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6" name="Freeform 236"/>
              <p:cNvSpPr/>
              <p:nvPr/>
            </p:nvSpPr>
            <p:spPr bwMode="auto">
              <a:xfrm>
                <a:off x="2985" y="1962"/>
                <a:ext cx="63" cy="68"/>
              </a:xfrm>
              <a:custGeom>
                <a:avLst/>
                <a:gdLst>
                  <a:gd name="T0" fmla="*/ 37 w 37"/>
                  <a:gd name="T1" fmla="*/ 17 h 40"/>
                  <a:gd name="T2" fmla="*/ 28 w 37"/>
                  <a:gd name="T3" fmla="*/ 24 h 40"/>
                  <a:gd name="T4" fmla="*/ 20 w 37"/>
                  <a:gd name="T5" fmla="*/ 32 h 40"/>
                  <a:gd name="T6" fmla="*/ 11 w 37"/>
                  <a:gd name="T7" fmla="*/ 35 h 40"/>
                  <a:gd name="T8" fmla="*/ 3 w 37"/>
                  <a:gd name="T9" fmla="*/ 34 h 40"/>
                  <a:gd name="T10" fmla="*/ 0 w 37"/>
                  <a:gd name="T11" fmla="*/ 26 h 40"/>
                  <a:gd name="T12" fmla="*/ 0 w 37"/>
                  <a:gd name="T13" fmla="*/ 18 h 40"/>
                  <a:gd name="T14" fmla="*/ 4 w 37"/>
                  <a:gd name="T15" fmla="*/ 17 h 40"/>
                  <a:gd name="T16" fmla="*/ 4 w 37"/>
                  <a:gd name="T17" fmla="*/ 2 h 40"/>
                  <a:gd name="T18" fmla="*/ 14 w 37"/>
                  <a:gd name="T19" fmla="*/ 3 h 40"/>
                  <a:gd name="T20" fmla="*/ 20 w 37"/>
                  <a:gd name="T21" fmla="*/ 0 h 40"/>
                  <a:gd name="T22" fmla="*/ 24 w 37"/>
                  <a:gd name="T23" fmla="*/ 6 h 40"/>
                  <a:gd name="T24" fmla="*/ 31 w 37"/>
                  <a:gd name="T25" fmla="*/ 12 h 40"/>
                  <a:gd name="T26" fmla="*/ 37 w 37"/>
                  <a:gd name="T27" fmla="*/ 17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" h="40">
                    <a:moveTo>
                      <a:pt x="37" y="17"/>
                    </a:moveTo>
                    <a:cubicBezTo>
                      <a:pt x="34" y="19"/>
                      <a:pt x="31" y="21"/>
                      <a:pt x="28" y="24"/>
                    </a:cubicBezTo>
                    <a:cubicBezTo>
                      <a:pt x="26" y="26"/>
                      <a:pt x="22" y="32"/>
                      <a:pt x="20" y="32"/>
                    </a:cubicBezTo>
                    <a:cubicBezTo>
                      <a:pt x="15" y="33"/>
                      <a:pt x="15" y="30"/>
                      <a:pt x="11" y="35"/>
                    </a:cubicBezTo>
                    <a:cubicBezTo>
                      <a:pt x="8" y="38"/>
                      <a:pt x="3" y="40"/>
                      <a:pt x="3" y="34"/>
                    </a:cubicBezTo>
                    <a:cubicBezTo>
                      <a:pt x="3" y="31"/>
                      <a:pt x="0" y="29"/>
                      <a:pt x="0" y="26"/>
                    </a:cubicBezTo>
                    <a:cubicBezTo>
                      <a:pt x="0" y="23"/>
                      <a:pt x="0" y="20"/>
                      <a:pt x="0" y="18"/>
                    </a:cubicBezTo>
                    <a:cubicBezTo>
                      <a:pt x="0" y="16"/>
                      <a:pt x="4" y="18"/>
                      <a:pt x="4" y="17"/>
                    </a:cubicBezTo>
                    <a:cubicBezTo>
                      <a:pt x="4" y="14"/>
                      <a:pt x="2" y="4"/>
                      <a:pt x="4" y="2"/>
                    </a:cubicBezTo>
                    <a:cubicBezTo>
                      <a:pt x="5" y="0"/>
                      <a:pt x="14" y="0"/>
                      <a:pt x="14" y="3"/>
                    </a:cubicBezTo>
                    <a:cubicBezTo>
                      <a:pt x="16" y="1"/>
                      <a:pt x="18" y="0"/>
                      <a:pt x="20" y="0"/>
                    </a:cubicBezTo>
                    <a:cubicBezTo>
                      <a:pt x="22" y="0"/>
                      <a:pt x="23" y="5"/>
                      <a:pt x="24" y="6"/>
                    </a:cubicBezTo>
                    <a:cubicBezTo>
                      <a:pt x="26" y="7"/>
                      <a:pt x="30" y="10"/>
                      <a:pt x="31" y="12"/>
                    </a:cubicBezTo>
                    <a:cubicBezTo>
                      <a:pt x="31" y="16"/>
                      <a:pt x="33" y="16"/>
                      <a:pt x="3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7" name="Freeform 237"/>
              <p:cNvSpPr>
                <a:spLocks noEditPoints="1"/>
              </p:cNvSpPr>
              <p:nvPr/>
            </p:nvSpPr>
            <p:spPr bwMode="auto">
              <a:xfrm>
                <a:off x="2983" y="1960"/>
                <a:ext cx="69" cy="69"/>
              </a:xfrm>
              <a:custGeom>
                <a:avLst/>
                <a:gdLst>
                  <a:gd name="T0" fmla="*/ 7 w 40"/>
                  <a:gd name="T1" fmla="*/ 40 h 40"/>
                  <a:gd name="T2" fmla="*/ 4 w 40"/>
                  <a:gd name="T3" fmla="*/ 39 h 40"/>
                  <a:gd name="T4" fmla="*/ 3 w 40"/>
                  <a:gd name="T5" fmla="*/ 35 h 40"/>
                  <a:gd name="T6" fmla="*/ 2 w 40"/>
                  <a:gd name="T7" fmla="*/ 32 h 40"/>
                  <a:gd name="T8" fmla="*/ 0 w 40"/>
                  <a:gd name="T9" fmla="*/ 27 h 40"/>
                  <a:gd name="T10" fmla="*/ 0 w 40"/>
                  <a:gd name="T11" fmla="*/ 19 h 40"/>
                  <a:gd name="T12" fmla="*/ 2 w 40"/>
                  <a:gd name="T13" fmla="*/ 17 h 40"/>
                  <a:gd name="T14" fmla="*/ 4 w 40"/>
                  <a:gd name="T15" fmla="*/ 17 h 40"/>
                  <a:gd name="T16" fmla="*/ 4 w 40"/>
                  <a:gd name="T17" fmla="*/ 17 h 40"/>
                  <a:gd name="T18" fmla="*/ 4 w 40"/>
                  <a:gd name="T19" fmla="*/ 14 h 40"/>
                  <a:gd name="T20" fmla="*/ 4 w 40"/>
                  <a:gd name="T21" fmla="*/ 3 h 40"/>
                  <a:gd name="T22" fmla="*/ 11 w 40"/>
                  <a:gd name="T23" fmla="*/ 1 h 40"/>
                  <a:gd name="T24" fmla="*/ 15 w 40"/>
                  <a:gd name="T25" fmla="*/ 2 h 40"/>
                  <a:gd name="T26" fmla="*/ 21 w 40"/>
                  <a:gd name="T27" fmla="*/ 0 h 40"/>
                  <a:gd name="T28" fmla="*/ 24 w 40"/>
                  <a:gd name="T29" fmla="*/ 4 h 40"/>
                  <a:gd name="T30" fmla="*/ 26 w 40"/>
                  <a:gd name="T31" fmla="*/ 6 h 40"/>
                  <a:gd name="T32" fmla="*/ 27 w 40"/>
                  <a:gd name="T33" fmla="*/ 7 h 40"/>
                  <a:gd name="T34" fmla="*/ 33 w 40"/>
                  <a:gd name="T35" fmla="*/ 13 h 40"/>
                  <a:gd name="T36" fmla="*/ 37 w 40"/>
                  <a:gd name="T37" fmla="*/ 17 h 40"/>
                  <a:gd name="T38" fmla="*/ 38 w 40"/>
                  <a:gd name="T39" fmla="*/ 18 h 40"/>
                  <a:gd name="T40" fmla="*/ 40 w 40"/>
                  <a:gd name="T41" fmla="*/ 18 h 40"/>
                  <a:gd name="T42" fmla="*/ 38 w 40"/>
                  <a:gd name="T43" fmla="*/ 19 h 40"/>
                  <a:gd name="T44" fmla="*/ 36 w 40"/>
                  <a:gd name="T45" fmla="*/ 21 h 40"/>
                  <a:gd name="T46" fmla="*/ 30 w 40"/>
                  <a:gd name="T47" fmla="*/ 25 h 40"/>
                  <a:gd name="T48" fmla="*/ 28 w 40"/>
                  <a:gd name="T49" fmla="*/ 28 h 40"/>
                  <a:gd name="T50" fmla="*/ 22 w 40"/>
                  <a:gd name="T51" fmla="*/ 34 h 40"/>
                  <a:gd name="T52" fmla="*/ 17 w 40"/>
                  <a:gd name="T53" fmla="*/ 34 h 40"/>
                  <a:gd name="T54" fmla="*/ 16 w 40"/>
                  <a:gd name="T55" fmla="*/ 34 h 40"/>
                  <a:gd name="T56" fmla="*/ 12 w 40"/>
                  <a:gd name="T57" fmla="*/ 36 h 40"/>
                  <a:gd name="T58" fmla="*/ 7 w 40"/>
                  <a:gd name="T59" fmla="*/ 40 h 40"/>
                  <a:gd name="T60" fmla="*/ 2 w 40"/>
                  <a:gd name="T61" fmla="*/ 19 h 40"/>
                  <a:gd name="T62" fmla="*/ 2 w 40"/>
                  <a:gd name="T63" fmla="*/ 19 h 40"/>
                  <a:gd name="T64" fmla="*/ 2 w 40"/>
                  <a:gd name="T65" fmla="*/ 27 h 40"/>
                  <a:gd name="T66" fmla="*/ 3 w 40"/>
                  <a:gd name="T67" fmla="*/ 31 h 40"/>
                  <a:gd name="T68" fmla="*/ 5 w 40"/>
                  <a:gd name="T69" fmla="*/ 35 h 40"/>
                  <a:gd name="T70" fmla="*/ 6 w 40"/>
                  <a:gd name="T71" fmla="*/ 37 h 40"/>
                  <a:gd name="T72" fmla="*/ 11 w 40"/>
                  <a:gd name="T73" fmla="*/ 35 h 40"/>
                  <a:gd name="T74" fmla="*/ 16 w 40"/>
                  <a:gd name="T75" fmla="*/ 32 h 40"/>
                  <a:gd name="T76" fmla="*/ 17 w 40"/>
                  <a:gd name="T77" fmla="*/ 32 h 40"/>
                  <a:gd name="T78" fmla="*/ 21 w 40"/>
                  <a:gd name="T79" fmla="*/ 33 h 40"/>
                  <a:gd name="T80" fmla="*/ 26 w 40"/>
                  <a:gd name="T81" fmla="*/ 27 h 40"/>
                  <a:gd name="T82" fmla="*/ 29 w 40"/>
                  <a:gd name="T83" fmla="*/ 24 h 40"/>
                  <a:gd name="T84" fmla="*/ 35 w 40"/>
                  <a:gd name="T85" fmla="*/ 19 h 40"/>
                  <a:gd name="T86" fmla="*/ 36 w 40"/>
                  <a:gd name="T87" fmla="*/ 19 h 40"/>
                  <a:gd name="T88" fmla="*/ 36 w 40"/>
                  <a:gd name="T89" fmla="*/ 19 h 40"/>
                  <a:gd name="T90" fmla="*/ 31 w 40"/>
                  <a:gd name="T91" fmla="*/ 13 h 40"/>
                  <a:gd name="T92" fmla="*/ 26 w 40"/>
                  <a:gd name="T93" fmla="*/ 9 h 40"/>
                  <a:gd name="T94" fmla="*/ 25 w 40"/>
                  <a:gd name="T95" fmla="*/ 8 h 40"/>
                  <a:gd name="T96" fmla="*/ 23 w 40"/>
                  <a:gd name="T97" fmla="*/ 4 h 40"/>
                  <a:gd name="T98" fmla="*/ 21 w 40"/>
                  <a:gd name="T99" fmla="*/ 2 h 40"/>
                  <a:gd name="T100" fmla="*/ 16 w 40"/>
                  <a:gd name="T101" fmla="*/ 5 h 40"/>
                  <a:gd name="T102" fmla="*/ 15 w 40"/>
                  <a:gd name="T103" fmla="*/ 6 h 40"/>
                  <a:gd name="T104" fmla="*/ 14 w 40"/>
                  <a:gd name="T105" fmla="*/ 4 h 40"/>
                  <a:gd name="T106" fmla="*/ 11 w 40"/>
                  <a:gd name="T107" fmla="*/ 3 h 40"/>
                  <a:gd name="T108" fmla="*/ 6 w 40"/>
                  <a:gd name="T109" fmla="*/ 4 h 40"/>
                  <a:gd name="T110" fmla="*/ 6 w 40"/>
                  <a:gd name="T111" fmla="*/ 14 h 40"/>
                  <a:gd name="T112" fmla="*/ 6 w 40"/>
                  <a:gd name="T113" fmla="*/ 18 h 40"/>
                  <a:gd name="T114" fmla="*/ 4 w 40"/>
                  <a:gd name="T115" fmla="*/ 19 h 40"/>
                  <a:gd name="T116" fmla="*/ 3 w 40"/>
                  <a:gd name="T117" fmla="*/ 19 h 40"/>
                  <a:gd name="T118" fmla="*/ 2 w 40"/>
                  <a:gd name="T119" fmla="*/ 19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0" h="40">
                    <a:moveTo>
                      <a:pt x="7" y="40"/>
                    </a:moveTo>
                    <a:cubicBezTo>
                      <a:pt x="6" y="40"/>
                      <a:pt x="5" y="39"/>
                      <a:pt x="4" y="39"/>
                    </a:cubicBezTo>
                    <a:cubicBezTo>
                      <a:pt x="3" y="38"/>
                      <a:pt x="3" y="37"/>
                      <a:pt x="3" y="35"/>
                    </a:cubicBezTo>
                    <a:cubicBezTo>
                      <a:pt x="3" y="34"/>
                      <a:pt x="3" y="33"/>
                      <a:pt x="2" y="32"/>
                    </a:cubicBezTo>
                    <a:cubicBezTo>
                      <a:pt x="1" y="30"/>
                      <a:pt x="0" y="29"/>
                      <a:pt x="0" y="27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8"/>
                      <a:pt x="0" y="17"/>
                      <a:pt x="2" y="17"/>
                    </a:cubicBezTo>
                    <a:cubicBezTo>
                      <a:pt x="3" y="17"/>
                      <a:pt x="3" y="17"/>
                      <a:pt x="4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6"/>
                      <a:pt x="4" y="15"/>
                      <a:pt x="4" y="14"/>
                    </a:cubicBezTo>
                    <a:cubicBezTo>
                      <a:pt x="3" y="9"/>
                      <a:pt x="3" y="4"/>
                      <a:pt x="4" y="3"/>
                    </a:cubicBezTo>
                    <a:cubicBezTo>
                      <a:pt x="5" y="1"/>
                      <a:pt x="8" y="1"/>
                      <a:pt x="11" y="1"/>
                    </a:cubicBezTo>
                    <a:cubicBezTo>
                      <a:pt x="13" y="1"/>
                      <a:pt x="15" y="1"/>
                      <a:pt x="15" y="2"/>
                    </a:cubicBezTo>
                    <a:cubicBezTo>
                      <a:pt x="17" y="1"/>
                      <a:pt x="19" y="0"/>
                      <a:pt x="21" y="0"/>
                    </a:cubicBezTo>
                    <a:cubicBezTo>
                      <a:pt x="23" y="0"/>
                      <a:pt x="24" y="2"/>
                      <a:pt x="24" y="4"/>
                    </a:cubicBezTo>
                    <a:cubicBezTo>
                      <a:pt x="25" y="5"/>
                      <a:pt x="25" y="6"/>
                      <a:pt x="26" y="6"/>
                    </a:cubicBezTo>
                    <a:cubicBezTo>
                      <a:pt x="26" y="7"/>
                      <a:pt x="27" y="7"/>
                      <a:pt x="27" y="7"/>
                    </a:cubicBezTo>
                    <a:cubicBezTo>
                      <a:pt x="30" y="9"/>
                      <a:pt x="33" y="11"/>
                      <a:pt x="33" y="13"/>
                    </a:cubicBezTo>
                    <a:cubicBezTo>
                      <a:pt x="33" y="15"/>
                      <a:pt x="34" y="16"/>
                      <a:pt x="37" y="17"/>
                    </a:cubicBezTo>
                    <a:cubicBezTo>
                      <a:pt x="37" y="17"/>
                      <a:pt x="38" y="17"/>
                      <a:pt x="38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38" y="19"/>
                      <a:pt x="38" y="19"/>
                      <a:pt x="38" y="19"/>
                    </a:cubicBezTo>
                    <a:cubicBezTo>
                      <a:pt x="38" y="20"/>
                      <a:pt x="37" y="20"/>
                      <a:pt x="36" y="21"/>
                    </a:cubicBezTo>
                    <a:cubicBezTo>
                      <a:pt x="34" y="22"/>
                      <a:pt x="32" y="23"/>
                      <a:pt x="30" y="25"/>
                    </a:cubicBezTo>
                    <a:cubicBezTo>
                      <a:pt x="29" y="26"/>
                      <a:pt x="29" y="27"/>
                      <a:pt x="28" y="28"/>
                    </a:cubicBezTo>
                    <a:cubicBezTo>
                      <a:pt x="25" y="32"/>
                      <a:pt x="23" y="34"/>
                      <a:pt x="22" y="34"/>
                    </a:cubicBezTo>
                    <a:cubicBezTo>
                      <a:pt x="20" y="35"/>
                      <a:pt x="18" y="35"/>
                      <a:pt x="17" y="34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5" y="34"/>
                      <a:pt x="14" y="34"/>
                      <a:pt x="12" y="36"/>
                    </a:cubicBezTo>
                    <a:cubicBezTo>
                      <a:pt x="11" y="38"/>
                      <a:pt x="8" y="40"/>
                      <a:pt x="7" y="40"/>
                    </a:cubicBezTo>
                    <a:close/>
                    <a:moveTo>
                      <a:pt x="2" y="19"/>
                    </a:moveTo>
                    <a:cubicBezTo>
                      <a:pt x="2" y="19"/>
                      <a:pt x="2" y="19"/>
                      <a:pt x="2" y="19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8"/>
                      <a:pt x="3" y="29"/>
                      <a:pt x="3" y="31"/>
                    </a:cubicBezTo>
                    <a:cubicBezTo>
                      <a:pt x="4" y="32"/>
                      <a:pt x="5" y="33"/>
                      <a:pt x="5" y="35"/>
                    </a:cubicBezTo>
                    <a:cubicBezTo>
                      <a:pt x="5" y="36"/>
                      <a:pt x="5" y="37"/>
                      <a:pt x="6" y="37"/>
                    </a:cubicBezTo>
                    <a:cubicBezTo>
                      <a:pt x="7" y="38"/>
                      <a:pt x="9" y="37"/>
                      <a:pt x="11" y="35"/>
                    </a:cubicBezTo>
                    <a:cubicBezTo>
                      <a:pt x="13" y="33"/>
                      <a:pt x="14" y="32"/>
                      <a:pt x="16" y="32"/>
                    </a:cubicBezTo>
                    <a:cubicBezTo>
                      <a:pt x="16" y="32"/>
                      <a:pt x="17" y="32"/>
                      <a:pt x="17" y="32"/>
                    </a:cubicBezTo>
                    <a:cubicBezTo>
                      <a:pt x="18" y="33"/>
                      <a:pt x="20" y="33"/>
                      <a:pt x="21" y="33"/>
                    </a:cubicBezTo>
                    <a:cubicBezTo>
                      <a:pt x="22" y="32"/>
                      <a:pt x="25" y="29"/>
                      <a:pt x="26" y="27"/>
                    </a:cubicBezTo>
                    <a:cubicBezTo>
                      <a:pt x="27" y="26"/>
                      <a:pt x="28" y="25"/>
                      <a:pt x="29" y="24"/>
                    </a:cubicBezTo>
                    <a:cubicBezTo>
                      <a:pt x="31" y="22"/>
                      <a:pt x="33" y="20"/>
                      <a:pt x="35" y="19"/>
                    </a:cubicBezTo>
                    <a:cubicBezTo>
                      <a:pt x="36" y="19"/>
                      <a:pt x="36" y="19"/>
                      <a:pt x="36" y="19"/>
                    </a:cubicBezTo>
                    <a:cubicBezTo>
                      <a:pt x="36" y="19"/>
                      <a:pt x="36" y="19"/>
                      <a:pt x="36" y="19"/>
                    </a:cubicBezTo>
                    <a:cubicBezTo>
                      <a:pt x="33" y="18"/>
                      <a:pt x="31" y="17"/>
                      <a:pt x="31" y="13"/>
                    </a:cubicBezTo>
                    <a:cubicBezTo>
                      <a:pt x="31" y="12"/>
                      <a:pt x="28" y="10"/>
                      <a:pt x="26" y="9"/>
                    </a:cubicBezTo>
                    <a:cubicBezTo>
                      <a:pt x="26" y="9"/>
                      <a:pt x="25" y="8"/>
                      <a:pt x="25" y="8"/>
                    </a:cubicBezTo>
                    <a:cubicBezTo>
                      <a:pt x="24" y="7"/>
                      <a:pt x="23" y="6"/>
                      <a:pt x="23" y="4"/>
                    </a:cubicBezTo>
                    <a:cubicBezTo>
                      <a:pt x="22" y="3"/>
                      <a:pt x="21" y="2"/>
                      <a:pt x="21" y="2"/>
                    </a:cubicBezTo>
                    <a:cubicBezTo>
                      <a:pt x="19" y="2"/>
                      <a:pt x="17" y="3"/>
                      <a:pt x="16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3"/>
                      <a:pt x="12" y="3"/>
                      <a:pt x="11" y="3"/>
                    </a:cubicBezTo>
                    <a:cubicBezTo>
                      <a:pt x="8" y="3"/>
                      <a:pt x="6" y="3"/>
                      <a:pt x="6" y="4"/>
                    </a:cubicBezTo>
                    <a:cubicBezTo>
                      <a:pt x="5" y="5"/>
                      <a:pt x="5" y="11"/>
                      <a:pt x="6" y="14"/>
                    </a:cubicBezTo>
                    <a:cubicBezTo>
                      <a:pt x="6" y="16"/>
                      <a:pt x="6" y="17"/>
                      <a:pt x="6" y="18"/>
                    </a:cubicBezTo>
                    <a:cubicBezTo>
                      <a:pt x="6" y="18"/>
                      <a:pt x="6" y="19"/>
                      <a:pt x="4" y="19"/>
                    </a:cubicBezTo>
                    <a:cubicBezTo>
                      <a:pt x="4" y="19"/>
                      <a:pt x="4" y="19"/>
                      <a:pt x="3" y="19"/>
                    </a:cubicBezTo>
                    <a:cubicBezTo>
                      <a:pt x="3" y="19"/>
                      <a:pt x="2" y="19"/>
                      <a:pt x="2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8" name="Freeform 238"/>
              <p:cNvSpPr/>
              <p:nvPr/>
            </p:nvSpPr>
            <p:spPr bwMode="auto">
              <a:xfrm>
                <a:off x="2907" y="1751"/>
                <a:ext cx="52" cy="78"/>
              </a:xfrm>
              <a:custGeom>
                <a:avLst/>
                <a:gdLst>
                  <a:gd name="T0" fmla="*/ 22 w 30"/>
                  <a:gd name="T1" fmla="*/ 2 h 45"/>
                  <a:gd name="T2" fmla="*/ 21 w 30"/>
                  <a:gd name="T3" fmla="*/ 7 h 45"/>
                  <a:gd name="T4" fmla="*/ 18 w 30"/>
                  <a:gd name="T5" fmla="*/ 13 h 45"/>
                  <a:gd name="T6" fmla="*/ 12 w 30"/>
                  <a:gd name="T7" fmla="*/ 25 h 45"/>
                  <a:gd name="T8" fmla="*/ 8 w 30"/>
                  <a:gd name="T9" fmla="*/ 24 h 45"/>
                  <a:gd name="T10" fmla="*/ 2 w 30"/>
                  <a:gd name="T11" fmla="*/ 28 h 45"/>
                  <a:gd name="T12" fmla="*/ 5 w 30"/>
                  <a:gd name="T13" fmla="*/ 35 h 45"/>
                  <a:gd name="T14" fmla="*/ 6 w 30"/>
                  <a:gd name="T15" fmla="*/ 38 h 45"/>
                  <a:gd name="T16" fmla="*/ 5 w 30"/>
                  <a:gd name="T17" fmla="*/ 43 h 45"/>
                  <a:gd name="T18" fmla="*/ 29 w 30"/>
                  <a:gd name="T19" fmla="*/ 45 h 45"/>
                  <a:gd name="T20" fmla="*/ 30 w 30"/>
                  <a:gd name="T21" fmla="*/ 40 h 45"/>
                  <a:gd name="T22" fmla="*/ 27 w 30"/>
                  <a:gd name="T23" fmla="*/ 37 h 45"/>
                  <a:gd name="T24" fmla="*/ 24 w 30"/>
                  <a:gd name="T25" fmla="*/ 27 h 45"/>
                  <a:gd name="T26" fmla="*/ 24 w 30"/>
                  <a:gd name="T27" fmla="*/ 16 h 45"/>
                  <a:gd name="T28" fmla="*/ 27 w 30"/>
                  <a:gd name="T29" fmla="*/ 12 h 45"/>
                  <a:gd name="T30" fmla="*/ 24 w 30"/>
                  <a:gd name="T31" fmla="*/ 0 h 45"/>
                  <a:gd name="T32" fmla="*/ 22 w 30"/>
                  <a:gd name="T33" fmla="*/ 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" h="45">
                    <a:moveTo>
                      <a:pt x="22" y="2"/>
                    </a:moveTo>
                    <a:cubicBezTo>
                      <a:pt x="25" y="4"/>
                      <a:pt x="23" y="5"/>
                      <a:pt x="21" y="7"/>
                    </a:cubicBezTo>
                    <a:cubicBezTo>
                      <a:pt x="19" y="9"/>
                      <a:pt x="19" y="11"/>
                      <a:pt x="18" y="13"/>
                    </a:cubicBezTo>
                    <a:cubicBezTo>
                      <a:pt x="17" y="17"/>
                      <a:pt x="14" y="21"/>
                      <a:pt x="12" y="25"/>
                    </a:cubicBezTo>
                    <a:cubicBezTo>
                      <a:pt x="11" y="27"/>
                      <a:pt x="9" y="24"/>
                      <a:pt x="8" y="24"/>
                    </a:cubicBezTo>
                    <a:cubicBezTo>
                      <a:pt x="4" y="24"/>
                      <a:pt x="4" y="25"/>
                      <a:pt x="2" y="28"/>
                    </a:cubicBezTo>
                    <a:cubicBezTo>
                      <a:pt x="0" y="31"/>
                      <a:pt x="0" y="36"/>
                      <a:pt x="5" y="35"/>
                    </a:cubicBezTo>
                    <a:cubicBezTo>
                      <a:pt x="4" y="37"/>
                      <a:pt x="6" y="37"/>
                      <a:pt x="6" y="38"/>
                    </a:cubicBezTo>
                    <a:cubicBezTo>
                      <a:pt x="6" y="40"/>
                      <a:pt x="5" y="41"/>
                      <a:pt x="5" y="43"/>
                    </a:cubicBezTo>
                    <a:cubicBezTo>
                      <a:pt x="10" y="42"/>
                      <a:pt x="27" y="40"/>
                      <a:pt x="29" y="45"/>
                    </a:cubicBezTo>
                    <a:cubicBezTo>
                      <a:pt x="29" y="44"/>
                      <a:pt x="30" y="41"/>
                      <a:pt x="30" y="40"/>
                    </a:cubicBezTo>
                    <a:cubicBezTo>
                      <a:pt x="29" y="39"/>
                      <a:pt x="27" y="38"/>
                      <a:pt x="27" y="37"/>
                    </a:cubicBezTo>
                    <a:cubicBezTo>
                      <a:pt x="25" y="34"/>
                      <a:pt x="22" y="30"/>
                      <a:pt x="24" y="27"/>
                    </a:cubicBezTo>
                    <a:cubicBezTo>
                      <a:pt x="26" y="23"/>
                      <a:pt x="29" y="19"/>
                      <a:pt x="24" y="16"/>
                    </a:cubicBezTo>
                    <a:cubicBezTo>
                      <a:pt x="20" y="13"/>
                      <a:pt x="23" y="12"/>
                      <a:pt x="27" y="12"/>
                    </a:cubicBezTo>
                    <a:cubicBezTo>
                      <a:pt x="25" y="8"/>
                      <a:pt x="26" y="5"/>
                      <a:pt x="24" y="0"/>
                    </a:cubicBezTo>
                    <a:cubicBezTo>
                      <a:pt x="24" y="1"/>
                      <a:pt x="23" y="1"/>
                      <a:pt x="2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9" name="Freeform 239"/>
              <p:cNvSpPr>
                <a:spLocks noEditPoints="1"/>
              </p:cNvSpPr>
              <p:nvPr/>
            </p:nvSpPr>
            <p:spPr bwMode="auto">
              <a:xfrm>
                <a:off x="2905" y="1750"/>
                <a:ext cx="56" cy="84"/>
              </a:xfrm>
              <a:custGeom>
                <a:avLst/>
                <a:gdLst>
                  <a:gd name="T0" fmla="*/ 29 w 32"/>
                  <a:gd name="T1" fmla="*/ 46 h 49"/>
                  <a:gd name="T2" fmla="*/ 8 w 32"/>
                  <a:gd name="T3" fmla="*/ 44 h 49"/>
                  <a:gd name="T4" fmla="*/ 4 w 32"/>
                  <a:gd name="T5" fmla="*/ 45 h 49"/>
                  <a:gd name="T6" fmla="*/ 5 w 32"/>
                  <a:gd name="T7" fmla="*/ 42 h 49"/>
                  <a:gd name="T8" fmla="*/ 6 w 32"/>
                  <a:gd name="T9" fmla="*/ 39 h 49"/>
                  <a:gd name="T10" fmla="*/ 1 w 32"/>
                  <a:gd name="T11" fmla="*/ 35 h 49"/>
                  <a:gd name="T12" fmla="*/ 2 w 32"/>
                  <a:gd name="T13" fmla="*/ 27 h 49"/>
                  <a:gd name="T14" fmla="*/ 9 w 32"/>
                  <a:gd name="T15" fmla="*/ 24 h 49"/>
                  <a:gd name="T16" fmla="*/ 12 w 32"/>
                  <a:gd name="T17" fmla="*/ 26 h 49"/>
                  <a:gd name="T18" fmla="*/ 18 w 32"/>
                  <a:gd name="T19" fmla="*/ 13 h 49"/>
                  <a:gd name="T20" fmla="*/ 21 w 32"/>
                  <a:gd name="T21" fmla="*/ 7 h 49"/>
                  <a:gd name="T22" fmla="*/ 23 w 32"/>
                  <a:gd name="T23" fmla="*/ 4 h 49"/>
                  <a:gd name="T24" fmla="*/ 22 w 32"/>
                  <a:gd name="T25" fmla="*/ 2 h 49"/>
                  <a:gd name="T26" fmla="*/ 25 w 32"/>
                  <a:gd name="T27" fmla="*/ 1 h 49"/>
                  <a:gd name="T28" fmla="*/ 26 w 32"/>
                  <a:gd name="T29" fmla="*/ 1 h 49"/>
                  <a:gd name="T30" fmla="*/ 29 w 32"/>
                  <a:gd name="T31" fmla="*/ 12 h 49"/>
                  <a:gd name="T32" fmla="*/ 28 w 32"/>
                  <a:gd name="T33" fmla="*/ 14 h 49"/>
                  <a:gd name="T34" fmla="*/ 24 w 32"/>
                  <a:gd name="T35" fmla="*/ 15 h 49"/>
                  <a:gd name="T36" fmla="*/ 26 w 32"/>
                  <a:gd name="T37" fmla="*/ 28 h 49"/>
                  <a:gd name="T38" fmla="*/ 28 w 32"/>
                  <a:gd name="T39" fmla="*/ 37 h 49"/>
                  <a:gd name="T40" fmla="*/ 32 w 32"/>
                  <a:gd name="T41" fmla="*/ 40 h 49"/>
                  <a:gd name="T42" fmla="*/ 31 w 32"/>
                  <a:gd name="T43" fmla="*/ 46 h 49"/>
                  <a:gd name="T44" fmla="*/ 19 w 32"/>
                  <a:gd name="T45" fmla="*/ 42 h 49"/>
                  <a:gd name="T46" fmla="*/ 30 w 32"/>
                  <a:gd name="T47" fmla="*/ 41 h 49"/>
                  <a:gd name="T48" fmla="*/ 27 w 32"/>
                  <a:gd name="T49" fmla="*/ 38 h 49"/>
                  <a:gd name="T50" fmla="*/ 25 w 32"/>
                  <a:gd name="T51" fmla="*/ 27 h 49"/>
                  <a:gd name="T52" fmla="*/ 22 w 32"/>
                  <a:gd name="T53" fmla="*/ 14 h 49"/>
                  <a:gd name="T54" fmla="*/ 25 w 32"/>
                  <a:gd name="T55" fmla="*/ 7 h 49"/>
                  <a:gd name="T56" fmla="*/ 23 w 32"/>
                  <a:gd name="T57" fmla="*/ 9 h 49"/>
                  <a:gd name="T58" fmla="*/ 20 w 32"/>
                  <a:gd name="T59" fmla="*/ 14 h 49"/>
                  <a:gd name="T60" fmla="*/ 14 w 32"/>
                  <a:gd name="T61" fmla="*/ 26 h 49"/>
                  <a:gd name="T62" fmla="*/ 10 w 32"/>
                  <a:gd name="T63" fmla="*/ 27 h 49"/>
                  <a:gd name="T64" fmla="*/ 4 w 32"/>
                  <a:gd name="T65" fmla="*/ 29 h 49"/>
                  <a:gd name="T66" fmla="*/ 3 w 32"/>
                  <a:gd name="T67" fmla="*/ 34 h 49"/>
                  <a:gd name="T68" fmla="*/ 7 w 32"/>
                  <a:gd name="T69" fmla="*/ 35 h 49"/>
                  <a:gd name="T70" fmla="*/ 7 w 32"/>
                  <a:gd name="T71" fmla="*/ 37 h 49"/>
                  <a:gd name="T72" fmla="*/ 7 w 32"/>
                  <a:gd name="T73" fmla="*/ 43 h 49"/>
                  <a:gd name="T74" fmla="*/ 19 w 32"/>
                  <a:gd name="T75" fmla="*/ 42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2" h="49">
                    <a:moveTo>
                      <a:pt x="31" y="49"/>
                    </a:moveTo>
                    <a:cubicBezTo>
                      <a:pt x="29" y="46"/>
                      <a:pt x="29" y="46"/>
                      <a:pt x="29" y="46"/>
                    </a:cubicBezTo>
                    <a:cubicBezTo>
                      <a:pt x="29" y="45"/>
                      <a:pt x="27" y="44"/>
                      <a:pt x="19" y="44"/>
                    </a:cubicBezTo>
                    <a:cubicBezTo>
                      <a:pt x="15" y="44"/>
                      <a:pt x="11" y="44"/>
                      <a:pt x="8" y="44"/>
                    </a:cubicBezTo>
                    <a:cubicBezTo>
                      <a:pt x="7" y="45"/>
                      <a:pt x="6" y="45"/>
                      <a:pt x="6" y="45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3"/>
                      <a:pt x="5" y="43"/>
                      <a:pt x="5" y="42"/>
                    </a:cubicBezTo>
                    <a:cubicBezTo>
                      <a:pt x="6" y="41"/>
                      <a:pt x="6" y="40"/>
                      <a:pt x="6" y="39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5" y="39"/>
                      <a:pt x="5" y="38"/>
                      <a:pt x="5" y="37"/>
                    </a:cubicBezTo>
                    <a:cubicBezTo>
                      <a:pt x="3" y="37"/>
                      <a:pt x="2" y="37"/>
                      <a:pt x="1" y="35"/>
                    </a:cubicBezTo>
                    <a:cubicBezTo>
                      <a:pt x="0" y="33"/>
                      <a:pt x="0" y="30"/>
                      <a:pt x="2" y="28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5"/>
                      <a:pt x="5" y="24"/>
                      <a:pt x="9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9" y="24"/>
                      <a:pt x="10" y="24"/>
                      <a:pt x="11" y="25"/>
                    </a:cubicBezTo>
                    <a:cubicBezTo>
                      <a:pt x="11" y="25"/>
                      <a:pt x="12" y="26"/>
                      <a:pt x="12" y="26"/>
                    </a:cubicBezTo>
                    <a:cubicBezTo>
                      <a:pt x="13" y="24"/>
                      <a:pt x="14" y="22"/>
                      <a:pt x="15" y="20"/>
                    </a:cubicBezTo>
                    <a:cubicBezTo>
                      <a:pt x="16" y="18"/>
                      <a:pt x="17" y="16"/>
                      <a:pt x="18" y="13"/>
                    </a:cubicBezTo>
                    <a:cubicBezTo>
                      <a:pt x="18" y="13"/>
                      <a:pt x="19" y="13"/>
                      <a:pt x="19" y="12"/>
                    </a:cubicBezTo>
                    <a:cubicBezTo>
                      <a:pt x="19" y="10"/>
                      <a:pt x="20" y="9"/>
                      <a:pt x="21" y="7"/>
                    </a:cubicBezTo>
                    <a:cubicBezTo>
                      <a:pt x="22" y="6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3" y="2"/>
                      <a:pt x="23" y="1"/>
                      <a:pt x="24" y="1"/>
                    </a:cubicBezTo>
                    <a:cubicBezTo>
                      <a:pt x="24" y="1"/>
                      <a:pt x="24" y="1"/>
                      <a:pt x="25" y="1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7" y="3"/>
                      <a:pt x="27" y="5"/>
                      <a:pt x="27" y="6"/>
                    </a:cubicBezTo>
                    <a:cubicBezTo>
                      <a:pt x="27" y="8"/>
                      <a:pt x="28" y="10"/>
                      <a:pt x="29" y="12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6" y="14"/>
                      <a:pt x="24" y="15"/>
                      <a:pt x="24" y="15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5"/>
                      <a:pt x="24" y="15"/>
                      <a:pt x="26" y="16"/>
                    </a:cubicBezTo>
                    <a:cubicBezTo>
                      <a:pt x="31" y="19"/>
                      <a:pt x="28" y="25"/>
                      <a:pt x="26" y="28"/>
                    </a:cubicBezTo>
                    <a:cubicBezTo>
                      <a:pt x="25" y="31"/>
                      <a:pt x="26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8"/>
                      <a:pt x="29" y="38"/>
                      <a:pt x="30" y="38"/>
                    </a:cubicBezTo>
                    <a:cubicBezTo>
                      <a:pt x="31" y="39"/>
                      <a:pt x="31" y="40"/>
                      <a:pt x="32" y="40"/>
                    </a:cubicBezTo>
                    <a:cubicBezTo>
                      <a:pt x="32" y="41"/>
                      <a:pt x="32" y="43"/>
                      <a:pt x="32" y="45"/>
                    </a:cubicBezTo>
                    <a:cubicBezTo>
                      <a:pt x="31" y="45"/>
                      <a:pt x="31" y="46"/>
                      <a:pt x="31" y="46"/>
                    </a:cubicBezTo>
                    <a:lnTo>
                      <a:pt x="31" y="49"/>
                    </a:lnTo>
                    <a:close/>
                    <a:moveTo>
                      <a:pt x="19" y="42"/>
                    </a:moveTo>
                    <a:cubicBezTo>
                      <a:pt x="24" y="42"/>
                      <a:pt x="28" y="43"/>
                      <a:pt x="30" y="44"/>
                    </a:cubicBezTo>
                    <a:cubicBezTo>
                      <a:pt x="30" y="43"/>
                      <a:pt x="30" y="42"/>
                      <a:pt x="30" y="41"/>
                    </a:cubicBezTo>
                    <a:cubicBezTo>
                      <a:pt x="30" y="41"/>
                      <a:pt x="29" y="40"/>
                      <a:pt x="29" y="40"/>
                    </a:cubicBezTo>
                    <a:cubicBezTo>
                      <a:pt x="28" y="40"/>
                      <a:pt x="27" y="39"/>
                      <a:pt x="27" y="38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5" y="34"/>
                      <a:pt x="23" y="31"/>
                      <a:pt x="25" y="27"/>
                    </a:cubicBezTo>
                    <a:cubicBezTo>
                      <a:pt x="27" y="23"/>
                      <a:pt x="28" y="20"/>
                      <a:pt x="25" y="18"/>
                    </a:cubicBezTo>
                    <a:cubicBezTo>
                      <a:pt x="24" y="18"/>
                      <a:pt x="22" y="16"/>
                      <a:pt x="22" y="14"/>
                    </a:cubicBezTo>
                    <a:cubicBezTo>
                      <a:pt x="23" y="13"/>
                      <a:pt x="25" y="12"/>
                      <a:pt x="26" y="12"/>
                    </a:cubicBezTo>
                    <a:cubicBezTo>
                      <a:pt x="26" y="10"/>
                      <a:pt x="25" y="8"/>
                      <a:pt x="25" y="7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7"/>
                      <a:pt x="24" y="8"/>
                      <a:pt x="23" y="9"/>
                    </a:cubicBezTo>
                    <a:cubicBezTo>
                      <a:pt x="21" y="10"/>
                      <a:pt x="21" y="11"/>
                      <a:pt x="21" y="13"/>
                    </a:cubicBezTo>
                    <a:cubicBezTo>
                      <a:pt x="20" y="13"/>
                      <a:pt x="20" y="14"/>
                      <a:pt x="20" y="14"/>
                    </a:cubicBezTo>
                    <a:cubicBezTo>
                      <a:pt x="19" y="17"/>
                      <a:pt x="18" y="19"/>
                      <a:pt x="17" y="21"/>
                    </a:cubicBezTo>
                    <a:cubicBezTo>
                      <a:pt x="16" y="23"/>
                      <a:pt x="15" y="25"/>
                      <a:pt x="14" y="26"/>
                    </a:cubicBezTo>
                    <a:cubicBezTo>
                      <a:pt x="13" y="28"/>
                      <a:pt x="12" y="28"/>
                      <a:pt x="12" y="28"/>
                    </a:cubicBezTo>
                    <a:cubicBezTo>
                      <a:pt x="11" y="28"/>
                      <a:pt x="10" y="27"/>
                      <a:pt x="10" y="27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6" y="26"/>
                      <a:pt x="6" y="26"/>
                      <a:pt x="4" y="29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2" y="31"/>
                      <a:pt x="2" y="33"/>
                      <a:pt x="3" y="34"/>
                    </a:cubicBezTo>
                    <a:cubicBezTo>
                      <a:pt x="3" y="35"/>
                      <a:pt x="4" y="36"/>
                      <a:pt x="5" y="35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7"/>
                      <a:pt x="7" y="37"/>
                      <a:pt x="7" y="37"/>
                    </a:cubicBezTo>
                    <a:cubicBezTo>
                      <a:pt x="7" y="37"/>
                      <a:pt x="7" y="37"/>
                      <a:pt x="7" y="37"/>
                    </a:cubicBezTo>
                    <a:cubicBezTo>
                      <a:pt x="7" y="38"/>
                      <a:pt x="8" y="38"/>
                      <a:pt x="8" y="39"/>
                    </a:cubicBezTo>
                    <a:cubicBezTo>
                      <a:pt x="8" y="40"/>
                      <a:pt x="7" y="41"/>
                      <a:pt x="7" y="43"/>
                    </a:cubicBezTo>
                    <a:cubicBezTo>
                      <a:pt x="7" y="43"/>
                      <a:pt x="8" y="43"/>
                      <a:pt x="8" y="42"/>
                    </a:cubicBezTo>
                    <a:cubicBezTo>
                      <a:pt x="11" y="42"/>
                      <a:pt x="15" y="42"/>
                      <a:pt x="19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0" name="Freeform 240"/>
              <p:cNvSpPr/>
              <p:nvPr/>
            </p:nvSpPr>
            <p:spPr bwMode="auto">
              <a:xfrm>
                <a:off x="2947" y="1763"/>
                <a:ext cx="89" cy="59"/>
              </a:xfrm>
              <a:custGeom>
                <a:avLst/>
                <a:gdLst>
                  <a:gd name="T0" fmla="*/ 33 w 52"/>
                  <a:gd name="T1" fmla="*/ 1 h 34"/>
                  <a:gd name="T2" fmla="*/ 27 w 52"/>
                  <a:gd name="T3" fmla="*/ 6 h 34"/>
                  <a:gd name="T4" fmla="*/ 19 w 52"/>
                  <a:gd name="T5" fmla="*/ 9 h 34"/>
                  <a:gd name="T6" fmla="*/ 10 w 52"/>
                  <a:gd name="T7" fmla="*/ 14 h 34"/>
                  <a:gd name="T8" fmla="*/ 1 w 52"/>
                  <a:gd name="T9" fmla="*/ 21 h 34"/>
                  <a:gd name="T10" fmla="*/ 6 w 52"/>
                  <a:gd name="T11" fmla="*/ 32 h 34"/>
                  <a:gd name="T12" fmla="*/ 11 w 52"/>
                  <a:gd name="T13" fmla="*/ 30 h 34"/>
                  <a:gd name="T14" fmla="*/ 16 w 52"/>
                  <a:gd name="T15" fmla="*/ 30 h 34"/>
                  <a:gd name="T16" fmla="*/ 23 w 52"/>
                  <a:gd name="T17" fmla="*/ 24 h 34"/>
                  <a:gd name="T18" fmla="*/ 33 w 52"/>
                  <a:gd name="T19" fmla="*/ 26 h 34"/>
                  <a:gd name="T20" fmla="*/ 40 w 52"/>
                  <a:gd name="T21" fmla="*/ 24 h 34"/>
                  <a:gd name="T22" fmla="*/ 41 w 52"/>
                  <a:gd name="T23" fmla="*/ 25 h 34"/>
                  <a:gd name="T24" fmla="*/ 43 w 52"/>
                  <a:gd name="T25" fmla="*/ 24 h 34"/>
                  <a:gd name="T26" fmla="*/ 52 w 52"/>
                  <a:gd name="T27" fmla="*/ 24 h 34"/>
                  <a:gd name="T28" fmla="*/ 48 w 52"/>
                  <a:gd name="T29" fmla="*/ 19 h 34"/>
                  <a:gd name="T30" fmla="*/ 46 w 52"/>
                  <a:gd name="T31" fmla="*/ 16 h 34"/>
                  <a:gd name="T32" fmla="*/ 43 w 52"/>
                  <a:gd name="T33" fmla="*/ 12 h 34"/>
                  <a:gd name="T34" fmla="*/ 36 w 52"/>
                  <a:gd name="T35" fmla="*/ 9 h 34"/>
                  <a:gd name="T36" fmla="*/ 36 w 52"/>
                  <a:gd name="T37" fmla="*/ 4 h 34"/>
                  <a:gd name="T38" fmla="*/ 33 w 52"/>
                  <a:gd name="T39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2" h="34">
                    <a:moveTo>
                      <a:pt x="33" y="1"/>
                    </a:moveTo>
                    <a:cubicBezTo>
                      <a:pt x="30" y="0"/>
                      <a:pt x="29" y="4"/>
                      <a:pt x="27" y="6"/>
                    </a:cubicBezTo>
                    <a:cubicBezTo>
                      <a:pt x="24" y="8"/>
                      <a:pt x="23" y="8"/>
                      <a:pt x="19" y="9"/>
                    </a:cubicBezTo>
                    <a:cubicBezTo>
                      <a:pt x="19" y="12"/>
                      <a:pt x="11" y="15"/>
                      <a:pt x="10" y="14"/>
                    </a:cubicBezTo>
                    <a:cubicBezTo>
                      <a:pt x="7" y="11"/>
                      <a:pt x="1" y="18"/>
                      <a:pt x="1" y="21"/>
                    </a:cubicBezTo>
                    <a:cubicBezTo>
                      <a:pt x="0" y="25"/>
                      <a:pt x="3" y="30"/>
                      <a:pt x="6" y="32"/>
                    </a:cubicBezTo>
                    <a:cubicBezTo>
                      <a:pt x="8" y="34"/>
                      <a:pt x="8" y="30"/>
                      <a:pt x="11" y="30"/>
                    </a:cubicBezTo>
                    <a:cubicBezTo>
                      <a:pt x="13" y="29"/>
                      <a:pt x="14" y="31"/>
                      <a:pt x="16" y="30"/>
                    </a:cubicBezTo>
                    <a:cubicBezTo>
                      <a:pt x="18" y="29"/>
                      <a:pt x="20" y="21"/>
                      <a:pt x="23" y="24"/>
                    </a:cubicBezTo>
                    <a:cubicBezTo>
                      <a:pt x="25" y="27"/>
                      <a:pt x="31" y="29"/>
                      <a:pt x="33" y="26"/>
                    </a:cubicBezTo>
                    <a:cubicBezTo>
                      <a:pt x="34" y="25"/>
                      <a:pt x="39" y="25"/>
                      <a:pt x="40" y="24"/>
                    </a:cubicBezTo>
                    <a:cubicBezTo>
                      <a:pt x="41" y="24"/>
                      <a:pt x="41" y="25"/>
                      <a:pt x="41" y="25"/>
                    </a:cubicBezTo>
                    <a:cubicBezTo>
                      <a:pt x="42" y="25"/>
                      <a:pt x="43" y="24"/>
                      <a:pt x="43" y="24"/>
                    </a:cubicBezTo>
                    <a:cubicBezTo>
                      <a:pt x="47" y="23"/>
                      <a:pt x="49" y="24"/>
                      <a:pt x="52" y="24"/>
                    </a:cubicBezTo>
                    <a:cubicBezTo>
                      <a:pt x="51" y="21"/>
                      <a:pt x="49" y="21"/>
                      <a:pt x="48" y="19"/>
                    </a:cubicBezTo>
                    <a:cubicBezTo>
                      <a:pt x="47" y="17"/>
                      <a:pt x="47" y="17"/>
                      <a:pt x="46" y="16"/>
                    </a:cubicBezTo>
                    <a:cubicBezTo>
                      <a:pt x="44" y="15"/>
                      <a:pt x="44" y="13"/>
                      <a:pt x="43" y="12"/>
                    </a:cubicBezTo>
                    <a:cubicBezTo>
                      <a:pt x="41" y="11"/>
                      <a:pt x="37" y="11"/>
                      <a:pt x="36" y="9"/>
                    </a:cubicBezTo>
                    <a:cubicBezTo>
                      <a:pt x="36" y="8"/>
                      <a:pt x="37" y="6"/>
                      <a:pt x="36" y="4"/>
                    </a:cubicBezTo>
                    <a:cubicBezTo>
                      <a:pt x="36" y="3"/>
                      <a:pt x="34" y="2"/>
                      <a:pt x="3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1" name="Freeform 241"/>
              <p:cNvSpPr>
                <a:spLocks noEditPoints="1"/>
              </p:cNvSpPr>
              <p:nvPr/>
            </p:nvSpPr>
            <p:spPr bwMode="auto">
              <a:xfrm>
                <a:off x="2945" y="1762"/>
                <a:ext cx="93" cy="58"/>
              </a:xfrm>
              <a:custGeom>
                <a:avLst/>
                <a:gdLst>
                  <a:gd name="T0" fmla="*/ 6 w 54"/>
                  <a:gd name="T1" fmla="*/ 34 h 34"/>
                  <a:gd name="T2" fmla="*/ 9 w 54"/>
                  <a:gd name="T3" fmla="*/ 13 h 34"/>
                  <a:gd name="T4" fmla="*/ 12 w 54"/>
                  <a:gd name="T5" fmla="*/ 14 h 34"/>
                  <a:gd name="T6" fmla="*/ 19 w 54"/>
                  <a:gd name="T7" fmla="*/ 10 h 34"/>
                  <a:gd name="T8" fmla="*/ 20 w 54"/>
                  <a:gd name="T9" fmla="*/ 9 h 34"/>
                  <a:gd name="T10" fmla="*/ 29 w 54"/>
                  <a:gd name="T11" fmla="*/ 4 h 34"/>
                  <a:gd name="T12" fmla="*/ 35 w 54"/>
                  <a:gd name="T13" fmla="*/ 1 h 34"/>
                  <a:gd name="T14" fmla="*/ 36 w 54"/>
                  <a:gd name="T15" fmla="*/ 2 h 34"/>
                  <a:gd name="T16" fmla="*/ 38 w 54"/>
                  <a:gd name="T17" fmla="*/ 8 h 34"/>
                  <a:gd name="T18" fmla="*/ 42 w 54"/>
                  <a:gd name="T19" fmla="*/ 11 h 34"/>
                  <a:gd name="T20" fmla="*/ 46 w 54"/>
                  <a:gd name="T21" fmla="*/ 14 h 34"/>
                  <a:gd name="T22" fmla="*/ 50 w 54"/>
                  <a:gd name="T23" fmla="*/ 19 h 34"/>
                  <a:gd name="T24" fmla="*/ 54 w 54"/>
                  <a:gd name="T25" fmla="*/ 25 h 34"/>
                  <a:gd name="T26" fmla="*/ 53 w 54"/>
                  <a:gd name="T27" fmla="*/ 26 h 34"/>
                  <a:gd name="T28" fmla="*/ 44 w 54"/>
                  <a:gd name="T29" fmla="*/ 26 h 34"/>
                  <a:gd name="T30" fmla="*/ 42 w 54"/>
                  <a:gd name="T31" fmla="*/ 27 h 34"/>
                  <a:gd name="T32" fmla="*/ 38 w 54"/>
                  <a:gd name="T33" fmla="*/ 27 h 34"/>
                  <a:gd name="T34" fmla="*/ 31 w 54"/>
                  <a:gd name="T35" fmla="*/ 29 h 34"/>
                  <a:gd name="T36" fmla="*/ 22 w 54"/>
                  <a:gd name="T37" fmla="*/ 25 h 34"/>
                  <a:gd name="T38" fmla="*/ 18 w 54"/>
                  <a:gd name="T39" fmla="*/ 32 h 34"/>
                  <a:gd name="T40" fmla="*/ 12 w 54"/>
                  <a:gd name="T41" fmla="*/ 32 h 34"/>
                  <a:gd name="T42" fmla="*/ 8 w 54"/>
                  <a:gd name="T43" fmla="*/ 34 h 34"/>
                  <a:gd name="T44" fmla="*/ 3 w 54"/>
                  <a:gd name="T45" fmla="*/ 22 h 34"/>
                  <a:gd name="T46" fmla="*/ 8 w 54"/>
                  <a:gd name="T47" fmla="*/ 33 h 34"/>
                  <a:gd name="T48" fmla="*/ 12 w 54"/>
                  <a:gd name="T49" fmla="*/ 30 h 34"/>
                  <a:gd name="T50" fmla="*/ 17 w 54"/>
                  <a:gd name="T51" fmla="*/ 30 h 34"/>
                  <a:gd name="T52" fmla="*/ 22 w 54"/>
                  <a:gd name="T53" fmla="*/ 23 h 34"/>
                  <a:gd name="T54" fmla="*/ 31 w 54"/>
                  <a:gd name="T55" fmla="*/ 27 h 34"/>
                  <a:gd name="T56" fmla="*/ 38 w 54"/>
                  <a:gd name="T57" fmla="*/ 25 h 34"/>
                  <a:gd name="T58" fmla="*/ 43 w 54"/>
                  <a:gd name="T59" fmla="*/ 25 h 34"/>
                  <a:gd name="T60" fmla="*/ 44 w 54"/>
                  <a:gd name="T61" fmla="*/ 24 h 34"/>
                  <a:gd name="T62" fmla="*/ 51 w 54"/>
                  <a:gd name="T63" fmla="*/ 24 h 34"/>
                  <a:gd name="T64" fmla="*/ 48 w 54"/>
                  <a:gd name="T65" fmla="*/ 20 h 34"/>
                  <a:gd name="T66" fmla="*/ 44 w 54"/>
                  <a:gd name="T67" fmla="*/ 15 h 34"/>
                  <a:gd name="T68" fmla="*/ 41 w 54"/>
                  <a:gd name="T69" fmla="*/ 13 h 34"/>
                  <a:gd name="T70" fmla="*/ 36 w 54"/>
                  <a:gd name="T71" fmla="*/ 8 h 34"/>
                  <a:gd name="T72" fmla="*/ 34 w 54"/>
                  <a:gd name="T73" fmla="*/ 4 h 34"/>
                  <a:gd name="T74" fmla="*/ 31 w 54"/>
                  <a:gd name="T75" fmla="*/ 5 h 34"/>
                  <a:gd name="T76" fmla="*/ 21 w 54"/>
                  <a:gd name="T77" fmla="*/ 11 h 34"/>
                  <a:gd name="T78" fmla="*/ 12 w 54"/>
                  <a:gd name="T79" fmla="*/ 16 h 34"/>
                  <a:gd name="T80" fmla="*/ 9 w 54"/>
                  <a:gd name="T81" fmla="*/ 15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4" h="34">
                    <a:moveTo>
                      <a:pt x="8" y="34"/>
                    </a:moveTo>
                    <a:cubicBezTo>
                      <a:pt x="7" y="34"/>
                      <a:pt x="7" y="34"/>
                      <a:pt x="6" y="34"/>
                    </a:cubicBezTo>
                    <a:cubicBezTo>
                      <a:pt x="3" y="31"/>
                      <a:pt x="0" y="26"/>
                      <a:pt x="1" y="22"/>
                    </a:cubicBezTo>
                    <a:cubicBezTo>
                      <a:pt x="1" y="19"/>
                      <a:pt x="6" y="13"/>
                      <a:pt x="9" y="13"/>
                    </a:cubicBezTo>
                    <a:cubicBezTo>
                      <a:pt x="10" y="13"/>
                      <a:pt x="11" y="14"/>
                      <a:pt x="11" y="14"/>
                    </a:cubicBezTo>
                    <a:cubicBezTo>
                      <a:pt x="11" y="14"/>
                      <a:pt x="11" y="14"/>
                      <a:pt x="12" y="14"/>
                    </a:cubicBezTo>
                    <a:cubicBezTo>
                      <a:pt x="14" y="14"/>
                      <a:pt x="17" y="13"/>
                      <a:pt x="18" y="11"/>
                    </a:cubicBezTo>
                    <a:cubicBezTo>
                      <a:pt x="19" y="11"/>
                      <a:pt x="19" y="10"/>
                      <a:pt x="19" y="10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4" y="8"/>
                      <a:pt x="25" y="8"/>
                      <a:pt x="28" y="6"/>
                    </a:cubicBezTo>
                    <a:cubicBezTo>
                      <a:pt x="28" y="5"/>
                      <a:pt x="29" y="5"/>
                      <a:pt x="29" y="4"/>
                    </a:cubicBezTo>
                    <a:cubicBezTo>
                      <a:pt x="30" y="2"/>
                      <a:pt x="31" y="0"/>
                      <a:pt x="34" y="1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5" y="1"/>
                      <a:pt x="35" y="2"/>
                      <a:pt x="36" y="2"/>
                    </a:cubicBezTo>
                    <a:cubicBezTo>
                      <a:pt x="37" y="3"/>
                      <a:pt x="38" y="4"/>
                      <a:pt x="38" y="5"/>
                    </a:cubicBezTo>
                    <a:cubicBezTo>
                      <a:pt x="38" y="6"/>
                      <a:pt x="38" y="7"/>
                      <a:pt x="38" y="8"/>
                    </a:cubicBezTo>
                    <a:cubicBezTo>
                      <a:pt x="38" y="9"/>
                      <a:pt x="38" y="9"/>
                      <a:pt x="38" y="10"/>
                    </a:cubicBezTo>
                    <a:cubicBezTo>
                      <a:pt x="38" y="10"/>
                      <a:pt x="40" y="11"/>
                      <a:pt x="42" y="11"/>
                    </a:cubicBezTo>
                    <a:cubicBezTo>
                      <a:pt x="43" y="12"/>
                      <a:pt x="44" y="12"/>
                      <a:pt x="44" y="13"/>
                    </a:cubicBezTo>
                    <a:cubicBezTo>
                      <a:pt x="45" y="13"/>
                      <a:pt x="45" y="14"/>
                      <a:pt x="46" y="14"/>
                    </a:cubicBezTo>
                    <a:cubicBezTo>
                      <a:pt x="46" y="15"/>
                      <a:pt x="47" y="16"/>
                      <a:pt x="47" y="16"/>
                    </a:cubicBezTo>
                    <a:cubicBezTo>
                      <a:pt x="49" y="17"/>
                      <a:pt x="49" y="18"/>
                      <a:pt x="50" y="19"/>
                    </a:cubicBezTo>
                    <a:cubicBezTo>
                      <a:pt x="50" y="20"/>
                      <a:pt x="51" y="21"/>
                      <a:pt x="52" y="21"/>
                    </a:cubicBezTo>
                    <a:cubicBezTo>
                      <a:pt x="53" y="22"/>
                      <a:pt x="54" y="23"/>
                      <a:pt x="54" y="25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52" y="26"/>
                      <a:pt x="51" y="26"/>
                      <a:pt x="50" y="26"/>
                    </a:cubicBezTo>
                    <a:cubicBezTo>
                      <a:pt x="48" y="26"/>
                      <a:pt x="46" y="25"/>
                      <a:pt x="44" y="26"/>
                    </a:cubicBezTo>
                    <a:cubicBezTo>
                      <a:pt x="44" y="26"/>
                      <a:pt x="43" y="27"/>
                      <a:pt x="43" y="27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7"/>
                      <a:pt x="41" y="27"/>
                      <a:pt x="41" y="26"/>
                    </a:cubicBezTo>
                    <a:cubicBezTo>
                      <a:pt x="41" y="26"/>
                      <a:pt x="40" y="27"/>
                      <a:pt x="38" y="27"/>
                    </a:cubicBezTo>
                    <a:cubicBezTo>
                      <a:pt x="37" y="27"/>
                      <a:pt x="35" y="27"/>
                      <a:pt x="35" y="27"/>
                    </a:cubicBezTo>
                    <a:cubicBezTo>
                      <a:pt x="34" y="29"/>
                      <a:pt x="32" y="29"/>
                      <a:pt x="31" y="29"/>
                    </a:cubicBezTo>
                    <a:cubicBezTo>
                      <a:pt x="28" y="29"/>
                      <a:pt x="25" y="28"/>
                      <a:pt x="23" y="26"/>
                    </a:cubicBezTo>
                    <a:cubicBezTo>
                      <a:pt x="23" y="26"/>
                      <a:pt x="23" y="25"/>
                      <a:pt x="22" y="25"/>
                    </a:cubicBezTo>
                    <a:cubicBezTo>
                      <a:pt x="22" y="25"/>
                      <a:pt x="20" y="28"/>
                      <a:pt x="20" y="29"/>
                    </a:cubicBezTo>
                    <a:cubicBezTo>
                      <a:pt x="19" y="30"/>
                      <a:pt x="19" y="32"/>
                      <a:pt x="18" y="32"/>
                    </a:cubicBezTo>
                    <a:cubicBezTo>
                      <a:pt x="16" y="32"/>
                      <a:pt x="15" y="32"/>
                      <a:pt x="14" y="32"/>
                    </a:cubicBezTo>
                    <a:cubicBezTo>
                      <a:pt x="13" y="32"/>
                      <a:pt x="13" y="32"/>
                      <a:pt x="12" y="32"/>
                    </a:cubicBezTo>
                    <a:cubicBezTo>
                      <a:pt x="11" y="32"/>
                      <a:pt x="11" y="33"/>
                      <a:pt x="10" y="33"/>
                    </a:cubicBezTo>
                    <a:cubicBezTo>
                      <a:pt x="10" y="34"/>
                      <a:pt x="9" y="34"/>
                      <a:pt x="8" y="34"/>
                    </a:cubicBezTo>
                    <a:close/>
                    <a:moveTo>
                      <a:pt x="9" y="15"/>
                    </a:moveTo>
                    <a:cubicBezTo>
                      <a:pt x="7" y="15"/>
                      <a:pt x="3" y="20"/>
                      <a:pt x="3" y="22"/>
                    </a:cubicBezTo>
                    <a:cubicBezTo>
                      <a:pt x="2" y="25"/>
                      <a:pt x="4" y="30"/>
                      <a:pt x="7" y="32"/>
                    </a:cubicBezTo>
                    <a:cubicBezTo>
                      <a:pt x="8" y="32"/>
                      <a:pt x="8" y="33"/>
                      <a:pt x="8" y="33"/>
                    </a:cubicBezTo>
                    <a:cubicBezTo>
                      <a:pt x="8" y="33"/>
                      <a:pt x="8" y="32"/>
                      <a:pt x="9" y="32"/>
                    </a:cubicBezTo>
                    <a:cubicBezTo>
                      <a:pt x="9" y="31"/>
                      <a:pt x="10" y="30"/>
                      <a:pt x="12" y="30"/>
                    </a:cubicBezTo>
                    <a:cubicBezTo>
                      <a:pt x="13" y="30"/>
                      <a:pt x="14" y="30"/>
                      <a:pt x="14" y="30"/>
                    </a:cubicBezTo>
                    <a:cubicBezTo>
                      <a:pt x="15" y="30"/>
                      <a:pt x="16" y="30"/>
                      <a:pt x="17" y="30"/>
                    </a:cubicBezTo>
                    <a:cubicBezTo>
                      <a:pt x="17" y="30"/>
                      <a:pt x="18" y="29"/>
                      <a:pt x="18" y="28"/>
                    </a:cubicBezTo>
                    <a:cubicBezTo>
                      <a:pt x="19" y="26"/>
                      <a:pt x="20" y="23"/>
                      <a:pt x="22" y="23"/>
                    </a:cubicBezTo>
                    <a:cubicBezTo>
                      <a:pt x="23" y="23"/>
                      <a:pt x="24" y="24"/>
                      <a:pt x="25" y="25"/>
                    </a:cubicBezTo>
                    <a:cubicBezTo>
                      <a:pt x="26" y="26"/>
                      <a:pt x="29" y="27"/>
                      <a:pt x="31" y="27"/>
                    </a:cubicBezTo>
                    <a:cubicBezTo>
                      <a:pt x="32" y="27"/>
                      <a:pt x="33" y="27"/>
                      <a:pt x="34" y="26"/>
                    </a:cubicBezTo>
                    <a:cubicBezTo>
                      <a:pt x="34" y="26"/>
                      <a:pt x="34" y="25"/>
                      <a:pt x="38" y="25"/>
                    </a:cubicBezTo>
                    <a:cubicBezTo>
                      <a:pt x="39" y="25"/>
                      <a:pt x="40" y="24"/>
                      <a:pt x="41" y="24"/>
                    </a:cubicBezTo>
                    <a:cubicBezTo>
                      <a:pt x="42" y="24"/>
                      <a:pt x="42" y="24"/>
                      <a:pt x="43" y="25"/>
                    </a:cubicBezTo>
                    <a:cubicBezTo>
                      <a:pt x="43" y="25"/>
                      <a:pt x="43" y="24"/>
                      <a:pt x="43" y="24"/>
                    </a:cubicBezTo>
                    <a:cubicBezTo>
                      <a:pt x="43" y="24"/>
                      <a:pt x="43" y="24"/>
                      <a:pt x="44" y="24"/>
                    </a:cubicBezTo>
                    <a:cubicBezTo>
                      <a:pt x="46" y="23"/>
                      <a:pt x="48" y="24"/>
                      <a:pt x="50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3"/>
                      <a:pt x="51" y="23"/>
                      <a:pt x="50" y="23"/>
                    </a:cubicBezTo>
                    <a:cubicBezTo>
                      <a:pt x="49" y="22"/>
                      <a:pt x="49" y="21"/>
                      <a:pt x="48" y="20"/>
                    </a:cubicBezTo>
                    <a:cubicBezTo>
                      <a:pt x="47" y="19"/>
                      <a:pt x="47" y="19"/>
                      <a:pt x="46" y="18"/>
                    </a:cubicBezTo>
                    <a:cubicBezTo>
                      <a:pt x="45" y="17"/>
                      <a:pt x="45" y="16"/>
                      <a:pt x="44" y="15"/>
                    </a:cubicBezTo>
                    <a:cubicBezTo>
                      <a:pt x="44" y="15"/>
                      <a:pt x="43" y="14"/>
                      <a:pt x="43" y="14"/>
                    </a:cubicBezTo>
                    <a:cubicBezTo>
                      <a:pt x="43" y="14"/>
                      <a:pt x="42" y="14"/>
                      <a:pt x="41" y="13"/>
                    </a:cubicBezTo>
                    <a:cubicBezTo>
                      <a:pt x="39" y="13"/>
                      <a:pt x="37" y="12"/>
                      <a:pt x="36" y="11"/>
                    </a:cubicBezTo>
                    <a:cubicBezTo>
                      <a:pt x="36" y="10"/>
                      <a:pt x="36" y="9"/>
                      <a:pt x="36" y="8"/>
                    </a:cubicBezTo>
                    <a:cubicBezTo>
                      <a:pt x="36" y="7"/>
                      <a:pt x="36" y="6"/>
                      <a:pt x="36" y="6"/>
                    </a:cubicBezTo>
                    <a:cubicBezTo>
                      <a:pt x="36" y="5"/>
                      <a:pt x="35" y="4"/>
                      <a:pt x="34" y="4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2" y="3"/>
                      <a:pt x="32" y="3"/>
                      <a:pt x="31" y="5"/>
                    </a:cubicBezTo>
                    <a:cubicBezTo>
                      <a:pt x="30" y="6"/>
                      <a:pt x="30" y="7"/>
                      <a:pt x="29" y="7"/>
                    </a:cubicBezTo>
                    <a:cubicBezTo>
                      <a:pt x="26" y="10"/>
                      <a:pt x="24" y="10"/>
                      <a:pt x="21" y="11"/>
                    </a:cubicBezTo>
                    <a:cubicBezTo>
                      <a:pt x="21" y="11"/>
                      <a:pt x="20" y="12"/>
                      <a:pt x="20" y="12"/>
                    </a:cubicBezTo>
                    <a:cubicBezTo>
                      <a:pt x="18" y="15"/>
                      <a:pt x="14" y="16"/>
                      <a:pt x="12" y="16"/>
                    </a:cubicBezTo>
                    <a:cubicBezTo>
                      <a:pt x="11" y="16"/>
                      <a:pt x="10" y="16"/>
                      <a:pt x="10" y="15"/>
                    </a:cubicBezTo>
                    <a:cubicBezTo>
                      <a:pt x="10" y="15"/>
                      <a:pt x="10" y="15"/>
                      <a:pt x="9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2" name="Freeform 242"/>
              <p:cNvSpPr/>
              <p:nvPr/>
            </p:nvSpPr>
            <p:spPr bwMode="auto">
              <a:xfrm>
                <a:off x="2940" y="1677"/>
                <a:ext cx="76" cy="112"/>
              </a:xfrm>
              <a:custGeom>
                <a:avLst/>
                <a:gdLst>
                  <a:gd name="T0" fmla="*/ 7 w 44"/>
                  <a:gd name="T1" fmla="*/ 1 h 65"/>
                  <a:gd name="T2" fmla="*/ 22 w 44"/>
                  <a:gd name="T3" fmla="*/ 6 h 65"/>
                  <a:gd name="T4" fmla="*/ 42 w 44"/>
                  <a:gd name="T5" fmla="*/ 16 h 65"/>
                  <a:gd name="T6" fmla="*/ 42 w 44"/>
                  <a:gd name="T7" fmla="*/ 25 h 65"/>
                  <a:gd name="T8" fmla="*/ 39 w 44"/>
                  <a:gd name="T9" fmla="*/ 32 h 65"/>
                  <a:gd name="T10" fmla="*/ 34 w 44"/>
                  <a:gd name="T11" fmla="*/ 44 h 65"/>
                  <a:gd name="T12" fmla="*/ 37 w 44"/>
                  <a:gd name="T13" fmla="*/ 47 h 65"/>
                  <a:gd name="T14" fmla="*/ 34 w 44"/>
                  <a:gd name="T15" fmla="*/ 51 h 65"/>
                  <a:gd name="T16" fmla="*/ 33 w 44"/>
                  <a:gd name="T17" fmla="*/ 54 h 65"/>
                  <a:gd name="T18" fmla="*/ 29 w 44"/>
                  <a:gd name="T19" fmla="*/ 57 h 65"/>
                  <a:gd name="T20" fmla="*/ 23 w 44"/>
                  <a:gd name="T21" fmla="*/ 59 h 65"/>
                  <a:gd name="T22" fmla="*/ 17 w 44"/>
                  <a:gd name="T23" fmla="*/ 63 h 65"/>
                  <a:gd name="T24" fmla="*/ 15 w 44"/>
                  <a:gd name="T25" fmla="*/ 64 h 65"/>
                  <a:gd name="T26" fmla="*/ 13 w 44"/>
                  <a:gd name="T27" fmla="*/ 63 h 65"/>
                  <a:gd name="T28" fmla="*/ 9 w 44"/>
                  <a:gd name="T29" fmla="*/ 65 h 65"/>
                  <a:gd name="T30" fmla="*/ 7 w 44"/>
                  <a:gd name="T31" fmla="*/ 61 h 65"/>
                  <a:gd name="T32" fmla="*/ 4 w 44"/>
                  <a:gd name="T33" fmla="*/ 58 h 65"/>
                  <a:gd name="T34" fmla="*/ 8 w 44"/>
                  <a:gd name="T35" fmla="*/ 55 h 65"/>
                  <a:gd name="T36" fmla="*/ 5 w 44"/>
                  <a:gd name="T37" fmla="*/ 43 h 65"/>
                  <a:gd name="T38" fmla="*/ 4 w 44"/>
                  <a:gd name="T39" fmla="*/ 41 h 65"/>
                  <a:gd name="T40" fmla="*/ 0 w 44"/>
                  <a:gd name="T41" fmla="*/ 37 h 65"/>
                  <a:gd name="T42" fmla="*/ 8 w 44"/>
                  <a:gd name="T43" fmla="*/ 26 h 65"/>
                  <a:gd name="T44" fmla="*/ 10 w 44"/>
                  <a:gd name="T45" fmla="*/ 13 h 65"/>
                  <a:gd name="T46" fmla="*/ 7 w 44"/>
                  <a:gd name="T47" fmla="*/ 9 h 65"/>
                  <a:gd name="T48" fmla="*/ 7 w 44"/>
                  <a:gd name="T49" fmla="*/ 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4" h="65">
                    <a:moveTo>
                      <a:pt x="7" y="1"/>
                    </a:moveTo>
                    <a:cubicBezTo>
                      <a:pt x="13" y="0"/>
                      <a:pt x="17" y="3"/>
                      <a:pt x="22" y="6"/>
                    </a:cubicBezTo>
                    <a:cubicBezTo>
                      <a:pt x="29" y="10"/>
                      <a:pt x="36" y="13"/>
                      <a:pt x="42" y="16"/>
                    </a:cubicBezTo>
                    <a:cubicBezTo>
                      <a:pt x="43" y="17"/>
                      <a:pt x="42" y="24"/>
                      <a:pt x="42" y="25"/>
                    </a:cubicBezTo>
                    <a:cubicBezTo>
                      <a:pt x="42" y="29"/>
                      <a:pt x="44" y="31"/>
                      <a:pt x="39" y="32"/>
                    </a:cubicBezTo>
                    <a:cubicBezTo>
                      <a:pt x="36" y="32"/>
                      <a:pt x="34" y="41"/>
                      <a:pt x="34" y="44"/>
                    </a:cubicBezTo>
                    <a:cubicBezTo>
                      <a:pt x="36" y="43"/>
                      <a:pt x="36" y="46"/>
                      <a:pt x="37" y="47"/>
                    </a:cubicBezTo>
                    <a:cubicBezTo>
                      <a:pt x="39" y="52"/>
                      <a:pt x="36" y="49"/>
                      <a:pt x="34" y="51"/>
                    </a:cubicBezTo>
                    <a:cubicBezTo>
                      <a:pt x="33" y="52"/>
                      <a:pt x="34" y="53"/>
                      <a:pt x="33" y="54"/>
                    </a:cubicBezTo>
                    <a:cubicBezTo>
                      <a:pt x="32" y="55"/>
                      <a:pt x="30" y="56"/>
                      <a:pt x="29" y="57"/>
                    </a:cubicBezTo>
                    <a:cubicBezTo>
                      <a:pt x="27" y="59"/>
                      <a:pt x="25" y="59"/>
                      <a:pt x="23" y="59"/>
                    </a:cubicBezTo>
                    <a:cubicBezTo>
                      <a:pt x="24" y="63"/>
                      <a:pt x="19" y="62"/>
                      <a:pt x="17" y="63"/>
                    </a:cubicBezTo>
                    <a:cubicBezTo>
                      <a:pt x="16" y="63"/>
                      <a:pt x="15" y="64"/>
                      <a:pt x="15" y="64"/>
                    </a:cubicBezTo>
                    <a:cubicBezTo>
                      <a:pt x="13" y="65"/>
                      <a:pt x="14" y="63"/>
                      <a:pt x="13" y="63"/>
                    </a:cubicBezTo>
                    <a:cubicBezTo>
                      <a:pt x="11" y="64"/>
                      <a:pt x="11" y="65"/>
                      <a:pt x="9" y="65"/>
                    </a:cubicBezTo>
                    <a:cubicBezTo>
                      <a:pt x="7" y="65"/>
                      <a:pt x="7" y="62"/>
                      <a:pt x="7" y="61"/>
                    </a:cubicBezTo>
                    <a:cubicBezTo>
                      <a:pt x="7" y="59"/>
                      <a:pt x="4" y="59"/>
                      <a:pt x="4" y="58"/>
                    </a:cubicBezTo>
                    <a:cubicBezTo>
                      <a:pt x="2" y="55"/>
                      <a:pt x="4" y="55"/>
                      <a:pt x="8" y="55"/>
                    </a:cubicBezTo>
                    <a:cubicBezTo>
                      <a:pt x="6" y="51"/>
                      <a:pt x="7" y="48"/>
                      <a:pt x="5" y="43"/>
                    </a:cubicBezTo>
                    <a:cubicBezTo>
                      <a:pt x="9" y="43"/>
                      <a:pt x="6" y="41"/>
                      <a:pt x="4" y="41"/>
                    </a:cubicBezTo>
                    <a:cubicBezTo>
                      <a:pt x="4" y="41"/>
                      <a:pt x="0" y="37"/>
                      <a:pt x="0" y="37"/>
                    </a:cubicBezTo>
                    <a:cubicBezTo>
                      <a:pt x="0" y="33"/>
                      <a:pt x="8" y="30"/>
                      <a:pt x="8" y="26"/>
                    </a:cubicBezTo>
                    <a:cubicBezTo>
                      <a:pt x="9" y="22"/>
                      <a:pt x="8" y="16"/>
                      <a:pt x="10" y="13"/>
                    </a:cubicBezTo>
                    <a:cubicBezTo>
                      <a:pt x="11" y="12"/>
                      <a:pt x="8" y="10"/>
                      <a:pt x="7" y="9"/>
                    </a:cubicBezTo>
                    <a:cubicBezTo>
                      <a:pt x="6" y="7"/>
                      <a:pt x="7" y="4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3" name="Freeform 243"/>
              <p:cNvSpPr>
                <a:spLocks noEditPoints="1"/>
              </p:cNvSpPr>
              <p:nvPr/>
            </p:nvSpPr>
            <p:spPr bwMode="auto">
              <a:xfrm>
                <a:off x="2938" y="1677"/>
                <a:ext cx="78" cy="114"/>
              </a:xfrm>
              <a:custGeom>
                <a:avLst/>
                <a:gdLst>
                  <a:gd name="T0" fmla="*/ 7 w 45"/>
                  <a:gd name="T1" fmla="*/ 62 h 66"/>
                  <a:gd name="T2" fmla="*/ 6 w 45"/>
                  <a:gd name="T3" fmla="*/ 60 h 66"/>
                  <a:gd name="T4" fmla="*/ 4 w 45"/>
                  <a:gd name="T5" fmla="*/ 55 h 66"/>
                  <a:gd name="T6" fmla="*/ 6 w 45"/>
                  <a:gd name="T7" fmla="*/ 49 h 66"/>
                  <a:gd name="T8" fmla="*/ 5 w 45"/>
                  <a:gd name="T9" fmla="*/ 43 h 66"/>
                  <a:gd name="T10" fmla="*/ 7 w 45"/>
                  <a:gd name="T11" fmla="*/ 42 h 66"/>
                  <a:gd name="T12" fmla="*/ 5 w 45"/>
                  <a:gd name="T13" fmla="*/ 41 h 66"/>
                  <a:gd name="T14" fmla="*/ 1 w 45"/>
                  <a:gd name="T15" fmla="*/ 38 h 66"/>
                  <a:gd name="T16" fmla="*/ 0 w 45"/>
                  <a:gd name="T17" fmla="*/ 37 h 66"/>
                  <a:gd name="T18" fmla="*/ 0 w 45"/>
                  <a:gd name="T19" fmla="*/ 37 h 66"/>
                  <a:gd name="T20" fmla="*/ 5 w 45"/>
                  <a:gd name="T21" fmla="*/ 30 h 66"/>
                  <a:gd name="T22" fmla="*/ 8 w 45"/>
                  <a:gd name="T23" fmla="*/ 23 h 66"/>
                  <a:gd name="T24" fmla="*/ 9 w 45"/>
                  <a:gd name="T25" fmla="*/ 12 h 66"/>
                  <a:gd name="T26" fmla="*/ 7 w 45"/>
                  <a:gd name="T27" fmla="*/ 3 h 66"/>
                  <a:gd name="T28" fmla="*/ 7 w 45"/>
                  <a:gd name="T29" fmla="*/ 1 h 66"/>
                  <a:gd name="T30" fmla="*/ 11 w 45"/>
                  <a:gd name="T31" fmla="*/ 0 h 66"/>
                  <a:gd name="T32" fmla="*/ 24 w 45"/>
                  <a:gd name="T33" fmla="*/ 5 h 66"/>
                  <a:gd name="T34" fmla="*/ 44 w 45"/>
                  <a:gd name="T35" fmla="*/ 15 h 66"/>
                  <a:gd name="T36" fmla="*/ 44 w 45"/>
                  <a:gd name="T37" fmla="*/ 25 h 66"/>
                  <a:gd name="T38" fmla="*/ 41 w 45"/>
                  <a:gd name="T39" fmla="*/ 33 h 66"/>
                  <a:gd name="T40" fmla="*/ 38 w 45"/>
                  <a:gd name="T41" fmla="*/ 46 h 66"/>
                  <a:gd name="T42" fmla="*/ 39 w 45"/>
                  <a:gd name="T43" fmla="*/ 50 h 66"/>
                  <a:gd name="T44" fmla="*/ 36 w 45"/>
                  <a:gd name="T45" fmla="*/ 52 h 66"/>
                  <a:gd name="T46" fmla="*/ 35 w 45"/>
                  <a:gd name="T47" fmla="*/ 55 h 66"/>
                  <a:gd name="T48" fmla="*/ 31 w 45"/>
                  <a:gd name="T49" fmla="*/ 58 h 66"/>
                  <a:gd name="T50" fmla="*/ 25 w 45"/>
                  <a:gd name="T51" fmla="*/ 60 h 66"/>
                  <a:gd name="T52" fmla="*/ 20 w 45"/>
                  <a:gd name="T53" fmla="*/ 63 h 66"/>
                  <a:gd name="T54" fmla="*/ 16 w 45"/>
                  <a:gd name="T55" fmla="*/ 65 h 66"/>
                  <a:gd name="T56" fmla="*/ 13 w 45"/>
                  <a:gd name="T57" fmla="*/ 65 h 66"/>
                  <a:gd name="T58" fmla="*/ 7 w 45"/>
                  <a:gd name="T59" fmla="*/ 44 h 66"/>
                  <a:gd name="T60" fmla="*/ 10 w 45"/>
                  <a:gd name="T61" fmla="*/ 54 h 66"/>
                  <a:gd name="T62" fmla="*/ 8 w 45"/>
                  <a:gd name="T63" fmla="*/ 56 h 66"/>
                  <a:gd name="T64" fmla="*/ 6 w 45"/>
                  <a:gd name="T65" fmla="*/ 58 h 66"/>
                  <a:gd name="T66" fmla="*/ 9 w 45"/>
                  <a:gd name="T67" fmla="*/ 60 h 66"/>
                  <a:gd name="T68" fmla="*/ 10 w 45"/>
                  <a:gd name="T69" fmla="*/ 64 h 66"/>
                  <a:gd name="T70" fmla="*/ 14 w 45"/>
                  <a:gd name="T71" fmla="*/ 62 h 66"/>
                  <a:gd name="T72" fmla="*/ 15 w 45"/>
                  <a:gd name="T73" fmla="*/ 63 h 66"/>
                  <a:gd name="T74" fmla="*/ 20 w 45"/>
                  <a:gd name="T75" fmla="*/ 61 h 66"/>
                  <a:gd name="T76" fmla="*/ 23 w 45"/>
                  <a:gd name="T77" fmla="*/ 59 h 66"/>
                  <a:gd name="T78" fmla="*/ 24 w 45"/>
                  <a:gd name="T79" fmla="*/ 58 h 66"/>
                  <a:gd name="T80" fmla="*/ 30 w 45"/>
                  <a:gd name="T81" fmla="*/ 57 h 66"/>
                  <a:gd name="T82" fmla="*/ 33 w 45"/>
                  <a:gd name="T83" fmla="*/ 53 h 66"/>
                  <a:gd name="T84" fmla="*/ 34 w 45"/>
                  <a:gd name="T85" fmla="*/ 51 h 66"/>
                  <a:gd name="T86" fmla="*/ 37 w 45"/>
                  <a:gd name="T87" fmla="*/ 48 h 66"/>
                  <a:gd name="T88" fmla="*/ 36 w 45"/>
                  <a:gd name="T89" fmla="*/ 45 h 66"/>
                  <a:gd name="T90" fmla="*/ 34 w 45"/>
                  <a:gd name="T91" fmla="*/ 45 h 66"/>
                  <a:gd name="T92" fmla="*/ 40 w 45"/>
                  <a:gd name="T93" fmla="*/ 31 h 66"/>
                  <a:gd name="T94" fmla="*/ 42 w 45"/>
                  <a:gd name="T95" fmla="*/ 25 h 66"/>
                  <a:gd name="T96" fmla="*/ 42 w 45"/>
                  <a:gd name="T97" fmla="*/ 17 h 66"/>
                  <a:gd name="T98" fmla="*/ 23 w 45"/>
                  <a:gd name="T99" fmla="*/ 7 h 66"/>
                  <a:gd name="T100" fmla="*/ 9 w 45"/>
                  <a:gd name="T101" fmla="*/ 2 h 66"/>
                  <a:gd name="T102" fmla="*/ 9 w 45"/>
                  <a:gd name="T103" fmla="*/ 8 h 66"/>
                  <a:gd name="T104" fmla="*/ 12 w 45"/>
                  <a:gd name="T105" fmla="*/ 13 h 66"/>
                  <a:gd name="T106" fmla="*/ 10 w 45"/>
                  <a:gd name="T107" fmla="*/ 26 h 66"/>
                  <a:gd name="T108" fmla="*/ 2 w 45"/>
                  <a:gd name="T109" fmla="*/ 37 h 66"/>
                  <a:gd name="T110" fmla="*/ 9 w 45"/>
                  <a:gd name="T111" fmla="*/ 4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5" h="66">
                    <a:moveTo>
                      <a:pt x="10" y="66"/>
                    </a:moveTo>
                    <a:cubicBezTo>
                      <a:pt x="8" y="66"/>
                      <a:pt x="7" y="63"/>
                      <a:pt x="7" y="62"/>
                    </a:cubicBezTo>
                    <a:cubicBezTo>
                      <a:pt x="7" y="61"/>
                      <a:pt x="7" y="61"/>
                      <a:pt x="7" y="61"/>
                    </a:cubicBezTo>
                    <a:cubicBezTo>
                      <a:pt x="7" y="61"/>
                      <a:pt x="6" y="60"/>
                      <a:pt x="6" y="60"/>
                    </a:cubicBezTo>
                    <a:cubicBezTo>
                      <a:pt x="5" y="60"/>
                      <a:pt x="4" y="60"/>
                      <a:pt x="4" y="59"/>
                    </a:cubicBezTo>
                    <a:cubicBezTo>
                      <a:pt x="4" y="58"/>
                      <a:pt x="3" y="56"/>
                      <a:pt x="4" y="55"/>
                    </a:cubicBezTo>
                    <a:cubicBezTo>
                      <a:pt x="4" y="54"/>
                      <a:pt x="6" y="54"/>
                      <a:pt x="7" y="54"/>
                    </a:cubicBezTo>
                    <a:cubicBezTo>
                      <a:pt x="7" y="52"/>
                      <a:pt x="6" y="50"/>
                      <a:pt x="6" y="49"/>
                    </a:cubicBezTo>
                    <a:cubicBezTo>
                      <a:pt x="6" y="47"/>
                      <a:pt x="6" y="45"/>
                      <a:pt x="5" y="44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2"/>
                      <a:pt x="7" y="42"/>
                      <a:pt x="7" y="42"/>
                    </a:cubicBezTo>
                    <a:cubicBezTo>
                      <a:pt x="6" y="42"/>
                      <a:pt x="5" y="42"/>
                      <a:pt x="5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4" y="41"/>
                      <a:pt x="1" y="38"/>
                      <a:pt x="1" y="38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4"/>
                      <a:pt x="3" y="32"/>
                      <a:pt x="5" y="30"/>
                    </a:cubicBezTo>
                    <a:cubicBezTo>
                      <a:pt x="6" y="29"/>
                      <a:pt x="8" y="28"/>
                      <a:pt x="8" y="26"/>
                    </a:cubicBezTo>
                    <a:cubicBezTo>
                      <a:pt x="8" y="25"/>
                      <a:pt x="8" y="24"/>
                      <a:pt x="8" y="23"/>
                    </a:cubicBezTo>
                    <a:cubicBezTo>
                      <a:pt x="9" y="20"/>
                      <a:pt x="9" y="16"/>
                      <a:pt x="10" y="13"/>
                    </a:cubicBezTo>
                    <a:cubicBezTo>
                      <a:pt x="10" y="12"/>
                      <a:pt x="10" y="12"/>
                      <a:pt x="9" y="12"/>
                    </a:cubicBezTo>
                    <a:cubicBezTo>
                      <a:pt x="8" y="11"/>
                      <a:pt x="8" y="10"/>
                      <a:pt x="7" y="9"/>
                    </a:cubicBezTo>
                    <a:cubicBezTo>
                      <a:pt x="7" y="8"/>
                      <a:pt x="7" y="5"/>
                      <a:pt x="7" y="3"/>
                    </a:cubicBezTo>
                    <a:cubicBezTo>
                      <a:pt x="7" y="3"/>
                      <a:pt x="7" y="2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9" y="0"/>
                      <a:pt x="10" y="0"/>
                      <a:pt x="11" y="0"/>
                    </a:cubicBezTo>
                    <a:cubicBezTo>
                      <a:pt x="15" y="0"/>
                      <a:pt x="18" y="2"/>
                      <a:pt x="21" y="3"/>
                    </a:cubicBezTo>
                    <a:cubicBezTo>
                      <a:pt x="22" y="4"/>
                      <a:pt x="23" y="5"/>
                      <a:pt x="24" y="5"/>
                    </a:cubicBezTo>
                    <a:cubicBezTo>
                      <a:pt x="28" y="7"/>
                      <a:pt x="31" y="9"/>
                      <a:pt x="35" y="11"/>
                    </a:cubicBezTo>
                    <a:cubicBezTo>
                      <a:pt x="44" y="15"/>
                      <a:pt x="44" y="15"/>
                      <a:pt x="44" y="15"/>
                    </a:cubicBezTo>
                    <a:cubicBezTo>
                      <a:pt x="44" y="16"/>
                      <a:pt x="45" y="17"/>
                      <a:pt x="44" y="23"/>
                    </a:cubicBezTo>
                    <a:cubicBezTo>
                      <a:pt x="44" y="24"/>
                      <a:pt x="44" y="25"/>
                      <a:pt x="44" y="25"/>
                    </a:cubicBezTo>
                    <a:cubicBezTo>
                      <a:pt x="44" y="26"/>
                      <a:pt x="44" y="26"/>
                      <a:pt x="44" y="27"/>
                    </a:cubicBezTo>
                    <a:cubicBezTo>
                      <a:pt x="45" y="30"/>
                      <a:pt x="45" y="32"/>
                      <a:pt x="41" y="33"/>
                    </a:cubicBezTo>
                    <a:cubicBezTo>
                      <a:pt x="39" y="33"/>
                      <a:pt x="36" y="39"/>
                      <a:pt x="36" y="43"/>
                    </a:cubicBezTo>
                    <a:cubicBezTo>
                      <a:pt x="37" y="43"/>
                      <a:pt x="38" y="45"/>
                      <a:pt x="38" y="46"/>
                    </a:cubicBezTo>
                    <a:cubicBezTo>
                      <a:pt x="38" y="46"/>
                      <a:pt x="38" y="47"/>
                      <a:pt x="38" y="47"/>
                    </a:cubicBezTo>
                    <a:cubicBezTo>
                      <a:pt x="39" y="49"/>
                      <a:pt x="40" y="50"/>
                      <a:pt x="39" y="50"/>
                    </a:cubicBezTo>
                    <a:cubicBezTo>
                      <a:pt x="39" y="51"/>
                      <a:pt x="38" y="51"/>
                      <a:pt x="38" y="51"/>
                    </a:cubicBezTo>
                    <a:cubicBezTo>
                      <a:pt x="37" y="51"/>
                      <a:pt x="36" y="51"/>
                      <a:pt x="36" y="52"/>
                    </a:cubicBezTo>
                    <a:cubicBezTo>
                      <a:pt x="36" y="52"/>
                      <a:pt x="36" y="52"/>
                      <a:pt x="36" y="53"/>
                    </a:cubicBezTo>
                    <a:cubicBezTo>
                      <a:pt x="35" y="53"/>
                      <a:pt x="35" y="54"/>
                      <a:pt x="35" y="55"/>
                    </a:cubicBezTo>
                    <a:cubicBezTo>
                      <a:pt x="34" y="56"/>
                      <a:pt x="33" y="57"/>
                      <a:pt x="32" y="57"/>
                    </a:cubicBezTo>
                    <a:cubicBezTo>
                      <a:pt x="31" y="58"/>
                      <a:pt x="31" y="58"/>
                      <a:pt x="31" y="58"/>
                    </a:cubicBezTo>
                    <a:cubicBezTo>
                      <a:pt x="29" y="59"/>
                      <a:pt x="27" y="60"/>
                      <a:pt x="25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5" y="61"/>
                      <a:pt x="24" y="62"/>
                    </a:cubicBezTo>
                    <a:cubicBezTo>
                      <a:pt x="23" y="63"/>
                      <a:pt x="22" y="63"/>
                      <a:pt x="20" y="63"/>
                    </a:cubicBezTo>
                    <a:cubicBezTo>
                      <a:pt x="20" y="64"/>
                      <a:pt x="19" y="64"/>
                      <a:pt x="18" y="64"/>
                    </a:cubicBezTo>
                    <a:cubicBezTo>
                      <a:pt x="18" y="64"/>
                      <a:pt x="17" y="65"/>
                      <a:pt x="16" y="65"/>
                    </a:cubicBezTo>
                    <a:cubicBezTo>
                      <a:pt x="15" y="66"/>
                      <a:pt x="14" y="65"/>
                      <a:pt x="14" y="64"/>
                    </a:cubicBezTo>
                    <a:cubicBezTo>
                      <a:pt x="13" y="64"/>
                      <a:pt x="13" y="65"/>
                      <a:pt x="13" y="65"/>
                    </a:cubicBezTo>
                    <a:cubicBezTo>
                      <a:pt x="12" y="65"/>
                      <a:pt x="11" y="66"/>
                      <a:pt x="10" y="66"/>
                    </a:cubicBezTo>
                    <a:close/>
                    <a:moveTo>
                      <a:pt x="7" y="44"/>
                    </a:moveTo>
                    <a:cubicBezTo>
                      <a:pt x="8" y="46"/>
                      <a:pt x="8" y="47"/>
                      <a:pt x="8" y="48"/>
                    </a:cubicBezTo>
                    <a:cubicBezTo>
                      <a:pt x="8" y="50"/>
                      <a:pt x="9" y="52"/>
                      <a:pt x="10" y="54"/>
                    </a:cubicBezTo>
                    <a:cubicBezTo>
                      <a:pt x="11" y="56"/>
                      <a:pt x="11" y="56"/>
                      <a:pt x="11" y="56"/>
                    </a:cubicBezTo>
                    <a:cubicBezTo>
                      <a:pt x="8" y="56"/>
                      <a:pt x="8" y="56"/>
                      <a:pt x="8" y="56"/>
                    </a:cubicBezTo>
                    <a:cubicBezTo>
                      <a:pt x="7" y="56"/>
                      <a:pt x="6" y="56"/>
                      <a:pt x="5" y="56"/>
                    </a:cubicBezTo>
                    <a:cubicBezTo>
                      <a:pt x="5" y="56"/>
                      <a:pt x="5" y="56"/>
                      <a:pt x="6" y="58"/>
                    </a:cubicBezTo>
                    <a:cubicBezTo>
                      <a:pt x="6" y="58"/>
                      <a:pt x="6" y="58"/>
                      <a:pt x="7" y="58"/>
                    </a:cubicBezTo>
                    <a:cubicBezTo>
                      <a:pt x="7" y="59"/>
                      <a:pt x="9" y="59"/>
                      <a:pt x="9" y="60"/>
                    </a:cubicBezTo>
                    <a:cubicBezTo>
                      <a:pt x="9" y="61"/>
                      <a:pt x="9" y="61"/>
                      <a:pt x="9" y="61"/>
                    </a:cubicBezTo>
                    <a:cubicBezTo>
                      <a:pt x="9" y="62"/>
                      <a:pt x="9" y="64"/>
                      <a:pt x="10" y="64"/>
                    </a:cubicBezTo>
                    <a:cubicBezTo>
                      <a:pt x="11" y="64"/>
                      <a:pt x="11" y="64"/>
                      <a:pt x="12" y="63"/>
                    </a:cubicBezTo>
                    <a:cubicBezTo>
                      <a:pt x="12" y="63"/>
                      <a:pt x="13" y="62"/>
                      <a:pt x="14" y="62"/>
                    </a:cubicBezTo>
                    <a:cubicBezTo>
                      <a:pt x="14" y="62"/>
                      <a:pt x="14" y="62"/>
                      <a:pt x="14" y="62"/>
                    </a:cubicBezTo>
                    <a:cubicBezTo>
                      <a:pt x="15" y="62"/>
                      <a:pt x="15" y="63"/>
                      <a:pt x="15" y="63"/>
                    </a:cubicBezTo>
                    <a:cubicBezTo>
                      <a:pt x="16" y="63"/>
                      <a:pt x="17" y="62"/>
                      <a:pt x="18" y="62"/>
                    </a:cubicBezTo>
                    <a:cubicBezTo>
                      <a:pt x="18" y="62"/>
                      <a:pt x="19" y="62"/>
                      <a:pt x="20" y="61"/>
                    </a:cubicBezTo>
                    <a:cubicBezTo>
                      <a:pt x="21" y="61"/>
                      <a:pt x="22" y="61"/>
                      <a:pt x="23" y="61"/>
                    </a:cubicBezTo>
                    <a:cubicBezTo>
                      <a:pt x="23" y="60"/>
                      <a:pt x="23" y="60"/>
                      <a:pt x="23" y="59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4" y="58"/>
                      <a:pt x="24" y="58"/>
                      <a:pt x="24" y="58"/>
                    </a:cubicBezTo>
                    <a:cubicBezTo>
                      <a:pt x="24" y="58"/>
                      <a:pt x="25" y="58"/>
                      <a:pt x="25" y="58"/>
                    </a:cubicBezTo>
                    <a:cubicBezTo>
                      <a:pt x="27" y="58"/>
                      <a:pt x="28" y="58"/>
                      <a:pt x="30" y="57"/>
                    </a:cubicBezTo>
                    <a:cubicBezTo>
                      <a:pt x="30" y="56"/>
                      <a:pt x="30" y="56"/>
                      <a:pt x="30" y="56"/>
                    </a:cubicBezTo>
                    <a:cubicBezTo>
                      <a:pt x="31" y="55"/>
                      <a:pt x="32" y="54"/>
                      <a:pt x="33" y="53"/>
                    </a:cubicBezTo>
                    <a:cubicBezTo>
                      <a:pt x="33" y="53"/>
                      <a:pt x="34" y="53"/>
                      <a:pt x="34" y="52"/>
                    </a:cubicBezTo>
                    <a:cubicBezTo>
                      <a:pt x="34" y="52"/>
                      <a:pt x="34" y="51"/>
                      <a:pt x="34" y="51"/>
                    </a:cubicBezTo>
                    <a:cubicBezTo>
                      <a:pt x="35" y="50"/>
                      <a:pt x="37" y="49"/>
                      <a:pt x="37" y="49"/>
                    </a:cubicBezTo>
                    <a:cubicBezTo>
                      <a:pt x="37" y="49"/>
                      <a:pt x="37" y="49"/>
                      <a:pt x="37" y="48"/>
                    </a:cubicBezTo>
                    <a:cubicBezTo>
                      <a:pt x="36" y="47"/>
                      <a:pt x="36" y="47"/>
                      <a:pt x="36" y="46"/>
                    </a:cubicBezTo>
                    <a:cubicBezTo>
                      <a:pt x="36" y="46"/>
                      <a:pt x="36" y="45"/>
                      <a:pt x="36" y="45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4" y="44"/>
                      <a:pt x="34" y="44"/>
                      <a:pt x="34" y="44"/>
                    </a:cubicBezTo>
                    <a:cubicBezTo>
                      <a:pt x="34" y="41"/>
                      <a:pt x="36" y="32"/>
                      <a:pt x="40" y="31"/>
                    </a:cubicBezTo>
                    <a:cubicBezTo>
                      <a:pt x="43" y="31"/>
                      <a:pt x="43" y="30"/>
                      <a:pt x="42" y="27"/>
                    </a:cubicBezTo>
                    <a:cubicBezTo>
                      <a:pt x="42" y="27"/>
                      <a:pt x="42" y="26"/>
                      <a:pt x="42" y="25"/>
                    </a:cubicBezTo>
                    <a:cubicBezTo>
                      <a:pt x="42" y="24"/>
                      <a:pt x="42" y="24"/>
                      <a:pt x="42" y="23"/>
                    </a:cubicBezTo>
                    <a:cubicBezTo>
                      <a:pt x="42" y="22"/>
                      <a:pt x="43" y="18"/>
                      <a:pt x="42" y="17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0" y="11"/>
                      <a:pt x="27" y="9"/>
                      <a:pt x="23" y="7"/>
                    </a:cubicBezTo>
                    <a:cubicBezTo>
                      <a:pt x="22" y="6"/>
                      <a:pt x="21" y="6"/>
                      <a:pt x="20" y="5"/>
                    </a:cubicBezTo>
                    <a:cubicBezTo>
                      <a:pt x="16" y="3"/>
                      <a:pt x="13" y="1"/>
                      <a:pt x="9" y="2"/>
                    </a:cubicBezTo>
                    <a:cubicBezTo>
                      <a:pt x="9" y="3"/>
                      <a:pt x="9" y="3"/>
                      <a:pt x="9" y="4"/>
                    </a:cubicBezTo>
                    <a:cubicBezTo>
                      <a:pt x="9" y="5"/>
                      <a:pt x="9" y="7"/>
                      <a:pt x="9" y="8"/>
                    </a:cubicBezTo>
                    <a:cubicBezTo>
                      <a:pt x="9" y="9"/>
                      <a:pt x="10" y="10"/>
                      <a:pt x="11" y="10"/>
                    </a:cubicBezTo>
                    <a:cubicBezTo>
                      <a:pt x="12" y="12"/>
                      <a:pt x="13" y="13"/>
                      <a:pt x="12" y="13"/>
                    </a:cubicBezTo>
                    <a:cubicBezTo>
                      <a:pt x="11" y="16"/>
                      <a:pt x="10" y="20"/>
                      <a:pt x="10" y="23"/>
                    </a:cubicBezTo>
                    <a:cubicBezTo>
                      <a:pt x="10" y="24"/>
                      <a:pt x="10" y="26"/>
                      <a:pt x="10" y="26"/>
                    </a:cubicBezTo>
                    <a:cubicBezTo>
                      <a:pt x="10" y="29"/>
                      <a:pt x="8" y="30"/>
                      <a:pt x="6" y="32"/>
                    </a:cubicBezTo>
                    <a:cubicBezTo>
                      <a:pt x="4" y="33"/>
                      <a:pt x="2" y="35"/>
                      <a:pt x="2" y="37"/>
                    </a:cubicBezTo>
                    <a:cubicBezTo>
                      <a:pt x="3" y="37"/>
                      <a:pt x="5" y="39"/>
                      <a:pt x="5" y="40"/>
                    </a:cubicBezTo>
                    <a:cubicBezTo>
                      <a:pt x="7" y="40"/>
                      <a:pt x="9" y="41"/>
                      <a:pt x="9" y="43"/>
                    </a:cubicBezTo>
                    <a:cubicBezTo>
                      <a:pt x="9" y="43"/>
                      <a:pt x="9" y="44"/>
                      <a:pt x="7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4" name="Freeform 244"/>
              <p:cNvSpPr/>
              <p:nvPr/>
            </p:nvSpPr>
            <p:spPr bwMode="auto">
              <a:xfrm>
                <a:off x="2924" y="1813"/>
                <a:ext cx="52" cy="62"/>
              </a:xfrm>
              <a:custGeom>
                <a:avLst/>
                <a:gdLst>
                  <a:gd name="T0" fmla="*/ 30 w 30"/>
                  <a:gd name="T1" fmla="*/ 1 h 36"/>
                  <a:gd name="T2" fmla="*/ 23 w 30"/>
                  <a:gd name="T3" fmla="*/ 1 h 36"/>
                  <a:gd name="T4" fmla="*/ 19 w 30"/>
                  <a:gd name="T5" fmla="*/ 9 h 36"/>
                  <a:gd name="T6" fmla="*/ 9 w 30"/>
                  <a:gd name="T7" fmla="*/ 11 h 36"/>
                  <a:gd name="T8" fmla="*/ 13 w 30"/>
                  <a:gd name="T9" fmla="*/ 10 h 36"/>
                  <a:gd name="T10" fmla="*/ 12 w 30"/>
                  <a:gd name="T11" fmla="*/ 14 h 36"/>
                  <a:gd name="T12" fmla="*/ 11 w 30"/>
                  <a:gd name="T13" fmla="*/ 24 h 36"/>
                  <a:gd name="T14" fmla="*/ 6 w 30"/>
                  <a:gd name="T15" fmla="*/ 22 h 36"/>
                  <a:gd name="T16" fmla="*/ 3 w 30"/>
                  <a:gd name="T17" fmla="*/ 26 h 36"/>
                  <a:gd name="T18" fmla="*/ 1 w 30"/>
                  <a:gd name="T19" fmla="*/ 30 h 36"/>
                  <a:gd name="T20" fmla="*/ 4 w 30"/>
                  <a:gd name="T21" fmla="*/ 35 h 36"/>
                  <a:gd name="T22" fmla="*/ 8 w 30"/>
                  <a:gd name="T23" fmla="*/ 33 h 36"/>
                  <a:gd name="T24" fmla="*/ 10 w 30"/>
                  <a:gd name="T25" fmla="*/ 34 h 36"/>
                  <a:gd name="T26" fmla="*/ 13 w 30"/>
                  <a:gd name="T27" fmla="*/ 32 h 36"/>
                  <a:gd name="T28" fmla="*/ 19 w 30"/>
                  <a:gd name="T29" fmla="*/ 30 h 36"/>
                  <a:gd name="T30" fmla="*/ 23 w 30"/>
                  <a:gd name="T31" fmla="*/ 20 h 36"/>
                  <a:gd name="T32" fmla="*/ 27 w 30"/>
                  <a:gd name="T33" fmla="*/ 10 h 36"/>
                  <a:gd name="T34" fmla="*/ 30 w 30"/>
                  <a:gd name="T35" fmla="*/ 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0" h="36">
                    <a:moveTo>
                      <a:pt x="30" y="1"/>
                    </a:moveTo>
                    <a:cubicBezTo>
                      <a:pt x="28" y="2"/>
                      <a:pt x="25" y="0"/>
                      <a:pt x="23" y="1"/>
                    </a:cubicBezTo>
                    <a:cubicBezTo>
                      <a:pt x="20" y="4"/>
                      <a:pt x="20" y="5"/>
                      <a:pt x="19" y="9"/>
                    </a:cubicBezTo>
                    <a:cubicBezTo>
                      <a:pt x="17" y="5"/>
                      <a:pt x="5" y="6"/>
                      <a:pt x="9" y="11"/>
                    </a:cubicBezTo>
                    <a:cubicBezTo>
                      <a:pt x="10" y="9"/>
                      <a:pt x="11" y="8"/>
                      <a:pt x="13" y="10"/>
                    </a:cubicBezTo>
                    <a:cubicBezTo>
                      <a:pt x="14" y="12"/>
                      <a:pt x="12" y="12"/>
                      <a:pt x="12" y="14"/>
                    </a:cubicBezTo>
                    <a:cubicBezTo>
                      <a:pt x="12" y="16"/>
                      <a:pt x="14" y="23"/>
                      <a:pt x="11" y="24"/>
                    </a:cubicBezTo>
                    <a:cubicBezTo>
                      <a:pt x="9" y="25"/>
                      <a:pt x="8" y="22"/>
                      <a:pt x="6" y="22"/>
                    </a:cubicBezTo>
                    <a:cubicBezTo>
                      <a:pt x="5" y="22"/>
                      <a:pt x="3" y="25"/>
                      <a:pt x="3" y="26"/>
                    </a:cubicBezTo>
                    <a:cubicBezTo>
                      <a:pt x="3" y="29"/>
                      <a:pt x="2" y="28"/>
                      <a:pt x="1" y="30"/>
                    </a:cubicBezTo>
                    <a:cubicBezTo>
                      <a:pt x="0" y="31"/>
                      <a:pt x="3" y="33"/>
                      <a:pt x="4" y="35"/>
                    </a:cubicBezTo>
                    <a:cubicBezTo>
                      <a:pt x="6" y="32"/>
                      <a:pt x="6" y="33"/>
                      <a:pt x="8" y="33"/>
                    </a:cubicBezTo>
                    <a:cubicBezTo>
                      <a:pt x="8" y="33"/>
                      <a:pt x="9" y="34"/>
                      <a:pt x="10" y="34"/>
                    </a:cubicBezTo>
                    <a:cubicBezTo>
                      <a:pt x="10" y="34"/>
                      <a:pt x="13" y="32"/>
                      <a:pt x="13" y="32"/>
                    </a:cubicBezTo>
                    <a:cubicBezTo>
                      <a:pt x="13" y="36"/>
                      <a:pt x="18" y="32"/>
                      <a:pt x="19" y="30"/>
                    </a:cubicBezTo>
                    <a:cubicBezTo>
                      <a:pt x="21" y="27"/>
                      <a:pt x="20" y="23"/>
                      <a:pt x="23" y="20"/>
                    </a:cubicBezTo>
                    <a:cubicBezTo>
                      <a:pt x="27" y="17"/>
                      <a:pt x="27" y="16"/>
                      <a:pt x="27" y="10"/>
                    </a:cubicBezTo>
                    <a:cubicBezTo>
                      <a:pt x="28" y="7"/>
                      <a:pt x="30" y="4"/>
                      <a:pt x="3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5" name="Freeform 245"/>
              <p:cNvSpPr>
                <a:spLocks noEditPoints="1"/>
              </p:cNvSpPr>
              <p:nvPr/>
            </p:nvSpPr>
            <p:spPr bwMode="auto">
              <a:xfrm>
                <a:off x="2923" y="1812"/>
                <a:ext cx="55" cy="65"/>
              </a:xfrm>
              <a:custGeom>
                <a:avLst/>
                <a:gdLst>
                  <a:gd name="T0" fmla="*/ 4 w 32"/>
                  <a:gd name="T1" fmla="*/ 36 h 38"/>
                  <a:gd name="T2" fmla="*/ 1 w 32"/>
                  <a:gd name="T3" fmla="*/ 30 h 38"/>
                  <a:gd name="T4" fmla="*/ 3 w 32"/>
                  <a:gd name="T5" fmla="*/ 27 h 38"/>
                  <a:gd name="T6" fmla="*/ 7 w 32"/>
                  <a:gd name="T7" fmla="*/ 22 h 38"/>
                  <a:gd name="T8" fmla="*/ 12 w 32"/>
                  <a:gd name="T9" fmla="*/ 24 h 38"/>
                  <a:gd name="T10" fmla="*/ 12 w 32"/>
                  <a:gd name="T11" fmla="*/ 15 h 38"/>
                  <a:gd name="T12" fmla="*/ 13 w 32"/>
                  <a:gd name="T13" fmla="*/ 11 h 38"/>
                  <a:gd name="T14" fmla="*/ 11 w 32"/>
                  <a:gd name="T15" fmla="*/ 12 h 38"/>
                  <a:gd name="T16" fmla="*/ 9 w 32"/>
                  <a:gd name="T17" fmla="*/ 12 h 38"/>
                  <a:gd name="T18" fmla="*/ 14 w 32"/>
                  <a:gd name="T19" fmla="*/ 7 h 38"/>
                  <a:gd name="T20" fmla="*/ 24 w 32"/>
                  <a:gd name="T21" fmla="*/ 1 h 38"/>
                  <a:gd name="T22" fmla="*/ 31 w 32"/>
                  <a:gd name="T23" fmla="*/ 1 h 38"/>
                  <a:gd name="T24" fmla="*/ 32 w 32"/>
                  <a:gd name="T25" fmla="*/ 2 h 38"/>
                  <a:gd name="T26" fmla="*/ 29 w 32"/>
                  <a:gd name="T27" fmla="*/ 12 h 38"/>
                  <a:gd name="T28" fmla="*/ 25 w 32"/>
                  <a:gd name="T29" fmla="*/ 22 h 38"/>
                  <a:gd name="T30" fmla="*/ 21 w 32"/>
                  <a:gd name="T31" fmla="*/ 32 h 38"/>
                  <a:gd name="T32" fmla="*/ 15 w 32"/>
                  <a:gd name="T33" fmla="*/ 36 h 38"/>
                  <a:gd name="T34" fmla="*/ 13 w 32"/>
                  <a:gd name="T35" fmla="*/ 34 h 38"/>
                  <a:gd name="T36" fmla="*/ 11 w 32"/>
                  <a:gd name="T37" fmla="*/ 35 h 38"/>
                  <a:gd name="T38" fmla="*/ 11 w 32"/>
                  <a:gd name="T39" fmla="*/ 36 h 38"/>
                  <a:gd name="T40" fmla="*/ 10 w 32"/>
                  <a:gd name="T41" fmla="*/ 36 h 38"/>
                  <a:gd name="T42" fmla="*/ 9 w 32"/>
                  <a:gd name="T43" fmla="*/ 35 h 38"/>
                  <a:gd name="T44" fmla="*/ 7 w 32"/>
                  <a:gd name="T45" fmla="*/ 35 h 38"/>
                  <a:gd name="T46" fmla="*/ 5 w 32"/>
                  <a:gd name="T47" fmla="*/ 38 h 38"/>
                  <a:gd name="T48" fmla="*/ 5 w 32"/>
                  <a:gd name="T49" fmla="*/ 27 h 38"/>
                  <a:gd name="T50" fmla="*/ 3 w 32"/>
                  <a:gd name="T51" fmla="*/ 31 h 38"/>
                  <a:gd name="T52" fmla="*/ 5 w 32"/>
                  <a:gd name="T53" fmla="*/ 34 h 38"/>
                  <a:gd name="T54" fmla="*/ 8 w 32"/>
                  <a:gd name="T55" fmla="*/ 33 h 38"/>
                  <a:gd name="T56" fmla="*/ 9 w 32"/>
                  <a:gd name="T57" fmla="*/ 33 h 38"/>
                  <a:gd name="T58" fmla="*/ 11 w 32"/>
                  <a:gd name="T59" fmla="*/ 34 h 38"/>
                  <a:gd name="T60" fmla="*/ 15 w 32"/>
                  <a:gd name="T61" fmla="*/ 32 h 38"/>
                  <a:gd name="T62" fmla="*/ 15 w 32"/>
                  <a:gd name="T63" fmla="*/ 34 h 38"/>
                  <a:gd name="T64" fmla="*/ 21 w 32"/>
                  <a:gd name="T65" fmla="*/ 26 h 38"/>
                  <a:gd name="T66" fmla="*/ 27 w 32"/>
                  <a:gd name="T67" fmla="*/ 13 h 38"/>
                  <a:gd name="T68" fmla="*/ 29 w 32"/>
                  <a:gd name="T69" fmla="*/ 7 h 38"/>
                  <a:gd name="T70" fmla="*/ 27 w 32"/>
                  <a:gd name="T71" fmla="*/ 3 h 38"/>
                  <a:gd name="T72" fmla="*/ 21 w 32"/>
                  <a:gd name="T73" fmla="*/ 10 h 38"/>
                  <a:gd name="T74" fmla="*/ 19 w 32"/>
                  <a:gd name="T75" fmla="*/ 10 h 38"/>
                  <a:gd name="T76" fmla="*/ 10 w 32"/>
                  <a:gd name="T77" fmla="*/ 9 h 38"/>
                  <a:gd name="T78" fmla="*/ 14 w 32"/>
                  <a:gd name="T79" fmla="*/ 14 h 38"/>
                  <a:gd name="T80" fmla="*/ 14 w 32"/>
                  <a:gd name="T81" fmla="*/ 18 h 38"/>
                  <a:gd name="T82" fmla="*/ 12 w 32"/>
                  <a:gd name="T83" fmla="*/ 26 h 38"/>
                  <a:gd name="T84" fmla="*/ 7 w 32"/>
                  <a:gd name="T85" fmla="*/ 2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2" h="38">
                    <a:moveTo>
                      <a:pt x="5" y="38"/>
                    </a:moveTo>
                    <a:cubicBezTo>
                      <a:pt x="4" y="36"/>
                      <a:pt x="4" y="36"/>
                      <a:pt x="4" y="36"/>
                    </a:cubicBezTo>
                    <a:cubicBezTo>
                      <a:pt x="4" y="36"/>
                      <a:pt x="3" y="35"/>
                      <a:pt x="3" y="35"/>
                    </a:cubicBezTo>
                    <a:cubicBezTo>
                      <a:pt x="2" y="33"/>
                      <a:pt x="0" y="32"/>
                      <a:pt x="1" y="30"/>
                    </a:cubicBezTo>
                    <a:cubicBezTo>
                      <a:pt x="1" y="29"/>
                      <a:pt x="2" y="29"/>
                      <a:pt x="2" y="29"/>
                    </a:cubicBezTo>
                    <a:cubicBezTo>
                      <a:pt x="2" y="28"/>
                      <a:pt x="3" y="28"/>
                      <a:pt x="3" y="27"/>
                    </a:cubicBezTo>
                    <a:cubicBezTo>
                      <a:pt x="3" y="25"/>
                      <a:pt x="6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9" y="22"/>
                      <a:pt x="9" y="23"/>
                      <a:pt x="10" y="24"/>
                    </a:cubicBezTo>
                    <a:cubicBezTo>
                      <a:pt x="11" y="24"/>
                      <a:pt x="11" y="25"/>
                      <a:pt x="12" y="24"/>
                    </a:cubicBezTo>
                    <a:cubicBezTo>
                      <a:pt x="13" y="24"/>
                      <a:pt x="13" y="20"/>
                      <a:pt x="12" y="18"/>
                    </a:cubicBezTo>
                    <a:cubicBezTo>
                      <a:pt x="12" y="17"/>
                      <a:pt x="12" y="16"/>
                      <a:pt x="12" y="15"/>
                    </a:cubicBezTo>
                    <a:cubicBezTo>
                      <a:pt x="12" y="14"/>
                      <a:pt x="12" y="13"/>
                      <a:pt x="13" y="13"/>
                    </a:cubicBezTo>
                    <a:cubicBezTo>
                      <a:pt x="13" y="12"/>
                      <a:pt x="13" y="12"/>
                      <a:pt x="13" y="11"/>
                    </a:cubicBezTo>
                    <a:cubicBezTo>
                      <a:pt x="13" y="11"/>
                      <a:pt x="12" y="11"/>
                      <a:pt x="12" y="11"/>
                    </a:cubicBezTo>
                    <a:cubicBezTo>
                      <a:pt x="12" y="11"/>
                      <a:pt x="11" y="11"/>
                      <a:pt x="11" y="12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1"/>
                      <a:pt x="8" y="10"/>
                      <a:pt x="8" y="9"/>
                    </a:cubicBezTo>
                    <a:cubicBezTo>
                      <a:pt x="9" y="7"/>
                      <a:pt x="13" y="7"/>
                      <a:pt x="14" y="7"/>
                    </a:cubicBezTo>
                    <a:cubicBezTo>
                      <a:pt x="16" y="7"/>
                      <a:pt x="18" y="7"/>
                      <a:pt x="20" y="8"/>
                    </a:cubicBezTo>
                    <a:cubicBezTo>
                      <a:pt x="20" y="5"/>
                      <a:pt x="21" y="4"/>
                      <a:pt x="24" y="1"/>
                    </a:cubicBezTo>
                    <a:cubicBezTo>
                      <a:pt x="25" y="1"/>
                      <a:pt x="26" y="1"/>
                      <a:pt x="28" y="1"/>
                    </a:cubicBezTo>
                    <a:cubicBezTo>
                      <a:pt x="29" y="1"/>
                      <a:pt x="30" y="1"/>
                      <a:pt x="31" y="1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4"/>
                      <a:pt x="31" y="6"/>
                      <a:pt x="31" y="8"/>
                    </a:cubicBezTo>
                    <a:cubicBezTo>
                      <a:pt x="30" y="9"/>
                      <a:pt x="29" y="10"/>
                      <a:pt x="29" y="12"/>
                    </a:cubicBezTo>
                    <a:cubicBezTo>
                      <a:pt x="29" y="12"/>
                      <a:pt x="29" y="13"/>
                      <a:pt x="29" y="14"/>
                    </a:cubicBezTo>
                    <a:cubicBezTo>
                      <a:pt x="29" y="17"/>
                      <a:pt x="28" y="19"/>
                      <a:pt x="25" y="22"/>
                    </a:cubicBezTo>
                    <a:cubicBezTo>
                      <a:pt x="23" y="23"/>
                      <a:pt x="23" y="25"/>
                      <a:pt x="23" y="27"/>
                    </a:cubicBezTo>
                    <a:cubicBezTo>
                      <a:pt x="22" y="29"/>
                      <a:pt x="22" y="30"/>
                      <a:pt x="21" y="32"/>
                    </a:cubicBezTo>
                    <a:cubicBezTo>
                      <a:pt x="20" y="33"/>
                      <a:pt x="17" y="36"/>
                      <a:pt x="15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6"/>
                      <a:pt x="14" y="36"/>
                      <a:pt x="14" y="35"/>
                    </a:cubicBezTo>
                    <a:cubicBezTo>
                      <a:pt x="13" y="35"/>
                      <a:pt x="13" y="35"/>
                      <a:pt x="13" y="34"/>
                    </a:cubicBezTo>
                    <a:cubicBezTo>
                      <a:pt x="13" y="35"/>
                      <a:pt x="12" y="35"/>
                      <a:pt x="12" y="35"/>
                    </a:cubicBezTo>
                    <a:cubicBezTo>
                      <a:pt x="11" y="35"/>
                      <a:pt x="11" y="35"/>
                      <a:pt x="11" y="35"/>
                    </a:cubicBezTo>
                    <a:cubicBezTo>
                      <a:pt x="11" y="35"/>
                      <a:pt x="11" y="35"/>
                      <a:pt x="11" y="35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5"/>
                      <a:pt x="10" y="35"/>
                      <a:pt x="10" y="35"/>
                    </a:cubicBezTo>
                    <a:cubicBezTo>
                      <a:pt x="10" y="35"/>
                      <a:pt x="9" y="35"/>
                      <a:pt x="9" y="35"/>
                    </a:cubicBezTo>
                    <a:cubicBezTo>
                      <a:pt x="8" y="35"/>
                      <a:pt x="8" y="35"/>
                      <a:pt x="7" y="35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5"/>
                      <a:pt x="6" y="36"/>
                      <a:pt x="6" y="36"/>
                    </a:cubicBezTo>
                    <a:lnTo>
                      <a:pt x="5" y="38"/>
                    </a:lnTo>
                    <a:close/>
                    <a:moveTo>
                      <a:pt x="7" y="24"/>
                    </a:moveTo>
                    <a:cubicBezTo>
                      <a:pt x="7" y="24"/>
                      <a:pt x="5" y="26"/>
                      <a:pt x="5" y="27"/>
                    </a:cubicBezTo>
                    <a:cubicBezTo>
                      <a:pt x="5" y="29"/>
                      <a:pt x="4" y="29"/>
                      <a:pt x="3" y="30"/>
                    </a:cubicBezTo>
                    <a:cubicBezTo>
                      <a:pt x="3" y="30"/>
                      <a:pt x="3" y="30"/>
                      <a:pt x="3" y="31"/>
                    </a:cubicBezTo>
                    <a:cubicBezTo>
                      <a:pt x="3" y="31"/>
                      <a:pt x="4" y="33"/>
                      <a:pt x="4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6" y="33"/>
                      <a:pt x="6" y="33"/>
                      <a:pt x="7" y="33"/>
                    </a:cubicBezTo>
                    <a:cubicBezTo>
                      <a:pt x="7" y="33"/>
                      <a:pt x="8" y="33"/>
                      <a:pt x="8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3"/>
                      <a:pt x="10" y="33"/>
                      <a:pt x="10" y="34"/>
                    </a:cubicBezTo>
                    <a:cubicBezTo>
                      <a:pt x="11" y="34"/>
                      <a:pt x="11" y="34"/>
                      <a:pt x="11" y="34"/>
                    </a:cubicBezTo>
                    <a:cubicBezTo>
                      <a:pt x="12" y="33"/>
                      <a:pt x="14" y="32"/>
                      <a:pt x="14" y="32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16" y="34"/>
                      <a:pt x="18" y="32"/>
                      <a:pt x="19" y="31"/>
                    </a:cubicBezTo>
                    <a:cubicBezTo>
                      <a:pt x="20" y="30"/>
                      <a:pt x="20" y="28"/>
                      <a:pt x="21" y="26"/>
                    </a:cubicBezTo>
                    <a:cubicBezTo>
                      <a:pt x="21" y="24"/>
                      <a:pt x="21" y="22"/>
                      <a:pt x="23" y="21"/>
                    </a:cubicBezTo>
                    <a:cubicBezTo>
                      <a:pt x="27" y="18"/>
                      <a:pt x="27" y="17"/>
                      <a:pt x="27" y="13"/>
                    </a:cubicBezTo>
                    <a:cubicBezTo>
                      <a:pt x="27" y="13"/>
                      <a:pt x="27" y="12"/>
                      <a:pt x="27" y="11"/>
                    </a:cubicBezTo>
                    <a:cubicBezTo>
                      <a:pt x="28" y="10"/>
                      <a:pt x="28" y="8"/>
                      <a:pt x="29" y="7"/>
                    </a:cubicBezTo>
                    <a:cubicBezTo>
                      <a:pt x="29" y="6"/>
                      <a:pt x="30" y="4"/>
                      <a:pt x="30" y="3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6" y="3"/>
                      <a:pt x="25" y="3"/>
                      <a:pt x="25" y="3"/>
                    </a:cubicBezTo>
                    <a:cubicBezTo>
                      <a:pt x="22" y="5"/>
                      <a:pt x="22" y="6"/>
                      <a:pt x="21" y="1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9"/>
                      <a:pt x="17" y="9"/>
                      <a:pt x="14" y="9"/>
                    </a:cubicBezTo>
                    <a:cubicBezTo>
                      <a:pt x="12" y="9"/>
                      <a:pt x="11" y="9"/>
                      <a:pt x="10" y="9"/>
                    </a:cubicBezTo>
                    <a:cubicBezTo>
                      <a:pt x="12" y="9"/>
                      <a:pt x="13" y="9"/>
                      <a:pt x="14" y="10"/>
                    </a:cubicBezTo>
                    <a:cubicBezTo>
                      <a:pt x="16" y="12"/>
                      <a:pt x="15" y="13"/>
                      <a:pt x="14" y="14"/>
                    </a:cubicBezTo>
                    <a:cubicBezTo>
                      <a:pt x="14" y="14"/>
                      <a:pt x="14" y="15"/>
                      <a:pt x="14" y="15"/>
                    </a:cubicBezTo>
                    <a:cubicBezTo>
                      <a:pt x="14" y="16"/>
                      <a:pt x="14" y="17"/>
                      <a:pt x="14" y="18"/>
                    </a:cubicBezTo>
                    <a:cubicBezTo>
                      <a:pt x="15" y="21"/>
                      <a:pt x="15" y="25"/>
                      <a:pt x="13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1" y="26"/>
                      <a:pt x="10" y="26"/>
                      <a:pt x="9" y="25"/>
                    </a:cubicBezTo>
                    <a:cubicBezTo>
                      <a:pt x="8" y="25"/>
                      <a:pt x="8" y="24"/>
                      <a:pt x="7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6" name="Freeform 246"/>
              <p:cNvSpPr/>
              <p:nvPr/>
            </p:nvSpPr>
            <p:spPr bwMode="auto">
              <a:xfrm>
                <a:off x="2852" y="1751"/>
                <a:ext cx="22" cy="50"/>
              </a:xfrm>
              <a:custGeom>
                <a:avLst/>
                <a:gdLst>
                  <a:gd name="T0" fmla="*/ 10 w 13"/>
                  <a:gd name="T1" fmla="*/ 26 h 29"/>
                  <a:gd name="T2" fmla="*/ 4 w 13"/>
                  <a:gd name="T3" fmla="*/ 13 h 29"/>
                  <a:gd name="T4" fmla="*/ 4 w 13"/>
                  <a:gd name="T5" fmla="*/ 6 h 29"/>
                  <a:gd name="T6" fmla="*/ 8 w 13"/>
                  <a:gd name="T7" fmla="*/ 3 h 29"/>
                  <a:gd name="T8" fmla="*/ 13 w 13"/>
                  <a:gd name="T9" fmla="*/ 11 h 29"/>
                  <a:gd name="T10" fmla="*/ 10 w 13"/>
                  <a:gd name="T11" fmla="*/ 18 h 29"/>
                  <a:gd name="T12" fmla="*/ 10 w 13"/>
                  <a:gd name="T13" fmla="*/ 2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29">
                    <a:moveTo>
                      <a:pt x="10" y="26"/>
                    </a:moveTo>
                    <a:cubicBezTo>
                      <a:pt x="4" y="29"/>
                      <a:pt x="6" y="17"/>
                      <a:pt x="4" y="13"/>
                    </a:cubicBezTo>
                    <a:cubicBezTo>
                      <a:pt x="3" y="10"/>
                      <a:pt x="0" y="10"/>
                      <a:pt x="4" y="6"/>
                    </a:cubicBezTo>
                    <a:cubicBezTo>
                      <a:pt x="5" y="5"/>
                      <a:pt x="9" y="6"/>
                      <a:pt x="8" y="3"/>
                    </a:cubicBezTo>
                    <a:cubicBezTo>
                      <a:pt x="13" y="0"/>
                      <a:pt x="13" y="10"/>
                      <a:pt x="13" y="11"/>
                    </a:cubicBezTo>
                    <a:cubicBezTo>
                      <a:pt x="13" y="13"/>
                      <a:pt x="10" y="16"/>
                      <a:pt x="10" y="18"/>
                    </a:cubicBezTo>
                    <a:cubicBezTo>
                      <a:pt x="10" y="20"/>
                      <a:pt x="10" y="24"/>
                      <a:pt x="10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7" name="Freeform 247"/>
              <p:cNvSpPr>
                <a:spLocks noEditPoints="1"/>
              </p:cNvSpPr>
              <p:nvPr/>
            </p:nvSpPr>
            <p:spPr bwMode="auto">
              <a:xfrm>
                <a:off x="2854" y="1753"/>
                <a:ext cx="22" cy="47"/>
              </a:xfrm>
              <a:custGeom>
                <a:avLst/>
                <a:gdLst>
                  <a:gd name="T0" fmla="*/ 7 w 13"/>
                  <a:gd name="T1" fmla="*/ 27 h 27"/>
                  <a:gd name="T2" fmla="*/ 3 w 13"/>
                  <a:gd name="T3" fmla="*/ 17 h 27"/>
                  <a:gd name="T4" fmla="*/ 2 w 13"/>
                  <a:gd name="T5" fmla="*/ 12 h 27"/>
                  <a:gd name="T6" fmla="*/ 1 w 13"/>
                  <a:gd name="T7" fmla="*/ 10 h 27"/>
                  <a:gd name="T8" fmla="*/ 2 w 13"/>
                  <a:gd name="T9" fmla="*/ 5 h 27"/>
                  <a:gd name="T10" fmla="*/ 5 w 13"/>
                  <a:gd name="T11" fmla="*/ 4 h 27"/>
                  <a:gd name="T12" fmla="*/ 6 w 13"/>
                  <a:gd name="T13" fmla="*/ 3 h 27"/>
                  <a:gd name="T14" fmla="*/ 6 w 13"/>
                  <a:gd name="T15" fmla="*/ 2 h 27"/>
                  <a:gd name="T16" fmla="*/ 6 w 13"/>
                  <a:gd name="T17" fmla="*/ 1 h 27"/>
                  <a:gd name="T18" fmla="*/ 7 w 13"/>
                  <a:gd name="T19" fmla="*/ 1 h 27"/>
                  <a:gd name="T20" fmla="*/ 11 w 13"/>
                  <a:gd name="T21" fmla="*/ 1 h 27"/>
                  <a:gd name="T22" fmla="*/ 13 w 13"/>
                  <a:gd name="T23" fmla="*/ 10 h 27"/>
                  <a:gd name="T24" fmla="*/ 13 w 13"/>
                  <a:gd name="T25" fmla="*/ 10 h 27"/>
                  <a:gd name="T26" fmla="*/ 11 w 13"/>
                  <a:gd name="T27" fmla="*/ 14 h 27"/>
                  <a:gd name="T28" fmla="*/ 10 w 13"/>
                  <a:gd name="T29" fmla="*/ 17 h 27"/>
                  <a:gd name="T30" fmla="*/ 10 w 13"/>
                  <a:gd name="T31" fmla="*/ 22 h 27"/>
                  <a:gd name="T32" fmla="*/ 10 w 13"/>
                  <a:gd name="T33" fmla="*/ 25 h 27"/>
                  <a:gd name="T34" fmla="*/ 10 w 13"/>
                  <a:gd name="T35" fmla="*/ 26 h 27"/>
                  <a:gd name="T36" fmla="*/ 9 w 13"/>
                  <a:gd name="T37" fmla="*/ 26 h 27"/>
                  <a:gd name="T38" fmla="*/ 7 w 13"/>
                  <a:gd name="T39" fmla="*/ 27 h 27"/>
                  <a:gd name="T40" fmla="*/ 8 w 13"/>
                  <a:gd name="T41" fmla="*/ 2 h 27"/>
                  <a:gd name="T42" fmla="*/ 8 w 13"/>
                  <a:gd name="T43" fmla="*/ 4 h 27"/>
                  <a:gd name="T44" fmla="*/ 5 w 13"/>
                  <a:gd name="T45" fmla="*/ 6 h 27"/>
                  <a:gd name="T46" fmla="*/ 4 w 13"/>
                  <a:gd name="T47" fmla="*/ 6 h 27"/>
                  <a:gd name="T48" fmla="*/ 3 w 13"/>
                  <a:gd name="T49" fmla="*/ 9 h 27"/>
                  <a:gd name="T50" fmla="*/ 4 w 13"/>
                  <a:gd name="T51" fmla="*/ 11 h 27"/>
                  <a:gd name="T52" fmla="*/ 5 w 13"/>
                  <a:gd name="T53" fmla="*/ 16 h 27"/>
                  <a:gd name="T54" fmla="*/ 7 w 13"/>
                  <a:gd name="T55" fmla="*/ 25 h 27"/>
                  <a:gd name="T56" fmla="*/ 8 w 13"/>
                  <a:gd name="T57" fmla="*/ 25 h 27"/>
                  <a:gd name="T58" fmla="*/ 8 w 13"/>
                  <a:gd name="T59" fmla="*/ 23 h 27"/>
                  <a:gd name="T60" fmla="*/ 8 w 13"/>
                  <a:gd name="T61" fmla="*/ 17 h 27"/>
                  <a:gd name="T62" fmla="*/ 10 w 13"/>
                  <a:gd name="T63" fmla="*/ 13 h 27"/>
                  <a:gd name="T64" fmla="*/ 11 w 13"/>
                  <a:gd name="T65" fmla="*/ 10 h 27"/>
                  <a:gd name="T66" fmla="*/ 11 w 13"/>
                  <a:gd name="T67" fmla="*/ 10 h 27"/>
                  <a:gd name="T68" fmla="*/ 10 w 13"/>
                  <a:gd name="T69" fmla="*/ 2 h 27"/>
                  <a:gd name="T70" fmla="*/ 8 w 13"/>
                  <a:gd name="T71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3" h="27">
                    <a:moveTo>
                      <a:pt x="7" y="27"/>
                    </a:moveTo>
                    <a:cubicBezTo>
                      <a:pt x="3" y="27"/>
                      <a:pt x="3" y="21"/>
                      <a:pt x="3" y="17"/>
                    </a:cubicBezTo>
                    <a:cubicBezTo>
                      <a:pt x="3" y="15"/>
                      <a:pt x="3" y="13"/>
                      <a:pt x="2" y="12"/>
                    </a:cubicBezTo>
                    <a:cubicBezTo>
                      <a:pt x="2" y="11"/>
                      <a:pt x="2" y="11"/>
                      <a:pt x="1" y="10"/>
                    </a:cubicBezTo>
                    <a:cubicBezTo>
                      <a:pt x="0" y="8"/>
                      <a:pt x="0" y="7"/>
                      <a:pt x="2" y="5"/>
                    </a:cubicBezTo>
                    <a:cubicBezTo>
                      <a:pt x="3" y="4"/>
                      <a:pt x="4" y="4"/>
                      <a:pt x="5" y="4"/>
                    </a:cubicBezTo>
                    <a:cubicBezTo>
                      <a:pt x="5" y="4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8" y="0"/>
                      <a:pt x="10" y="0"/>
                      <a:pt x="11" y="1"/>
                    </a:cubicBezTo>
                    <a:cubicBezTo>
                      <a:pt x="13" y="3"/>
                      <a:pt x="13" y="7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1"/>
                      <a:pt x="12" y="13"/>
                      <a:pt x="11" y="14"/>
                    </a:cubicBezTo>
                    <a:cubicBezTo>
                      <a:pt x="11" y="15"/>
                      <a:pt x="10" y="16"/>
                      <a:pt x="10" y="17"/>
                    </a:cubicBezTo>
                    <a:cubicBezTo>
                      <a:pt x="10" y="19"/>
                      <a:pt x="10" y="21"/>
                      <a:pt x="10" y="22"/>
                    </a:cubicBezTo>
                    <a:cubicBezTo>
                      <a:pt x="10" y="23"/>
                      <a:pt x="10" y="24"/>
                      <a:pt x="10" y="25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8" y="27"/>
                      <a:pt x="7" y="27"/>
                    </a:cubicBezTo>
                    <a:close/>
                    <a:moveTo>
                      <a:pt x="8" y="2"/>
                    </a:moveTo>
                    <a:cubicBezTo>
                      <a:pt x="8" y="3"/>
                      <a:pt x="8" y="4"/>
                      <a:pt x="8" y="4"/>
                    </a:cubicBezTo>
                    <a:cubicBezTo>
                      <a:pt x="7" y="5"/>
                      <a:pt x="6" y="5"/>
                      <a:pt x="5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" y="8"/>
                      <a:pt x="2" y="8"/>
                      <a:pt x="3" y="9"/>
                    </a:cubicBezTo>
                    <a:cubicBezTo>
                      <a:pt x="3" y="9"/>
                      <a:pt x="4" y="10"/>
                      <a:pt x="4" y="11"/>
                    </a:cubicBezTo>
                    <a:cubicBezTo>
                      <a:pt x="5" y="13"/>
                      <a:pt x="5" y="14"/>
                      <a:pt x="5" y="16"/>
                    </a:cubicBezTo>
                    <a:cubicBezTo>
                      <a:pt x="5" y="20"/>
                      <a:pt x="5" y="25"/>
                      <a:pt x="7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8" y="24"/>
                      <a:pt x="8" y="23"/>
                      <a:pt x="8" y="23"/>
                    </a:cubicBezTo>
                    <a:cubicBezTo>
                      <a:pt x="8" y="21"/>
                      <a:pt x="8" y="19"/>
                      <a:pt x="8" y="17"/>
                    </a:cubicBezTo>
                    <a:cubicBezTo>
                      <a:pt x="8" y="15"/>
                      <a:pt x="9" y="14"/>
                      <a:pt x="10" y="13"/>
                    </a:cubicBezTo>
                    <a:cubicBezTo>
                      <a:pt x="10" y="12"/>
                      <a:pt x="11" y="11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5"/>
                      <a:pt x="10" y="3"/>
                      <a:pt x="10" y="2"/>
                    </a:cubicBezTo>
                    <a:cubicBezTo>
                      <a:pt x="9" y="2"/>
                      <a:pt x="9" y="2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8" name="Freeform 248"/>
              <p:cNvSpPr/>
              <p:nvPr/>
            </p:nvSpPr>
            <p:spPr bwMode="auto">
              <a:xfrm>
                <a:off x="2907" y="1824"/>
                <a:ext cx="21" cy="10"/>
              </a:xfrm>
              <a:custGeom>
                <a:avLst/>
                <a:gdLst>
                  <a:gd name="T0" fmla="*/ 11 w 12"/>
                  <a:gd name="T1" fmla="*/ 0 h 6"/>
                  <a:gd name="T2" fmla="*/ 4 w 12"/>
                  <a:gd name="T3" fmla="*/ 5 h 6"/>
                  <a:gd name="T4" fmla="*/ 10 w 12"/>
                  <a:gd name="T5" fmla="*/ 5 h 6"/>
                  <a:gd name="T6" fmla="*/ 11 w 12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6">
                    <a:moveTo>
                      <a:pt x="11" y="0"/>
                    </a:moveTo>
                    <a:cubicBezTo>
                      <a:pt x="9" y="0"/>
                      <a:pt x="0" y="0"/>
                      <a:pt x="4" y="5"/>
                    </a:cubicBezTo>
                    <a:cubicBezTo>
                      <a:pt x="5" y="6"/>
                      <a:pt x="8" y="5"/>
                      <a:pt x="10" y="5"/>
                    </a:cubicBezTo>
                    <a:cubicBezTo>
                      <a:pt x="12" y="5"/>
                      <a:pt x="11" y="2"/>
                      <a:pt x="1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9" name="Freeform 249"/>
              <p:cNvSpPr>
                <a:spLocks noEditPoints="1"/>
              </p:cNvSpPr>
              <p:nvPr/>
            </p:nvSpPr>
            <p:spPr bwMode="auto">
              <a:xfrm>
                <a:off x="2911" y="1822"/>
                <a:ext cx="17" cy="12"/>
              </a:xfrm>
              <a:custGeom>
                <a:avLst/>
                <a:gdLst>
                  <a:gd name="T0" fmla="*/ 4 w 10"/>
                  <a:gd name="T1" fmla="*/ 7 h 7"/>
                  <a:gd name="T2" fmla="*/ 4 w 10"/>
                  <a:gd name="T3" fmla="*/ 7 h 7"/>
                  <a:gd name="T4" fmla="*/ 1 w 10"/>
                  <a:gd name="T5" fmla="*/ 6 h 7"/>
                  <a:gd name="T6" fmla="*/ 0 w 10"/>
                  <a:gd name="T7" fmla="*/ 3 h 7"/>
                  <a:gd name="T8" fmla="*/ 8 w 10"/>
                  <a:gd name="T9" fmla="*/ 0 h 7"/>
                  <a:gd name="T10" fmla="*/ 10 w 10"/>
                  <a:gd name="T11" fmla="*/ 0 h 7"/>
                  <a:gd name="T12" fmla="*/ 10 w 10"/>
                  <a:gd name="T13" fmla="*/ 1 h 7"/>
                  <a:gd name="T14" fmla="*/ 10 w 10"/>
                  <a:gd name="T15" fmla="*/ 3 h 7"/>
                  <a:gd name="T16" fmla="*/ 10 w 10"/>
                  <a:gd name="T17" fmla="*/ 6 h 7"/>
                  <a:gd name="T18" fmla="*/ 8 w 10"/>
                  <a:gd name="T19" fmla="*/ 7 h 7"/>
                  <a:gd name="T20" fmla="*/ 7 w 10"/>
                  <a:gd name="T21" fmla="*/ 7 h 7"/>
                  <a:gd name="T22" fmla="*/ 4 w 10"/>
                  <a:gd name="T23" fmla="*/ 7 h 7"/>
                  <a:gd name="T24" fmla="*/ 3 w 10"/>
                  <a:gd name="T25" fmla="*/ 5 h 7"/>
                  <a:gd name="T26" fmla="*/ 4 w 10"/>
                  <a:gd name="T27" fmla="*/ 5 h 7"/>
                  <a:gd name="T28" fmla="*/ 4 w 10"/>
                  <a:gd name="T29" fmla="*/ 5 h 7"/>
                  <a:gd name="T30" fmla="*/ 6 w 10"/>
                  <a:gd name="T31" fmla="*/ 5 h 7"/>
                  <a:gd name="T32" fmla="*/ 8 w 10"/>
                  <a:gd name="T33" fmla="*/ 5 h 7"/>
                  <a:gd name="T34" fmla="*/ 8 w 10"/>
                  <a:gd name="T35" fmla="*/ 5 h 7"/>
                  <a:gd name="T36" fmla="*/ 8 w 10"/>
                  <a:gd name="T37" fmla="*/ 3 h 7"/>
                  <a:gd name="T38" fmla="*/ 8 w 10"/>
                  <a:gd name="T39" fmla="*/ 2 h 7"/>
                  <a:gd name="T40" fmla="*/ 2 w 10"/>
                  <a:gd name="T41" fmla="*/ 4 h 7"/>
                  <a:gd name="T42" fmla="*/ 3 w 10"/>
                  <a:gd name="T43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" h="7">
                    <a:moveTo>
                      <a:pt x="4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2" y="7"/>
                      <a:pt x="1" y="6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1" y="1"/>
                      <a:pt x="5" y="0"/>
                      <a:pt x="8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2"/>
                      <a:pt x="10" y="2"/>
                      <a:pt x="10" y="3"/>
                    </a:cubicBezTo>
                    <a:cubicBezTo>
                      <a:pt x="10" y="4"/>
                      <a:pt x="10" y="5"/>
                      <a:pt x="10" y="6"/>
                    </a:cubicBezTo>
                    <a:cubicBezTo>
                      <a:pt x="9" y="7"/>
                      <a:pt x="9" y="7"/>
                      <a:pt x="8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6" y="7"/>
                      <a:pt x="5" y="7"/>
                      <a:pt x="4" y="7"/>
                    </a:cubicBezTo>
                    <a:close/>
                    <a:moveTo>
                      <a:pt x="3" y="5"/>
                    </a:moveTo>
                    <a:cubicBezTo>
                      <a:pt x="3" y="5"/>
                      <a:pt x="3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4"/>
                      <a:pt x="8" y="3"/>
                    </a:cubicBezTo>
                    <a:cubicBezTo>
                      <a:pt x="8" y="3"/>
                      <a:pt x="8" y="2"/>
                      <a:pt x="8" y="2"/>
                    </a:cubicBezTo>
                    <a:cubicBezTo>
                      <a:pt x="3" y="3"/>
                      <a:pt x="2" y="3"/>
                      <a:pt x="2" y="4"/>
                    </a:cubicBezTo>
                    <a:cubicBezTo>
                      <a:pt x="2" y="4"/>
                      <a:pt x="2" y="5"/>
                      <a:pt x="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0" name="Freeform 250"/>
              <p:cNvSpPr/>
              <p:nvPr/>
            </p:nvSpPr>
            <p:spPr bwMode="auto">
              <a:xfrm>
                <a:off x="2907" y="1813"/>
                <a:ext cx="4" cy="4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2 h 2"/>
                  <a:gd name="T4" fmla="*/ 1 w 2"/>
                  <a:gd name="T5" fmla="*/ 0 h 2"/>
                  <a:gd name="T6" fmla="*/ 2 w 2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1" y="2"/>
                      <a:pt x="1" y="2"/>
                      <a:pt x="0" y="2"/>
                    </a:cubicBezTo>
                    <a:cubicBezTo>
                      <a:pt x="0" y="1"/>
                      <a:pt x="0" y="1"/>
                      <a:pt x="1" y="0"/>
                    </a:cubicBezTo>
                    <a:cubicBezTo>
                      <a:pt x="1" y="0"/>
                      <a:pt x="1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1" name="Freeform 251"/>
              <p:cNvSpPr/>
              <p:nvPr/>
            </p:nvSpPr>
            <p:spPr bwMode="auto">
              <a:xfrm>
                <a:off x="2905" y="1812"/>
                <a:ext cx="7" cy="6"/>
              </a:xfrm>
              <a:custGeom>
                <a:avLst/>
                <a:gdLst>
                  <a:gd name="T0" fmla="*/ 2 w 4"/>
                  <a:gd name="T1" fmla="*/ 4 h 4"/>
                  <a:gd name="T2" fmla="*/ 1 w 4"/>
                  <a:gd name="T3" fmla="*/ 4 h 4"/>
                  <a:gd name="T4" fmla="*/ 0 w 4"/>
                  <a:gd name="T5" fmla="*/ 4 h 4"/>
                  <a:gd name="T6" fmla="*/ 1 w 4"/>
                  <a:gd name="T7" fmla="*/ 0 h 4"/>
                  <a:gd name="T8" fmla="*/ 4 w 4"/>
                  <a:gd name="T9" fmla="*/ 1 h 4"/>
                  <a:gd name="T10" fmla="*/ 4 w 4"/>
                  <a:gd name="T11" fmla="*/ 2 h 4"/>
                  <a:gd name="T12" fmla="*/ 4 w 4"/>
                  <a:gd name="T13" fmla="*/ 3 h 4"/>
                  <a:gd name="T14" fmla="*/ 2 w 4"/>
                  <a:gd name="T1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4">
                    <a:moveTo>
                      <a:pt x="2" y="4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3" y="3"/>
                      <a:pt x="3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2" name="Freeform 252"/>
              <p:cNvSpPr/>
              <p:nvPr/>
            </p:nvSpPr>
            <p:spPr bwMode="auto">
              <a:xfrm>
                <a:off x="3074" y="1715"/>
                <a:ext cx="102" cy="102"/>
              </a:xfrm>
              <a:custGeom>
                <a:avLst/>
                <a:gdLst>
                  <a:gd name="T0" fmla="*/ 21 w 59"/>
                  <a:gd name="T1" fmla="*/ 0 h 59"/>
                  <a:gd name="T2" fmla="*/ 16 w 59"/>
                  <a:gd name="T3" fmla="*/ 4 h 59"/>
                  <a:gd name="T4" fmla="*/ 14 w 59"/>
                  <a:gd name="T5" fmla="*/ 11 h 59"/>
                  <a:gd name="T6" fmla="*/ 11 w 59"/>
                  <a:gd name="T7" fmla="*/ 22 h 59"/>
                  <a:gd name="T8" fmla="*/ 7 w 59"/>
                  <a:gd name="T9" fmla="*/ 28 h 59"/>
                  <a:gd name="T10" fmla="*/ 4 w 59"/>
                  <a:gd name="T11" fmla="*/ 32 h 59"/>
                  <a:gd name="T12" fmla="*/ 3 w 59"/>
                  <a:gd name="T13" fmla="*/ 39 h 59"/>
                  <a:gd name="T14" fmla="*/ 0 w 59"/>
                  <a:gd name="T15" fmla="*/ 41 h 59"/>
                  <a:gd name="T16" fmla="*/ 6 w 59"/>
                  <a:gd name="T17" fmla="*/ 46 h 59"/>
                  <a:gd name="T18" fmla="*/ 8 w 59"/>
                  <a:gd name="T19" fmla="*/ 50 h 59"/>
                  <a:gd name="T20" fmla="*/ 11 w 59"/>
                  <a:gd name="T21" fmla="*/ 53 h 59"/>
                  <a:gd name="T22" fmla="*/ 19 w 59"/>
                  <a:gd name="T23" fmla="*/ 57 h 59"/>
                  <a:gd name="T24" fmla="*/ 27 w 59"/>
                  <a:gd name="T25" fmla="*/ 57 h 59"/>
                  <a:gd name="T26" fmla="*/ 35 w 59"/>
                  <a:gd name="T27" fmla="*/ 57 h 59"/>
                  <a:gd name="T28" fmla="*/ 44 w 59"/>
                  <a:gd name="T29" fmla="*/ 53 h 59"/>
                  <a:gd name="T30" fmla="*/ 59 w 59"/>
                  <a:gd name="T31" fmla="*/ 40 h 59"/>
                  <a:gd name="T32" fmla="*/ 40 w 59"/>
                  <a:gd name="T33" fmla="*/ 34 h 59"/>
                  <a:gd name="T34" fmla="*/ 38 w 59"/>
                  <a:gd name="T35" fmla="*/ 30 h 59"/>
                  <a:gd name="T36" fmla="*/ 35 w 59"/>
                  <a:gd name="T37" fmla="*/ 29 h 59"/>
                  <a:gd name="T38" fmla="*/ 39 w 59"/>
                  <a:gd name="T39" fmla="*/ 22 h 59"/>
                  <a:gd name="T40" fmla="*/ 32 w 59"/>
                  <a:gd name="T41" fmla="*/ 15 h 59"/>
                  <a:gd name="T42" fmla="*/ 27 w 59"/>
                  <a:gd name="T43" fmla="*/ 11 h 59"/>
                  <a:gd name="T44" fmla="*/ 26 w 59"/>
                  <a:gd name="T45" fmla="*/ 12 h 59"/>
                  <a:gd name="T46" fmla="*/ 21 w 59"/>
                  <a:gd name="T47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9" h="59">
                    <a:moveTo>
                      <a:pt x="21" y="0"/>
                    </a:moveTo>
                    <a:cubicBezTo>
                      <a:pt x="21" y="3"/>
                      <a:pt x="18" y="3"/>
                      <a:pt x="16" y="4"/>
                    </a:cubicBezTo>
                    <a:cubicBezTo>
                      <a:pt x="14" y="5"/>
                      <a:pt x="14" y="10"/>
                      <a:pt x="14" y="11"/>
                    </a:cubicBezTo>
                    <a:cubicBezTo>
                      <a:pt x="13" y="15"/>
                      <a:pt x="14" y="19"/>
                      <a:pt x="11" y="22"/>
                    </a:cubicBezTo>
                    <a:cubicBezTo>
                      <a:pt x="9" y="24"/>
                      <a:pt x="8" y="25"/>
                      <a:pt x="7" y="28"/>
                    </a:cubicBezTo>
                    <a:cubicBezTo>
                      <a:pt x="7" y="30"/>
                      <a:pt x="5" y="30"/>
                      <a:pt x="4" y="32"/>
                    </a:cubicBezTo>
                    <a:cubicBezTo>
                      <a:pt x="4" y="34"/>
                      <a:pt x="5" y="37"/>
                      <a:pt x="3" y="39"/>
                    </a:cubicBezTo>
                    <a:cubicBezTo>
                      <a:pt x="2" y="40"/>
                      <a:pt x="0" y="38"/>
                      <a:pt x="0" y="41"/>
                    </a:cubicBezTo>
                    <a:cubicBezTo>
                      <a:pt x="2" y="42"/>
                      <a:pt x="5" y="44"/>
                      <a:pt x="6" y="46"/>
                    </a:cubicBezTo>
                    <a:cubicBezTo>
                      <a:pt x="7" y="47"/>
                      <a:pt x="7" y="49"/>
                      <a:pt x="8" y="50"/>
                    </a:cubicBezTo>
                    <a:cubicBezTo>
                      <a:pt x="9" y="53"/>
                      <a:pt x="11" y="50"/>
                      <a:pt x="11" y="53"/>
                    </a:cubicBezTo>
                    <a:cubicBezTo>
                      <a:pt x="11" y="53"/>
                      <a:pt x="18" y="57"/>
                      <a:pt x="19" y="57"/>
                    </a:cubicBezTo>
                    <a:cubicBezTo>
                      <a:pt x="22" y="59"/>
                      <a:pt x="24" y="59"/>
                      <a:pt x="27" y="57"/>
                    </a:cubicBezTo>
                    <a:cubicBezTo>
                      <a:pt x="30" y="55"/>
                      <a:pt x="32" y="58"/>
                      <a:pt x="35" y="57"/>
                    </a:cubicBezTo>
                    <a:cubicBezTo>
                      <a:pt x="38" y="55"/>
                      <a:pt x="41" y="53"/>
                      <a:pt x="44" y="53"/>
                    </a:cubicBezTo>
                    <a:cubicBezTo>
                      <a:pt x="49" y="52"/>
                      <a:pt x="56" y="45"/>
                      <a:pt x="59" y="40"/>
                    </a:cubicBezTo>
                    <a:cubicBezTo>
                      <a:pt x="52" y="41"/>
                      <a:pt x="45" y="38"/>
                      <a:pt x="40" y="34"/>
                    </a:cubicBezTo>
                    <a:cubicBezTo>
                      <a:pt x="39" y="32"/>
                      <a:pt x="38" y="32"/>
                      <a:pt x="38" y="30"/>
                    </a:cubicBezTo>
                    <a:cubicBezTo>
                      <a:pt x="38" y="27"/>
                      <a:pt x="35" y="30"/>
                      <a:pt x="35" y="29"/>
                    </a:cubicBezTo>
                    <a:cubicBezTo>
                      <a:pt x="32" y="26"/>
                      <a:pt x="37" y="23"/>
                      <a:pt x="39" y="22"/>
                    </a:cubicBezTo>
                    <a:cubicBezTo>
                      <a:pt x="36" y="20"/>
                      <a:pt x="34" y="17"/>
                      <a:pt x="32" y="15"/>
                    </a:cubicBezTo>
                    <a:cubicBezTo>
                      <a:pt x="30" y="13"/>
                      <a:pt x="27" y="14"/>
                      <a:pt x="27" y="11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2" y="10"/>
                      <a:pt x="24" y="4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3" name="Freeform 253"/>
              <p:cNvSpPr>
                <a:spLocks noEditPoints="1"/>
              </p:cNvSpPr>
              <p:nvPr/>
            </p:nvSpPr>
            <p:spPr bwMode="auto">
              <a:xfrm>
                <a:off x="3073" y="1712"/>
                <a:ext cx="105" cy="105"/>
              </a:xfrm>
              <a:custGeom>
                <a:avLst/>
                <a:gdLst>
                  <a:gd name="T0" fmla="*/ 19 w 61"/>
                  <a:gd name="T1" fmla="*/ 60 h 61"/>
                  <a:gd name="T2" fmla="*/ 12 w 61"/>
                  <a:gd name="T3" fmla="*/ 56 h 61"/>
                  <a:gd name="T4" fmla="*/ 11 w 61"/>
                  <a:gd name="T5" fmla="*/ 55 h 61"/>
                  <a:gd name="T6" fmla="*/ 8 w 61"/>
                  <a:gd name="T7" fmla="*/ 53 h 61"/>
                  <a:gd name="T8" fmla="*/ 7 w 61"/>
                  <a:gd name="T9" fmla="*/ 48 h 61"/>
                  <a:gd name="T10" fmla="*/ 0 w 61"/>
                  <a:gd name="T11" fmla="*/ 44 h 61"/>
                  <a:gd name="T12" fmla="*/ 2 w 61"/>
                  <a:gd name="T13" fmla="*/ 40 h 61"/>
                  <a:gd name="T14" fmla="*/ 4 w 61"/>
                  <a:gd name="T15" fmla="*/ 36 h 61"/>
                  <a:gd name="T16" fmla="*/ 6 w 61"/>
                  <a:gd name="T17" fmla="*/ 31 h 61"/>
                  <a:gd name="T18" fmla="*/ 11 w 61"/>
                  <a:gd name="T19" fmla="*/ 24 h 61"/>
                  <a:gd name="T20" fmla="*/ 13 w 61"/>
                  <a:gd name="T21" fmla="*/ 17 h 61"/>
                  <a:gd name="T22" fmla="*/ 14 w 61"/>
                  <a:gd name="T23" fmla="*/ 11 h 61"/>
                  <a:gd name="T24" fmla="*/ 18 w 61"/>
                  <a:gd name="T25" fmla="*/ 5 h 61"/>
                  <a:gd name="T26" fmla="*/ 21 w 61"/>
                  <a:gd name="T27" fmla="*/ 0 h 61"/>
                  <a:gd name="T28" fmla="*/ 25 w 61"/>
                  <a:gd name="T29" fmla="*/ 8 h 61"/>
                  <a:gd name="T30" fmla="*/ 27 w 61"/>
                  <a:gd name="T31" fmla="*/ 9 h 61"/>
                  <a:gd name="T32" fmla="*/ 31 w 61"/>
                  <a:gd name="T33" fmla="*/ 14 h 61"/>
                  <a:gd name="T34" fmla="*/ 35 w 61"/>
                  <a:gd name="T35" fmla="*/ 18 h 61"/>
                  <a:gd name="T36" fmla="*/ 42 w 61"/>
                  <a:gd name="T37" fmla="*/ 24 h 61"/>
                  <a:gd name="T38" fmla="*/ 36 w 61"/>
                  <a:gd name="T39" fmla="*/ 29 h 61"/>
                  <a:gd name="T40" fmla="*/ 37 w 61"/>
                  <a:gd name="T41" fmla="*/ 30 h 61"/>
                  <a:gd name="T42" fmla="*/ 40 w 61"/>
                  <a:gd name="T43" fmla="*/ 32 h 61"/>
                  <a:gd name="T44" fmla="*/ 42 w 61"/>
                  <a:gd name="T45" fmla="*/ 35 h 61"/>
                  <a:gd name="T46" fmla="*/ 61 w 61"/>
                  <a:gd name="T47" fmla="*/ 41 h 61"/>
                  <a:gd name="T48" fmla="*/ 45 w 61"/>
                  <a:gd name="T49" fmla="*/ 56 h 61"/>
                  <a:gd name="T50" fmla="*/ 36 w 61"/>
                  <a:gd name="T51" fmla="*/ 59 h 61"/>
                  <a:gd name="T52" fmla="*/ 29 w 61"/>
                  <a:gd name="T53" fmla="*/ 59 h 61"/>
                  <a:gd name="T54" fmla="*/ 13 w 61"/>
                  <a:gd name="T55" fmla="*/ 55 h 61"/>
                  <a:gd name="T56" fmla="*/ 20 w 61"/>
                  <a:gd name="T57" fmla="*/ 58 h 61"/>
                  <a:gd name="T58" fmla="*/ 33 w 61"/>
                  <a:gd name="T59" fmla="*/ 58 h 61"/>
                  <a:gd name="T60" fmla="*/ 37 w 61"/>
                  <a:gd name="T61" fmla="*/ 57 h 61"/>
                  <a:gd name="T62" fmla="*/ 58 w 61"/>
                  <a:gd name="T63" fmla="*/ 43 h 61"/>
                  <a:gd name="T64" fmla="*/ 40 w 61"/>
                  <a:gd name="T65" fmla="*/ 36 h 61"/>
                  <a:gd name="T66" fmla="*/ 38 w 61"/>
                  <a:gd name="T67" fmla="*/ 31 h 61"/>
                  <a:gd name="T68" fmla="*/ 35 w 61"/>
                  <a:gd name="T69" fmla="*/ 32 h 61"/>
                  <a:gd name="T70" fmla="*/ 38 w 61"/>
                  <a:gd name="T71" fmla="*/ 24 h 61"/>
                  <a:gd name="T72" fmla="*/ 32 w 61"/>
                  <a:gd name="T73" fmla="*/ 17 h 61"/>
                  <a:gd name="T74" fmla="*/ 28 w 61"/>
                  <a:gd name="T75" fmla="*/ 16 h 61"/>
                  <a:gd name="T76" fmla="*/ 27 w 61"/>
                  <a:gd name="T77" fmla="*/ 15 h 61"/>
                  <a:gd name="T78" fmla="*/ 22 w 61"/>
                  <a:gd name="T79" fmla="*/ 4 h 61"/>
                  <a:gd name="T80" fmla="*/ 17 w 61"/>
                  <a:gd name="T81" fmla="*/ 7 h 61"/>
                  <a:gd name="T82" fmla="*/ 16 w 61"/>
                  <a:gd name="T83" fmla="*/ 13 h 61"/>
                  <a:gd name="T84" fmla="*/ 13 w 61"/>
                  <a:gd name="T85" fmla="*/ 25 h 61"/>
                  <a:gd name="T86" fmla="*/ 9 w 61"/>
                  <a:gd name="T87" fmla="*/ 30 h 61"/>
                  <a:gd name="T88" fmla="*/ 6 w 61"/>
                  <a:gd name="T89" fmla="*/ 34 h 61"/>
                  <a:gd name="T90" fmla="*/ 5 w 61"/>
                  <a:gd name="T91" fmla="*/ 41 h 61"/>
                  <a:gd name="T92" fmla="*/ 2 w 61"/>
                  <a:gd name="T93" fmla="*/ 42 h 61"/>
                  <a:gd name="T94" fmla="*/ 9 w 61"/>
                  <a:gd name="T95" fmla="*/ 50 h 61"/>
                  <a:gd name="T96" fmla="*/ 11 w 61"/>
                  <a:gd name="T97" fmla="*/ 52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1" h="61">
                    <a:moveTo>
                      <a:pt x="23" y="61"/>
                    </a:moveTo>
                    <a:cubicBezTo>
                      <a:pt x="22" y="61"/>
                      <a:pt x="21" y="61"/>
                      <a:pt x="19" y="60"/>
                    </a:cubicBezTo>
                    <a:cubicBezTo>
                      <a:pt x="19" y="60"/>
                      <a:pt x="17" y="59"/>
                      <a:pt x="15" y="58"/>
                    </a:cubicBezTo>
                    <a:cubicBezTo>
                      <a:pt x="14" y="57"/>
                      <a:pt x="12" y="56"/>
                      <a:pt x="12" y="56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4"/>
                      <a:pt x="11" y="54"/>
                    </a:cubicBezTo>
                    <a:cubicBezTo>
                      <a:pt x="10" y="54"/>
                      <a:pt x="9" y="54"/>
                      <a:pt x="8" y="53"/>
                    </a:cubicBezTo>
                    <a:cubicBezTo>
                      <a:pt x="8" y="52"/>
                      <a:pt x="7" y="51"/>
                      <a:pt x="7" y="50"/>
                    </a:cubicBezTo>
                    <a:cubicBezTo>
                      <a:pt x="7" y="50"/>
                      <a:pt x="7" y="49"/>
                      <a:pt x="7" y="48"/>
                    </a:cubicBezTo>
                    <a:cubicBezTo>
                      <a:pt x="6" y="47"/>
                      <a:pt x="2" y="45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1"/>
                      <a:pt x="1" y="40"/>
                      <a:pt x="2" y="40"/>
                    </a:cubicBezTo>
                    <a:cubicBezTo>
                      <a:pt x="3" y="40"/>
                      <a:pt x="3" y="40"/>
                      <a:pt x="4" y="40"/>
                    </a:cubicBezTo>
                    <a:cubicBezTo>
                      <a:pt x="4" y="39"/>
                      <a:pt x="4" y="37"/>
                      <a:pt x="4" y="36"/>
                    </a:cubicBezTo>
                    <a:cubicBezTo>
                      <a:pt x="4" y="35"/>
                      <a:pt x="4" y="34"/>
                      <a:pt x="4" y="34"/>
                    </a:cubicBezTo>
                    <a:cubicBezTo>
                      <a:pt x="4" y="32"/>
                      <a:pt x="5" y="32"/>
                      <a:pt x="6" y="31"/>
                    </a:cubicBezTo>
                    <a:cubicBezTo>
                      <a:pt x="7" y="31"/>
                      <a:pt x="7" y="31"/>
                      <a:pt x="7" y="30"/>
                    </a:cubicBezTo>
                    <a:cubicBezTo>
                      <a:pt x="8" y="27"/>
                      <a:pt x="9" y="26"/>
                      <a:pt x="11" y="24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3" y="22"/>
                      <a:pt x="13" y="19"/>
                      <a:pt x="13" y="17"/>
                    </a:cubicBezTo>
                    <a:cubicBezTo>
                      <a:pt x="13" y="16"/>
                      <a:pt x="13" y="14"/>
                      <a:pt x="14" y="13"/>
                    </a:cubicBezTo>
                    <a:cubicBezTo>
                      <a:pt x="14" y="12"/>
                      <a:pt x="14" y="12"/>
                      <a:pt x="14" y="11"/>
                    </a:cubicBezTo>
                    <a:cubicBezTo>
                      <a:pt x="14" y="8"/>
                      <a:pt x="15" y="6"/>
                      <a:pt x="16" y="5"/>
                    </a:cubicBezTo>
                    <a:cubicBezTo>
                      <a:pt x="17" y="5"/>
                      <a:pt x="17" y="5"/>
                      <a:pt x="18" y="5"/>
                    </a:cubicBezTo>
                    <a:cubicBezTo>
                      <a:pt x="20" y="4"/>
                      <a:pt x="21" y="4"/>
                      <a:pt x="21" y="2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4" y="3"/>
                      <a:pt x="25" y="6"/>
                      <a:pt x="25" y="8"/>
                    </a:cubicBezTo>
                    <a:cubicBezTo>
                      <a:pt x="25" y="10"/>
                      <a:pt x="26" y="11"/>
                      <a:pt x="27" y="12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9" y="14"/>
                      <a:pt x="29" y="14"/>
                      <a:pt x="31" y="14"/>
                    </a:cubicBezTo>
                    <a:cubicBezTo>
                      <a:pt x="32" y="15"/>
                      <a:pt x="33" y="15"/>
                      <a:pt x="34" y="16"/>
                    </a:cubicBezTo>
                    <a:cubicBezTo>
                      <a:pt x="34" y="17"/>
                      <a:pt x="35" y="17"/>
                      <a:pt x="35" y="18"/>
                    </a:cubicBezTo>
                    <a:cubicBezTo>
                      <a:pt x="37" y="20"/>
                      <a:pt x="38" y="22"/>
                      <a:pt x="40" y="23"/>
                    </a:cubicBezTo>
                    <a:cubicBezTo>
                      <a:pt x="42" y="24"/>
                      <a:pt x="42" y="24"/>
                      <a:pt x="42" y="24"/>
                    </a:cubicBezTo>
                    <a:cubicBezTo>
                      <a:pt x="40" y="25"/>
                      <a:pt x="40" y="25"/>
                      <a:pt x="40" y="25"/>
                    </a:cubicBezTo>
                    <a:cubicBezTo>
                      <a:pt x="38" y="26"/>
                      <a:pt x="36" y="28"/>
                      <a:pt x="36" y="29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7" y="30"/>
                      <a:pt x="37" y="30"/>
                    </a:cubicBezTo>
                    <a:cubicBezTo>
                      <a:pt x="37" y="30"/>
                      <a:pt x="38" y="30"/>
                      <a:pt x="39" y="30"/>
                    </a:cubicBezTo>
                    <a:cubicBezTo>
                      <a:pt x="39" y="30"/>
                      <a:pt x="40" y="30"/>
                      <a:pt x="40" y="32"/>
                    </a:cubicBezTo>
                    <a:cubicBezTo>
                      <a:pt x="40" y="33"/>
                      <a:pt x="40" y="33"/>
                      <a:pt x="42" y="35"/>
                    </a:cubicBezTo>
                    <a:cubicBezTo>
                      <a:pt x="42" y="35"/>
                      <a:pt x="42" y="35"/>
                      <a:pt x="42" y="35"/>
                    </a:cubicBezTo>
                    <a:cubicBezTo>
                      <a:pt x="46" y="39"/>
                      <a:pt x="53" y="42"/>
                      <a:pt x="59" y="41"/>
                    </a:cubicBezTo>
                    <a:cubicBezTo>
                      <a:pt x="61" y="41"/>
                      <a:pt x="61" y="41"/>
                      <a:pt x="61" y="41"/>
                    </a:cubicBezTo>
                    <a:cubicBezTo>
                      <a:pt x="60" y="43"/>
                      <a:pt x="60" y="43"/>
                      <a:pt x="60" y="43"/>
                    </a:cubicBezTo>
                    <a:cubicBezTo>
                      <a:pt x="58" y="48"/>
                      <a:pt x="51" y="55"/>
                      <a:pt x="45" y="56"/>
                    </a:cubicBezTo>
                    <a:cubicBezTo>
                      <a:pt x="43" y="56"/>
                      <a:pt x="41" y="57"/>
                      <a:pt x="38" y="58"/>
                    </a:cubicBezTo>
                    <a:cubicBezTo>
                      <a:pt x="38" y="59"/>
                      <a:pt x="37" y="59"/>
                      <a:pt x="36" y="59"/>
                    </a:cubicBezTo>
                    <a:cubicBezTo>
                      <a:pt x="35" y="60"/>
                      <a:pt x="33" y="60"/>
                      <a:pt x="32" y="59"/>
                    </a:cubicBezTo>
                    <a:cubicBezTo>
                      <a:pt x="31" y="59"/>
                      <a:pt x="30" y="59"/>
                      <a:pt x="29" y="59"/>
                    </a:cubicBezTo>
                    <a:cubicBezTo>
                      <a:pt x="27" y="61"/>
                      <a:pt x="25" y="61"/>
                      <a:pt x="23" y="61"/>
                    </a:cubicBezTo>
                    <a:close/>
                    <a:moveTo>
                      <a:pt x="13" y="55"/>
                    </a:moveTo>
                    <a:cubicBezTo>
                      <a:pt x="13" y="55"/>
                      <a:pt x="14" y="55"/>
                      <a:pt x="16" y="56"/>
                    </a:cubicBezTo>
                    <a:cubicBezTo>
                      <a:pt x="18" y="57"/>
                      <a:pt x="19" y="58"/>
                      <a:pt x="20" y="58"/>
                    </a:cubicBezTo>
                    <a:cubicBezTo>
                      <a:pt x="23" y="60"/>
                      <a:pt x="25" y="60"/>
                      <a:pt x="28" y="58"/>
                    </a:cubicBezTo>
                    <a:cubicBezTo>
                      <a:pt x="29" y="57"/>
                      <a:pt x="31" y="57"/>
                      <a:pt x="33" y="58"/>
                    </a:cubicBezTo>
                    <a:cubicBezTo>
                      <a:pt x="34" y="58"/>
                      <a:pt x="34" y="58"/>
                      <a:pt x="35" y="58"/>
                    </a:cubicBezTo>
                    <a:cubicBezTo>
                      <a:pt x="36" y="57"/>
                      <a:pt x="37" y="57"/>
                      <a:pt x="37" y="57"/>
                    </a:cubicBezTo>
                    <a:cubicBezTo>
                      <a:pt x="40" y="55"/>
                      <a:pt x="42" y="54"/>
                      <a:pt x="45" y="54"/>
                    </a:cubicBezTo>
                    <a:cubicBezTo>
                      <a:pt x="49" y="53"/>
                      <a:pt x="55" y="48"/>
                      <a:pt x="58" y="43"/>
                    </a:cubicBezTo>
                    <a:cubicBezTo>
                      <a:pt x="52" y="44"/>
                      <a:pt x="45" y="41"/>
                      <a:pt x="40" y="36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39" y="35"/>
                      <a:pt x="38" y="34"/>
                      <a:pt x="38" y="32"/>
                    </a:cubicBezTo>
                    <a:cubicBezTo>
                      <a:pt x="38" y="32"/>
                      <a:pt x="38" y="31"/>
                      <a:pt x="38" y="31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37" y="32"/>
                      <a:pt x="35" y="33"/>
                      <a:pt x="35" y="32"/>
                    </a:cubicBezTo>
                    <a:cubicBezTo>
                      <a:pt x="34" y="31"/>
                      <a:pt x="34" y="30"/>
                      <a:pt x="34" y="29"/>
                    </a:cubicBezTo>
                    <a:cubicBezTo>
                      <a:pt x="34" y="27"/>
                      <a:pt x="37" y="25"/>
                      <a:pt x="38" y="24"/>
                    </a:cubicBezTo>
                    <a:cubicBezTo>
                      <a:pt x="36" y="23"/>
                      <a:pt x="35" y="21"/>
                      <a:pt x="34" y="19"/>
                    </a:cubicBezTo>
                    <a:cubicBezTo>
                      <a:pt x="33" y="18"/>
                      <a:pt x="33" y="18"/>
                      <a:pt x="32" y="17"/>
                    </a:cubicBezTo>
                    <a:cubicBezTo>
                      <a:pt x="32" y="17"/>
                      <a:pt x="31" y="17"/>
                      <a:pt x="30" y="16"/>
                    </a:cubicBezTo>
                    <a:cubicBezTo>
                      <a:pt x="30" y="16"/>
                      <a:pt x="29" y="16"/>
                      <a:pt x="28" y="16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4" y="14"/>
                      <a:pt x="24" y="11"/>
                      <a:pt x="23" y="8"/>
                    </a:cubicBezTo>
                    <a:cubicBezTo>
                      <a:pt x="23" y="7"/>
                      <a:pt x="23" y="6"/>
                      <a:pt x="22" y="4"/>
                    </a:cubicBezTo>
                    <a:cubicBezTo>
                      <a:pt x="21" y="6"/>
                      <a:pt x="20" y="6"/>
                      <a:pt x="18" y="7"/>
                    </a:cubicBezTo>
                    <a:cubicBezTo>
                      <a:pt x="18" y="7"/>
                      <a:pt x="17" y="7"/>
                      <a:pt x="17" y="7"/>
                    </a:cubicBezTo>
                    <a:cubicBezTo>
                      <a:pt x="16" y="8"/>
                      <a:pt x="16" y="11"/>
                      <a:pt x="16" y="12"/>
                    </a:cubicBezTo>
                    <a:cubicBezTo>
                      <a:pt x="16" y="12"/>
                      <a:pt x="16" y="13"/>
                      <a:pt x="16" y="13"/>
                    </a:cubicBezTo>
                    <a:cubicBezTo>
                      <a:pt x="15" y="14"/>
                      <a:pt x="15" y="16"/>
                      <a:pt x="15" y="17"/>
                    </a:cubicBezTo>
                    <a:cubicBezTo>
                      <a:pt x="15" y="20"/>
                      <a:pt x="15" y="22"/>
                      <a:pt x="13" y="25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1" y="27"/>
                      <a:pt x="10" y="28"/>
                      <a:pt x="9" y="30"/>
                    </a:cubicBezTo>
                    <a:cubicBezTo>
                      <a:pt x="9" y="32"/>
                      <a:pt x="8" y="32"/>
                      <a:pt x="7" y="33"/>
                    </a:cubicBezTo>
                    <a:cubicBezTo>
                      <a:pt x="7" y="33"/>
                      <a:pt x="6" y="33"/>
                      <a:pt x="6" y="34"/>
                    </a:cubicBezTo>
                    <a:cubicBezTo>
                      <a:pt x="6" y="34"/>
                      <a:pt x="6" y="35"/>
                      <a:pt x="6" y="36"/>
                    </a:cubicBezTo>
                    <a:cubicBezTo>
                      <a:pt x="6" y="38"/>
                      <a:pt x="6" y="40"/>
                      <a:pt x="5" y="41"/>
                    </a:cubicBezTo>
                    <a:cubicBezTo>
                      <a:pt x="4" y="42"/>
                      <a:pt x="3" y="42"/>
                      <a:pt x="3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3"/>
                      <a:pt x="7" y="46"/>
                      <a:pt x="8" y="47"/>
                    </a:cubicBezTo>
                    <a:cubicBezTo>
                      <a:pt x="9" y="48"/>
                      <a:pt x="9" y="49"/>
                      <a:pt x="9" y="50"/>
                    </a:cubicBezTo>
                    <a:cubicBezTo>
                      <a:pt x="9" y="50"/>
                      <a:pt x="10" y="51"/>
                      <a:pt x="10" y="52"/>
                    </a:cubicBezTo>
                    <a:cubicBezTo>
                      <a:pt x="10" y="52"/>
                      <a:pt x="10" y="52"/>
                      <a:pt x="11" y="52"/>
                    </a:cubicBezTo>
                    <a:cubicBezTo>
                      <a:pt x="12" y="52"/>
                      <a:pt x="13" y="53"/>
                      <a:pt x="1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4" name="Freeform 254"/>
              <p:cNvSpPr/>
              <p:nvPr/>
            </p:nvSpPr>
            <p:spPr bwMode="auto">
              <a:xfrm>
                <a:off x="3121" y="1731"/>
                <a:ext cx="2" cy="3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1"/>
                      <a:pt x="0" y="0"/>
                      <a:pt x="0" y="1"/>
                    </a:cubicBezTo>
                    <a:cubicBezTo>
                      <a:pt x="0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5" name="Freeform 255"/>
              <p:cNvSpPr/>
              <p:nvPr/>
            </p:nvSpPr>
            <p:spPr bwMode="auto">
              <a:xfrm>
                <a:off x="3117" y="1729"/>
                <a:ext cx="7" cy="5"/>
              </a:xfrm>
              <a:custGeom>
                <a:avLst/>
                <a:gdLst>
                  <a:gd name="T0" fmla="*/ 2 w 4"/>
                  <a:gd name="T1" fmla="*/ 3 h 3"/>
                  <a:gd name="T2" fmla="*/ 2 w 4"/>
                  <a:gd name="T3" fmla="*/ 3 h 3"/>
                  <a:gd name="T4" fmla="*/ 1 w 4"/>
                  <a:gd name="T5" fmla="*/ 2 h 3"/>
                  <a:gd name="T6" fmla="*/ 0 w 4"/>
                  <a:gd name="T7" fmla="*/ 1 h 3"/>
                  <a:gd name="T8" fmla="*/ 1 w 4"/>
                  <a:gd name="T9" fmla="*/ 1 h 3"/>
                  <a:gd name="T10" fmla="*/ 3 w 4"/>
                  <a:gd name="T11" fmla="*/ 1 h 3"/>
                  <a:gd name="T12" fmla="*/ 4 w 4"/>
                  <a:gd name="T13" fmla="*/ 2 h 3"/>
                  <a:gd name="T14" fmla="*/ 4 w 4"/>
                  <a:gd name="T15" fmla="*/ 3 h 3"/>
                  <a:gd name="T16" fmla="*/ 2 w 4"/>
                  <a:gd name="T1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3">
                    <a:moveTo>
                      <a:pt x="2" y="3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1" y="3"/>
                      <a:pt x="1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6" name="Freeform 256"/>
              <p:cNvSpPr/>
              <p:nvPr/>
            </p:nvSpPr>
            <p:spPr bwMode="auto">
              <a:xfrm>
                <a:off x="3133" y="1751"/>
                <a:ext cx="12" cy="16"/>
              </a:xfrm>
              <a:custGeom>
                <a:avLst/>
                <a:gdLst>
                  <a:gd name="T0" fmla="*/ 6 w 7"/>
                  <a:gd name="T1" fmla="*/ 6 h 9"/>
                  <a:gd name="T2" fmla="*/ 4 w 7"/>
                  <a:gd name="T3" fmla="*/ 8 h 9"/>
                  <a:gd name="T4" fmla="*/ 0 w 7"/>
                  <a:gd name="T5" fmla="*/ 8 h 9"/>
                  <a:gd name="T6" fmla="*/ 2 w 7"/>
                  <a:gd name="T7" fmla="*/ 3 h 9"/>
                  <a:gd name="T8" fmla="*/ 6 w 7"/>
                  <a:gd name="T9" fmla="*/ 2 h 9"/>
                  <a:gd name="T10" fmla="*/ 3 w 7"/>
                  <a:gd name="T11" fmla="*/ 6 h 9"/>
                  <a:gd name="T12" fmla="*/ 6 w 7"/>
                  <a:gd name="T13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9">
                    <a:moveTo>
                      <a:pt x="6" y="6"/>
                    </a:moveTo>
                    <a:cubicBezTo>
                      <a:pt x="6" y="7"/>
                      <a:pt x="5" y="8"/>
                      <a:pt x="4" y="8"/>
                    </a:cubicBezTo>
                    <a:cubicBezTo>
                      <a:pt x="3" y="7"/>
                      <a:pt x="1" y="9"/>
                      <a:pt x="0" y="8"/>
                    </a:cubicBezTo>
                    <a:cubicBezTo>
                      <a:pt x="0" y="7"/>
                      <a:pt x="1" y="4"/>
                      <a:pt x="2" y="3"/>
                    </a:cubicBezTo>
                    <a:cubicBezTo>
                      <a:pt x="3" y="1"/>
                      <a:pt x="5" y="0"/>
                      <a:pt x="6" y="2"/>
                    </a:cubicBezTo>
                    <a:cubicBezTo>
                      <a:pt x="7" y="5"/>
                      <a:pt x="5" y="5"/>
                      <a:pt x="3" y="6"/>
                    </a:cubicBezTo>
                    <a:cubicBezTo>
                      <a:pt x="4" y="6"/>
                      <a:pt x="5" y="6"/>
                      <a:pt x="6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7" name="Freeform 257"/>
              <p:cNvSpPr>
                <a:spLocks noEditPoints="1"/>
              </p:cNvSpPr>
              <p:nvPr/>
            </p:nvSpPr>
            <p:spPr bwMode="auto">
              <a:xfrm>
                <a:off x="3131" y="1751"/>
                <a:ext cx="14" cy="18"/>
              </a:xfrm>
              <a:custGeom>
                <a:avLst/>
                <a:gdLst>
                  <a:gd name="T0" fmla="*/ 6 w 8"/>
                  <a:gd name="T1" fmla="*/ 10 h 10"/>
                  <a:gd name="T2" fmla="*/ 5 w 8"/>
                  <a:gd name="T3" fmla="*/ 9 h 10"/>
                  <a:gd name="T4" fmla="*/ 3 w 8"/>
                  <a:gd name="T5" fmla="*/ 9 h 10"/>
                  <a:gd name="T6" fmla="*/ 2 w 8"/>
                  <a:gd name="T7" fmla="*/ 9 h 10"/>
                  <a:gd name="T8" fmla="*/ 1 w 8"/>
                  <a:gd name="T9" fmla="*/ 8 h 10"/>
                  <a:gd name="T10" fmla="*/ 0 w 8"/>
                  <a:gd name="T11" fmla="*/ 7 h 10"/>
                  <a:gd name="T12" fmla="*/ 0 w 8"/>
                  <a:gd name="T13" fmla="*/ 7 h 10"/>
                  <a:gd name="T14" fmla="*/ 0 w 8"/>
                  <a:gd name="T15" fmla="*/ 7 h 10"/>
                  <a:gd name="T16" fmla="*/ 2 w 8"/>
                  <a:gd name="T17" fmla="*/ 2 h 10"/>
                  <a:gd name="T18" fmla="*/ 5 w 8"/>
                  <a:gd name="T19" fmla="*/ 0 h 10"/>
                  <a:gd name="T20" fmla="*/ 8 w 8"/>
                  <a:gd name="T21" fmla="*/ 2 h 10"/>
                  <a:gd name="T22" fmla="*/ 8 w 8"/>
                  <a:gd name="T23" fmla="*/ 4 h 10"/>
                  <a:gd name="T24" fmla="*/ 7 w 8"/>
                  <a:gd name="T25" fmla="*/ 5 h 10"/>
                  <a:gd name="T26" fmla="*/ 8 w 8"/>
                  <a:gd name="T27" fmla="*/ 5 h 10"/>
                  <a:gd name="T28" fmla="*/ 8 w 8"/>
                  <a:gd name="T29" fmla="*/ 6 h 10"/>
                  <a:gd name="T30" fmla="*/ 7 w 8"/>
                  <a:gd name="T31" fmla="*/ 8 h 10"/>
                  <a:gd name="T32" fmla="*/ 6 w 8"/>
                  <a:gd name="T33" fmla="*/ 9 h 10"/>
                  <a:gd name="T34" fmla="*/ 6 w 8"/>
                  <a:gd name="T35" fmla="*/ 10 h 10"/>
                  <a:gd name="T36" fmla="*/ 5 w 8"/>
                  <a:gd name="T37" fmla="*/ 2 h 10"/>
                  <a:gd name="T38" fmla="*/ 3 w 8"/>
                  <a:gd name="T39" fmla="*/ 3 h 10"/>
                  <a:gd name="T40" fmla="*/ 3 w 8"/>
                  <a:gd name="T41" fmla="*/ 5 h 10"/>
                  <a:gd name="T42" fmla="*/ 3 w 8"/>
                  <a:gd name="T43" fmla="*/ 5 h 10"/>
                  <a:gd name="T44" fmla="*/ 5 w 8"/>
                  <a:gd name="T45" fmla="*/ 4 h 10"/>
                  <a:gd name="T46" fmla="*/ 6 w 8"/>
                  <a:gd name="T47" fmla="*/ 3 h 10"/>
                  <a:gd name="T48" fmla="*/ 6 w 8"/>
                  <a:gd name="T49" fmla="*/ 3 h 10"/>
                  <a:gd name="T50" fmla="*/ 5 w 8"/>
                  <a:gd name="T51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" h="10">
                    <a:moveTo>
                      <a:pt x="6" y="10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4" y="9"/>
                      <a:pt x="3" y="9"/>
                    </a:cubicBezTo>
                    <a:cubicBezTo>
                      <a:pt x="3" y="9"/>
                      <a:pt x="3" y="9"/>
                      <a:pt x="2" y="9"/>
                    </a:cubicBezTo>
                    <a:cubicBezTo>
                      <a:pt x="1" y="9"/>
                      <a:pt x="1" y="8"/>
                      <a:pt x="1" y="8"/>
                    </a:cubicBezTo>
                    <a:cubicBezTo>
                      <a:pt x="0" y="8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5"/>
                      <a:pt x="1" y="3"/>
                      <a:pt x="2" y="2"/>
                    </a:cubicBezTo>
                    <a:cubicBezTo>
                      <a:pt x="3" y="1"/>
                      <a:pt x="4" y="0"/>
                      <a:pt x="5" y="0"/>
                    </a:cubicBezTo>
                    <a:cubicBezTo>
                      <a:pt x="6" y="0"/>
                      <a:pt x="7" y="0"/>
                      <a:pt x="8" y="2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5"/>
                      <a:pt x="7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7" y="7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9"/>
                    </a:cubicBezTo>
                    <a:lnTo>
                      <a:pt x="6" y="10"/>
                    </a:lnTo>
                    <a:close/>
                    <a:moveTo>
                      <a:pt x="5" y="2"/>
                    </a:moveTo>
                    <a:cubicBezTo>
                      <a:pt x="5" y="2"/>
                      <a:pt x="4" y="3"/>
                      <a:pt x="3" y="3"/>
                    </a:cubicBezTo>
                    <a:cubicBezTo>
                      <a:pt x="3" y="4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5"/>
                      <a:pt x="4" y="5"/>
                      <a:pt x="5" y="4"/>
                    </a:cubicBezTo>
                    <a:cubicBezTo>
                      <a:pt x="5" y="4"/>
                      <a:pt x="6" y="4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5" y="2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8" name="Freeform 258"/>
              <p:cNvSpPr/>
              <p:nvPr/>
            </p:nvSpPr>
            <p:spPr bwMode="auto">
              <a:xfrm>
                <a:off x="2909" y="1824"/>
                <a:ext cx="40" cy="43"/>
              </a:xfrm>
              <a:custGeom>
                <a:avLst/>
                <a:gdLst>
                  <a:gd name="T0" fmla="*/ 18 w 23"/>
                  <a:gd name="T1" fmla="*/ 1 h 25"/>
                  <a:gd name="T2" fmla="*/ 10 w 23"/>
                  <a:gd name="T3" fmla="*/ 0 h 25"/>
                  <a:gd name="T4" fmla="*/ 7 w 23"/>
                  <a:gd name="T5" fmla="*/ 5 h 25"/>
                  <a:gd name="T6" fmla="*/ 2 w 23"/>
                  <a:gd name="T7" fmla="*/ 7 h 25"/>
                  <a:gd name="T8" fmla="*/ 4 w 23"/>
                  <a:gd name="T9" fmla="*/ 9 h 25"/>
                  <a:gd name="T10" fmla="*/ 2 w 23"/>
                  <a:gd name="T11" fmla="*/ 8 h 25"/>
                  <a:gd name="T12" fmla="*/ 1 w 23"/>
                  <a:gd name="T13" fmla="*/ 12 h 25"/>
                  <a:gd name="T14" fmla="*/ 2 w 23"/>
                  <a:gd name="T15" fmla="*/ 17 h 25"/>
                  <a:gd name="T16" fmla="*/ 9 w 23"/>
                  <a:gd name="T17" fmla="*/ 25 h 25"/>
                  <a:gd name="T18" fmla="*/ 12 w 23"/>
                  <a:gd name="T19" fmla="*/ 22 h 25"/>
                  <a:gd name="T20" fmla="*/ 13 w 23"/>
                  <a:gd name="T21" fmla="*/ 18 h 25"/>
                  <a:gd name="T22" fmla="*/ 17 w 23"/>
                  <a:gd name="T23" fmla="*/ 17 h 25"/>
                  <a:gd name="T24" fmla="*/ 21 w 23"/>
                  <a:gd name="T25" fmla="*/ 18 h 25"/>
                  <a:gd name="T26" fmla="*/ 21 w 23"/>
                  <a:gd name="T27" fmla="*/ 7 h 25"/>
                  <a:gd name="T28" fmla="*/ 18 w 23"/>
                  <a:gd name="T29" fmla="*/ 5 h 25"/>
                  <a:gd name="T30" fmla="*/ 18 w 23"/>
                  <a:gd name="T31" fmla="*/ 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3" h="25">
                    <a:moveTo>
                      <a:pt x="18" y="1"/>
                    </a:moveTo>
                    <a:cubicBezTo>
                      <a:pt x="15" y="1"/>
                      <a:pt x="13" y="0"/>
                      <a:pt x="10" y="0"/>
                    </a:cubicBezTo>
                    <a:cubicBezTo>
                      <a:pt x="10" y="4"/>
                      <a:pt x="11" y="5"/>
                      <a:pt x="7" y="5"/>
                    </a:cubicBezTo>
                    <a:cubicBezTo>
                      <a:pt x="5" y="5"/>
                      <a:pt x="3" y="5"/>
                      <a:pt x="2" y="7"/>
                    </a:cubicBezTo>
                    <a:cubicBezTo>
                      <a:pt x="3" y="8"/>
                      <a:pt x="4" y="8"/>
                      <a:pt x="4" y="9"/>
                    </a:cubicBezTo>
                    <a:cubicBezTo>
                      <a:pt x="4" y="8"/>
                      <a:pt x="3" y="8"/>
                      <a:pt x="2" y="8"/>
                    </a:cubicBezTo>
                    <a:cubicBezTo>
                      <a:pt x="3" y="10"/>
                      <a:pt x="2" y="11"/>
                      <a:pt x="1" y="12"/>
                    </a:cubicBezTo>
                    <a:cubicBezTo>
                      <a:pt x="0" y="12"/>
                      <a:pt x="2" y="16"/>
                      <a:pt x="2" y="17"/>
                    </a:cubicBezTo>
                    <a:cubicBezTo>
                      <a:pt x="4" y="19"/>
                      <a:pt x="7" y="22"/>
                      <a:pt x="9" y="25"/>
                    </a:cubicBezTo>
                    <a:cubicBezTo>
                      <a:pt x="10" y="24"/>
                      <a:pt x="12" y="23"/>
                      <a:pt x="12" y="22"/>
                    </a:cubicBezTo>
                    <a:cubicBezTo>
                      <a:pt x="12" y="20"/>
                      <a:pt x="11" y="19"/>
                      <a:pt x="13" y="18"/>
                    </a:cubicBezTo>
                    <a:cubicBezTo>
                      <a:pt x="15" y="17"/>
                      <a:pt x="15" y="16"/>
                      <a:pt x="17" y="17"/>
                    </a:cubicBezTo>
                    <a:cubicBezTo>
                      <a:pt x="18" y="17"/>
                      <a:pt x="21" y="20"/>
                      <a:pt x="21" y="18"/>
                    </a:cubicBezTo>
                    <a:cubicBezTo>
                      <a:pt x="21" y="16"/>
                      <a:pt x="20" y="9"/>
                      <a:pt x="21" y="7"/>
                    </a:cubicBezTo>
                    <a:cubicBezTo>
                      <a:pt x="23" y="4"/>
                      <a:pt x="19" y="1"/>
                      <a:pt x="18" y="5"/>
                    </a:cubicBezTo>
                    <a:cubicBezTo>
                      <a:pt x="17" y="4"/>
                      <a:pt x="18" y="2"/>
                      <a:pt x="1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9" name="Freeform 259"/>
              <p:cNvSpPr>
                <a:spLocks noEditPoints="1"/>
              </p:cNvSpPr>
              <p:nvPr/>
            </p:nvSpPr>
            <p:spPr bwMode="auto">
              <a:xfrm>
                <a:off x="2905" y="1822"/>
                <a:ext cx="44" cy="46"/>
              </a:xfrm>
              <a:custGeom>
                <a:avLst/>
                <a:gdLst>
                  <a:gd name="T0" fmla="*/ 11 w 25"/>
                  <a:gd name="T1" fmla="*/ 26 h 27"/>
                  <a:gd name="T2" fmla="*/ 3 w 25"/>
                  <a:gd name="T3" fmla="*/ 18 h 27"/>
                  <a:gd name="T4" fmla="*/ 3 w 25"/>
                  <a:gd name="T5" fmla="*/ 9 h 27"/>
                  <a:gd name="T6" fmla="*/ 4 w 25"/>
                  <a:gd name="T7" fmla="*/ 8 h 27"/>
                  <a:gd name="T8" fmla="*/ 9 w 25"/>
                  <a:gd name="T9" fmla="*/ 5 h 27"/>
                  <a:gd name="T10" fmla="*/ 11 w 25"/>
                  <a:gd name="T11" fmla="*/ 3 h 27"/>
                  <a:gd name="T12" fmla="*/ 11 w 25"/>
                  <a:gd name="T13" fmla="*/ 0 h 27"/>
                  <a:gd name="T14" fmla="*/ 20 w 25"/>
                  <a:gd name="T15" fmla="*/ 1 h 27"/>
                  <a:gd name="T16" fmla="*/ 21 w 25"/>
                  <a:gd name="T17" fmla="*/ 2 h 27"/>
                  <a:gd name="T18" fmla="*/ 22 w 25"/>
                  <a:gd name="T19" fmla="*/ 3 h 27"/>
                  <a:gd name="T20" fmla="*/ 24 w 25"/>
                  <a:gd name="T21" fmla="*/ 9 h 27"/>
                  <a:gd name="T22" fmla="*/ 24 w 25"/>
                  <a:gd name="T23" fmla="*/ 19 h 27"/>
                  <a:gd name="T24" fmla="*/ 19 w 25"/>
                  <a:gd name="T25" fmla="*/ 19 h 27"/>
                  <a:gd name="T26" fmla="*/ 17 w 25"/>
                  <a:gd name="T27" fmla="*/ 18 h 27"/>
                  <a:gd name="T28" fmla="*/ 16 w 25"/>
                  <a:gd name="T29" fmla="*/ 20 h 27"/>
                  <a:gd name="T30" fmla="*/ 15 w 25"/>
                  <a:gd name="T31" fmla="*/ 23 h 27"/>
                  <a:gd name="T32" fmla="*/ 12 w 25"/>
                  <a:gd name="T33" fmla="*/ 26 h 27"/>
                  <a:gd name="T34" fmla="*/ 3 w 25"/>
                  <a:gd name="T35" fmla="*/ 13 h 27"/>
                  <a:gd name="T36" fmla="*/ 10 w 25"/>
                  <a:gd name="T37" fmla="*/ 22 h 27"/>
                  <a:gd name="T38" fmla="*/ 12 w 25"/>
                  <a:gd name="T39" fmla="*/ 23 h 27"/>
                  <a:gd name="T40" fmla="*/ 13 w 25"/>
                  <a:gd name="T41" fmla="*/ 22 h 27"/>
                  <a:gd name="T42" fmla="*/ 15 w 25"/>
                  <a:gd name="T43" fmla="*/ 18 h 27"/>
                  <a:gd name="T44" fmla="*/ 20 w 25"/>
                  <a:gd name="T45" fmla="*/ 17 h 27"/>
                  <a:gd name="T46" fmla="*/ 22 w 25"/>
                  <a:gd name="T47" fmla="*/ 15 h 27"/>
                  <a:gd name="T48" fmla="*/ 22 w 25"/>
                  <a:gd name="T49" fmla="*/ 5 h 27"/>
                  <a:gd name="T50" fmla="*/ 20 w 25"/>
                  <a:gd name="T51" fmla="*/ 8 h 27"/>
                  <a:gd name="T52" fmla="*/ 19 w 25"/>
                  <a:gd name="T53" fmla="*/ 3 h 27"/>
                  <a:gd name="T54" fmla="*/ 13 w 25"/>
                  <a:gd name="T55" fmla="*/ 2 h 27"/>
                  <a:gd name="T56" fmla="*/ 13 w 25"/>
                  <a:gd name="T57" fmla="*/ 6 h 27"/>
                  <a:gd name="T58" fmla="*/ 8 w 25"/>
                  <a:gd name="T59" fmla="*/ 7 h 27"/>
                  <a:gd name="T60" fmla="*/ 6 w 25"/>
                  <a:gd name="T61" fmla="*/ 8 h 27"/>
                  <a:gd name="T62" fmla="*/ 6 w 25"/>
                  <a:gd name="T63" fmla="*/ 11 h 27"/>
                  <a:gd name="T64" fmla="*/ 5 w 25"/>
                  <a:gd name="T65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5" h="27">
                    <a:moveTo>
                      <a:pt x="12" y="27"/>
                    </a:moveTo>
                    <a:cubicBezTo>
                      <a:pt x="11" y="26"/>
                      <a:pt x="11" y="26"/>
                      <a:pt x="11" y="26"/>
                    </a:cubicBezTo>
                    <a:cubicBezTo>
                      <a:pt x="10" y="25"/>
                      <a:pt x="9" y="25"/>
                      <a:pt x="8" y="24"/>
                    </a:cubicBezTo>
                    <a:cubicBezTo>
                      <a:pt x="7" y="22"/>
                      <a:pt x="5" y="20"/>
                      <a:pt x="3" y="18"/>
                    </a:cubicBezTo>
                    <a:cubicBezTo>
                      <a:pt x="3" y="17"/>
                      <a:pt x="0" y="13"/>
                      <a:pt x="2" y="12"/>
                    </a:cubicBezTo>
                    <a:cubicBezTo>
                      <a:pt x="3" y="11"/>
                      <a:pt x="4" y="11"/>
                      <a:pt x="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5"/>
                      <a:pt x="6" y="5"/>
                      <a:pt x="8" y="5"/>
                    </a:cubicBezTo>
                    <a:cubicBezTo>
                      <a:pt x="8" y="5"/>
                      <a:pt x="9" y="5"/>
                      <a:pt x="9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4"/>
                      <a:pt x="11" y="3"/>
                    </a:cubicBezTo>
                    <a:cubicBezTo>
                      <a:pt x="11" y="3"/>
                      <a:pt x="11" y="2"/>
                      <a:pt x="11" y="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8" y="1"/>
                      <a:pt x="20" y="1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1" y="2"/>
                      <a:pt x="21" y="3"/>
                      <a:pt x="21" y="3"/>
                    </a:cubicBezTo>
                    <a:cubicBezTo>
                      <a:pt x="21" y="3"/>
                      <a:pt x="21" y="3"/>
                      <a:pt x="22" y="3"/>
                    </a:cubicBezTo>
                    <a:cubicBezTo>
                      <a:pt x="23" y="3"/>
                      <a:pt x="24" y="4"/>
                      <a:pt x="24" y="4"/>
                    </a:cubicBezTo>
                    <a:cubicBezTo>
                      <a:pt x="25" y="6"/>
                      <a:pt x="25" y="7"/>
                      <a:pt x="24" y="9"/>
                    </a:cubicBezTo>
                    <a:cubicBezTo>
                      <a:pt x="24" y="10"/>
                      <a:pt x="24" y="13"/>
                      <a:pt x="24" y="15"/>
                    </a:cubicBezTo>
                    <a:cubicBezTo>
                      <a:pt x="24" y="16"/>
                      <a:pt x="24" y="18"/>
                      <a:pt x="24" y="19"/>
                    </a:cubicBezTo>
                    <a:cubicBezTo>
                      <a:pt x="24" y="20"/>
                      <a:pt x="23" y="21"/>
                      <a:pt x="22" y="21"/>
                    </a:cubicBezTo>
                    <a:cubicBezTo>
                      <a:pt x="21" y="21"/>
                      <a:pt x="20" y="20"/>
                      <a:pt x="19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7" y="18"/>
                      <a:pt x="17" y="18"/>
                    </a:cubicBezTo>
                    <a:cubicBezTo>
                      <a:pt x="17" y="18"/>
                      <a:pt x="17" y="19"/>
                      <a:pt x="16" y="19"/>
                    </a:cubicBezTo>
                    <a:cubicBezTo>
                      <a:pt x="16" y="19"/>
                      <a:pt x="16" y="20"/>
                      <a:pt x="16" y="20"/>
                    </a:cubicBezTo>
                    <a:cubicBezTo>
                      <a:pt x="15" y="21"/>
                      <a:pt x="15" y="21"/>
                      <a:pt x="15" y="22"/>
                    </a:cubicBez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4" y="24"/>
                      <a:pt x="13" y="25"/>
                    </a:cubicBezTo>
                    <a:cubicBezTo>
                      <a:pt x="13" y="25"/>
                      <a:pt x="12" y="26"/>
                      <a:pt x="12" y="26"/>
                    </a:cubicBezTo>
                    <a:lnTo>
                      <a:pt x="12" y="27"/>
                    </a:lnTo>
                    <a:close/>
                    <a:moveTo>
                      <a:pt x="3" y="13"/>
                    </a:moveTo>
                    <a:cubicBezTo>
                      <a:pt x="3" y="14"/>
                      <a:pt x="4" y="16"/>
                      <a:pt x="5" y="17"/>
                    </a:cubicBezTo>
                    <a:cubicBezTo>
                      <a:pt x="6" y="19"/>
                      <a:pt x="8" y="21"/>
                      <a:pt x="10" y="22"/>
                    </a:cubicBezTo>
                    <a:cubicBezTo>
                      <a:pt x="10" y="23"/>
                      <a:pt x="11" y="23"/>
                      <a:pt x="11" y="24"/>
                    </a:cubicBezTo>
                    <a:cubicBezTo>
                      <a:pt x="12" y="24"/>
                      <a:pt x="12" y="24"/>
                      <a:pt x="12" y="23"/>
                    </a:cubicBezTo>
                    <a:cubicBezTo>
                      <a:pt x="12" y="23"/>
                      <a:pt x="13" y="23"/>
                      <a:pt x="13" y="23"/>
                    </a:cubicBezTo>
                    <a:cubicBezTo>
                      <a:pt x="13" y="23"/>
                      <a:pt x="13" y="22"/>
                      <a:pt x="13" y="22"/>
                    </a:cubicBezTo>
                    <a:cubicBezTo>
                      <a:pt x="13" y="20"/>
                      <a:pt x="13" y="20"/>
                      <a:pt x="14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7"/>
                      <a:pt x="17" y="16"/>
                      <a:pt x="19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8"/>
                      <a:pt x="21" y="19"/>
                      <a:pt x="22" y="19"/>
                    </a:cubicBezTo>
                    <a:cubicBezTo>
                      <a:pt x="22" y="18"/>
                      <a:pt x="22" y="16"/>
                      <a:pt x="22" y="15"/>
                    </a:cubicBezTo>
                    <a:cubicBezTo>
                      <a:pt x="22" y="11"/>
                      <a:pt x="22" y="9"/>
                      <a:pt x="22" y="8"/>
                    </a:cubicBezTo>
                    <a:cubicBezTo>
                      <a:pt x="23" y="7"/>
                      <a:pt x="23" y="6"/>
                      <a:pt x="22" y="5"/>
                    </a:cubicBezTo>
                    <a:cubicBezTo>
                      <a:pt x="22" y="5"/>
                      <a:pt x="21" y="5"/>
                      <a:pt x="21" y="6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8" y="5"/>
                      <a:pt x="18" y="4"/>
                      <a:pt x="19" y="3"/>
                    </a:cubicBezTo>
                    <a:cubicBezTo>
                      <a:pt x="17" y="3"/>
                      <a:pt x="16" y="2"/>
                      <a:pt x="14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4"/>
                      <a:pt x="13" y="5"/>
                      <a:pt x="13" y="6"/>
                    </a:cubicBezTo>
                    <a:cubicBezTo>
                      <a:pt x="12" y="7"/>
                      <a:pt x="11" y="7"/>
                      <a:pt x="9" y="7"/>
                    </a:cubicBezTo>
                    <a:cubicBezTo>
                      <a:pt x="9" y="7"/>
                      <a:pt x="9" y="7"/>
                      <a:pt x="8" y="7"/>
                    </a:cubicBezTo>
                    <a:cubicBezTo>
                      <a:pt x="7" y="7"/>
                      <a:pt x="6" y="7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9"/>
                      <a:pt x="7" y="9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6" y="10"/>
                      <a:pt x="5" y="10"/>
                    </a:cubicBezTo>
                    <a:cubicBezTo>
                      <a:pt x="5" y="12"/>
                      <a:pt x="5" y="13"/>
                      <a:pt x="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0" name="Freeform 260"/>
              <p:cNvSpPr/>
              <p:nvPr/>
            </p:nvSpPr>
            <p:spPr bwMode="auto">
              <a:xfrm>
                <a:off x="2737" y="1744"/>
                <a:ext cx="20" cy="7"/>
              </a:xfrm>
              <a:custGeom>
                <a:avLst/>
                <a:gdLst>
                  <a:gd name="T0" fmla="*/ 1 w 12"/>
                  <a:gd name="T1" fmla="*/ 1 h 4"/>
                  <a:gd name="T2" fmla="*/ 0 w 12"/>
                  <a:gd name="T3" fmla="*/ 3 h 4"/>
                  <a:gd name="T4" fmla="*/ 7 w 12"/>
                  <a:gd name="T5" fmla="*/ 1 h 4"/>
                  <a:gd name="T6" fmla="*/ 12 w 12"/>
                  <a:gd name="T7" fmla="*/ 1 h 4"/>
                  <a:gd name="T8" fmla="*/ 7 w 12"/>
                  <a:gd name="T9" fmla="*/ 0 h 4"/>
                  <a:gd name="T10" fmla="*/ 1 w 12"/>
                  <a:gd name="T11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4">
                    <a:moveTo>
                      <a:pt x="1" y="1"/>
                    </a:moveTo>
                    <a:cubicBezTo>
                      <a:pt x="0" y="2"/>
                      <a:pt x="0" y="2"/>
                      <a:pt x="0" y="3"/>
                    </a:cubicBezTo>
                    <a:cubicBezTo>
                      <a:pt x="2" y="3"/>
                      <a:pt x="5" y="2"/>
                      <a:pt x="7" y="1"/>
                    </a:cubicBezTo>
                    <a:cubicBezTo>
                      <a:pt x="9" y="1"/>
                      <a:pt x="11" y="4"/>
                      <a:pt x="12" y="1"/>
                    </a:cubicBezTo>
                    <a:cubicBezTo>
                      <a:pt x="9" y="3"/>
                      <a:pt x="9" y="0"/>
                      <a:pt x="7" y="0"/>
                    </a:cubicBezTo>
                    <a:cubicBezTo>
                      <a:pt x="5" y="0"/>
                      <a:pt x="3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1" name="Freeform 261"/>
              <p:cNvSpPr/>
              <p:nvPr/>
            </p:nvSpPr>
            <p:spPr bwMode="auto">
              <a:xfrm>
                <a:off x="2735" y="1743"/>
                <a:ext cx="26" cy="10"/>
              </a:xfrm>
              <a:custGeom>
                <a:avLst/>
                <a:gdLst>
                  <a:gd name="T0" fmla="*/ 0 w 15"/>
                  <a:gd name="T1" fmla="*/ 6 h 6"/>
                  <a:gd name="T2" fmla="*/ 0 w 15"/>
                  <a:gd name="T3" fmla="*/ 5 h 6"/>
                  <a:gd name="T4" fmla="*/ 1 w 15"/>
                  <a:gd name="T5" fmla="*/ 2 h 6"/>
                  <a:gd name="T6" fmla="*/ 1 w 15"/>
                  <a:gd name="T7" fmla="*/ 1 h 6"/>
                  <a:gd name="T8" fmla="*/ 2 w 15"/>
                  <a:gd name="T9" fmla="*/ 1 h 6"/>
                  <a:gd name="T10" fmla="*/ 5 w 15"/>
                  <a:gd name="T11" fmla="*/ 1 h 6"/>
                  <a:gd name="T12" fmla="*/ 8 w 15"/>
                  <a:gd name="T13" fmla="*/ 0 h 6"/>
                  <a:gd name="T14" fmla="*/ 8 w 15"/>
                  <a:gd name="T15" fmla="*/ 0 h 6"/>
                  <a:gd name="T16" fmla="*/ 10 w 15"/>
                  <a:gd name="T17" fmla="*/ 1 h 6"/>
                  <a:gd name="T18" fmla="*/ 12 w 15"/>
                  <a:gd name="T19" fmla="*/ 2 h 6"/>
                  <a:gd name="T20" fmla="*/ 15 w 15"/>
                  <a:gd name="T21" fmla="*/ 1 h 6"/>
                  <a:gd name="T22" fmla="*/ 14 w 15"/>
                  <a:gd name="T23" fmla="*/ 3 h 6"/>
                  <a:gd name="T24" fmla="*/ 12 w 15"/>
                  <a:gd name="T25" fmla="*/ 5 h 6"/>
                  <a:gd name="T26" fmla="*/ 9 w 15"/>
                  <a:gd name="T27" fmla="*/ 4 h 6"/>
                  <a:gd name="T28" fmla="*/ 8 w 15"/>
                  <a:gd name="T29" fmla="*/ 3 h 6"/>
                  <a:gd name="T30" fmla="*/ 5 w 15"/>
                  <a:gd name="T31" fmla="*/ 4 h 6"/>
                  <a:gd name="T32" fmla="*/ 1 w 15"/>
                  <a:gd name="T33" fmla="*/ 5 h 6"/>
                  <a:gd name="T34" fmla="*/ 0 w 15"/>
                  <a:gd name="T3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6">
                    <a:moveTo>
                      <a:pt x="0" y="6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3"/>
                      <a:pt x="0" y="3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4" y="1"/>
                      <a:pt x="5" y="1"/>
                    </a:cubicBezTo>
                    <a:cubicBezTo>
                      <a:pt x="6" y="1"/>
                      <a:pt x="7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9" y="0"/>
                      <a:pt x="10" y="1"/>
                      <a:pt x="10" y="1"/>
                    </a:cubicBezTo>
                    <a:cubicBezTo>
                      <a:pt x="11" y="2"/>
                      <a:pt x="12" y="2"/>
                      <a:pt x="12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4"/>
                      <a:pt x="12" y="5"/>
                      <a:pt x="12" y="5"/>
                    </a:cubicBezTo>
                    <a:cubicBezTo>
                      <a:pt x="11" y="5"/>
                      <a:pt x="10" y="4"/>
                      <a:pt x="9" y="4"/>
                    </a:cubicBezTo>
                    <a:cubicBezTo>
                      <a:pt x="9" y="4"/>
                      <a:pt x="8" y="3"/>
                      <a:pt x="8" y="3"/>
                    </a:cubicBezTo>
                    <a:cubicBezTo>
                      <a:pt x="7" y="3"/>
                      <a:pt x="6" y="4"/>
                      <a:pt x="5" y="4"/>
                    </a:cubicBezTo>
                    <a:cubicBezTo>
                      <a:pt x="4" y="5"/>
                      <a:pt x="2" y="5"/>
                      <a:pt x="1" y="5"/>
                    </a:cubicBez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2" name="Freeform 262"/>
              <p:cNvSpPr/>
              <p:nvPr/>
            </p:nvSpPr>
            <p:spPr bwMode="auto">
              <a:xfrm>
                <a:off x="2828" y="1762"/>
                <a:ext cx="31" cy="46"/>
              </a:xfrm>
              <a:custGeom>
                <a:avLst/>
                <a:gdLst>
                  <a:gd name="T0" fmla="*/ 18 w 18"/>
                  <a:gd name="T1" fmla="*/ 21 h 27"/>
                  <a:gd name="T2" fmla="*/ 10 w 18"/>
                  <a:gd name="T3" fmla="*/ 25 h 27"/>
                  <a:gd name="T4" fmla="*/ 1 w 18"/>
                  <a:gd name="T5" fmla="*/ 25 h 27"/>
                  <a:gd name="T6" fmla="*/ 1 w 18"/>
                  <a:gd name="T7" fmla="*/ 21 h 27"/>
                  <a:gd name="T8" fmla="*/ 2 w 18"/>
                  <a:gd name="T9" fmla="*/ 14 h 27"/>
                  <a:gd name="T10" fmla="*/ 3 w 18"/>
                  <a:gd name="T11" fmla="*/ 11 h 27"/>
                  <a:gd name="T12" fmla="*/ 2 w 18"/>
                  <a:gd name="T13" fmla="*/ 8 h 27"/>
                  <a:gd name="T14" fmla="*/ 3 w 18"/>
                  <a:gd name="T15" fmla="*/ 2 h 27"/>
                  <a:gd name="T16" fmla="*/ 14 w 18"/>
                  <a:gd name="T17" fmla="*/ 6 h 27"/>
                  <a:gd name="T18" fmla="*/ 18 w 18"/>
                  <a:gd name="T19" fmla="*/ 2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27">
                    <a:moveTo>
                      <a:pt x="18" y="21"/>
                    </a:moveTo>
                    <a:cubicBezTo>
                      <a:pt x="17" y="23"/>
                      <a:pt x="12" y="24"/>
                      <a:pt x="10" y="25"/>
                    </a:cubicBezTo>
                    <a:cubicBezTo>
                      <a:pt x="6" y="27"/>
                      <a:pt x="5" y="27"/>
                      <a:pt x="1" y="25"/>
                    </a:cubicBezTo>
                    <a:cubicBezTo>
                      <a:pt x="4" y="26"/>
                      <a:pt x="1" y="22"/>
                      <a:pt x="1" y="21"/>
                    </a:cubicBezTo>
                    <a:cubicBezTo>
                      <a:pt x="0" y="18"/>
                      <a:pt x="2" y="16"/>
                      <a:pt x="2" y="14"/>
                    </a:cubicBezTo>
                    <a:cubicBezTo>
                      <a:pt x="3" y="12"/>
                      <a:pt x="4" y="14"/>
                      <a:pt x="3" y="11"/>
                    </a:cubicBezTo>
                    <a:cubicBezTo>
                      <a:pt x="2" y="10"/>
                      <a:pt x="3" y="9"/>
                      <a:pt x="2" y="8"/>
                    </a:cubicBezTo>
                    <a:cubicBezTo>
                      <a:pt x="2" y="6"/>
                      <a:pt x="0" y="2"/>
                      <a:pt x="3" y="2"/>
                    </a:cubicBezTo>
                    <a:cubicBezTo>
                      <a:pt x="8" y="2"/>
                      <a:pt x="13" y="0"/>
                      <a:pt x="14" y="6"/>
                    </a:cubicBezTo>
                    <a:cubicBezTo>
                      <a:pt x="15" y="11"/>
                      <a:pt x="14" y="17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3" name="Freeform 263"/>
              <p:cNvSpPr>
                <a:spLocks noEditPoints="1"/>
              </p:cNvSpPr>
              <p:nvPr/>
            </p:nvSpPr>
            <p:spPr bwMode="auto">
              <a:xfrm>
                <a:off x="2816" y="1763"/>
                <a:ext cx="45" cy="45"/>
              </a:xfrm>
              <a:custGeom>
                <a:avLst/>
                <a:gdLst>
                  <a:gd name="T0" fmla="*/ 12 w 26"/>
                  <a:gd name="T1" fmla="*/ 26 h 26"/>
                  <a:gd name="T2" fmla="*/ 7 w 26"/>
                  <a:gd name="T3" fmla="*/ 25 h 26"/>
                  <a:gd name="T4" fmla="*/ 0 w 26"/>
                  <a:gd name="T5" fmla="*/ 22 h 26"/>
                  <a:gd name="T6" fmla="*/ 8 w 26"/>
                  <a:gd name="T7" fmla="*/ 23 h 26"/>
                  <a:gd name="T8" fmla="*/ 8 w 26"/>
                  <a:gd name="T9" fmla="*/ 23 h 26"/>
                  <a:gd name="T10" fmla="*/ 8 w 26"/>
                  <a:gd name="T11" fmla="*/ 22 h 26"/>
                  <a:gd name="T12" fmla="*/ 7 w 26"/>
                  <a:gd name="T13" fmla="*/ 20 h 26"/>
                  <a:gd name="T14" fmla="*/ 8 w 26"/>
                  <a:gd name="T15" fmla="*/ 15 h 26"/>
                  <a:gd name="T16" fmla="*/ 8 w 26"/>
                  <a:gd name="T17" fmla="*/ 13 h 26"/>
                  <a:gd name="T18" fmla="*/ 9 w 26"/>
                  <a:gd name="T19" fmla="*/ 11 h 26"/>
                  <a:gd name="T20" fmla="*/ 9 w 26"/>
                  <a:gd name="T21" fmla="*/ 10 h 26"/>
                  <a:gd name="T22" fmla="*/ 9 w 26"/>
                  <a:gd name="T23" fmla="*/ 8 h 26"/>
                  <a:gd name="T24" fmla="*/ 9 w 26"/>
                  <a:gd name="T25" fmla="*/ 7 h 26"/>
                  <a:gd name="T26" fmla="*/ 8 w 26"/>
                  <a:gd name="T27" fmla="*/ 6 h 26"/>
                  <a:gd name="T28" fmla="*/ 8 w 26"/>
                  <a:gd name="T29" fmla="*/ 1 h 26"/>
                  <a:gd name="T30" fmla="*/ 10 w 26"/>
                  <a:gd name="T31" fmla="*/ 0 h 26"/>
                  <a:gd name="T32" fmla="*/ 10 w 26"/>
                  <a:gd name="T33" fmla="*/ 0 h 26"/>
                  <a:gd name="T34" fmla="*/ 13 w 26"/>
                  <a:gd name="T35" fmla="*/ 0 h 26"/>
                  <a:gd name="T36" fmla="*/ 16 w 26"/>
                  <a:gd name="T37" fmla="*/ 0 h 26"/>
                  <a:gd name="T38" fmla="*/ 22 w 26"/>
                  <a:gd name="T39" fmla="*/ 4 h 26"/>
                  <a:gd name="T40" fmla="*/ 23 w 26"/>
                  <a:gd name="T41" fmla="*/ 9 h 26"/>
                  <a:gd name="T42" fmla="*/ 26 w 26"/>
                  <a:gd name="T43" fmla="*/ 20 h 26"/>
                  <a:gd name="T44" fmla="*/ 26 w 26"/>
                  <a:gd name="T45" fmla="*/ 20 h 26"/>
                  <a:gd name="T46" fmla="*/ 26 w 26"/>
                  <a:gd name="T47" fmla="*/ 21 h 26"/>
                  <a:gd name="T48" fmla="*/ 20 w 26"/>
                  <a:gd name="T49" fmla="*/ 24 h 26"/>
                  <a:gd name="T50" fmla="*/ 18 w 26"/>
                  <a:gd name="T51" fmla="*/ 24 h 26"/>
                  <a:gd name="T52" fmla="*/ 12 w 26"/>
                  <a:gd name="T53" fmla="*/ 26 h 26"/>
                  <a:gd name="T54" fmla="*/ 10 w 26"/>
                  <a:gd name="T55" fmla="*/ 24 h 26"/>
                  <a:gd name="T56" fmla="*/ 17 w 26"/>
                  <a:gd name="T57" fmla="*/ 23 h 26"/>
                  <a:gd name="T58" fmla="*/ 20 w 26"/>
                  <a:gd name="T59" fmla="*/ 22 h 26"/>
                  <a:gd name="T60" fmla="*/ 24 w 26"/>
                  <a:gd name="T61" fmla="*/ 20 h 26"/>
                  <a:gd name="T62" fmla="*/ 21 w 26"/>
                  <a:gd name="T63" fmla="*/ 10 h 26"/>
                  <a:gd name="T64" fmla="*/ 20 w 26"/>
                  <a:gd name="T65" fmla="*/ 5 h 26"/>
                  <a:gd name="T66" fmla="*/ 16 w 26"/>
                  <a:gd name="T67" fmla="*/ 2 h 26"/>
                  <a:gd name="T68" fmla="*/ 14 w 26"/>
                  <a:gd name="T69" fmla="*/ 2 h 26"/>
                  <a:gd name="T70" fmla="*/ 10 w 26"/>
                  <a:gd name="T71" fmla="*/ 2 h 26"/>
                  <a:gd name="T72" fmla="*/ 10 w 26"/>
                  <a:gd name="T73" fmla="*/ 2 h 26"/>
                  <a:gd name="T74" fmla="*/ 10 w 26"/>
                  <a:gd name="T75" fmla="*/ 2 h 26"/>
                  <a:gd name="T76" fmla="*/ 10 w 26"/>
                  <a:gd name="T77" fmla="*/ 5 h 26"/>
                  <a:gd name="T78" fmla="*/ 10 w 26"/>
                  <a:gd name="T79" fmla="*/ 7 h 26"/>
                  <a:gd name="T80" fmla="*/ 11 w 26"/>
                  <a:gd name="T81" fmla="*/ 8 h 26"/>
                  <a:gd name="T82" fmla="*/ 11 w 26"/>
                  <a:gd name="T83" fmla="*/ 10 h 26"/>
                  <a:gd name="T84" fmla="*/ 10 w 26"/>
                  <a:gd name="T85" fmla="*/ 13 h 26"/>
                  <a:gd name="T86" fmla="*/ 10 w 26"/>
                  <a:gd name="T87" fmla="*/ 13 h 26"/>
                  <a:gd name="T88" fmla="*/ 9 w 26"/>
                  <a:gd name="T89" fmla="*/ 15 h 26"/>
                  <a:gd name="T90" fmla="*/ 9 w 26"/>
                  <a:gd name="T91" fmla="*/ 20 h 26"/>
                  <a:gd name="T92" fmla="*/ 9 w 26"/>
                  <a:gd name="T93" fmla="*/ 21 h 26"/>
                  <a:gd name="T94" fmla="*/ 10 w 26"/>
                  <a:gd name="T95" fmla="*/ 2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6" h="26">
                    <a:moveTo>
                      <a:pt x="12" y="26"/>
                    </a:moveTo>
                    <a:cubicBezTo>
                      <a:pt x="11" y="26"/>
                      <a:pt x="10" y="26"/>
                      <a:pt x="7" y="25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8" y="23"/>
                      <a:pt x="8" y="22"/>
                      <a:pt x="8" y="22"/>
                    </a:cubicBezTo>
                    <a:cubicBezTo>
                      <a:pt x="7" y="21"/>
                      <a:pt x="7" y="21"/>
                      <a:pt x="7" y="20"/>
                    </a:cubicBezTo>
                    <a:cubicBezTo>
                      <a:pt x="6" y="18"/>
                      <a:pt x="7" y="16"/>
                      <a:pt x="8" y="15"/>
                    </a:cubicBezTo>
                    <a:cubicBezTo>
                      <a:pt x="8" y="14"/>
                      <a:pt x="8" y="13"/>
                      <a:pt x="8" y="13"/>
                    </a:cubicBezTo>
                    <a:cubicBezTo>
                      <a:pt x="8" y="12"/>
                      <a:pt x="9" y="11"/>
                      <a:pt x="9" y="11"/>
                    </a:cubicBezTo>
                    <a:cubicBezTo>
                      <a:pt x="9" y="11"/>
                      <a:pt x="9" y="11"/>
                      <a:pt x="9" y="10"/>
                    </a:cubicBezTo>
                    <a:cubicBezTo>
                      <a:pt x="9" y="9"/>
                      <a:pt x="9" y="9"/>
                      <a:pt x="9" y="8"/>
                    </a:cubicBezTo>
                    <a:cubicBezTo>
                      <a:pt x="9" y="8"/>
                      <a:pt x="9" y="7"/>
                      <a:pt x="9" y="7"/>
                    </a:cubicBezTo>
                    <a:cubicBezTo>
                      <a:pt x="8" y="7"/>
                      <a:pt x="8" y="6"/>
                      <a:pt x="8" y="6"/>
                    </a:cubicBezTo>
                    <a:cubicBezTo>
                      <a:pt x="8" y="4"/>
                      <a:pt x="7" y="2"/>
                      <a:pt x="8" y="1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1" y="0"/>
                      <a:pt x="12" y="0"/>
                      <a:pt x="13" y="0"/>
                    </a:cubicBezTo>
                    <a:cubicBezTo>
                      <a:pt x="14" y="0"/>
                      <a:pt x="15" y="0"/>
                      <a:pt x="16" y="0"/>
                    </a:cubicBezTo>
                    <a:cubicBezTo>
                      <a:pt x="19" y="0"/>
                      <a:pt x="22" y="0"/>
                      <a:pt x="22" y="4"/>
                    </a:cubicBezTo>
                    <a:cubicBezTo>
                      <a:pt x="23" y="6"/>
                      <a:pt x="23" y="8"/>
                      <a:pt x="23" y="9"/>
                    </a:cubicBezTo>
                    <a:cubicBezTo>
                      <a:pt x="23" y="13"/>
                      <a:pt x="23" y="17"/>
                      <a:pt x="26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5" y="22"/>
                      <a:pt x="23" y="23"/>
                      <a:pt x="20" y="24"/>
                    </a:cubicBezTo>
                    <a:cubicBezTo>
                      <a:pt x="19" y="24"/>
                      <a:pt x="18" y="24"/>
                      <a:pt x="18" y="24"/>
                    </a:cubicBezTo>
                    <a:cubicBezTo>
                      <a:pt x="15" y="26"/>
                      <a:pt x="14" y="26"/>
                      <a:pt x="12" y="26"/>
                    </a:cubicBezTo>
                    <a:close/>
                    <a:moveTo>
                      <a:pt x="10" y="24"/>
                    </a:moveTo>
                    <a:cubicBezTo>
                      <a:pt x="13" y="25"/>
                      <a:pt x="13" y="24"/>
                      <a:pt x="17" y="23"/>
                    </a:cubicBezTo>
                    <a:cubicBezTo>
                      <a:pt x="18" y="22"/>
                      <a:pt x="19" y="22"/>
                      <a:pt x="20" y="22"/>
                    </a:cubicBezTo>
                    <a:cubicBezTo>
                      <a:pt x="21" y="21"/>
                      <a:pt x="23" y="21"/>
                      <a:pt x="24" y="20"/>
                    </a:cubicBezTo>
                    <a:cubicBezTo>
                      <a:pt x="21" y="17"/>
                      <a:pt x="21" y="13"/>
                      <a:pt x="21" y="10"/>
                    </a:cubicBezTo>
                    <a:cubicBezTo>
                      <a:pt x="21" y="8"/>
                      <a:pt x="21" y="6"/>
                      <a:pt x="20" y="5"/>
                    </a:cubicBezTo>
                    <a:cubicBezTo>
                      <a:pt x="20" y="2"/>
                      <a:pt x="19" y="2"/>
                      <a:pt x="16" y="2"/>
                    </a:cubicBezTo>
                    <a:cubicBezTo>
                      <a:pt x="15" y="2"/>
                      <a:pt x="15" y="2"/>
                      <a:pt x="14" y="2"/>
                    </a:cubicBezTo>
                    <a:cubicBezTo>
                      <a:pt x="13" y="2"/>
                      <a:pt x="11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2"/>
                      <a:pt x="10" y="4"/>
                      <a:pt x="10" y="5"/>
                    </a:cubicBezTo>
                    <a:cubicBezTo>
                      <a:pt x="10" y="6"/>
                      <a:pt x="10" y="6"/>
                      <a:pt x="10" y="7"/>
                    </a:cubicBezTo>
                    <a:cubicBezTo>
                      <a:pt x="11" y="7"/>
                      <a:pt x="11" y="8"/>
                      <a:pt x="11" y="8"/>
                    </a:cubicBezTo>
                    <a:cubicBezTo>
                      <a:pt x="11" y="9"/>
                      <a:pt x="11" y="9"/>
                      <a:pt x="11" y="10"/>
                    </a:cubicBezTo>
                    <a:cubicBezTo>
                      <a:pt x="11" y="11"/>
                      <a:pt x="12" y="12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10" y="15"/>
                      <a:pt x="9" y="15"/>
                    </a:cubicBezTo>
                    <a:cubicBezTo>
                      <a:pt x="9" y="17"/>
                      <a:pt x="8" y="18"/>
                      <a:pt x="9" y="20"/>
                    </a:cubicBezTo>
                    <a:cubicBezTo>
                      <a:pt x="9" y="20"/>
                      <a:pt x="9" y="20"/>
                      <a:pt x="9" y="21"/>
                    </a:cubicBezTo>
                    <a:cubicBezTo>
                      <a:pt x="10" y="22"/>
                      <a:pt x="11" y="23"/>
                      <a:pt x="10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4" name="Freeform 264"/>
              <p:cNvSpPr/>
              <p:nvPr/>
            </p:nvSpPr>
            <p:spPr bwMode="auto">
              <a:xfrm>
                <a:off x="2749" y="1753"/>
                <a:ext cx="51" cy="38"/>
              </a:xfrm>
              <a:custGeom>
                <a:avLst/>
                <a:gdLst>
                  <a:gd name="T0" fmla="*/ 0 w 30"/>
                  <a:gd name="T1" fmla="*/ 7 h 22"/>
                  <a:gd name="T2" fmla="*/ 0 w 30"/>
                  <a:gd name="T3" fmla="*/ 8 h 22"/>
                  <a:gd name="T4" fmla="*/ 1 w 30"/>
                  <a:gd name="T5" fmla="*/ 7 h 22"/>
                  <a:gd name="T6" fmla="*/ 9 w 30"/>
                  <a:gd name="T7" fmla="*/ 13 h 22"/>
                  <a:gd name="T8" fmla="*/ 17 w 30"/>
                  <a:gd name="T9" fmla="*/ 17 h 22"/>
                  <a:gd name="T10" fmla="*/ 22 w 30"/>
                  <a:gd name="T11" fmla="*/ 21 h 22"/>
                  <a:gd name="T12" fmla="*/ 26 w 30"/>
                  <a:gd name="T13" fmla="*/ 20 h 22"/>
                  <a:gd name="T14" fmla="*/ 27 w 30"/>
                  <a:gd name="T15" fmla="*/ 17 h 22"/>
                  <a:gd name="T16" fmla="*/ 29 w 30"/>
                  <a:gd name="T17" fmla="*/ 17 h 22"/>
                  <a:gd name="T18" fmla="*/ 28 w 30"/>
                  <a:gd name="T19" fmla="*/ 16 h 22"/>
                  <a:gd name="T20" fmla="*/ 27 w 30"/>
                  <a:gd name="T21" fmla="*/ 12 h 22"/>
                  <a:gd name="T22" fmla="*/ 28 w 30"/>
                  <a:gd name="T23" fmla="*/ 10 h 22"/>
                  <a:gd name="T24" fmla="*/ 26 w 30"/>
                  <a:gd name="T25" fmla="*/ 6 h 22"/>
                  <a:gd name="T26" fmla="*/ 25 w 30"/>
                  <a:gd name="T27" fmla="*/ 7 h 22"/>
                  <a:gd name="T28" fmla="*/ 26 w 30"/>
                  <a:gd name="T29" fmla="*/ 5 h 22"/>
                  <a:gd name="T30" fmla="*/ 22 w 30"/>
                  <a:gd name="T31" fmla="*/ 1 h 22"/>
                  <a:gd name="T32" fmla="*/ 14 w 30"/>
                  <a:gd name="T33" fmla="*/ 2 h 22"/>
                  <a:gd name="T34" fmla="*/ 15 w 30"/>
                  <a:gd name="T35" fmla="*/ 1 h 22"/>
                  <a:gd name="T36" fmla="*/ 5 w 30"/>
                  <a:gd name="T37" fmla="*/ 0 h 22"/>
                  <a:gd name="T38" fmla="*/ 5 w 30"/>
                  <a:gd name="T39" fmla="*/ 4 h 22"/>
                  <a:gd name="T40" fmla="*/ 0 w 30"/>
                  <a:gd name="T41" fmla="*/ 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" h="22">
                    <a:moveTo>
                      <a:pt x="0" y="7"/>
                    </a:moveTo>
                    <a:cubicBezTo>
                      <a:pt x="0" y="7"/>
                      <a:pt x="0" y="8"/>
                      <a:pt x="0" y="8"/>
                    </a:cubicBezTo>
                    <a:cubicBezTo>
                      <a:pt x="1" y="8"/>
                      <a:pt x="1" y="7"/>
                      <a:pt x="1" y="7"/>
                    </a:cubicBezTo>
                    <a:cubicBezTo>
                      <a:pt x="2" y="10"/>
                      <a:pt x="7" y="16"/>
                      <a:pt x="9" y="13"/>
                    </a:cubicBezTo>
                    <a:cubicBezTo>
                      <a:pt x="12" y="9"/>
                      <a:pt x="20" y="13"/>
                      <a:pt x="17" y="17"/>
                    </a:cubicBezTo>
                    <a:cubicBezTo>
                      <a:pt x="19" y="17"/>
                      <a:pt x="24" y="16"/>
                      <a:pt x="22" y="21"/>
                    </a:cubicBezTo>
                    <a:cubicBezTo>
                      <a:pt x="24" y="22"/>
                      <a:pt x="24" y="20"/>
                      <a:pt x="26" y="20"/>
                    </a:cubicBezTo>
                    <a:cubicBezTo>
                      <a:pt x="28" y="20"/>
                      <a:pt x="27" y="18"/>
                      <a:pt x="27" y="17"/>
                    </a:cubicBezTo>
                    <a:cubicBezTo>
                      <a:pt x="27" y="17"/>
                      <a:pt x="28" y="17"/>
                      <a:pt x="29" y="17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30" y="14"/>
                      <a:pt x="27" y="14"/>
                      <a:pt x="27" y="12"/>
                    </a:cubicBezTo>
                    <a:cubicBezTo>
                      <a:pt x="27" y="11"/>
                      <a:pt x="28" y="10"/>
                      <a:pt x="28" y="10"/>
                    </a:cubicBezTo>
                    <a:cubicBezTo>
                      <a:pt x="27" y="9"/>
                      <a:pt x="26" y="8"/>
                      <a:pt x="26" y="6"/>
                    </a:cubicBezTo>
                    <a:cubicBezTo>
                      <a:pt x="26" y="7"/>
                      <a:pt x="25" y="7"/>
                      <a:pt x="25" y="7"/>
                    </a:cubicBezTo>
                    <a:cubicBezTo>
                      <a:pt x="25" y="7"/>
                      <a:pt x="26" y="6"/>
                      <a:pt x="26" y="5"/>
                    </a:cubicBezTo>
                    <a:cubicBezTo>
                      <a:pt x="24" y="4"/>
                      <a:pt x="24" y="0"/>
                      <a:pt x="22" y="1"/>
                    </a:cubicBezTo>
                    <a:cubicBezTo>
                      <a:pt x="20" y="3"/>
                      <a:pt x="17" y="2"/>
                      <a:pt x="14" y="2"/>
                    </a:cubicBezTo>
                    <a:cubicBezTo>
                      <a:pt x="14" y="2"/>
                      <a:pt x="15" y="2"/>
                      <a:pt x="15" y="1"/>
                    </a:cubicBezTo>
                    <a:cubicBezTo>
                      <a:pt x="11" y="1"/>
                      <a:pt x="9" y="1"/>
                      <a:pt x="5" y="0"/>
                    </a:cubicBezTo>
                    <a:cubicBezTo>
                      <a:pt x="5" y="2"/>
                      <a:pt x="4" y="2"/>
                      <a:pt x="5" y="4"/>
                    </a:cubicBezTo>
                    <a:cubicBezTo>
                      <a:pt x="3" y="4"/>
                      <a:pt x="1" y="5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5" name="Freeform 265"/>
              <p:cNvSpPr>
                <a:spLocks noEditPoints="1"/>
              </p:cNvSpPr>
              <p:nvPr/>
            </p:nvSpPr>
            <p:spPr bwMode="auto">
              <a:xfrm>
                <a:off x="2745" y="1751"/>
                <a:ext cx="57" cy="42"/>
              </a:xfrm>
              <a:custGeom>
                <a:avLst/>
                <a:gdLst>
                  <a:gd name="T0" fmla="*/ 23 w 33"/>
                  <a:gd name="T1" fmla="*/ 23 h 24"/>
                  <a:gd name="T2" fmla="*/ 23 w 33"/>
                  <a:gd name="T3" fmla="*/ 22 h 24"/>
                  <a:gd name="T4" fmla="*/ 19 w 33"/>
                  <a:gd name="T5" fmla="*/ 19 h 24"/>
                  <a:gd name="T6" fmla="*/ 18 w 33"/>
                  <a:gd name="T7" fmla="*/ 18 h 24"/>
                  <a:gd name="T8" fmla="*/ 15 w 33"/>
                  <a:gd name="T9" fmla="*/ 13 h 24"/>
                  <a:gd name="T10" fmla="*/ 9 w 33"/>
                  <a:gd name="T11" fmla="*/ 16 h 24"/>
                  <a:gd name="T12" fmla="*/ 2 w 33"/>
                  <a:gd name="T13" fmla="*/ 10 h 24"/>
                  <a:gd name="T14" fmla="*/ 1 w 33"/>
                  <a:gd name="T15" fmla="*/ 8 h 24"/>
                  <a:gd name="T16" fmla="*/ 6 w 33"/>
                  <a:gd name="T17" fmla="*/ 2 h 24"/>
                  <a:gd name="T18" fmla="*/ 6 w 33"/>
                  <a:gd name="T19" fmla="*/ 0 h 24"/>
                  <a:gd name="T20" fmla="*/ 17 w 33"/>
                  <a:gd name="T21" fmla="*/ 1 h 24"/>
                  <a:gd name="T22" fmla="*/ 18 w 33"/>
                  <a:gd name="T23" fmla="*/ 2 h 24"/>
                  <a:gd name="T24" fmla="*/ 20 w 33"/>
                  <a:gd name="T25" fmla="*/ 3 h 24"/>
                  <a:gd name="T26" fmla="*/ 25 w 33"/>
                  <a:gd name="T27" fmla="*/ 1 h 24"/>
                  <a:gd name="T28" fmla="*/ 29 w 33"/>
                  <a:gd name="T29" fmla="*/ 5 h 24"/>
                  <a:gd name="T30" fmla="*/ 30 w 33"/>
                  <a:gd name="T31" fmla="*/ 6 h 24"/>
                  <a:gd name="T32" fmla="*/ 30 w 33"/>
                  <a:gd name="T33" fmla="*/ 9 h 24"/>
                  <a:gd name="T34" fmla="*/ 30 w 33"/>
                  <a:gd name="T35" fmla="*/ 12 h 24"/>
                  <a:gd name="T36" fmla="*/ 30 w 33"/>
                  <a:gd name="T37" fmla="*/ 14 h 24"/>
                  <a:gd name="T38" fmla="*/ 31 w 33"/>
                  <a:gd name="T39" fmla="*/ 17 h 24"/>
                  <a:gd name="T40" fmla="*/ 33 w 33"/>
                  <a:gd name="T41" fmla="*/ 20 h 24"/>
                  <a:gd name="T42" fmla="*/ 30 w 33"/>
                  <a:gd name="T43" fmla="*/ 19 h 24"/>
                  <a:gd name="T44" fmla="*/ 28 w 33"/>
                  <a:gd name="T45" fmla="*/ 22 h 24"/>
                  <a:gd name="T46" fmla="*/ 25 w 33"/>
                  <a:gd name="T47" fmla="*/ 24 h 24"/>
                  <a:gd name="T48" fmla="*/ 25 w 33"/>
                  <a:gd name="T49" fmla="*/ 18 h 24"/>
                  <a:gd name="T50" fmla="*/ 26 w 33"/>
                  <a:gd name="T51" fmla="*/ 21 h 24"/>
                  <a:gd name="T52" fmla="*/ 28 w 33"/>
                  <a:gd name="T53" fmla="*/ 19 h 24"/>
                  <a:gd name="T54" fmla="*/ 28 w 33"/>
                  <a:gd name="T55" fmla="*/ 17 h 24"/>
                  <a:gd name="T56" fmla="*/ 29 w 33"/>
                  <a:gd name="T57" fmla="*/ 15 h 24"/>
                  <a:gd name="T58" fmla="*/ 28 w 33"/>
                  <a:gd name="T59" fmla="*/ 13 h 24"/>
                  <a:gd name="T60" fmla="*/ 29 w 33"/>
                  <a:gd name="T61" fmla="*/ 11 h 24"/>
                  <a:gd name="T62" fmla="*/ 27 w 33"/>
                  <a:gd name="T63" fmla="*/ 9 h 24"/>
                  <a:gd name="T64" fmla="*/ 20 w 33"/>
                  <a:gd name="T65" fmla="*/ 12 h 24"/>
                  <a:gd name="T66" fmla="*/ 27 w 33"/>
                  <a:gd name="T67" fmla="*/ 7 h 24"/>
                  <a:gd name="T68" fmla="*/ 25 w 33"/>
                  <a:gd name="T69" fmla="*/ 4 h 24"/>
                  <a:gd name="T70" fmla="*/ 20 w 33"/>
                  <a:gd name="T71" fmla="*/ 5 h 24"/>
                  <a:gd name="T72" fmla="*/ 17 w 33"/>
                  <a:gd name="T73" fmla="*/ 4 h 24"/>
                  <a:gd name="T74" fmla="*/ 15 w 33"/>
                  <a:gd name="T75" fmla="*/ 3 h 24"/>
                  <a:gd name="T76" fmla="*/ 8 w 33"/>
                  <a:gd name="T77" fmla="*/ 3 h 24"/>
                  <a:gd name="T78" fmla="*/ 8 w 33"/>
                  <a:gd name="T79" fmla="*/ 6 h 24"/>
                  <a:gd name="T80" fmla="*/ 4 w 33"/>
                  <a:gd name="T81" fmla="*/ 7 h 24"/>
                  <a:gd name="T82" fmla="*/ 9 w 33"/>
                  <a:gd name="T83" fmla="*/ 14 h 24"/>
                  <a:gd name="T84" fmla="*/ 15 w 33"/>
                  <a:gd name="T85" fmla="*/ 11 h 24"/>
                  <a:gd name="T86" fmla="*/ 20 w 33"/>
                  <a:gd name="T87" fmla="*/ 17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" h="24">
                    <a:moveTo>
                      <a:pt x="25" y="24"/>
                    </a:moveTo>
                    <a:cubicBezTo>
                      <a:pt x="24" y="24"/>
                      <a:pt x="24" y="23"/>
                      <a:pt x="23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4" y="20"/>
                      <a:pt x="23" y="20"/>
                      <a:pt x="23" y="19"/>
                    </a:cubicBezTo>
                    <a:cubicBezTo>
                      <a:pt x="23" y="19"/>
                      <a:pt x="20" y="19"/>
                      <a:pt x="19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7"/>
                      <a:pt x="19" y="16"/>
                      <a:pt x="18" y="15"/>
                    </a:cubicBezTo>
                    <a:cubicBezTo>
                      <a:pt x="18" y="14"/>
                      <a:pt x="16" y="13"/>
                      <a:pt x="15" y="13"/>
                    </a:cubicBezTo>
                    <a:cubicBezTo>
                      <a:pt x="14" y="13"/>
                      <a:pt x="13" y="13"/>
                      <a:pt x="12" y="14"/>
                    </a:cubicBezTo>
                    <a:cubicBezTo>
                      <a:pt x="11" y="15"/>
                      <a:pt x="10" y="16"/>
                      <a:pt x="9" y="16"/>
                    </a:cubicBezTo>
                    <a:cubicBezTo>
                      <a:pt x="7" y="16"/>
                      <a:pt x="4" y="12"/>
                      <a:pt x="3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2" y="6"/>
                      <a:pt x="4" y="5"/>
                      <a:pt x="6" y="4"/>
                    </a:cubicBezTo>
                    <a:cubicBezTo>
                      <a:pt x="6" y="3"/>
                      <a:pt x="6" y="3"/>
                      <a:pt x="6" y="2"/>
                    </a:cubicBezTo>
                    <a:cubicBezTo>
                      <a:pt x="6" y="2"/>
                      <a:pt x="6" y="2"/>
                      <a:pt x="6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11" y="1"/>
                      <a:pt x="13" y="1"/>
                      <a:pt x="17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2"/>
                      <a:pt x="18" y="2"/>
                      <a:pt x="19" y="2"/>
                    </a:cubicBezTo>
                    <a:cubicBezTo>
                      <a:pt x="19" y="3"/>
                      <a:pt x="20" y="3"/>
                      <a:pt x="20" y="3"/>
                    </a:cubicBezTo>
                    <a:cubicBezTo>
                      <a:pt x="22" y="3"/>
                      <a:pt x="23" y="2"/>
                      <a:pt x="23" y="2"/>
                    </a:cubicBezTo>
                    <a:cubicBezTo>
                      <a:pt x="24" y="1"/>
                      <a:pt x="24" y="1"/>
                      <a:pt x="25" y="1"/>
                    </a:cubicBezTo>
                    <a:cubicBezTo>
                      <a:pt x="26" y="1"/>
                      <a:pt x="26" y="2"/>
                      <a:pt x="27" y="3"/>
                    </a:cubicBezTo>
                    <a:cubicBezTo>
                      <a:pt x="27" y="4"/>
                      <a:pt x="28" y="5"/>
                      <a:pt x="29" y="5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9"/>
                      <a:pt x="30" y="9"/>
                    </a:cubicBezTo>
                    <a:cubicBezTo>
                      <a:pt x="30" y="10"/>
                      <a:pt x="30" y="10"/>
                      <a:pt x="31" y="11"/>
                    </a:cubicBezTo>
                    <a:cubicBezTo>
                      <a:pt x="31" y="11"/>
                      <a:pt x="30" y="12"/>
                      <a:pt x="30" y="12"/>
                    </a:cubicBezTo>
                    <a:cubicBezTo>
                      <a:pt x="30" y="12"/>
                      <a:pt x="30" y="13"/>
                      <a:pt x="30" y="13"/>
                    </a:cubicBezTo>
                    <a:cubicBezTo>
                      <a:pt x="30" y="13"/>
                      <a:pt x="30" y="13"/>
                      <a:pt x="30" y="14"/>
                    </a:cubicBezTo>
                    <a:cubicBezTo>
                      <a:pt x="31" y="14"/>
                      <a:pt x="32" y="15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8"/>
                      <a:pt x="32" y="18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20"/>
                      <a:pt x="30" y="21"/>
                      <a:pt x="30" y="21"/>
                    </a:cubicBezTo>
                    <a:cubicBezTo>
                      <a:pt x="30" y="22"/>
                      <a:pt x="29" y="22"/>
                      <a:pt x="28" y="22"/>
                    </a:cubicBezTo>
                    <a:cubicBezTo>
                      <a:pt x="28" y="22"/>
                      <a:pt x="27" y="23"/>
                      <a:pt x="27" y="23"/>
                    </a:cubicBezTo>
                    <a:cubicBezTo>
                      <a:pt x="26" y="23"/>
                      <a:pt x="26" y="24"/>
                      <a:pt x="25" y="24"/>
                    </a:cubicBezTo>
                    <a:close/>
                    <a:moveTo>
                      <a:pt x="22" y="17"/>
                    </a:moveTo>
                    <a:cubicBezTo>
                      <a:pt x="23" y="17"/>
                      <a:pt x="24" y="17"/>
                      <a:pt x="25" y="18"/>
                    </a:cubicBezTo>
                    <a:cubicBezTo>
                      <a:pt x="25" y="19"/>
                      <a:pt x="25" y="20"/>
                      <a:pt x="25" y="22"/>
                    </a:cubicBezTo>
                    <a:cubicBezTo>
                      <a:pt x="25" y="22"/>
                      <a:pt x="25" y="21"/>
                      <a:pt x="26" y="21"/>
                    </a:cubicBezTo>
                    <a:cubicBezTo>
                      <a:pt x="26" y="21"/>
                      <a:pt x="27" y="20"/>
                      <a:pt x="28" y="20"/>
                    </a:cubicBezTo>
                    <a:cubicBezTo>
                      <a:pt x="28" y="20"/>
                      <a:pt x="28" y="19"/>
                      <a:pt x="28" y="19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9" y="16"/>
                      <a:pt x="29" y="15"/>
                      <a:pt x="29" y="15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15"/>
                      <a:pt x="28" y="14"/>
                      <a:pt x="28" y="13"/>
                    </a:cubicBezTo>
                    <a:cubicBezTo>
                      <a:pt x="28" y="12"/>
                      <a:pt x="28" y="12"/>
                      <a:pt x="28" y="11"/>
                    </a:cubicBezTo>
                    <a:cubicBezTo>
                      <a:pt x="28" y="11"/>
                      <a:pt x="28" y="11"/>
                      <a:pt x="29" y="11"/>
                    </a:cubicBezTo>
                    <a:cubicBezTo>
                      <a:pt x="28" y="11"/>
                      <a:pt x="28" y="10"/>
                      <a:pt x="28" y="10"/>
                    </a:cubicBezTo>
                    <a:cubicBezTo>
                      <a:pt x="28" y="10"/>
                      <a:pt x="28" y="9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7"/>
                      <a:pt x="27" y="7"/>
                      <a:pt x="27" y="7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6"/>
                      <a:pt x="26" y="5"/>
                      <a:pt x="25" y="4"/>
                    </a:cubicBezTo>
                    <a:cubicBezTo>
                      <a:pt x="25" y="4"/>
                      <a:pt x="25" y="3"/>
                      <a:pt x="25" y="3"/>
                    </a:cubicBezTo>
                    <a:cubicBezTo>
                      <a:pt x="23" y="4"/>
                      <a:pt x="22" y="5"/>
                      <a:pt x="20" y="5"/>
                    </a:cubicBezTo>
                    <a:cubicBezTo>
                      <a:pt x="20" y="5"/>
                      <a:pt x="19" y="4"/>
                      <a:pt x="19" y="4"/>
                    </a:cubicBezTo>
                    <a:cubicBezTo>
                      <a:pt x="18" y="4"/>
                      <a:pt x="17" y="4"/>
                      <a:pt x="17" y="4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3" y="3"/>
                      <a:pt x="11" y="3"/>
                      <a:pt x="8" y="2"/>
                    </a:cubicBezTo>
                    <a:cubicBezTo>
                      <a:pt x="8" y="2"/>
                      <a:pt x="8" y="3"/>
                      <a:pt x="8" y="3"/>
                    </a:cubicBezTo>
                    <a:cubicBezTo>
                      <a:pt x="8" y="3"/>
                      <a:pt x="8" y="4"/>
                      <a:pt x="8" y="5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6"/>
                      <a:pt x="5" y="6"/>
                      <a:pt x="4" y="7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5" y="10"/>
                      <a:pt x="7" y="14"/>
                      <a:pt x="9" y="14"/>
                    </a:cubicBezTo>
                    <a:cubicBezTo>
                      <a:pt x="10" y="14"/>
                      <a:pt x="10" y="14"/>
                      <a:pt x="10" y="13"/>
                    </a:cubicBezTo>
                    <a:cubicBezTo>
                      <a:pt x="11" y="12"/>
                      <a:pt x="13" y="11"/>
                      <a:pt x="15" y="11"/>
                    </a:cubicBezTo>
                    <a:cubicBezTo>
                      <a:pt x="17" y="11"/>
                      <a:pt x="19" y="12"/>
                      <a:pt x="20" y="14"/>
                    </a:cubicBezTo>
                    <a:cubicBezTo>
                      <a:pt x="20" y="15"/>
                      <a:pt x="21" y="16"/>
                      <a:pt x="20" y="17"/>
                    </a:cubicBezTo>
                    <a:cubicBezTo>
                      <a:pt x="21" y="17"/>
                      <a:pt x="21" y="17"/>
                      <a:pt x="22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6" name="Freeform 266"/>
              <p:cNvSpPr/>
              <p:nvPr/>
            </p:nvSpPr>
            <p:spPr bwMode="auto">
              <a:xfrm>
                <a:off x="2792" y="1765"/>
                <a:ext cx="43" cy="45"/>
              </a:xfrm>
              <a:custGeom>
                <a:avLst/>
                <a:gdLst>
                  <a:gd name="T0" fmla="*/ 4 w 25"/>
                  <a:gd name="T1" fmla="*/ 26 h 26"/>
                  <a:gd name="T2" fmla="*/ 14 w 25"/>
                  <a:gd name="T3" fmla="*/ 23 h 26"/>
                  <a:gd name="T4" fmla="*/ 23 w 25"/>
                  <a:gd name="T5" fmla="*/ 23 h 26"/>
                  <a:gd name="T6" fmla="*/ 22 w 25"/>
                  <a:gd name="T7" fmla="*/ 20 h 26"/>
                  <a:gd name="T8" fmla="*/ 22 w 25"/>
                  <a:gd name="T9" fmla="*/ 14 h 26"/>
                  <a:gd name="T10" fmla="*/ 24 w 25"/>
                  <a:gd name="T11" fmla="*/ 11 h 26"/>
                  <a:gd name="T12" fmla="*/ 23 w 25"/>
                  <a:gd name="T13" fmla="*/ 6 h 26"/>
                  <a:gd name="T14" fmla="*/ 21 w 25"/>
                  <a:gd name="T15" fmla="*/ 4 h 26"/>
                  <a:gd name="T16" fmla="*/ 17 w 25"/>
                  <a:gd name="T17" fmla="*/ 5 h 26"/>
                  <a:gd name="T18" fmla="*/ 10 w 25"/>
                  <a:gd name="T19" fmla="*/ 3 h 26"/>
                  <a:gd name="T20" fmla="*/ 9 w 25"/>
                  <a:gd name="T21" fmla="*/ 1 h 26"/>
                  <a:gd name="T22" fmla="*/ 7 w 25"/>
                  <a:gd name="T23" fmla="*/ 3 h 26"/>
                  <a:gd name="T24" fmla="*/ 3 w 25"/>
                  <a:gd name="T25" fmla="*/ 3 h 26"/>
                  <a:gd name="T26" fmla="*/ 3 w 25"/>
                  <a:gd name="T27" fmla="*/ 9 h 26"/>
                  <a:gd name="T28" fmla="*/ 4 w 25"/>
                  <a:gd name="T29" fmla="*/ 10 h 26"/>
                  <a:gd name="T30" fmla="*/ 2 w 25"/>
                  <a:gd name="T31" fmla="*/ 10 h 26"/>
                  <a:gd name="T32" fmla="*/ 1 w 25"/>
                  <a:gd name="T33" fmla="*/ 13 h 26"/>
                  <a:gd name="T34" fmla="*/ 0 w 25"/>
                  <a:gd name="T35" fmla="*/ 18 h 26"/>
                  <a:gd name="T36" fmla="*/ 4 w 25"/>
                  <a:gd name="T3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5" h="26">
                    <a:moveTo>
                      <a:pt x="4" y="26"/>
                    </a:moveTo>
                    <a:cubicBezTo>
                      <a:pt x="7" y="26"/>
                      <a:pt x="11" y="24"/>
                      <a:pt x="14" y="23"/>
                    </a:cubicBezTo>
                    <a:cubicBezTo>
                      <a:pt x="16" y="23"/>
                      <a:pt x="22" y="24"/>
                      <a:pt x="23" y="23"/>
                    </a:cubicBezTo>
                    <a:cubicBezTo>
                      <a:pt x="24" y="22"/>
                      <a:pt x="22" y="21"/>
                      <a:pt x="22" y="20"/>
                    </a:cubicBezTo>
                    <a:cubicBezTo>
                      <a:pt x="22" y="17"/>
                      <a:pt x="22" y="17"/>
                      <a:pt x="22" y="14"/>
                    </a:cubicBezTo>
                    <a:cubicBezTo>
                      <a:pt x="23" y="14"/>
                      <a:pt x="24" y="11"/>
                      <a:pt x="24" y="11"/>
                    </a:cubicBezTo>
                    <a:cubicBezTo>
                      <a:pt x="25" y="9"/>
                      <a:pt x="23" y="8"/>
                      <a:pt x="23" y="6"/>
                    </a:cubicBezTo>
                    <a:cubicBezTo>
                      <a:pt x="23" y="5"/>
                      <a:pt x="22" y="4"/>
                      <a:pt x="21" y="4"/>
                    </a:cubicBezTo>
                    <a:cubicBezTo>
                      <a:pt x="19" y="3"/>
                      <a:pt x="18" y="6"/>
                      <a:pt x="17" y="5"/>
                    </a:cubicBezTo>
                    <a:cubicBezTo>
                      <a:pt x="14" y="5"/>
                      <a:pt x="13" y="0"/>
                      <a:pt x="10" y="3"/>
                    </a:cubicBezTo>
                    <a:cubicBezTo>
                      <a:pt x="9" y="2"/>
                      <a:pt x="9" y="1"/>
                      <a:pt x="9" y="1"/>
                    </a:cubicBezTo>
                    <a:cubicBezTo>
                      <a:pt x="8" y="1"/>
                      <a:pt x="8" y="2"/>
                      <a:pt x="7" y="3"/>
                    </a:cubicBezTo>
                    <a:cubicBezTo>
                      <a:pt x="6" y="4"/>
                      <a:pt x="5" y="1"/>
                      <a:pt x="3" y="3"/>
                    </a:cubicBezTo>
                    <a:cubicBezTo>
                      <a:pt x="0" y="5"/>
                      <a:pt x="5" y="6"/>
                      <a:pt x="3" y="9"/>
                    </a:cubicBezTo>
                    <a:cubicBezTo>
                      <a:pt x="3" y="9"/>
                      <a:pt x="3" y="9"/>
                      <a:pt x="4" y="10"/>
                    </a:cubicBezTo>
                    <a:cubicBezTo>
                      <a:pt x="3" y="10"/>
                      <a:pt x="2" y="10"/>
                      <a:pt x="2" y="10"/>
                    </a:cubicBezTo>
                    <a:cubicBezTo>
                      <a:pt x="3" y="11"/>
                      <a:pt x="3" y="13"/>
                      <a:pt x="1" y="13"/>
                    </a:cubicBezTo>
                    <a:cubicBezTo>
                      <a:pt x="2" y="15"/>
                      <a:pt x="2" y="16"/>
                      <a:pt x="0" y="18"/>
                    </a:cubicBezTo>
                    <a:cubicBezTo>
                      <a:pt x="5" y="18"/>
                      <a:pt x="5" y="22"/>
                      <a:pt x="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7" name="Freeform 267"/>
              <p:cNvSpPr>
                <a:spLocks noEditPoints="1"/>
              </p:cNvSpPr>
              <p:nvPr/>
            </p:nvSpPr>
            <p:spPr bwMode="auto">
              <a:xfrm>
                <a:off x="2788" y="1763"/>
                <a:ext cx="49" cy="49"/>
              </a:xfrm>
              <a:custGeom>
                <a:avLst/>
                <a:gdLst>
                  <a:gd name="T0" fmla="*/ 6 w 28"/>
                  <a:gd name="T1" fmla="*/ 28 h 28"/>
                  <a:gd name="T2" fmla="*/ 5 w 28"/>
                  <a:gd name="T3" fmla="*/ 26 h 28"/>
                  <a:gd name="T4" fmla="*/ 2 w 28"/>
                  <a:gd name="T5" fmla="*/ 20 h 28"/>
                  <a:gd name="T6" fmla="*/ 2 w 28"/>
                  <a:gd name="T7" fmla="*/ 18 h 28"/>
                  <a:gd name="T8" fmla="*/ 0 w 28"/>
                  <a:gd name="T9" fmla="*/ 14 h 28"/>
                  <a:gd name="T10" fmla="*/ 3 w 28"/>
                  <a:gd name="T11" fmla="*/ 13 h 28"/>
                  <a:gd name="T12" fmla="*/ 0 w 28"/>
                  <a:gd name="T13" fmla="*/ 8 h 28"/>
                  <a:gd name="T14" fmla="*/ 4 w 28"/>
                  <a:gd name="T15" fmla="*/ 9 h 28"/>
                  <a:gd name="T16" fmla="*/ 3 w 28"/>
                  <a:gd name="T17" fmla="*/ 5 h 28"/>
                  <a:gd name="T18" fmla="*/ 8 w 28"/>
                  <a:gd name="T19" fmla="*/ 3 h 28"/>
                  <a:gd name="T20" fmla="*/ 9 w 28"/>
                  <a:gd name="T21" fmla="*/ 2 h 28"/>
                  <a:gd name="T22" fmla="*/ 12 w 28"/>
                  <a:gd name="T23" fmla="*/ 0 h 28"/>
                  <a:gd name="T24" fmla="*/ 17 w 28"/>
                  <a:gd name="T25" fmla="*/ 4 h 28"/>
                  <a:gd name="T26" fmla="*/ 19 w 28"/>
                  <a:gd name="T27" fmla="*/ 5 h 28"/>
                  <a:gd name="T28" fmla="*/ 24 w 28"/>
                  <a:gd name="T29" fmla="*/ 4 h 28"/>
                  <a:gd name="T30" fmla="*/ 26 w 28"/>
                  <a:gd name="T31" fmla="*/ 6 h 28"/>
                  <a:gd name="T32" fmla="*/ 26 w 28"/>
                  <a:gd name="T33" fmla="*/ 7 h 28"/>
                  <a:gd name="T34" fmla="*/ 27 w 28"/>
                  <a:gd name="T35" fmla="*/ 12 h 28"/>
                  <a:gd name="T36" fmla="*/ 25 w 28"/>
                  <a:gd name="T37" fmla="*/ 16 h 28"/>
                  <a:gd name="T38" fmla="*/ 26 w 28"/>
                  <a:gd name="T39" fmla="*/ 21 h 28"/>
                  <a:gd name="T40" fmla="*/ 23 w 28"/>
                  <a:gd name="T41" fmla="*/ 26 h 28"/>
                  <a:gd name="T42" fmla="*/ 16 w 28"/>
                  <a:gd name="T43" fmla="*/ 25 h 28"/>
                  <a:gd name="T44" fmla="*/ 7 w 28"/>
                  <a:gd name="T45" fmla="*/ 28 h 28"/>
                  <a:gd name="T46" fmla="*/ 6 w 28"/>
                  <a:gd name="T47" fmla="*/ 19 h 28"/>
                  <a:gd name="T48" fmla="*/ 12 w 28"/>
                  <a:gd name="T49" fmla="*/ 25 h 28"/>
                  <a:gd name="T50" fmla="*/ 20 w 28"/>
                  <a:gd name="T51" fmla="*/ 23 h 28"/>
                  <a:gd name="T52" fmla="*/ 25 w 28"/>
                  <a:gd name="T53" fmla="*/ 23 h 28"/>
                  <a:gd name="T54" fmla="*/ 23 w 28"/>
                  <a:gd name="T55" fmla="*/ 21 h 28"/>
                  <a:gd name="T56" fmla="*/ 25 w 28"/>
                  <a:gd name="T57" fmla="*/ 13 h 28"/>
                  <a:gd name="T58" fmla="*/ 25 w 28"/>
                  <a:gd name="T59" fmla="*/ 10 h 28"/>
                  <a:gd name="T60" fmla="*/ 24 w 28"/>
                  <a:gd name="T61" fmla="*/ 7 h 28"/>
                  <a:gd name="T62" fmla="*/ 21 w 28"/>
                  <a:gd name="T63" fmla="*/ 6 h 28"/>
                  <a:gd name="T64" fmla="*/ 15 w 28"/>
                  <a:gd name="T65" fmla="*/ 5 h 28"/>
                  <a:gd name="T66" fmla="*/ 11 w 28"/>
                  <a:gd name="T67" fmla="*/ 6 h 28"/>
                  <a:gd name="T68" fmla="*/ 9 w 28"/>
                  <a:gd name="T69" fmla="*/ 4 h 28"/>
                  <a:gd name="T70" fmla="*/ 6 w 28"/>
                  <a:gd name="T71" fmla="*/ 5 h 28"/>
                  <a:gd name="T72" fmla="*/ 5 w 28"/>
                  <a:gd name="T73" fmla="*/ 6 h 28"/>
                  <a:gd name="T74" fmla="*/ 6 w 28"/>
                  <a:gd name="T75" fmla="*/ 10 h 28"/>
                  <a:gd name="T76" fmla="*/ 8 w 28"/>
                  <a:gd name="T77" fmla="*/ 13 h 28"/>
                  <a:gd name="T78" fmla="*/ 5 w 28"/>
                  <a:gd name="T79" fmla="*/ 12 h 28"/>
                  <a:gd name="T80" fmla="*/ 4 w 28"/>
                  <a:gd name="T81" fmla="*/ 1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" h="28">
                    <a:moveTo>
                      <a:pt x="7" y="28"/>
                    </a:moveTo>
                    <a:cubicBezTo>
                      <a:pt x="7" y="28"/>
                      <a:pt x="6" y="28"/>
                      <a:pt x="6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6" y="24"/>
                      <a:pt x="6" y="22"/>
                      <a:pt x="5" y="21"/>
                    </a:cubicBezTo>
                    <a:cubicBezTo>
                      <a:pt x="4" y="20"/>
                      <a:pt x="3" y="20"/>
                      <a:pt x="2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7"/>
                      <a:pt x="3" y="16"/>
                      <a:pt x="2" y="1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3" y="12"/>
                      <a:pt x="3" y="12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9"/>
                      <a:pt x="4" y="8"/>
                      <a:pt x="4" y="7"/>
                    </a:cubicBezTo>
                    <a:cubicBezTo>
                      <a:pt x="3" y="7"/>
                      <a:pt x="3" y="6"/>
                      <a:pt x="3" y="5"/>
                    </a:cubicBezTo>
                    <a:cubicBezTo>
                      <a:pt x="3" y="4"/>
                      <a:pt x="4" y="4"/>
                      <a:pt x="4" y="3"/>
                    </a:cubicBezTo>
                    <a:cubicBezTo>
                      <a:pt x="6" y="2"/>
                      <a:pt x="7" y="2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2"/>
                      <a:pt x="9" y="2"/>
                    </a:cubicBezTo>
                    <a:cubicBezTo>
                      <a:pt x="9" y="2"/>
                      <a:pt x="10" y="1"/>
                      <a:pt x="11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4" y="2"/>
                      <a:pt x="16" y="3"/>
                      <a:pt x="17" y="4"/>
                    </a:cubicBezTo>
                    <a:cubicBezTo>
                      <a:pt x="17" y="4"/>
                      <a:pt x="18" y="5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20" y="5"/>
                      <a:pt x="20" y="5"/>
                    </a:cubicBezTo>
                    <a:cubicBezTo>
                      <a:pt x="21" y="4"/>
                      <a:pt x="22" y="4"/>
                      <a:pt x="24" y="4"/>
                    </a:cubicBezTo>
                    <a:cubicBezTo>
                      <a:pt x="24" y="4"/>
                      <a:pt x="25" y="5"/>
                      <a:pt x="25" y="5"/>
                    </a:cubicBezTo>
                    <a:cubicBezTo>
                      <a:pt x="25" y="6"/>
                      <a:pt x="26" y="6"/>
                      <a:pt x="26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8"/>
                      <a:pt x="27" y="8"/>
                      <a:pt x="27" y="9"/>
                    </a:cubicBezTo>
                    <a:cubicBezTo>
                      <a:pt x="27" y="10"/>
                      <a:pt x="28" y="11"/>
                      <a:pt x="27" y="12"/>
                    </a:cubicBezTo>
                    <a:cubicBezTo>
                      <a:pt x="27" y="12"/>
                      <a:pt x="27" y="12"/>
                      <a:pt x="26" y="14"/>
                    </a:cubicBezTo>
                    <a:cubicBezTo>
                      <a:pt x="26" y="15"/>
                      <a:pt x="25" y="16"/>
                      <a:pt x="25" y="16"/>
                    </a:cubicBezTo>
                    <a:cubicBezTo>
                      <a:pt x="25" y="18"/>
                      <a:pt x="25" y="18"/>
                      <a:pt x="25" y="21"/>
                    </a:cubicBezTo>
                    <a:cubicBezTo>
                      <a:pt x="25" y="21"/>
                      <a:pt x="25" y="21"/>
                      <a:pt x="26" y="21"/>
                    </a:cubicBezTo>
                    <a:cubicBezTo>
                      <a:pt x="26" y="22"/>
                      <a:pt x="27" y="23"/>
                      <a:pt x="26" y="25"/>
                    </a:cubicBezTo>
                    <a:cubicBezTo>
                      <a:pt x="26" y="25"/>
                      <a:pt x="25" y="26"/>
                      <a:pt x="23" y="26"/>
                    </a:cubicBezTo>
                    <a:cubicBezTo>
                      <a:pt x="22" y="26"/>
                      <a:pt x="21" y="25"/>
                      <a:pt x="20" y="25"/>
                    </a:cubicBezTo>
                    <a:cubicBezTo>
                      <a:pt x="18" y="25"/>
                      <a:pt x="16" y="25"/>
                      <a:pt x="16" y="25"/>
                    </a:cubicBezTo>
                    <a:cubicBezTo>
                      <a:pt x="15" y="25"/>
                      <a:pt x="14" y="26"/>
                      <a:pt x="13" y="26"/>
                    </a:cubicBezTo>
                    <a:cubicBezTo>
                      <a:pt x="11" y="27"/>
                      <a:pt x="9" y="28"/>
                      <a:pt x="7" y="28"/>
                    </a:cubicBezTo>
                    <a:close/>
                    <a:moveTo>
                      <a:pt x="4" y="18"/>
                    </a:moveTo>
                    <a:cubicBezTo>
                      <a:pt x="5" y="18"/>
                      <a:pt x="6" y="19"/>
                      <a:pt x="6" y="19"/>
                    </a:cubicBezTo>
                    <a:cubicBezTo>
                      <a:pt x="8" y="21"/>
                      <a:pt x="8" y="24"/>
                      <a:pt x="7" y="26"/>
                    </a:cubicBezTo>
                    <a:cubicBezTo>
                      <a:pt x="9" y="26"/>
                      <a:pt x="10" y="25"/>
                      <a:pt x="12" y="25"/>
                    </a:cubicBezTo>
                    <a:cubicBezTo>
                      <a:pt x="13" y="24"/>
                      <a:pt x="15" y="24"/>
                      <a:pt x="16" y="23"/>
                    </a:cubicBezTo>
                    <a:cubicBezTo>
                      <a:pt x="17" y="23"/>
                      <a:pt x="18" y="23"/>
                      <a:pt x="20" y="23"/>
                    </a:cubicBezTo>
                    <a:cubicBezTo>
                      <a:pt x="21" y="23"/>
                      <a:pt x="22" y="24"/>
                      <a:pt x="23" y="24"/>
                    </a:cubicBezTo>
                    <a:cubicBezTo>
                      <a:pt x="24" y="24"/>
                      <a:pt x="25" y="23"/>
                      <a:pt x="25" y="23"/>
                    </a:cubicBezTo>
                    <a:cubicBezTo>
                      <a:pt x="25" y="23"/>
                      <a:pt x="24" y="23"/>
                      <a:pt x="24" y="22"/>
                    </a:cubicBezTo>
                    <a:cubicBezTo>
                      <a:pt x="24" y="22"/>
                      <a:pt x="23" y="22"/>
                      <a:pt x="23" y="21"/>
                    </a:cubicBezTo>
                    <a:cubicBezTo>
                      <a:pt x="23" y="19"/>
                      <a:pt x="23" y="18"/>
                      <a:pt x="23" y="15"/>
                    </a:cubicBezTo>
                    <a:cubicBezTo>
                      <a:pt x="24" y="15"/>
                      <a:pt x="24" y="14"/>
                      <a:pt x="25" y="13"/>
                    </a:cubicBezTo>
                    <a:cubicBezTo>
                      <a:pt x="25" y="12"/>
                      <a:pt x="25" y="12"/>
                      <a:pt x="26" y="11"/>
                    </a:cubicBezTo>
                    <a:cubicBezTo>
                      <a:pt x="26" y="11"/>
                      <a:pt x="25" y="11"/>
                      <a:pt x="25" y="10"/>
                    </a:cubicBezTo>
                    <a:cubicBezTo>
                      <a:pt x="25" y="9"/>
                      <a:pt x="24" y="8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6"/>
                    </a:cubicBezTo>
                    <a:cubicBezTo>
                      <a:pt x="20" y="7"/>
                      <a:pt x="20" y="7"/>
                      <a:pt x="19" y="7"/>
                    </a:cubicBezTo>
                    <a:cubicBezTo>
                      <a:pt x="17" y="7"/>
                      <a:pt x="16" y="6"/>
                      <a:pt x="15" y="5"/>
                    </a:cubicBezTo>
                    <a:cubicBezTo>
                      <a:pt x="14" y="4"/>
                      <a:pt x="14" y="4"/>
                      <a:pt x="12" y="5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0" y="4"/>
                      <a:pt x="10" y="4"/>
                      <a:pt x="9" y="4"/>
                    </a:cubicBezTo>
                    <a:cubicBezTo>
                      <a:pt x="9" y="5"/>
                      <a:pt x="8" y="5"/>
                      <a:pt x="7" y="5"/>
                    </a:cubicBezTo>
                    <a:cubicBezTo>
                      <a:pt x="6" y="4"/>
                      <a:pt x="6" y="4"/>
                      <a:pt x="6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6"/>
                      <a:pt x="5" y="6"/>
                    </a:cubicBezTo>
                    <a:cubicBezTo>
                      <a:pt x="6" y="7"/>
                      <a:pt x="7" y="8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6" y="11"/>
                      <a:pt x="7" y="11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3"/>
                      <a:pt x="5" y="13"/>
                      <a:pt x="5" y="14"/>
                    </a:cubicBezTo>
                    <a:cubicBezTo>
                      <a:pt x="5" y="14"/>
                      <a:pt x="5" y="15"/>
                      <a:pt x="4" y="15"/>
                    </a:cubicBezTo>
                    <a:cubicBezTo>
                      <a:pt x="4" y="16"/>
                      <a:pt x="4" y="17"/>
                      <a:pt x="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8" name="Freeform 268"/>
              <p:cNvSpPr/>
              <p:nvPr/>
            </p:nvSpPr>
            <p:spPr bwMode="auto">
              <a:xfrm>
                <a:off x="3031" y="2034"/>
                <a:ext cx="17" cy="24"/>
              </a:xfrm>
              <a:custGeom>
                <a:avLst/>
                <a:gdLst>
                  <a:gd name="T0" fmla="*/ 10 w 10"/>
                  <a:gd name="T1" fmla="*/ 7 h 14"/>
                  <a:gd name="T2" fmla="*/ 1 w 10"/>
                  <a:gd name="T3" fmla="*/ 9 h 14"/>
                  <a:gd name="T4" fmla="*/ 10 w 10"/>
                  <a:gd name="T5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14">
                    <a:moveTo>
                      <a:pt x="10" y="7"/>
                    </a:moveTo>
                    <a:cubicBezTo>
                      <a:pt x="9" y="12"/>
                      <a:pt x="4" y="14"/>
                      <a:pt x="1" y="9"/>
                    </a:cubicBezTo>
                    <a:cubicBezTo>
                      <a:pt x="0" y="6"/>
                      <a:pt x="8" y="0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9" name="Freeform 269"/>
              <p:cNvSpPr>
                <a:spLocks noEditPoints="1"/>
              </p:cNvSpPr>
              <p:nvPr/>
            </p:nvSpPr>
            <p:spPr bwMode="auto">
              <a:xfrm>
                <a:off x="3031" y="2039"/>
                <a:ext cx="19" cy="17"/>
              </a:xfrm>
              <a:custGeom>
                <a:avLst/>
                <a:gdLst>
                  <a:gd name="T0" fmla="*/ 5 w 11"/>
                  <a:gd name="T1" fmla="*/ 10 h 10"/>
                  <a:gd name="T2" fmla="*/ 1 w 11"/>
                  <a:gd name="T3" fmla="*/ 6 h 10"/>
                  <a:gd name="T4" fmla="*/ 1 w 11"/>
                  <a:gd name="T5" fmla="*/ 3 h 10"/>
                  <a:gd name="T6" fmla="*/ 7 w 11"/>
                  <a:gd name="T7" fmla="*/ 0 h 10"/>
                  <a:gd name="T8" fmla="*/ 11 w 11"/>
                  <a:gd name="T9" fmla="*/ 3 h 10"/>
                  <a:gd name="T10" fmla="*/ 11 w 11"/>
                  <a:gd name="T11" fmla="*/ 4 h 10"/>
                  <a:gd name="T12" fmla="*/ 11 w 11"/>
                  <a:gd name="T13" fmla="*/ 4 h 10"/>
                  <a:gd name="T14" fmla="*/ 5 w 11"/>
                  <a:gd name="T15" fmla="*/ 10 h 10"/>
                  <a:gd name="T16" fmla="*/ 7 w 11"/>
                  <a:gd name="T17" fmla="*/ 2 h 10"/>
                  <a:gd name="T18" fmla="*/ 2 w 11"/>
                  <a:gd name="T19" fmla="*/ 4 h 10"/>
                  <a:gd name="T20" fmla="*/ 2 w 11"/>
                  <a:gd name="T21" fmla="*/ 5 h 10"/>
                  <a:gd name="T22" fmla="*/ 5 w 11"/>
                  <a:gd name="T23" fmla="*/ 8 h 10"/>
                  <a:gd name="T24" fmla="*/ 9 w 11"/>
                  <a:gd name="T25" fmla="*/ 4 h 10"/>
                  <a:gd name="T26" fmla="*/ 7 w 11"/>
                  <a:gd name="T27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4" y="10"/>
                      <a:pt x="2" y="8"/>
                      <a:pt x="1" y="6"/>
                    </a:cubicBezTo>
                    <a:cubicBezTo>
                      <a:pt x="0" y="5"/>
                      <a:pt x="0" y="4"/>
                      <a:pt x="1" y="3"/>
                    </a:cubicBezTo>
                    <a:cubicBezTo>
                      <a:pt x="2" y="1"/>
                      <a:pt x="4" y="0"/>
                      <a:pt x="7" y="0"/>
                    </a:cubicBezTo>
                    <a:cubicBezTo>
                      <a:pt x="8" y="0"/>
                      <a:pt x="10" y="0"/>
                      <a:pt x="11" y="3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0" y="8"/>
                      <a:pt x="8" y="10"/>
                      <a:pt x="5" y="10"/>
                    </a:cubicBezTo>
                    <a:close/>
                    <a:moveTo>
                      <a:pt x="7" y="2"/>
                    </a:moveTo>
                    <a:cubicBezTo>
                      <a:pt x="5" y="2"/>
                      <a:pt x="3" y="3"/>
                      <a:pt x="2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7"/>
                      <a:pt x="4" y="8"/>
                      <a:pt x="5" y="8"/>
                    </a:cubicBezTo>
                    <a:cubicBezTo>
                      <a:pt x="7" y="8"/>
                      <a:pt x="8" y="6"/>
                      <a:pt x="9" y="4"/>
                    </a:cubicBezTo>
                    <a:cubicBezTo>
                      <a:pt x="9" y="2"/>
                      <a:pt x="8" y="2"/>
                      <a:pt x="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0" name="Freeform 270"/>
              <p:cNvSpPr/>
              <p:nvPr/>
            </p:nvSpPr>
            <p:spPr bwMode="auto">
              <a:xfrm>
                <a:off x="2773" y="1781"/>
                <a:ext cx="27" cy="29"/>
              </a:xfrm>
              <a:custGeom>
                <a:avLst/>
                <a:gdLst>
                  <a:gd name="T0" fmla="*/ 0 w 16"/>
                  <a:gd name="T1" fmla="*/ 7 h 17"/>
                  <a:gd name="T2" fmla="*/ 15 w 16"/>
                  <a:gd name="T3" fmla="*/ 17 h 17"/>
                  <a:gd name="T4" fmla="*/ 11 w 16"/>
                  <a:gd name="T5" fmla="*/ 9 h 17"/>
                  <a:gd name="T6" fmla="*/ 11 w 16"/>
                  <a:gd name="T7" fmla="*/ 4 h 17"/>
                  <a:gd name="T8" fmla="*/ 8 w 16"/>
                  <a:gd name="T9" fmla="*/ 5 h 17"/>
                  <a:gd name="T10" fmla="*/ 4 w 16"/>
                  <a:gd name="T11" fmla="*/ 2 h 17"/>
                  <a:gd name="T12" fmla="*/ 0 w 16"/>
                  <a:gd name="T13" fmla="*/ 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17">
                    <a:moveTo>
                      <a:pt x="0" y="7"/>
                    </a:moveTo>
                    <a:cubicBezTo>
                      <a:pt x="5" y="11"/>
                      <a:pt x="9" y="14"/>
                      <a:pt x="15" y="17"/>
                    </a:cubicBezTo>
                    <a:cubicBezTo>
                      <a:pt x="16" y="13"/>
                      <a:pt x="16" y="9"/>
                      <a:pt x="11" y="9"/>
                    </a:cubicBezTo>
                    <a:cubicBezTo>
                      <a:pt x="13" y="7"/>
                      <a:pt x="13" y="5"/>
                      <a:pt x="11" y="4"/>
                    </a:cubicBezTo>
                    <a:cubicBezTo>
                      <a:pt x="10" y="4"/>
                      <a:pt x="10" y="7"/>
                      <a:pt x="8" y="5"/>
                    </a:cubicBezTo>
                    <a:cubicBezTo>
                      <a:pt x="10" y="0"/>
                      <a:pt x="4" y="1"/>
                      <a:pt x="4" y="2"/>
                    </a:cubicBezTo>
                    <a:cubicBezTo>
                      <a:pt x="5" y="3"/>
                      <a:pt x="1" y="6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1" name="Freeform 271"/>
              <p:cNvSpPr>
                <a:spLocks noEditPoints="1"/>
              </p:cNvSpPr>
              <p:nvPr/>
            </p:nvSpPr>
            <p:spPr bwMode="auto">
              <a:xfrm>
                <a:off x="2769" y="1781"/>
                <a:ext cx="33" cy="31"/>
              </a:xfrm>
              <a:custGeom>
                <a:avLst/>
                <a:gdLst>
                  <a:gd name="T0" fmla="*/ 18 w 19"/>
                  <a:gd name="T1" fmla="*/ 18 h 18"/>
                  <a:gd name="T2" fmla="*/ 17 w 19"/>
                  <a:gd name="T3" fmla="*/ 18 h 18"/>
                  <a:gd name="T4" fmla="*/ 1 w 19"/>
                  <a:gd name="T5" fmla="*/ 8 h 18"/>
                  <a:gd name="T6" fmla="*/ 0 w 19"/>
                  <a:gd name="T7" fmla="*/ 7 h 18"/>
                  <a:gd name="T8" fmla="*/ 1 w 19"/>
                  <a:gd name="T9" fmla="*/ 6 h 18"/>
                  <a:gd name="T10" fmla="*/ 6 w 19"/>
                  <a:gd name="T11" fmla="*/ 2 h 18"/>
                  <a:gd name="T12" fmla="*/ 6 w 19"/>
                  <a:gd name="T13" fmla="*/ 1 h 18"/>
                  <a:gd name="T14" fmla="*/ 8 w 19"/>
                  <a:gd name="T15" fmla="*/ 0 h 18"/>
                  <a:gd name="T16" fmla="*/ 11 w 19"/>
                  <a:gd name="T17" fmla="*/ 2 h 18"/>
                  <a:gd name="T18" fmla="*/ 11 w 19"/>
                  <a:gd name="T19" fmla="*/ 4 h 18"/>
                  <a:gd name="T20" fmla="*/ 11 w 19"/>
                  <a:gd name="T21" fmla="*/ 4 h 18"/>
                  <a:gd name="T22" fmla="*/ 14 w 19"/>
                  <a:gd name="T23" fmla="*/ 3 h 18"/>
                  <a:gd name="T24" fmla="*/ 15 w 19"/>
                  <a:gd name="T25" fmla="*/ 5 h 18"/>
                  <a:gd name="T26" fmla="*/ 15 w 19"/>
                  <a:gd name="T27" fmla="*/ 8 h 18"/>
                  <a:gd name="T28" fmla="*/ 17 w 19"/>
                  <a:gd name="T29" fmla="*/ 9 h 18"/>
                  <a:gd name="T30" fmla="*/ 18 w 19"/>
                  <a:gd name="T31" fmla="*/ 16 h 18"/>
                  <a:gd name="T32" fmla="*/ 18 w 19"/>
                  <a:gd name="T33" fmla="*/ 18 h 18"/>
                  <a:gd name="T34" fmla="*/ 3 w 19"/>
                  <a:gd name="T35" fmla="*/ 7 h 18"/>
                  <a:gd name="T36" fmla="*/ 16 w 19"/>
                  <a:gd name="T37" fmla="*/ 15 h 18"/>
                  <a:gd name="T38" fmla="*/ 16 w 19"/>
                  <a:gd name="T39" fmla="*/ 11 h 18"/>
                  <a:gd name="T40" fmla="*/ 13 w 19"/>
                  <a:gd name="T41" fmla="*/ 10 h 18"/>
                  <a:gd name="T42" fmla="*/ 11 w 19"/>
                  <a:gd name="T43" fmla="*/ 10 h 18"/>
                  <a:gd name="T44" fmla="*/ 13 w 19"/>
                  <a:gd name="T45" fmla="*/ 8 h 18"/>
                  <a:gd name="T46" fmla="*/ 13 w 19"/>
                  <a:gd name="T47" fmla="*/ 6 h 18"/>
                  <a:gd name="T48" fmla="*/ 13 w 19"/>
                  <a:gd name="T49" fmla="*/ 5 h 18"/>
                  <a:gd name="T50" fmla="*/ 13 w 19"/>
                  <a:gd name="T51" fmla="*/ 5 h 18"/>
                  <a:gd name="T52" fmla="*/ 11 w 19"/>
                  <a:gd name="T53" fmla="*/ 7 h 18"/>
                  <a:gd name="T54" fmla="*/ 9 w 19"/>
                  <a:gd name="T55" fmla="*/ 6 h 18"/>
                  <a:gd name="T56" fmla="*/ 8 w 19"/>
                  <a:gd name="T57" fmla="*/ 6 h 18"/>
                  <a:gd name="T58" fmla="*/ 9 w 19"/>
                  <a:gd name="T59" fmla="*/ 5 h 18"/>
                  <a:gd name="T60" fmla="*/ 9 w 19"/>
                  <a:gd name="T61" fmla="*/ 3 h 18"/>
                  <a:gd name="T62" fmla="*/ 7 w 19"/>
                  <a:gd name="T63" fmla="*/ 2 h 18"/>
                  <a:gd name="T64" fmla="*/ 3 w 19"/>
                  <a:gd name="T65" fmla="*/ 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" h="18">
                    <a:moveTo>
                      <a:pt x="18" y="18"/>
                    </a:moveTo>
                    <a:cubicBezTo>
                      <a:pt x="17" y="18"/>
                      <a:pt x="17" y="18"/>
                      <a:pt x="17" y="18"/>
                    </a:cubicBezTo>
                    <a:cubicBezTo>
                      <a:pt x="10" y="15"/>
                      <a:pt x="6" y="12"/>
                      <a:pt x="1" y="8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5" y="3"/>
                      <a:pt x="5" y="2"/>
                      <a:pt x="6" y="2"/>
                    </a:cubicBezTo>
                    <a:cubicBezTo>
                      <a:pt x="5" y="1"/>
                      <a:pt x="6" y="1"/>
                      <a:pt x="6" y="1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9" y="0"/>
                      <a:pt x="10" y="0"/>
                      <a:pt x="11" y="2"/>
                    </a:cubicBezTo>
                    <a:cubicBezTo>
                      <a:pt x="11" y="2"/>
                      <a:pt x="11" y="3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4"/>
                      <a:pt x="13" y="3"/>
                      <a:pt x="14" y="3"/>
                    </a:cubicBezTo>
                    <a:cubicBezTo>
                      <a:pt x="15" y="4"/>
                      <a:pt x="15" y="4"/>
                      <a:pt x="15" y="5"/>
                    </a:cubicBezTo>
                    <a:cubicBezTo>
                      <a:pt x="15" y="6"/>
                      <a:pt x="15" y="7"/>
                      <a:pt x="15" y="8"/>
                    </a:cubicBezTo>
                    <a:cubicBezTo>
                      <a:pt x="16" y="8"/>
                      <a:pt x="17" y="9"/>
                      <a:pt x="17" y="9"/>
                    </a:cubicBezTo>
                    <a:cubicBezTo>
                      <a:pt x="19" y="11"/>
                      <a:pt x="19" y="14"/>
                      <a:pt x="18" y="16"/>
                    </a:cubicBezTo>
                    <a:lnTo>
                      <a:pt x="18" y="18"/>
                    </a:lnTo>
                    <a:close/>
                    <a:moveTo>
                      <a:pt x="3" y="7"/>
                    </a:moveTo>
                    <a:cubicBezTo>
                      <a:pt x="8" y="10"/>
                      <a:pt x="11" y="13"/>
                      <a:pt x="16" y="15"/>
                    </a:cubicBezTo>
                    <a:cubicBezTo>
                      <a:pt x="17" y="14"/>
                      <a:pt x="17" y="12"/>
                      <a:pt x="16" y="11"/>
                    </a:cubicBezTo>
                    <a:cubicBezTo>
                      <a:pt x="15" y="10"/>
                      <a:pt x="14" y="10"/>
                      <a:pt x="13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4" y="7"/>
                      <a:pt x="13" y="6"/>
                    </a:cubicBezTo>
                    <a:cubicBezTo>
                      <a:pt x="13" y="6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6"/>
                      <a:pt x="12" y="7"/>
                      <a:pt x="11" y="7"/>
                    </a:cubicBezTo>
                    <a:cubicBezTo>
                      <a:pt x="10" y="7"/>
                      <a:pt x="10" y="6"/>
                      <a:pt x="9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3"/>
                      <a:pt x="9" y="3"/>
                    </a:cubicBezTo>
                    <a:cubicBezTo>
                      <a:pt x="9" y="2"/>
                      <a:pt x="8" y="2"/>
                      <a:pt x="7" y="2"/>
                    </a:cubicBezTo>
                    <a:cubicBezTo>
                      <a:pt x="7" y="3"/>
                      <a:pt x="6" y="4"/>
                      <a:pt x="3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2" name="Freeform 272"/>
              <p:cNvSpPr/>
              <p:nvPr/>
            </p:nvSpPr>
            <p:spPr bwMode="auto">
              <a:xfrm>
                <a:off x="2912" y="1603"/>
                <a:ext cx="109" cy="102"/>
              </a:xfrm>
              <a:custGeom>
                <a:avLst/>
                <a:gdLst>
                  <a:gd name="T0" fmla="*/ 62 w 63"/>
                  <a:gd name="T1" fmla="*/ 7 h 59"/>
                  <a:gd name="T2" fmla="*/ 62 w 63"/>
                  <a:gd name="T3" fmla="*/ 18 h 59"/>
                  <a:gd name="T4" fmla="*/ 62 w 63"/>
                  <a:gd name="T5" fmla="*/ 34 h 59"/>
                  <a:gd name="T6" fmla="*/ 62 w 63"/>
                  <a:gd name="T7" fmla="*/ 49 h 59"/>
                  <a:gd name="T8" fmla="*/ 62 w 63"/>
                  <a:gd name="T9" fmla="*/ 57 h 59"/>
                  <a:gd name="T10" fmla="*/ 58 w 63"/>
                  <a:gd name="T11" fmla="*/ 59 h 59"/>
                  <a:gd name="T12" fmla="*/ 30 w 63"/>
                  <a:gd name="T13" fmla="*/ 45 h 59"/>
                  <a:gd name="T14" fmla="*/ 20 w 63"/>
                  <a:gd name="T15" fmla="*/ 44 h 59"/>
                  <a:gd name="T16" fmla="*/ 9 w 63"/>
                  <a:gd name="T17" fmla="*/ 40 h 59"/>
                  <a:gd name="T18" fmla="*/ 4 w 63"/>
                  <a:gd name="T19" fmla="*/ 37 h 59"/>
                  <a:gd name="T20" fmla="*/ 1 w 63"/>
                  <a:gd name="T21" fmla="*/ 32 h 59"/>
                  <a:gd name="T22" fmla="*/ 2 w 63"/>
                  <a:gd name="T23" fmla="*/ 20 h 59"/>
                  <a:gd name="T24" fmla="*/ 0 w 63"/>
                  <a:gd name="T25" fmla="*/ 15 h 59"/>
                  <a:gd name="T26" fmla="*/ 3 w 63"/>
                  <a:gd name="T27" fmla="*/ 11 h 59"/>
                  <a:gd name="T28" fmla="*/ 6 w 63"/>
                  <a:gd name="T29" fmla="*/ 5 h 59"/>
                  <a:gd name="T30" fmla="*/ 8 w 63"/>
                  <a:gd name="T31" fmla="*/ 0 h 59"/>
                  <a:gd name="T32" fmla="*/ 23 w 63"/>
                  <a:gd name="T33" fmla="*/ 4 h 59"/>
                  <a:gd name="T34" fmla="*/ 30 w 63"/>
                  <a:gd name="T35" fmla="*/ 9 h 59"/>
                  <a:gd name="T36" fmla="*/ 38 w 63"/>
                  <a:gd name="T37" fmla="*/ 13 h 59"/>
                  <a:gd name="T38" fmla="*/ 42 w 63"/>
                  <a:gd name="T39" fmla="*/ 11 h 59"/>
                  <a:gd name="T40" fmla="*/ 41 w 63"/>
                  <a:gd name="T41" fmla="*/ 7 h 59"/>
                  <a:gd name="T42" fmla="*/ 47 w 63"/>
                  <a:gd name="T43" fmla="*/ 1 h 59"/>
                  <a:gd name="T44" fmla="*/ 54 w 63"/>
                  <a:gd name="T45" fmla="*/ 3 h 59"/>
                  <a:gd name="T46" fmla="*/ 62 w 63"/>
                  <a:gd name="T47" fmla="*/ 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3" h="59">
                    <a:moveTo>
                      <a:pt x="62" y="7"/>
                    </a:moveTo>
                    <a:cubicBezTo>
                      <a:pt x="59" y="10"/>
                      <a:pt x="61" y="15"/>
                      <a:pt x="62" y="18"/>
                    </a:cubicBezTo>
                    <a:cubicBezTo>
                      <a:pt x="63" y="23"/>
                      <a:pt x="62" y="29"/>
                      <a:pt x="62" y="34"/>
                    </a:cubicBezTo>
                    <a:cubicBezTo>
                      <a:pt x="62" y="39"/>
                      <a:pt x="62" y="44"/>
                      <a:pt x="62" y="49"/>
                    </a:cubicBezTo>
                    <a:cubicBezTo>
                      <a:pt x="62" y="52"/>
                      <a:pt x="62" y="54"/>
                      <a:pt x="62" y="57"/>
                    </a:cubicBezTo>
                    <a:cubicBezTo>
                      <a:pt x="62" y="58"/>
                      <a:pt x="57" y="55"/>
                      <a:pt x="58" y="59"/>
                    </a:cubicBezTo>
                    <a:cubicBezTo>
                      <a:pt x="49" y="54"/>
                      <a:pt x="39" y="50"/>
                      <a:pt x="30" y="45"/>
                    </a:cubicBezTo>
                    <a:cubicBezTo>
                      <a:pt x="26" y="43"/>
                      <a:pt x="23" y="46"/>
                      <a:pt x="20" y="44"/>
                    </a:cubicBezTo>
                    <a:cubicBezTo>
                      <a:pt x="16" y="41"/>
                      <a:pt x="11" y="45"/>
                      <a:pt x="9" y="40"/>
                    </a:cubicBezTo>
                    <a:cubicBezTo>
                      <a:pt x="8" y="38"/>
                      <a:pt x="5" y="39"/>
                      <a:pt x="4" y="37"/>
                    </a:cubicBezTo>
                    <a:cubicBezTo>
                      <a:pt x="3" y="37"/>
                      <a:pt x="2" y="34"/>
                      <a:pt x="1" y="32"/>
                    </a:cubicBezTo>
                    <a:cubicBezTo>
                      <a:pt x="0" y="31"/>
                      <a:pt x="2" y="23"/>
                      <a:pt x="2" y="20"/>
                    </a:cubicBezTo>
                    <a:cubicBezTo>
                      <a:pt x="2" y="19"/>
                      <a:pt x="0" y="15"/>
                      <a:pt x="0" y="15"/>
                    </a:cubicBezTo>
                    <a:cubicBezTo>
                      <a:pt x="0" y="13"/>
                      <a:pt x="3" y="12"/>
                      <a:pt x="3" y="11"/>
                    </a:cubicBezTo>
                    <a:cubicBezTo>
                      <a:pt x="5" y="8"/>
                      <a:pt x="2" y="8"/>
                      <a:pt x="6" y="5"/>
                    </a:cubicBezTo>
                    <a:cubicBezTo>
                      <a:pt x="8" y="3"/>
                      <a:pt x="8" y="3"/>
                      <a:pt x="8" y="0"/>
                    </a:cubicBezTo>
                    <a:cubicBezTo>
                      <a:pt x="12" y="1"/>
                      <a:pt x="21" y="0"/>
                      <a:pt x="23" y="4"/>
                    </a:cubicBezTo>
                    <a:cubicBezTo>
                      <a:pt x="25" y="8"/>
                      <a:pt x="26" y="8"/>
                      <a:pt x="30" y="9"/>
                    </a:cubicBezTo>
                    <a:cubicBezTo>
                      <a:pt x="32" y="10"/>
                      <a:pt x="37" y="13"/>
                      <a:pt x="38" y="13"/>
                    </a:cubicBezTo>
                    <a:cubicBezTo>
                      <a:pt x="39" y="12"/>
                      <a:pt x="41" y="12"/>
                      <a:pt x="42" y="11"/>
                    </a:cubicBezTo>
                    <a:cubicBezTo>
                      <a:pt x="42" y="9"/>
                      <a:pt x="41" y="8"/>
                      <a:pt x="41" y="7"/>
                    </a:cubicBezTo>
                    <a:cubicBezTo>
                      <a:pt x="42" y="4"/>
                      <a:pt x="44" y="2"/>
                      <a:pt x="47" y="1"/>
                    </a:cubicBezTo>
                    <a:cubicBezTo>
                      <a:pt x="50" y="1"/>
                      <a:pt x="53" y="1"/>
                      <a:pt x="54" y="3"/>
                    </a:cubicBezTo>
                    <a:cubicBezTo>
                      <a:pt x="56" y="6"/>
                      <a:pt x="61" y="4"/>
                      <a:pt x="62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3" name="Freeform 273"/>
              <p:cNvSpPr>
                <a:spLocks noEditPoints="1"/>
              </p:cNvSpPr>
              <p:nvPr/>
            </p:nvSpPr>
            <p:spPr bwMode="auto">
              <a:xfrm>
                <a:off x="2911" y="1600"/>
                <a:ext cx="112" cy="108"/>
              </a:xfrm>
              <a:custGeom>
                <a:avLst/>
                <a:gdLst>
                  <a:gd name="T0" fmla="*/ 30 w 65"/>
                  <a:gd name="T1" fmla="*/ 47 h 63"/>
                  <a:gd name="T2" fmla="*/ 20 w 65"/>
                  <a:gd name="T3" fmla="*/ 47 h 63"/>
                  <a:gd name="T4" fmla="*/ 9 w 65"/>
                  <a:gd name="T5" fmla="*/ 42 h 63"/>
                  <a:gd name="T6" fmla="*/ 4 w 65"/>
                  <a:gd name="T7" fmla="*/ 40 h 63"/>
                  <a:gd name="T8" fmla="*/ 1 w 65"/>
                  <a:gd name="T9" fmla="*/ 35 h 63"/>
                  <a:gd name="T10" fmla="*/ 2 w 65"/>
                  <a:gd name="T11" fmla="*/ 22 h 63"/>
                  <a:gd name="T12" fmla="*/ 0 w 65"/>
                  <a:gd name="T13" fmla="*/ 16 h 63"/>
                  <a:gd name="T14" fmla="*/ 4 w 65"/>
                  <a:gd name="T15" fmla="*/ 12 h 63"/>
                  <a:gd name="T16" fmla="*/ 6 w 65"/>
                  <a:gd name="T17" fmla="*/ 6 h 63"/>
                  <a:gd name="T18" fmla="*/ 8 w 65"/>
                  <a:gd name="T19" fmla="*/ 0 h 63"/>
                  <a:gd name="T20" fmla="*/ 15 w 65"/>
                  <a:gd name="T21" fmla="*/ 2 h 63"/>
                  <a:gd name="T22" fmla="*/ 31 w 65"/>
                  <a:gd name="T23" fmla="*/ 10 h 63"/>
                  <a:gd name="T24" fmla="*/ 35 w 65"/>
                  <a:gd name="T25" fmla="*/ 12 h 63"/>
                  <a:gd name="T26" fmla="*/ 40 w 65"/>
                  <a:gd name="T27" fmla="*/ 13 h 63"/>
                  <a:gd name="T28" fmla="*/ 42 w 65"/>
                  <a:gd name="T29" fmla="*/ 11 h 63"/>
                  <a:gd name="T30" fmla="*/ 48 w 65"/>
                  <a:gd name="T31" fmla="*/ 2 h 63"/>
                  <a:gd name="T32" fmla="*/ 56 w 65"/>
                  <a:gd name="T33" fmla="*/ 5 h 63"/>
                  <a:gd name="T34" fmla="*/ 64 w 65"/>
                  <a:gd name="T35" fmla="*/ 8 h 63"/>
                  <a:gd name="T36" fmla="*/ 64 w 65"/>
                  <a:gd name="T37" fmla="*/ 10 h 63"/>
                  <a:gd name="T38" fmla="*/ 64 w 65"/>
                  <a:gd name="T39" fmla="*/ 20 h 63"/>
                  <a:gd name="T40" fmla="*/ 64 w 65"/>
                  <a:gd name="T41" fmla="*/ 36 h 63"/>
                  <a:gd name="T42" fmla="*/ 64 w 65"/>
                  <a:gd name="T43" fmla="*/ 56 h 63"/>
                  <a:gd name="T44" fmla="*/ 62 w 65"/>
                  <a:gd name="T45" fmla="*/ 60 h 63"/>
                  <a:gd name="T46" fmla="*/ 61 w 65"/>
                  <a:gd name="T47" fmla="*/ 60 h 63"/>
                  <a:gd name="T48" fmla="*/ 60 w 65"/>
                  <a:gd name="T49" fmla="*/ 61 h 63"/>
                  <a:gd name="T50" fmla="*/ 28 w 65"/>
                  <a:gd name="T51" fmla="*/ 45 h 63"/>
                  <a:gd name="T52" fmla="*/ 58 w 65"/>
                  <a:gd name="T53" fmla="*/ 60 h 63"/>
                  <a:gd name="T54" fmla="*/ 61 w 65"/>
                  <a:gd name="T55" fmla="*/ 58 h 63"/>
                  <a:gd name="T56" fmla="*/ 62 w 65"/>
                  <a:gd name="T57" fmla="*/ 58 h 63"/>
                  <a:gd name="T58" fmla="*/ 62 w 65"/>
                  <a:gd name="T59" fmla="*/ 51 h 63"/>
                  <a:gd name="T60" fmla="*/ 62 w 65"/>
                  <a:gd name="T61" fmla="*/ 31 h 63"/>
                  <a:gd name="T62" fmla="*/ 62 w 65"/>
                  <a:gd name="T63" fmla="*/ 19 h 63"/>
                  <a:gd name="T64" fmla="*/ 59 w 65"/>
                  <a:gd name="T65" fmla="*/ 8 h 63"/>
                  <a:gd name="T66" fmla="*/ 51 w 65"/>
                  <a:gd name="T67" fmla="*/ 4 h 63"/>
                  <a:gd name="T68" fmla="*/ 43 w 65"/>
                  <a:gd name="T69" fmla="*/ 9 h 63"/>
                  <a:gd name="T70" fmla="*/ 43 w 65"/>
                  <a:gd name="T71" fmla="*/ 13 h 63"/>
                  <a:gd name="T72" fmla="*/ 39 w 65"/>
                  <a:gd name="T73" fmla="*/ 15 h 63"/>
                  <a:gd name="T74" fmla="*/ 31 w 65"/>
                  <a:gd name="T75" fmla="*/ 12 h 63"/>
                  <a:gd name="T76" fmla="*/ 23 w 65"/>
                  <a:gd name="T77" fmla="*/ 7 h 63"/>
                  <a:gd name="T78" fmla="*/ 10 w 65"/>
                  <a:gd name="T79" fmla="*/ 3 h 63"/>
                  <a:gd name="T80" fmla="*/ 6 w 65"/>
                  <a:gd name="T81" fmla="*/ 10 h 63"/>
                  <a:gd name="T82" fmla="*/ 3 w 65"/>
                  <a:gd name="T83" fmla="*/ 15 h 63"/>
                  <a:gd name="T84" fmla="*/ 2 w 65"/>
                  <a:gd name="T85" fmla="*/ 18 h 63"/>
                  <a:gd name="T86" fmla="*/ 3 w 65"/>
                  <a:gd name="T87" fmla="*/ 28 h 63"/>
                  <a:gd name="T88" fmla="*/ 4 w 65"/>
                  <a:gd name="T89" fmla="*/ 36 h 63"/>
                  <a:gd name="T90" fmla="*/ 7 w 65"/>
                  <a:gd name="T91" fmla="*/ 39 h 63"/>
                  <a:gd name="T92" fmla="*/ 15 w 65"/>
                  <a:gd name="T93" fmla="*/ 44 h 63"/>
                  <a:gd name="T94" fmla="*/ 25 w 65"/>
                  <a:gd name="T95" fmla="*/ 4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5" h="63">
                    <a:moveTo>
                      <a:pt x="61" y="63"/>
                    </a:moveTo>
                    <a:cubicBezTo>
                      <a:pt x="30" y="47"/>
                      <a:pt x="30" y="47"/>
                      <a:pt x="30" y="47"/>
                    </a:cubicBezTo>
                    <a:cubicBezTo>
                      <a:pt x="29" y="47"/>
                      <a:pt x="27" y="47"/>
                      <a:pt x="26" y="47"/>
                    </a:cubicBezTo>
                    <a:cubicBezTo>
                      <a:pt x="24" y="48"/>
                      <a:pt x="22" y="48"/>
                      <a:pt x="20" y="47"/>
                    </a:cubicBezTo>
                    <a:cubicBezTo>
                      <a:pt x="19" y="45"/>
                      <a:pt x="17" y="45"/>
                      <a:pt x="15" y="46"/>
                    </a:cubicBezTo>
                    <a:cubicBezTo>
                      <a:pt x="13" y="46"/>
                      <a:pt x="10" y="46"/>
                      <a:pt x="9" y="42"/>
                    </a:cubicBezTo>
                    <a:cubicBezTo>
                      <a:pt x="8" y="42"/>
                      <a:pt x="8" y="41"/>
                      <a:pt x="7" y="41"/>
                    </a:cubicBezTo>
                    <a:cubicBezTo>
                      <a:pt x="6" y="41"/>
                      <a:pt x="5" y="41"/>
                      <a:pt x="4" y="40"/>
                    </a:cubicBezTo>
                    <a:cubicBezTo>
                      <a:pt x="3" y="40"/>
                      <a:pt x="3" y="38"/>
                      <a:pt x="2" y="37"/>
                    </a:cubicBezTo>
                    <a:cubicBezTo>
                      <a:pt x="2" y="36"/>
                      <a:pt x="1" y="35"/>
                      <a:pt x="1" y="35"/>
                    </a:cubicBezTo>
                    <a:cubicBezTo>
                      <a:pt x="1" y="34"/>
                      <a:pt x="1" y="32"/>
                      <a:pt x="1" y="28"/>
                    </a:cubicBezTo>
                    <a:cubicBezTo>
                      <a:pt x="2" y="26"/>
                      <a:pt x="2" y="23"/>
                      <a:pt x="2" y="22"/>
                    </a:cubicBezTo>
                    <a:cubicBezTo>
                      <a:pt x="2" y="21"/>
                      <a:pt x="1" y="20"/>
                      <a:pt x="0" y="19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0" y="15"/>
                      <a:pt x="1" y="14"/>
                      <a:pt x="2" y="13"/>
                    </a:cubicBezTo>
                    <a:cubicBezTo>
                      <a:pt x="3" y="13"/>
                      <a:pt x="3" y="13"/>
                      <a:pt x="4" y="12"/>
                    </a:cubicBezTo>
                    <a:cubicBezTo>
                      <a:pt x="4" y="11"/>
                      <a:pt x="4" y="11"/>
                      <a:pt x="4" y="10"/>
                    </a:cubicBezTo>
                    <a:cubicBezTo>
                      <a:pt x="4" y="9"/>
                      <a:pt x="4" y="8"/>
                      <a:pt x="6" y="6"/>
                    </a:cubicBezTo>
                    <a:cubicBezTo>
                      <a:pt x="8" y="5"/>
                      <a:pt x="8" y="5"/>
                      <a:pt x="8" y="2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1" y="1"/>
                      <a:pt x="13" y="2"/>
                      <a:pt x="15" y="2"/>
                    </a:cubicBezTo>
                    <a:cubicBezTo>
                      <a:pt x="19" y="2"/>
                      <a:pt x="24" y="3"/>
                      <a:pt x="25" y="6"/>
                    </a:cubicBezTo>
                    <a:cubicBezTo>
                      <a:pt x="27" y="9"/>
                      <a:pt x="27" y="9"/>
                      <a:pt x="31" y="10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3" y="11"/>
                      <a:pt x="34" y="11"/>
                      <a:pt x="35" y="12"/>
                    </a:cubicBezTo>
                    <a:cubicBezTo>
                      <a:pt x="36" y="13"/>
                      <a:pt x="38" y="14"/>
                      <a:pt x="39" y="14"/>
                    </a:cubicBezTo>
                    <a:cubicBezTo>
                      <a:pt x="39" y="14"/>
                      <a:pt x="39" y="13"/>
                      <a:pt x="40" y="13"/>
                    </a:cubicBezTo>
                    <a:cubicBezTo>
                      <a:pt x="40" y="13"/>
                      <a:pt x="41" y="13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1" y="10"/>
                      <a:pt x="41" y="10"/>
                      <a:pt x="42" y="9"/>
                    </a:cubicBezTo>
                    <a:cubicBezTo>
                      <a:pt x="42" y="5"/>
                      <a:pt x="45" y="3"/>
                      <a:pt x="48" y="2"/>
                    </a:cubicBezTo>
                    <a:cubicBezTo>
                      <a:pt x="49" y="2"/>
                      <a:pt x="50" y="2"/>
                      <a:pt x="51" y="2"/>
                    </a:cubicBezTo>
                    <a:cubicBezTo>
                      <a:pt x="52" y="2"/>
                      <a:pt x="54" y="2"/>
                      <a:pt x="56" y="5"/>
                    </a:cubicBezTo>
                    <a:cubicBezTo>
                      <a:pt x="57" y="6"/>
                      <a:pt x="58" y="6"/>
                      <a:pt x="59" y="6"/>
                    </a:cubicBezTo>
                    <a:cubicBezTo>
                      <a:pt x="61" y="6"/>
                      <a:pt x="63" y="6"/>
                      <a:pt x="64" y="8"/>
                    </a:cubicBezTo>
                    <a:cubicBezTo>
                      <a:pt x="64" y="9"/>
                      <a:pt x="64" y="9"/>
                      <a:pt x="64" y="9"/>
                    </a:cubicBezTo>
                    <a:cubicBezTo>
                      <a:pt x="64" y="10"/>
                      <a:pt x="64" y="10"/>
                      <a:pt x="64" y="10"/>
                    </a:cubicBezTo>
                    <a:cubicBezTo>
                      <a:pt x="62" y="11"/>
                      <a:pt x="63" y="15"/>
                      <a:pt x="63" y="18"/>
                    </a:cubicBezTo>
                    <a:cubicBezTo>
                      <a:pt x="64" y="19"/>
                      <a:pt x="64" y="20"/>
                      <a:pt x="64" y="20"/>
                    </a:cubicBezTo>
                    <a:cubicBezTo>
                      <a:pt x="65" y="23"/>
                      <a:pt x="64" y="27"/>
                      <a:pt x="64" y="31"/>
                    </a:cubicBezTo>
                    <a:cubicBezTo>
                      <a:pt x="64" y="32"/>
                      <a:pt x="64" y="34"/>
                      <a:pt x="64" y="36"/>
                    </a:cubicBezTo>
                    <a:cubicBezTo>
                      <a:pt x="64" y="41"/>
                      <a:pt x="64" y="46"/>
                      <a:pt x="64" y="51"/>
                    </a:cubicBezTo>
                    <a:cubicBezTo>
                      <a:pt x="64" y="53"/>
                      <a:pt x="64" y="54"/>
                      <a:pt x="64" y="56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4" y="60"/>
                      <a:pt x="62" y="60"/>
                    </a:cubicBezTo>
                    <a:cubicBezTo>
                      <a:pt x="62" y="60"/>
                      <a:pt x="62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0" y="60"/>
                      <a:pt x="60" y="60"/>
                      <a:pt x="60" y="60"/>
                    </a:cubicBezTo>
                    <a:cubicBezTo>
                      <a:pt x="60" y="60"/>
                      <a:pt x="60" y="60"/>
                      <a:pt x="60" y="61"/>
                    </a:cubicBezTo>
                    <a:lnTo>
                      <a:pt x="61" y="63"/>
                    </a:lnTo>
                    <a:close/>
                    <a:moveTo>
                      <a:pt x="28" y="45"/>
                    </a:moveTo>
                    <a:cubicBezTo>
                      <a:pt x="29" y="45"/>
                      <a:pt x="30" y="45"/>
                      <a:pt x="31" y="46"/>
                    </a:cubicBezTo>
                    <a:cubicBezTo>
                      <a:pt x="58" y="60"/>
                      <a:pt x="58" y="60"/>
                      <a:pt x="58" y="60"/>
                    </a:cubicBezTo>
                    <a:cubicBezTo>
                      <a:pt x="58" y="59"/>
                      <a:pt x="58" y="59"/>
                      <a:pt x="58" y="59"/>
                    </a:cubicBezTo>
                    <a:cubicBezTo>
                      <a:pt x="59" y="58"/>
                      <a:pt x="60" y="58"/>
                      <a:pt x="61" y="58"/>
                    </a:cubicBezTo>
                    <a:cubicBezTo>
                      <a:pt x="61" y="58"/>
                      <a:pt x="61" y="58"/>
                      <a:pt x="62" y="58"/>
                    </a:cubicBezTo>
                    <a:cubicBezTo>
                      <a:pt x="62" y="58"/>
                      <a:pt x="62" y="58"/>
                      <a:pt x="62" y="58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62" y="54"/>
                      <a:pt x="62" y="53"/>
                      <a:pt x="62" y="51"/>
                    </a:cubicBezTo>
                    <a:cubicBezTo>
                      <a:pt x="62" y="46"/>
                      <a:pt x="62" y="41"/>
                      <a:pt x="62" y="36"/>
                    </a:cubicBezTo>
                    <a:cubicBezTo>
                      <a:pt x="62" y="34"/>
                      <a:pt x="62" y="32"/>
                      <a:pt x="62" y="31"/>
                    </a:cubicBezTo>
                    <a:cubicBezTo>
                      <a:pt x="62" y="27"/>
                      <a:pt x="63" y="24"/>
                      <a:pt x="62" y="21"/>
                    </a:cubicBezTo>
                    <a:cubicBezTo>
                      <a:pt x="62" y="20"/>
                      <a:pt x="62" y="19"/>
                      <a:pt x="62" y="19"/>
                    </a:cubicBezTo>
                    <a:cubicBezTo>
                      <a:pt x="61" y="16"/>
                      <a:pt x="60" y="11"/>
                      <a:pt x="62" y="9"/>
                    </a:cubicBezTo>
                    <a:cubicBezTo>
                      <a:pt x="61" y="8"/>
                      <a:pt x="60" y="8"/>
                      <a:pt x="59" y="8"/>
                    </a:cubicBezTo>
                    <a:cubicBezTo>
                      <a:pt x="57" y="8"/>
                      <a:pt x="55" y="8"/>
                      <a:pt x="54" y="6"/>
                    </a:cubicBezTo>
                    <a:cubicBezTo>
                      <a:pt x="54" y="5"/>
                      <a:pt x="52" y="4"/>
                      <a:pt x="51" y="4"/>
                    </a:cubicBezTo>
                    <a:cubicBezTo>
                      <a:pt x="50" y="4"/>
                      <a:pt x="49" y="4"/>
                      <a:pt x="48" y="4"/>
                    </a:cubicBezTo>
                    <a:cubicBezTo>
                      <a:pt x="46" y="5"/>
                      <a:pt x="44" y="7"/>
                      <a:pt x="43" y="9"/>
                    </a:cubicBezTo>
                    <a:cubicBezTo>
                      <a:pt x="43" y="9"/>
                      <a:pt x="43" y="10"/>
                      <a:pt x="44" y="10"/>
                    </a:cubicBezTo>
                    <a:cubicBezTo>
                      <a:pt x="44" y="11"/>
                      <a:pt x="44" y="12"/>
                      <a:pt x="43" y="13"/>
                    </a:cubicBezTo>
                    <a:cubicBezTo>
                      <a:pt x="43" y="14"/>
                      <a:pt x="41" y="15"/>
                      <a:pt x="40" y="15"/>
                    </a:cubicBezTo>
                    <a:cubicBezTo>
                      <a:pt x="40" y="15"/>
                      <a:pt x="40" y="15"/>
                      <a:pt x="39" y="15"/>
                    </a:cubicBezTo>
                    <a:cubicBezTo>
                      <a:pt x="38" y="16"/>
                      <a:pt x="36" y="15"/>
                      <a:pt x="34" y="14"/>
                    </a:cubicBezTo>
                    <a:cubicBezTo>
                      <a:pt x="33" y="13"/>
                      <a:pt x="32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26" y="11"/>
                      <a:pt x="26" y="11"/>
                      <a:pt x="23" y="7"/>
                    </a:cubicBezTo>
                    <a:cubicBezTo>
                      <a:pt x="22" y="5"/>
                      <a:pt x="18" y="4"/>
                      <a:pt x="15" y="4"/>
                    </a:cubicBezTo>
                    <a:cubicBezTo>
                      <a:pt x="13" y="4"/>
                      <a:pt x="11" y="3"/>
                      <a:pt x="10" y="3"/>
                    </a:cubicBezTo>
                    <a:cubicBezTo>
                      <a:pt x="10" y="5"/>
                      <a:pt x="10" y="6"/>
                      <a:pt x="7" y="8"/>
                    </a:cubicBezTo>
                    <a:cubicBezTo>
                      <a:pt x="6" y="9"/>
                      <a:pt x="6" y="9"/>
                      <a:pt x="6" y="10"/>
                    </a:cubicBezTo>
                    <a:cubicBezTo>
                      <a:pt x="6" y="11"/>
                      <a:pt x="6" y="12"/>
                      <a:pt x="5" y="13"/>
                    </a:cubicBezTo>
                    <a:cubicBezTo>
                      <a:pt x="5" y="14"/>
                      <a:pt x="4" y="15"/>
                      <a:pt x="3" y="15"/>
                    </a:cubicBezTo>
                    <a:cubicBezTo>
                      <a:pt x="2" y="16"/>
                      <a:pt x="2" y="16"/>
                      <a:pt x="2" y="17"/>
                    </a:cubicBezTo>
                    <a:cubicBezTo>
                      <a:pt x="2" y="17"/>
                      <a:pt x="2" y="17"/>
                      <a:pt x="2" y="18"/>
                    </a:cubicBezTo>
                    <a:cubicBezTo>
                      <a:pt x="3" y="20"/>
                      <a:pt x="4" y="21"/>
                      <a:pt x="4" y="22"/>
                    </a:cubicBezTo>
                    <a:cubicBezTo>
                      <a:pt x="4" y="23"/>
                      <a:pt x="4" y="26"/>
                      <a:pt x="3" y="28"/>
                    </a:cubicBezTo>
                    <a:cubicBezTo>
                      <a:pt x="3" y="30"/>
                      <a:pt x="3" y="33"/>
                      <a:pt x="3" y="34"/>
                    </a:cubicBezTo>
                    <a:cubicBezTo>
                      <a:pt x="3" y="34"/>
                      <a:pt x="4" y="35"/>
                      <a:pt x="4" y="36"/>
                    </a:cubicBezTo>
                    <a:cubicBezTo>
                      <a:pt x="4" y="37"/>
                      <a:pt x="5" y="38"/>
                      <a:pt x="5" y="39"/>
                    </a:cubicBezTo>
                    <a:cubicBezTo>
                      <a:pt x="6" y="39"/>
                      <a:pt x="6" y="39"/>
                      <a:pt x="7" y="39"/>
                    </a:cubicBezTo>
                    <a:cubicBezTo>
                      <a:pt x="8" y="40"/>
                      <a:pt x="10" y="40"/>
                      <a:pt x="10" y="41"/>
                    </a:cubicBezTo>
                    <a:cubicBezTo>
                      <a:pt x="12" y="44"/>
                      <a:pt x="13" y="44"/>
                      <a:pt x="15" y="44"/>
                    </a:cubicBezTo>
                    <a:cubicBezTo>
                      <a:pt x="17" y="44"/>
                      <a:pt x="19" y="43"/>
                      <a:pt x="22" y="45"/>
                    </a:cubicBezTo>
                    <a:cubicBezTo>
                      <a:pt x="23" y="46"/>
                      <a:pt x="24" y="46"/>
                      <a:pt x="25" y="45"/>
                    </a:cubicBezTo>
                    <a:cubicBezTo>
                      <a:pt x="26" y="45"/>
                      <a:pt x="27" y="45"/>
                      <a:pt x="28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4" name="Freeform 274"/>
              <p:cNvSpPr/>
              <p:nvPr/>
            </p:nvSpPr>
            <p:spPr bwMode="auto">
              <a:xfrm>
                <a:off x="3140" y="1922"/>
                <a:ext cx="53" cy="98"/>
              </a:xfrm>
              <a:custGeom>
                <a:avLst/>
                <a:gdLst>
                  <a:gd name="T0" fmla="*/ 6 w 31"/>
                  <a:gd name="T1" fmla="*/ 17 h 57"/>
                  <a:gd name="T2" fmla="*/ 14 w 31"/>
                  <a:gd name="T3" fmla="*/ 16 h 57"/>
                  <a:gd name="T4" fmla="*/ 15 w 31"/>
                  <a:gd name="T5" fmla="*/ 12 h 57"/>
                  <a:gd name="T6" fmla="*/ 17 w 31"/>
                  <a:gd name="T7" fmla="*/ 13 h 57"/>
                  <a:gd name="T8" fmla="*/ 18 w 31"/>
                  <a:gd name="T9" fmla="*/ 10 h 57"/>
                  <a:gd name="T10" fmla="*/ 18 w 31"/>
                  <a:gd name="T11" fmla="*/ 11 h 57"/>
                  <a:gd name="T12" fmla="*/ 20 w 31"/>
                  <a:gd name="T13" fmla="*/ 10 h 57"/>
                  <a:gd name="T14" fmla="*/ 20 w 31"/>
                  <a:gd name="T15" fmla="*/ 8 h 57"/>
                  <a:gd name="T16" fmla="*/ 19 w 31"/>
                  <a:gd name="T17" fmla="*/ 6 h 57"/>
                  <a:gd name="T18" fmla="*/ 21 w 31"/>
                  <a:gd name="T19" fmla="*/ 7 h 57"/>
                  <a:gd name="T20" fmla="*/ 23 w 31"/>
                  <a:gd name="T21" fmla="*/ 4 h 57"/>
                  <a:gd name="T22" fmla="*/ 24 w 31"/>
                  <a:gd name="T23" fmla="*/ 0 h 57"/>
                  <a:gd name="T24" fmla="*/ 28 w 31"/>
                  <a:gd name="T25" fmla="*/ 15 h 57"/>
                  <a:gd name="T26" fmla="*/ 27 w 31"/>
                  <a:gd name="T27" fmla="*/ 13 h 57"/>
                  <a:gd name="T28" fmla="*/ 22 w 31"/>
                  <a:gd name="T29" fmla="*/ 34 h 57"/>
                  <a:gd name="T30" fmla="*/ 18 w 31"/>
                  <a:gd name="T31" fmla="*/ 50 h 57"/>
                  <a:gd name="T32" fmla="*/ 11 w 31"/>
                  <a:gd name="T33" fmla="*/ 55 h 57"/>
                  <a:gd name="T34" fmla="*/ 3 w 31"/>
                  <a:gd name="T35" fmla="*/ 48 h 57"/>
                  <a:gd name="T36" fmla="*/ 2 w 31"/>
                  <a:gd name="T37" fmla="*/ 39 h 57"/>
                  <a:gd name="T38" fmla="*/ 5 w 31"/>
                  <a:gd name="T39" fmla="*/ 28 h 57"/>
                  <a:gd name="T40" fmla="*/ 4 w 31"/>
                  <a:gd name="T41" fmla="*/ 22 h 57"/>
                  <a:gd name="T42" fmla="*/ 6 w 31"/>
                  <a:gd name="T43" fmla="*/ 1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" h="57">
                    <a:moveTo>
                      <a:pt x="6" y="17"/>
                    </a:moveTo>
                    <a:cubicBezTo>
                      <a:pt x="8" y="15"/>
                      <a:pt x="13" y="14"/>
                      <a:pt x="14" y="16"/>
                    </a:cubicBezTo>
                    <a:cubicBezTo>
                      <a:pt x="13" y="14"/>
                      <a:pt x="14" y="13"/>
                      <a:pt x="15" y="12"/>
                    </a:cubicBezTo>
                    <a:cubicBezTo>
                      <a:pt x="16" y="14"/>
                      <a:pt x="16" y="13"/>
                      <a:pt x="17" y="13"/>
                    </a:cubicBezTo>
                    <a:cubicBezTo>
                      <a:pt x="16" y="12"/>
                      <a:pt x="16" y="11"/>
                      <a:pt x="18" y="10"/>
                    </a:cubicBezTo>
                    <a:cubicBezTo>
                      <a:pt x="18" y="10"/>
                      <a:pt x="18" y="11"/>
                      <a:pt x="18" y="11"/>
                    </a:cubicBezTo>
                    <a:cubicBezTo>
                      <a:pt x="18" y="11"/>
                      <a:pt x="19" y="10"/>
                      <a:pt x="20" y="10"/>
                    </a:cubicBezTo>
                    <a:cubicBezTo>
                      <a:pt x="19" y="8"/>
                      <a:pt x="19" y="8"/>
                      <a:pt x="20" y="8"/>
                    </a:cubicBezTo>
                    <a:cubicBezTo>
                      <a:pt x="20" y="7"/>
                      <a:pt x="20" y="6"/>
                      <a:pt x="19" y="6"/>
                    </a:cubicBezTo>
                    <a:cubicBezTo>
                      <a:pt x="20" y="6"/>
                      <a:pt x="20" y="6"/>
                      <a:pt x="21" y="7"/>
                    </a:cubicBezTo>
                    <a:cubicBezTo>
                      <a:pt x="21" y="5"/>
                      <a:pt x="23" y="5"/>
                      <a:pt x="23" y="4"/>
                    </a:cubicBezTo>
                    <a:cubicBezTo>
                      <a:pt x="24" y="2"/>
                      <a:pt x="22" y="1"/>
                      <a:pt x="24" y="0"/>
                    </a:cubicBezTo>
                    <a:cubicBezTo>
                      <a:pt x="27" y="3"/>
                      <a:pt x="31" y="12"/>
                      <a:pt x="28" y="15"/>
                    </a:cubicBezTo>
                    <a:cubicBezTo>
                      <a:pt x="28" y="14"/>
                      <a:pt x="27" y="14"/>
                      <a:pt x="27" y="13"/>
                    </a:cubicBezTo>
                    <a:cubicBezTo>
                      <a:pt x="27" y="20"/>
                      <a:pt x="25" y="27"/>
                      <a:pt x="22" y="34"/>
                    </a:cubicBezTo>
                    <a:cubicBezTo>
                      <a:pt x="21" y="39"/>
                      <a:pt x="19" y="44"/>
                      <a:pt x="18" y="50"/>
                    </a:cubicBezTo>
                    <a:cubicBezTo>
                      <a:pt x="16" y="54"/>
                      <a:pt x="14" y="53"/>
                      <a:pt x="11" y="55"/>
                    </a:cubicBezTo>
                    <a:cubicBezTo>
                      <a:pt x="7" y="57"/>
                      <a:pt x="4" y="52"/>
                      <a:pt x="3" y="48"/>
                    </a:cubicBezTo>
                    <a:cubicBezTo>
                      <a:pt x="3" y="45"/>
                      <a:pt x="0" y="42"/>
                      <a:pt x="2" y="39"/>
                    </a:cubicBezTo>
                    <a:cubicBezTo>
                      <a:pt x="4" y="35"/>
                      <a:pt x="7" y="32"/>
                      <a:pt x="5" y="28"/>
                    </a:cubicBezTo>
                    <a:cubicBezTo>
                      <a:pt x="5" y="26"/>
                      <a:pt x="4" y="23"/>
                      <a:pt x="4" y="22"/>
                    </a:cubicBezTo>
                    <a:cubicBezTo>
                      <a:pt x="4" y="20"/>
                      <a:pt x="6" y="18"/>
                      <a:pt x="6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5" name="Freeform 275"/>
              <p:cNvSpPr>
                <a:spLocks noEditPoints="1"/>
              </p:cNvSpPr>
              <p:nvPr/>
            </p:nvSpPr>
            <p:spPr bwMode="auto">
              <a:xfrm>
                <a:off x="3138" y="1920"/>
                <a:ext cx="59" cy="98"/>
              </a:xfrm>
              <a:custGeom>
                <a:avLst/>
                <a:gdLst>
                  <a:gd name="T0" fmla="*/ 3 w 34"/>
                  <a:gd name="T1" fmla="*/ 49 h 57"/>
                  <a:gd name="T2" fmla="*/ 2 w 34"/>
                  <a:gd name="T3" fmla="*/ 39 h 57"/>
                  <a:gd name="T4" fmla="*/ 5 w 34"/>
                  <a:gd name="T5" fmla="*/ 29 h 57"/>
                  <a:gd name="T6" fmla="*/ 4 w 34"/>
                  <a:gd name="T7" fmla="*/ 22 h 57"/>
                  <a:gd name="T8" fmla="*/ 6 w 34"/>
                  <a:gd name="T9" fmla="*/ 18 h 57"/>
                  <a:gd name="T10" fmla="*/ 6 w 34"/>
                  <a:gd name="T11" fmla="*/ 17 h 57"/>
                  <a:gd name="T12" fmla="*/ 14 w 34"/>
                  <a:gd name="T13" fmla="*/ 14 h 57"/>
                  <a:gd name="T14" fmla="*/ 16 w 34"/>
                  <a:gd name="T15" fmla="*/ 12 h 57"/>
                  <a:gd name="T16" fmla="*/ 19 w 34"/>
                  <a:gd name="T17" fmla="*/ 10 h 57"/>
                  <a:gd name="T18" fmla="*/ 20 w 34"/>
                  <a:gd name="T19" fmla="*/ 8 h 57"/>
                  <a:gd name="T20" fmla="*/ 19 w 34"/>
                  <a:gd name="T21" fmla="*/ 7 h 57"/>
                  <a:gd name="T22" fmla="*/ 21 w 34"/>
                  <a:gd name="T23" fmla="*/ 6 h 57"/>
                  <a:gd name="T24" fmla="*/ 23 w 34"/>
                  <a:gd name="T25" fmla="*/ 5 h 57"/>
                  <a:gd name="T26" fmla="*/ 23 w 34"/>
                  <a:gd name="T27" fmla="*/ 3 h 57"/>
                  <a:gd name="T28" fmla="*/ 26 w 34"/>
                  <a:gd name="T29" fmla="*/ 0 h 57"/>
                  <a:gd name="T30" fmla="*/ 30 w 34"/>
                  <a:gd name="T31" fmla="*/ 17 h 57"/>
                  <a:gd name="T32" fmla="*/ 29 w 34"/>
                  <a:gd name="T33" fmla="*/ 17 h 57"/>
                  <a:gd name="T34" fmla="*/ 24 w 34"/>
                  <a:gd name="T35" fmla="*/ 35 h 57"/>
                  <a:gd name="T36" fmla="*/ 19 w 34"/>
                  <a:gd name="T37" fmla="*/ 51 h 57"/>
                  <a:gd name="T38" fmla="*/ 12 w 34"/>
                  <a:gd name="T39" fmla="*/ 57 h 57"/>
                  <a:gd name="T40" fmla="*/ 8 w 34"/>
                  <a:gd name="T41" fmla="*/ 18 h 57"/>
                  <a:gd name="T42" fmla="*/ 6 w 34"/>
                  <a:gd name="T43" fmla="*/ 23 h 57"/>
                  <a:gd name="T44" fmla="*/ 7 w 34"/>
                  <a:gd name="T45" fmla="*/ 28 h 57"/>
                  <a:gd name="T46" fmla="*/ 3 w 34"/>
                  <a:gd name="T47" fmla="*/ 40 h 57"/>
                  <a:gd name="T48" fmla="*/ 5 w 34"/>
                  <a:gd name="T49" fmla="*/ 49 h 57"/>
                  <a:gd name="T50" fmla="*/ 11 w 34"/>
                  <a:gd name="T51" fmla="*/ 55 h 57"/>
                  <a:gd name="T52" fmla="*/ 18 w 34"/>
                  <a:gd name="T53" fmla="*/ 50 h 57"/>
                  <a:gd name="T54" fmla="*/ 23 w 34"/>
                  <a:gd name="T55" fmla="*/ 34 h 57"/>
                  <a:gd name="T56" fmla="*/ 27 w 34"/>
                  <a:gd name="T57" fmla="*/ 14 h 57"/>
                  <a:gd name="T58" fmla="*/ 29 w 34"/>
                  <a:gd name="T59" fmla="*/ 13 h 57"/>
                  <a:gd name="T60" fmla="*/ 29 w 34"/>
                  <a:gd name="T61" fmla="*/ 14 h 57"/>
                  <a:gd name="T62" fmla="*/ 25 w 34"/>
                  <a:gd name="T63" fmla="*/ 3 h 57"/>
                  <a:gd name="T64" fmla="*/ 24 w 34"/>
                  <a:gd name="T65" fmla="*/ 7 h 57"/>
                  <a:gd name="T66" fmla="*/ 22 w 34"/>
                  <a:gd name="T67" fmla="*/ 9 h 57"/>
                  <a:gd name="T68" fmla="*/ 21 w 34"/>
                  <a:gd name="T69" fmla="*/ 10 h 57"/>
                  <a:gd name="T70" fmla="*/ 22 w 34"/>
                  <a:gd name="T71" fmla="*/ 11 h 57"/>
                  <a:gd name="T72" fmla="*/ 19 w 34"/>
                  <a:gd name="T73" fmla="*/ 13 h 57"/>
                  <a:gd name="T74" fmla="*/ 19 w 34"/>
                  <a:gd name="T75" fmla="*/ 14 h 57"/>
                  <a:gd name="T76" fmla="*/ 17 w 34"/>
                  <a:gd name="T77" fmla="*/ 15 h 57"/>
                  <a:gd name="T78" fmla="*/ 16 w 34"/>
                  <a:gd name="T79" fmla="*/ 15 h 57"/>
                  <a:gd name="T80" fmla="*/ 20 w 34"/>
                  <a:gd name="T81" fmla="*/ 21 h 57"/>
                  <a:gd name="T82" fmla="*/ 8 w 34"/>
                  <a:gd name="T8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4" h="57">
                    <a:moveTo>
                      <a:pt x="10" y="57"/>
                    </a:moveTo>
                    <a:cubicBezTo>
                      <a:pt x="6" y="57"/>
                      <a:pt x="4" y="53"/>
                      <a:pt x="3" y="49"/>
                    </a:cubicBezTo>
                    <a:cubicBezTo>
                      <a:pt x="3" y="48"/>
                      <a:pt x="3" y="47"/>
                      <a:pt x="2" y="46"/>
                    </a:cubicBezTo>
                    <a:cubicBezTo>
                      <a:pt x="1" y="44"/>
                      <a:pt x="0" y="42"/>
                      <a:pt x="2" y="39"/>
                    </a:cubicBezTo>
                    <a:cubicBezTo>
                      <a:pt x="2" y="38"/>
                      <a:pt x="3" y="38"/>
                      <a:pt x="3" y="37"/>
                    </a:cubicBezTo>
                    <a:cubicBezTo>
                      <a:pt x="5" y="34"/>
                      <a:pt x="6" y="32"/>
                      <a:pt x="5" y="29"/>
                    </a:cubicBezTo>
                    <a:cubicBezTo>
                      <a:pt x="5" y="28"/>
                      <a:pt x="5" y="28"/>
                      <a:pt x="5" y="27"/>
                    </a:cubicBezTo>
                    <a:cubicBezTo>
                      <a:pt x="4" y="26"/>
                      <a:pt x="4" y="24"/>
                      <a:pt x="4" y="22"/>
                    </a:cubicBezTo>
                    <a:cubicBezTo>
                      <a:pt x="4" y="21"/>
                      <a:pt x="5" y="21"/>
                      <a:pt x="5" y="20"/>
                    </a:cubicBezTo>
                    <a:cubicBezTo>
                      <a:pt x="5" y="19"/>
                      <a:pt x="6" y="18"/>
                      <a:pt x="6" y="18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8" y="15"/>
                      <a:pt x="11" y="15"/>
                      <a:pt x="14" y="15"/>
                    </a:cubicBezTo>
                    <a:cubicBezTo>
                      <a:pt x="14" y="15"/>
                      <a:pt x="14" y="15"/>
                      <a:pt x="14" y="14"/>
                    </a:cubicBezTo>
                    <a:cubicBezTo>
                      <a:pt x="14" y="14"/>
                      <a:pt x="15" y="13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7" y="12"/>
                      <a:pt x="17" y="11"/>
                      <a:pt x="18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20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8"/>
                      <a:pt x="20" y="7"/>
                      <a:pt x="19" y="7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2" y="6"/>
                      <a:pt x="22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23" y="3"/>
                      <a:pt x="23" y="1"/>
                      <a:pt x="25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8" y="3"/>
                      <a:pt x="34" y="13"/>
                      <a:pt x="30" y="17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8" y="22"/>
                      <a:pt x="27" y="28"/>
                      <a:pt x="25" y="33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3" y="39"/>
                      <a:pt x="22" y="43"/>
                      <a:pt x="21" y="47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8" y="54"/>
                      <a:pt x="16" y="55"/>
                      <a:pt x="14" y="56"/>
                    </a:cubicBezTo>
                    <a:cubicBezTo>
                      <a:pt x="14" y="56"/>
                      <a:pt x="13" y="56"/>
                      <a:pt x="12" y="57"/>
                    </a:cubicBezTo>
                    <a:cubicBezTo>
                      <a:pt x="11" y="57"/>
                      <a:pt x="10" y="57"/>
                      <a:pt x="10" y="57"/>
                    </a:cubicBezTo>
                    <a:close/>
                    <a:moveTo>
                      <a:pt x="8" y="18"/>
                    </a:moveTo>
                    <a:cubicBezTo>
                      <a:pt x="8" y="19"/>
                      <a:pt x="7" y="20"/>
                      <a:pt x="7" y="21"/>
                    </a:cubicBezTo>
                    <a:cubicBezTo>
                      <a:pt x="6" y="21"/>
                      <a:pt x="6" y="22"/>
                      <a:pt x="6" y="23"/>
                    </a:cubicBezTo>
                    <a:cubicBezTo>
                      <a:pt x="6" y="24"/>
                      <a:pt x="6" y="25"/>
                      <a:pt x="7" y="27"/>
                    </a:cubicBezTo>
                    <a:cubicBezTo>
                      <a:pt x="7" y="27"/>
                      <a:pt x="7" y="28"/>
                      <a:pt x="7" y="28"/>
                    </a:cubicBezTo>
                    <a:cubicBezTo>
                      <a:pt x="8" y="33"/>
                      <a:pt x="7" y="35"/>
                      <a:pt x="5" y="38"/>
                    </a:cubicBezTo>
                    <a:cubicBezTo>
                      <a:pt x="4" y="39"/>
                      <a:pt x="4" y="39"/>
                      <a:pt x="3" y="40"/>
                    </a:cubicBezTo>
                    <a:cubicBezTo>
                      <a:pt x="3" y="42"/>
                      <a:pt x="3" y="44"/>
                      <a:pt x="4" y="46"/>
                    </a:cubicBezTo>
                    <a:cubicBezTo>
                      <a:pt x="5" y="47"/>
                      <a:pt x="5" y="48"/>
                      <a:pt x="5" y="49"/>
                    </a:cubicBezTo>
                    <a:cubicBezTo>
                      <a:pt x="6" y="52"/>
                      <a:pt x="7" y="55"/>
                      <a:pt x="10" y="55"/>
                    </a:cubicBezTo>
                    <a:cubicBezTo>
                      <a:pt x="10" y="55"/>
                      <a:pt x="11" y="55"/>
                      <a:pt x="11" y="55"/>
                    </a:cubicBezTo>
                    <a:cubicBezTo>
                      <a:pt x="12" y="54"/>
                      <a:pt x="13" y="54"/>
                      <a:pt x="14" y="54"/>
                    </a:cubicBezTo>
                    <a:cubicBezTo>
                      <a:pt x="16" y="53"/>
                      <a:pt x="17" y="53"/>
                      <a:pt x="18" y="50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20" y="42"/>
                      <a:pt x="21" y="38"/>
                      <a:pt x="23" y="34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5" y="26"/>
                      <a:pt x="27" y="20"/>
                      <a:pt x="27" y="14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9" y="13"/>
                      <a:pt x="29" y="14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30" y="11"/>
                      <a:pt x="27" y="5"/>
                      <a:pt x="25" y="2"/>
                    </a:cubicBezTo>
                    <a:cubicBezTo>
                      <a:pt x="25" y="2"/>
                      <a:pt x="25" y="3"/>
                      <a:pt x="25" y="3"/>
                    </a:cubicBezTo>
                    <a:cubicBezTo>
                      <a:pt x="25" y="4"/>
                      <a:pt x="25" y="5"/>
                      <a:pt x="25" y="6"/>
                    </a:cubicBezTo>
                    <a:cubicBezTo>
                      <a:pt x="24" y="6"/>
                      <a:pt x="24" y="6"/>
                      <a:pt x="24" y="7"/>
                    </a:cubicBezTo>
                    <a:cubicBezTo>
                      <a:pt x="23" y="7"/>
                      <a:pt x="23" y="7"/>
                      <a:pt x="23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10"/>
                      <a:pt x="21" y="10"/>
                      <a:pt x="22" y="10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0" y="13"/>
                      <a:pt x="19" y="13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5"/>
                      <a:pt x="16" y="15"/>
                      <a:pt x="16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6" y="15"/>
                      <a:pt x="16" y="15"/>
                      <a:pt x="16" y="16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4" y="17"/>
                      <a:pt x="10" y="17"/>
                      <a:pt x="8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6" name="Freeform 276"/>
              <p:cNvSpPr/>
              <p:nvPr/>
            </p:nvSpPr>
            <p:spPr bwMode="auto">
              <a:xfrm>
                <a:off x="2768" y="1665"/>
                <a:ext cx="112" cy="107"/>
              </a:xfrm>
              <a:custGeom>
                <a:avLst/>
                <a:gdLst>
                  <a:gd name="T0" fmla="*/ 29 w 65"/>
                  <a:gd name="T1" fmla="*/ 0 h 62"/>
                  <a:gd name="T2" fmla="*/ 51 w 65"/>
                  <a:gd name="T3" fmla="*/ 16 h 62"/>
                  <a:gd name="T4" fmla="*/ 58 w 65"/>
                  <a:gd name="T5" fmla="*/ 21 h 62"/>
                  <a:gd name="T6" fmla="*/ 64 w 65"/>
                  <a:gd name="T7" fmla="*/ 25 h 62"/>
                  <a:gd name="T8" fmla="*/ 63 w 65"/>
                  <a:gd name="T9" fmla="*/ 39 h 62"/>
                  <a:gd name="T10" fmla="*/ 55 w 65"/>
                  <a:gd name="T11" fmla="*/ 40 h 62"/>
                  <a:gd name="T12" fmla="*/ 49 w 65"/>
                  <a:gd name="T13" fmla="*/ 42 h 62"/>
                  <a:gd name="T14" fmla="*/ 35 w 65"/>
                  <a:gd name="T15" fmla="*/ 48 h 62"/>
                  <a:gd name="T16" fmla="*/ 28 w 65"/>
                  <a:gd name="T17" fmla="*/ 60 h 62"/>
                  <a:gd name="T18" fmla="*/ 24 w 65"/>
                  <a:gd name="T19" fmla="*/ 61 h 62"/>
                  <a:gd name="T20" fmla="*/ 23 w 65"/>
                  <a:gd name="T21" fmla="*/ 59 h 62"/>
                  <a:gd name="T22" fmla="*/ 19 w 65"/>
                  <a:gd name="T23" fmla="*/ 60 h 62"/>
                  <a:gd name="T24" fmla="*/ 15 w 65"/>
                  <a:gd name="T25" fmla="*/ 57 h 62"/>
                  <a:gd name="T26" fmla="*/ 14 w 65"/>
                  <a:gd name="T27" fmla="*/ 58 h 62"/>
                  <a:gd name="T28" fmla="*/ 15 w 65"/>
                  <a:gd name="T29" fmla="*/ 56 h 62"/>
                  <a:gd name="T30" fmla="*/ 11 w 65"/>
                  <a:gd name="T31" fmla="*/ 52 h 62"/>
                  <a:gd name="T32" fmla="*/ 3 w 65"/>
                  <a:gd name="T33" fmla="*/ 53 h 62"/>
                  <a:gd name="T34" fmla="*/ 1 w 65"/>
                  <a:gd name="T35" fmla="*/ 47 h 62"/>
                  <a:gd name="T36" fmla="*/ 0 w 65"/>
                  <a:gd name="T37" fmla="*/ 42 h 62"/>
                  <a:gd name="T38" fmla="*/ 3 w 65"/>
                  <a:gd name="T39" fmla="*/ 38 h 62"/>
                  <a:gd name="T40" fmla="*/ 7 w 65"/>
                  <a:gd name="T41" fmla="*/ 41 h 62"/>
                  <a:gd name="T42" fmla="*/ 14 w 65"/>
                  <a:gd name="T43" fmla="*/ 40 h 62"/>
                  <a:gd name="T44" fmla="*/ 25 w 65"/>
                  <a:gd name="T45" fmla="*/ 40 h 62"/>
                  <a:gd name="T46" fmla="*/ 26 w 65"/>
                  <a:gd name="T47" fmla="*/ 39 h 62"/>
                  <a:gd name="T48" fmla="*/ 26 w 65"/>
                  <a:gd name="T49" fmla="*/ 36 h 62"/>
                  <a:gd name="T50" fmla="*/ 22 w 65"/>
                  <a:gd name="T51" fmla="*/ 0 h 62"/>
                  <a:gd name="T52" fmla="*/ 29 w 65"/>
                  <a:gd name="T5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5" h="62">
                    <a:moveTo>
                      <a:pt x="29" y="0"/>
                    </a:moveTo>
                    <a:cubicBezTo>
                      <a:pt x="36" y="5"/>
                      <a:pt x="44" y="11"/>
                      <a:pt x="51" y="16"/>
                    </a:cubicBezTo>
                    <a:cubicBezTo>
                      <a:pt x="54" y="17"/>
                      <a:pt x="55" y="20"/>
                      <a:pt x="58" y="21"/>
                    </a:cubicBezTo>
                    <a:cubicBezTo>
                      <a:pt x="62" y="22"/>
                      <a:pt x="59" y="27"/>
                      <a:pt x="64" y="25"/>
                    </a:cubicBezTo>
                    <a:cubicBezTo>
                      <a:pt x="64" y="29"/>
                      <a:pt x="65" y="35"/>
                      <a:pt x="63" y="39"/>
                    </a:cubicBezTo>
                    <a:cubicBezTo>
                      <a:pt x="61" y="41"/>
                      <a:pt x="58" y="40"/>
                      <a:pt x="55" y="40"/>
                    </a:cubicBezTo>
                    <a:cubicBezTo>
                      <a:pt x="53" y="40"/>
                      <a:pt x="52" y="42"/>
                      <a:pt x="49" y="42"/>
                    </a:cubicBezTo>
                    <a:cubicBezTo>
                      <a:pt x="43" y="42"/>
                      <a:pt x="41" y="46"/>
                      <a:pt x="35" y="48"/>
                    </a:cubicBezTo>
                    <a:cubicBezTo>
                      <a:pt x="31" y="50"/>
                      <a:pt x="28" y="56"/>
                      <a:pt x="28" y="60"/>
                    </a:cubicBezTo>
                    <a:cubicBezTo>
                      <a:pt x="26" y="60"/>
                      <a:pt x="25" y="60"/>
                      <a:pt x="24" y="61"/>
                    </a:cubicBezTo>
                    <a:cubicBezTo>
                      <a:pt x="23" y="60"/>
                      <a:pt x="23" y="59"/>
                      <a:pt x="23" y="59"/>
                    </a:cubicBezTo>
                    <a:cubicBezTo>
                      <a:pt x="21" y="60"/>
                      <a:pt x="21" y="62"/>
                      <a:pt x="19" y="60"/>
                    </a:cubicBezTo>
                    <a:cubicBezTo>
                      <a:pt x="18" y="59"/>
                      <a:pt x="15" y="62"/>
                      <a:pt x="15" y="57"/>
                    </a:cubicBezTo>
                    <a:cubicBezTo>
                      <a:pt x="15" y="58"/>
                      <a:pt x="14" y="58"/>
                      <a:pt x="14" y="58"/>
                    </a:cubicBezTo>
                    <a:cubicBezTo>
                      <a:pt x="14" y="58"/>
                      <a:pt x="15" y="57"/>
                      <a:pt x="15" y="56"/>
                    </a:cubicBezTo>
                    <a:cubicBezTo>
                      <a:pt x="13" y="55"/>
                      <a:pt x="13" y="51"/>
                      <a:pt x="11" y="52"/>
                    </a:cubicBezTo>
                    <a:cubicBezTo>
                      <a:pt x="9" y="54"/>
                      <a:pt x="6" y="53"/>
                      <a:pt x="3" y="53"/>
                    </a:cubicBezTo>
                    <a:cubicBezTo>
                      <a:pt x="4" y="51"/>
                      <a:pt x="1" y="48"/>
                      <a:pt x="1" y="47"/>
                    </a:cubicBezTo>
                    <a:cubicBezTo>
                      <a:pt x="2" y="45"/>
                      <a:pt x="0" y="44"/>
                      <a:pt x="0" y="42"/>
                    </a:cubicBezTo>
                    <a:cubicBezTo>
                      <a:pt x="1" y="41"/>
                      <a:pt x="3" y="40"/>
                      <a:pt x="3" y="38"/>
                    </a:cubicBezTo>
                    <a:cubicBezTo>
                      <a:pt x="4" y="39"/>
                      <a:pt x="5" y="42"/>
                      <a:pt x="7" y="41"/>
                    </a:cubicBezTo>
                    <a:cubicBezTo>
                      <a:pt x="9" y="39"/>
                      <a:pt x="12" y="40"/>
                      <a:pt x="14" y="40"/>
                    </a:cubicBezTo>
                    <a:cubicBezTo>
                      <a:pt x="18" y="40"/>
                      <a:pt x="21" y="40"/>
                      <a:pt x="25" y="40"/>
                    </a:cubicBezTo>
                    <a:cubicBezTo>
                      <a:pt x="26" y="40"/>
                      <a:pt x="26" y="40"/>
                      <a:pt x="26" y="39"/>
                    </a:cubicBezTo>
                    <a:cubicBezTo>
                      <a:pt x="27" y="36"/>
                      <a:pt x="26" y="37"/>
                      <a:pt x="26" y="36"/>
                    </a:cubicBezTo>
                    <a:cubicBezTo>
                      <a:pt x="23" y="24"/>
                      <a:pt x="23" y="12"/>
                      <a:pt x="22" y="0"/>
                    </a:cubicBezTo>
                    <a:cubicBezTo>
                      <a:pt x="24" y="0"/>
                      <a:pt x="26" y="0"/>
                      <a:pt x="2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7" name="Freeform 277"/>
              <p:cNvSpPr>
                <a:spLocks noEditPoints="1"/>
              </p:cNvSpPr>
              <p:nvPr/>
            </p:nvSpPr>
            <p:spPr bwMode="auto">
              <a:xfrm>
                <a:off x="2766" y="1663"/>
                <a:ext cx="115" cy="111"/>
              </a:xfrm>
              <a:custGeom>
                <a:avLst/>
                <a:gdLst>
                  <a:gd name="T0" fmla="*/ 23 w 67"/>
                  <a:gd name="T1" fmla="*/ 61 h 64"/>
                  <a:gd name="T2" fmla="*/ 19 w 67"/>
                  <a:gd name="T3" fmla="*/ 62 h 64"/>
                  <a:gd name="T4" fmla="*/ 16 w 67"/>
                  <a:gd name="T5" fmla="*/ 62 h 64"/>
                  <a:gd name="T6" fmla="*/ 15 w 67"/>
                  <a:gd name="T7" fmla="*/ 60 h 64"/>
                  <a:gd name="T8" fmla="*/ 14 w 67"/>
                  <a:gd name="T9" fmla="*/ 58 h 64"/>
                  <a:gd name="T10" fmla="*/ 15 w 67"/>
                  <a:gd name="T11" fmla="*/ 57 h 64"/>
                  <a:gd name="T12" fmla="*/ 13 w 67"/>
                  <a:gd name="T13" fmla="*/ 54 h 64"/>
                  <a:gd name="T14" fmla="*/ 7 w 67"/>
                  <a:gd name="T15" fmla="*/ 55 h 64"/>
                  <a:gd name="T16" fmla="*/ 3 w 67"/>
                  <a:gd name="T17" fmla="*/ 56 h 64"/>
                  <a:gd name="T18" fmla="*/ 2 w 67"/>
                  <a:gd name="T19" fmla="*/ 50 h 64"/>
                  <a:gd name="T20" fmla="*/ 1 w 67"/>
                  <a:gd name="T21" fmla="*/ 46 h 64"/>
                  <a:gd name="T22" fmla="*/ 2 w 67"/>
                  <a:gd name="T23" fmla="*/ 41 h 64"/>
                  <a:gd name="T24" fmla="*/ 4 w 67"/>
                  <a:gd name="T25" fmla="*/ 37 h 64"/>
                  <a:gd name="T26" fmla="*/ 6 w 67"/>
                  <a:gd name="T27" fmla="*/ 40 h 64"/>
                  <a:gd name="T28" fmla="*/ 7 w 67"/>
                  <a:gd name="T29" fmla="*/ 41 h 64"/>
                  <a:gd name="T30" fmla="*/ 14 w 67"/>
                  <a:gd name="T31" fmla="*/ 40 h 64"/>
                  <a:gd name="T32" fmla="*/ 18 w 67"/>
                  <a:gd name="T33" fmla="*/ 40 h 64"/>
                  <a:gd name="T34" fmla="*/ 27 w 67"/>
                  <a:gd name="T35" fmla="*/ 40 h 64"/>
                  <a:gd name="T36" fmla="*/ 26 w 67"/>
                  <a:gd name="T37" fmla="*/ 37 h 64"/>
                  <a:gd name="T38" fmla="*/ 22 w 67"/>
                  <a:gd name="T39" fmla="*/ 1 h 64"/>
                  <a:gd name="T40" fmla="*/ 30 w 67"/>
                  <a:gd name="T41" fmla="*/ 0 h 64"/>
                  <a:gd name="T42" fmla="*/ 55 w 67"/>
                  <a:gd name="T43" fmla="*/ 18 h 64"/>
                  <a:gd name="T44" fmla="*/ 62 w 67"/>
                  <a:gd name="T45" fmla="*/ 24 h 64"/>
                  <a:gd name="T46" fmla="*/ 63 w 67"/>
                  <a:gd name="T47" fmla="*/ 25 h 64"/>
                  <a:gd name="T48" fmla="*/ 66 w 67"/>
                  <a:gd name="T49" fmla="*/ 24 h 64"/>
                  <a:gd name="T50" fmla="*/ 66 w 67"/>
                  <a:gd name="T51" fmla="*/ 29 h 64"/>
                  <a:gd name="T52" fmla="*/ 60 w 67"/>
                  <a:gd name="T53" fmla="*/ 42 h 64"/>
                  <a:gd name="T54" fmla="*/ 56 w 67"/>
                  <a:gd name="T55" fmla="*/ 42 h 64"/>
                  <a:gd name="T56" fmla="*/ 50 w 67"/>
                  <a:gd name="T57" fmla="*/ 44 h 64"/>
                  <a:gd name="T58" fmla="*/ 37 w 67"/>
                  <a:gd name="T59" fmla="*/ 50 h 64"/>
                  <a:gd name="T60" fmla="*/ 29 w 67"/>
                  <a:gd name="T61" fmla="*/ 63 h 64"/>
                  <a:gd name="T62" fmla="*/ 25 w 67"/>
                  <a:gd name="T63" fmla="*/ 63 h 64"/>
                  <a:gd name="T64" fmla="*/ 19 w 67"/>
                  <a:gd name="T65" fmla="*/ 60 h 64"/>
                  <a:gd name="T66" fmla="*/ 21 w 67"/>
                  <a:gd name="T67" fmla="*/ 61 h 64"/>
                  <a:gd name="T68" fmla="*/ 24 w 67"/>
                  <a:gd name="T69" fmla="*/ 59 h 64"/>
                  <a:gd name="T70" fmla="*/ 25 w 67"/>
                  <a:gd name="T71" fmla="*/ 60 h 64"/>
                  <a:gd name="T72" fmla="*/ 36 w 67"/>
                  <a:gd name="T73" fmla="*/ 48 h 64"/>
                  <a:gd name="T74" fmla="*/ 50 w 67"/>
                  <a:gd name="T75" fmla="*/ 42 h 64"/>
                  <a:gd name="T76" fmla="*/ 56 w 67"/>
                  <a:gd name="T77" fmla="*/ 40 h 64"/>
                  <a:gd name="T78" fmla="*/ 63 w 67"/>
                  <a:gd name="T79" fmla="*/ 39 h 64"/>
                  <a:gd name="T80" fmla="*/ 64 w 67"/>
                  <a:gd name="T81" fmla="*/ 27 h 64"/>
                  <a:gd name="T82" fmla="*/ 63 w 67"/>
                  <a:gd name="T83" fmla="*/ 27 h 64"/>
                  <a:gd name="T84" fmla="*/ 58 w 67"/>
                  <a:gd name="T85" fmla="*/ 23 h 64"/>
                  <a:gd name="T86" fmla="*/ 52 w 67"/>
                  <a:gd name="T87" fmla="*/ 18 h 64"/>
                  <a:gd name="T88" fmla="*/ 24 w 67"/>
                  <a:gd name="T89" fmla="*/ 2 h 64"/>
                  <a:gd name="T90" fmla="*/ 27 w 67"/>
                  <a:gd name="T91" fmla="*/ 37 h 64"/>
                  <a:gd name="T92" fmla="*/ 27 w 67"/>
                  <a:gd name="T93" fmla="*/ 42 h 64"/>
                  <a:gd name="T94" fmla="*/ 26 w 67"/>
                  <a:gd name="T95" fmla="*/ 42 h 64"/>
                  <a:gd name="T96" fmla="*/ 15 w 67"/>
                  <a:gd name="T97" fmla="*/ 42 h 64"/>
                  <a:gd name="T98" fmla="*/ 12 w 67"/>
                  <a:gd name="T99" fmla="*/ 41 h 64"/>
                  <a:gd name="T100" fmla="*/ 7 w 67"/>
                  <a:gd name="T101" fmla="*/ 43 h 64"/>
                  <a:gd name="T102" fmla="*/ 4 w 67"/>
                  <a:gd name="T103" fmla="*/ 42 h 64"/>
                  <a:gd name="T104" fmla="*/ 3 w 67"/>
                  <a:gd name="T105" fmla="*/ 45 h 64"/>
                  <a:gd name="T106" fmla="*/ 4 w 67"/>
                  <a:gd name="T107" fmla="*/ 49 h 64"/>
                  <a:gd name="T108" fmla="*/ 7 w 67"/>
                  <a:gd name="T109" fmla="*/ 53 h 64"/>
                  <a:gd name="T110" fmla="*/ 11 w 67"/>
                  <a:gd name="T111" fmla="*/ 53 h 64"/>
                  <a:gd name="T112" fmla="*/ 15 w 67"/>
                  <a:gd name="T113" fmla="*/ 54 h 64"/>
                  <a:gd name="T114" fmla="*/ 18 w 67"/>
                  <a:gd name="T115" fmla="*/ 57 h 64"/>
                  <a:gd name="T116" fmla="*/ 17 w 67"/>
                  <a:gd name="T117" fmla="*/ 59 h 64"/>
                  <a:gd name="T118" fmla="*/ 18 w 67"/>
                  <a:gd name="T119" fmla="*/ 6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7" h="64">
                    <a:moveTo>
                      <a:pt x="24" y="64"/>
                    </a:moveTo>
                    <a:cubicBezTo>
                      <a:pt x="23" y="61"/>
                      <a:pt x="23" y="61"/>
                      <a:pt x="23" y="61"/>
                    </a:cubicBezTo>
                    <a:cubicBezTo>
                      <a:pt x="23" y="62"/>
                      <a:pt x="23" y="62"/>
                      <a:pt x="23" y="62"/>
                    </a:cubicBezTo>
                    <a:cubicBezTo>
                      <a:pt x="23" y="62"/>
                      <a:pt x="21" y="63"/>
                      <a:pt x="19" y="62"/>
                    </a:cubicBezTo>
                    <a:cubicBezTo>
                      <a:pt x="19" y="62"/>
                      <a:pt x="19" y="62"/>
                      <a:pt x="18" y="62"/>
                    </a:cubicBezTo>
                    <a:cubicBezTo>
                      <a:pt x="17" y="62"/>
                      <a:pt x="16" y="62"/>
                      <a:pt x="16" y="62"/>
                    </a:cubicBezTo>
                    <a:cubicBezTo>
                      <a:pt x="15" y="61"/>
                      <a:pt x="15" y="61"/>
                      <a:pt x="15" y="60"/>
                    </a:cubicBezTo>
                    <a:cubicBezTo>
                      <a:pt x="15" y="60"/>
                      <a:pt x="15" y="60"/>
                      <a:pt x="15" y="60"/>
                    </a:cubicBezTo>
                    <a:cubicBezTo>
                      <a:pt x="8" y="63"/>
                      <a:pt x="8" y="63"/>
                      <a:pt x="8" y="63"/>
                    </a:cubicBezTo>
                    <a:cubicBezTo>
                      <a:pt x="14" y="58"/>
                      <a:pt x="14" y="58"/>
                      <a:pt x="14" y="58"/>
                    </a:cubicBezTo>
                    <a:cubicBezTo>
                      <a:pt x="14" y="58"/>
                      <a:pt x="15" y="58"/>
                      <a:pt x="15" y="58"/>
                    </a:cubicBezTo>
                    <a:cubicBezTo>
                      <a:pt x="15" y="57"/>
                      <a:pt x="15" y="57"/>
                      <a:pt x="15" y="57"/>
                    </a:cubicBezTo>
                    <a:cubicBezTo>
                      <a:pt x="14" y="57"/>
                      <a:pt x="14" y="56"/>
                      <a:pt x="13" y="55"/>
                    </a:cubicBezTo>
                    <a:cubicBezTo>
                      <a:pt x="13" y="55"/>
                      <a:pt x="13" y="54"/>
                      <a:pt x="13" y="54"/>
                    </a:cubicBezTo>
                    <a:cubicBezTo>
                      <a:pt x="11" y="55"/>
                      <a:pt x="10" y="56"/>
                      <a:pt x="8" y="56"/>
                    </a:cubicBezTo>
                    <a:cubicBezTo>
                      <a:pt x="8" y="56"/>
                      <a:pt x="7" y="55"/>
                      <a:pt x="7" y="55"/>
                    </a:cubicBezTo>
                    <a:cubicBezTo>
                      <a:pt x="6" y="55"/>
                      <a:pt x="5" y="55"/>
                      <a:pt x="5" y="55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4"/>
                      <a:pt x="3" y="54"/>
                      <a:pt x="3" y="54"/>
                    </a:cubicBezTo>
                    <a:cubicBezTo>
                      <a:pt x="4" y="53"/>
                      <a:pt x="3" y="52"/>
                      <a:pt x="2" y="50"/>
                    </a:cubicBezTo>
                    <a:cubicBezTo>
                      <a:pt x="1" y="49"/>
                      <a:pt x="1" y="48"/>
                      <a:pt x="1" y="47"/>
                    </a:cubicBezTo>
                    <a:cubicBezTo>
                      <a:pt x="1" y="47"/>
                      <a:pt x="1" y="46"/>
                      <a:pt x="1" y="46"/>
                    </a:cubicBezTo>
                    <a:cubicBezTo>
                      <a:pt x="1" y="45"/>
                      <a:pt x="0" y="44"/>
                      <a:pt x="0" y="43"/>
                    </a:cubicBezTo>
                    <a:cubicBezTo>
                      <a:pt x="1" y="42"/>
                      <a:pt x="1" y="42"/>
                      <a:pt x="2" y="41"/>
                    </a:cubicBezTo>
                    <a:cubicBezTo>
                      <a:pt x="3" y="40"/>
                      <a:pt x="3" y="39"/>
                      <a:pt x="3" y="39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6" y="40"/>
                    </a:cubicBezTo>
                    <a:cubicBezTo>
                      <a:pt x="6" y="40"/>
                      <a:pt x="7" y="41"/>
                      <a:pt x="7" y="41"/>
                    </a:cubicBezTo>
                    <a:cubicBezTo>
                      <a:pt x="7" y="41"/>
                      <a:pt x="7" y="41"/>
                      <a:pt x="7" y="41"/>
                    </a:cubicBezTo>
                    <a:cubicBezTo>
                      <a:pt x="9" y="40"/>
                      <a:pt x="11" y="39"/>
                      <a:pt x="12" y="39"/>
                    </a:cubicBezTo>
                    <a:cubicBezTo>
                      <a:pt x="12" y="39"/>
                      <a:pt x="13" y="40"/>
                      <a:pt x="14" y="40"/>
                    </a:cubicBezTo>
                    <a:cubicBezTo>
                      <a:pt x="14" y="40"/>
                      <a:pt x="15" y="40"/>
                      <a:pt x="15" y="40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20" y="40"/>
                      <a:pt x="23" y="40"/>
                      <a:pt x="26" y="40"/>
                    </a:cubicBezTo>
                    <a:cubicBezTo>
                      <a:pt x="26" y="40"/>
                      <a:pt x="26" y="40"/>
                      <a:pt x="27" y="40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6" y="39"/>
                      <a:pt x="26" y="38"/>
                      <a:pt x="26" y="37"/>
                    </a:cubicBezTo>
                    <a:cubicBezTo>
                      <a:pt x="24" y="29"/>
                      <a:pt x="23" y="21"/>
                      <a:pt x="23" y="13"/>
                    </a:cubicBezTo>
                    <a:cubicBezTo>
                      <a:pt x="22" y="9"/>
                      <a:pt x="22" y="5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4" y="17"/>
                      <a:pt x="55" y="17"/>
                      <a:pt x="55" y="18"/>
                    </a:cubicBezTo>
                    <a:cubicBezTo>
                      <a:pt x="56" y="19"/>
                      <a:pt x="57" y="20"/>
                      <a:pt x="59" y="21"/>
                    </a:cubicBezTo>
                    <a:cubicBezTo>
                      <a:pt x="61" y="22"/>
                      <a:pt x="62" y="23"/>
                      <a:pt x="62" y="24"/>
                    </a:cubicBezTo>
                    <a:cubicBezTo>
                      <a:pt x="63" y="25"/>
                      <a:pt x="63" y="25"/>
                      <a:pt x="63" y="25"/>
                    </a:cubicBezTo>
                    <a:cubicBezTo>
                      <a:pt x="63" y="25"/>
                      <a:pt x="63" y="25"/>
                      <a:pt x="63" y="25"/>
                    </a:cubicBezTo>
                    <a:cubicBezTo>
                      <a:pt x="63" y="25"/>
                      <a:pt x="64" y="25"/>
                      <a:pt x="65" y="25"/>
                    </a:cubicBezTo>
                    <a:cubicBezTo>
                      <a:pt x="66" y="24"/>
                      <a:pt x="66" y="24"/>
                      <a:pt x="66" y="24"/>
                    </a:cubicBezTo>
                    <a:cubicBezTo>
                      <a:pt x="66" y="26"/>
                      <a:pt x="66" y="26"/>
                      <a:pt x="66" y="26"/>
                    </a:cubicBezTo>
                    <a:cubicBezTo>
                      <a:pt x="66" y="27"/>
                      <a:pt x="66" y="28"/>
                      <a:pt x="66" y="29"/>
                    </a:cubicBezTo>
                    <a:cubicBezTo>
                      <a:pt x="67" y="33"/>
                      <a:pt x="67" y="37"/>
                      <a:pt x="64" y="40"/>
                    </a:cubicBezTo>
                    <a:cubicBezTo>
                      <a:pt x="63" y="42"/>
                      <a:pt x="61" y="42"/>
                      <a:pt x="60" y="42"/>
                    </a:cubicBezTo>
                    <a:cubicBezTo>
                      <a:pt x="59" y="42"/>
                      <a:pt x="59" y="42"/>
                      <a:pt x="58" y="42"/>
                    </a:cubicBezTo>
                    <a:cubicBezTo>
                      <a:pt x="57" y="42"/>
                      <a:pt x="57" y="42"/>
                      <a:pt x="56" y="42"/>
                    </a:cubicBezTo>
                    <a:cubicBezTo>
                      <a:pt x="55" y="42"/>
                      <a:pt x="54" y="43"/>
                      <a:pt x="54" y="43"/>
                    </a:cubicBezTo>
                    <a:cubicBezTo>
                      <a:pt x="53" y="43"/>
                      <a:pt x="52" y="44"/>
                      <a:pt x="50" y="44"/>
                    </a:cubicBezTo>
                    <a:cubicBezTo>
                      <a:pt x="47" y="44"/>
                      <a:pt x="45" y="45"/>
                      <a:pt x="43" y="47"/>
                    </a:cubicBezTo>
                    <a:cubicBezTo>
                      <a:pt x="41" y="48"/>
                      <a:pt x="39" y="49"/>
                      <a:pt x="37" y="50"/>
                    </a:cubicBezTo>
                    <a:cubicBezTo>
                      <a:pt x="33" y="51"/>
                      <a:pt x="30" y="58"/>
                      <a:pt x="29" y="62"/>
                    </a:cubicBezTo>
                    <a:cubicBezTo>
                      <a:pt x="29" y="63"/>
                      <a:pt x="29" y="63"/>
                      <a:pt x="29" y="63"/>
                    </a:cubicBezTo>
                    <a:cubicBezTo>
                      <a:pt x="28" y="62"/>
                      <a:pt x="28" y="62"/>
                      <a:pt x="28" y="62"/>
                    </a:cubicBezTo>
                    <a:cubicBezTo>
                      <a:pt x="27" y="62"/>
                      <a:pt x="26" y="62"/>
                      <a:pt x="25" y="63"/>
                    </a:cubicBezTo>
                    <a:lnTo>
                      <a:pt x="24" y="64"/>
                    </a:lnTo>
                    <a:close/>
                    <a:moveTo>
                      <a:pt x="19" y="60"/>
                    </a:moveTo>
                    <a:cubicBezTo>
                      <a:pt x="20" y="60"/>
                      <a:pt x="20" y="60"/>
                      <a:pt x="20" y="60"/>
                    </a:cubicBezTo>
                    <a:cubicBezTo>
                      <a:pt x="21" y="61"/>
                      <a:pt x="21" y="61"/>
                      <a:pt x="21" y="61"/>
                    </a:cubicBezTo>
                    <a:cubicBezTo>
                      <a:pt x="21" y="61"/>
                      <a:pt x="22" y="61"/>
                      <a:pt x="22" y="60"/>
                    </a:cubicBezTo>
                    <a:cubicBezTo>
                      <a:pt x="22" y="60"/>
                      <a:pt x="23" y="59"/>
                      <a:pt x="24" y="59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6" y="60"/>
                      <a:pt x="27" y="60"/>
                      <a:pt x="28" y="60"/>
                    </a:cubicBezTo>
                    <a:cubicBezTo>
                      <a:pt x="29" y="56"/>
                      <a:pt x="32" y="50"/>
                      <a:pt x="36" y="48"/>
                    </a:cubicBezTo>
                    <a:cubicBezTo>
                      <a:pt x="38" y="48"/>
                      <a:pt x="40" y="46"/>
                      <a:pt x="41" y="45"/>
                    </a:cubicBezTo>
                    <a:cubicBezTo>
                      <a:pt x="44" y="44"/>
                      <a:pt x="46" y="42"/>
                      <a:pt x="50" y="42"/>
                    </a:cubicBezTo>
                    <a:cubicBezTo>
                      <a:pt x="51" y="42"/>
                      <a:pt x="52" y="42"/>
                      <a:pt x="53" y="41"/>
                    </a:cubicBezTo>
                    <a:cubicBezTo>
                      <a:pt x="54" y="41"/>
                      <a:pt x="55" y="40"/>
                      <a:pt x="56" y="40"/>
                    </a:cubicBezTo>
                    <a:cubicBezTo>
                      <a:pt x="57" y="40"/>
                      <a:pt x="57" y="40"/>
                      <a:pt x="58" y="40"/>
                    </a:cubicBezTo>
                    <a:cubicBezTo>
                      <a:pt x="60" y="41"/>
                      <a:pt x="62" y="41"/>
                      <a:pt x="63" y="39"/>
                    </a:cubicBezTo>
                    <a:cubicBezTo>
                      <a:pt x="65" y="37"/>
                      <a:pt x="65" y="33"/>
                      <a:pt x="64" y="29"/>
                    </a:cubicBezTo>
                    <a:cubicBezTo>
                      <a:pt x="64" y="28"/>
                      <a:pt x="64" y="28"/>
                      <a:pt x="64" y="27"/>
                    </a:cubicBezTo>
                    <a:cubicBezTo>
                      <a:pt x="64" y="27"/>
                      <a:pt x="63" y="27"/>
                      <a:pt x="63" y="27"/>
                    </a:cubicBezTo>
                    <a:cubicBezTo>
                      <a:pt x="63" y="27"/>
                      <a:pt x="63" y="27"/>
                      <a:pt x="63" y="27"/>
                    </a:cubicBezTo>
                    <a:cubicBezTo>
                      <a:pt x="61" y="27"/>
                      <a:pt x="61" y="26"/>
                      <a:pt x="60" y="25"/>
                    </a:cubicBezTo>
                    <a:cubicBezTo>
                      <a:pt x="60" y="24"/>
                      <a:pt x="60" y="23"/>
                      <a:pt x="58" y="23"/>
                    </a:cubicBezTo>
                    <a:cubicBezTo>
                      <a:pt x="56" y="22"/>
                      <a:pt x="55" y="21"/>
                      <a:pt x="54" y="19"/>
                    </a:cubicBezTo>
                    <a:cubicBezTo>
                      <a:pt x="53" y="19"/>
                      <a:pt x="53" y="18"/>
                      <a:pt x="52" y="18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6"/>
                      <a:pt x="24" y="10"/>
                      <a:pt x="25" y="13"/>
                    </a:cubicBezTo>
                    <a:cubicBezTo>
                      <a:pt x="25" y="21"/>
                      <a:pt x="26" y="29"/>
                      <a:pt x="27" y="37"/>
                    </a:cubicBezTo>
                    <a:cubicBezTo>
                      <a:pt x="29" y="38"/>
                      <a:pt x="29" y="39"/>
                      <a:pt x="28" y="41"/>
                    </a:cubicBezTo>
                    <a:cubicBezTo>
                      <a:pt x="28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6" y="42"/>
                    </a:cubicBezTo>
                    <a:cubicBezTo>
                      <a:pt x="26" y="42"/>
                      <a:pt x="26" y="42"/>
                      <a:pt x="26" y="42"/>
                    </a:cubicBezTo>
                    <a:cubicBezTo>
                      <a:pt x="23" y="42"/>
                      <a:pt x="20" y="42"/>
                      <a:pt x="18" y="42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15" y="42"/>
                      <a:pt x="14" y="42"/>
                      <a:pt x="14" y="42"/>
                    </a:cubicBezTo>
                    <a:cubicBezTo>
                      <a:pt x="13" y="41"/>
                      <a:pt x="12" y="41"/>
                      <a:pt x="12" y="41"/>
                    </a:cubicBezTo>
                    <a:cubicBezTo>
                      <a:pt x="10" y="41"/>
                      <a:pt x="9" y="42"/>
                      <a:pt x="9" y="42"/>
                    </a:cubicBezTo>
                    <a:cubicBezTo>
                      <a:pt x="8" y="43"/>
                      <a:pt x="8" y="43"/>
                      <a:pt x="7" y="43"/>
                    </a:cubicBezTo>
                    <a:cubicBezTo>
                      <a:pt x="6" y="43"/>
                      <a:pt x="5" y="42"/>
                      <a:pt x="4" y="41"/>
                    </a:cubicBezTo>
                    <a:cubicBezTo>
                      <a:pt x="4" y="41"/>
                      <a:pt x="4" y="42"/>
                      <a:pt x="4" y="42"/>
                    </a:cubicBezTo>
                    <a:cubicBezTo>
                      <a:pt x="3" y="43"/>
                      <a:pt x="2" y="43"/>
                      <a:pt x="2" y="44"/>
                    </a:cubicBezTo>
                    <a:cubicBezTo>
                      <a:pt x="2" y="44"/>
                      <a:pt x="3" y="45"/>
                      <a:pt x="3" y="45"/>
                    </a:cubicBezTo>
                    <a:cubicBezTo>
                      <a:pt x="3" y="46"/>
                      <a:pt x="3" y="47"/>
                      <a:pt x="3" y="48"/>
                    </a:cubicBezTo>
                    <a:cubicBezTo>
                      <a:pt x="3" y="48"/>
                      <a:pt x="3" y="49"/>
                      <a:pt x="4" y="49"/>
                    </a:cubicBezTo>
                    <a:cubicBezTo>
                      <a:pt x="4" y="50"/>
                      <a:pt x="5" y="52"/>
                      <a:pt x="5" y="53"/>
                    </a:cubicBezTo>
                    <a:cubicBezTo>
                      <a:pt x="6" y="53"/>
                      <a:pt x="6" y="53"/>
                      <a:pt x="7" y="53"/>
                    </a:cubicBezTo>
                    <a:cubicBezTo>
                      <a:pt x="7" y="54"/>
                      <a:pt x="8" y="54"/>
                      <a:pt x="8" y="54"/>
                    </a:cubicBezTo>
                    <a:cubicBezTo>
                      <a:pt x="10" y="54"/>
                      <a:pt x="11" y="53"/>
                      <a:pt x="11" y="53"/>
                    </a:cubicBezTo>
                    <a:cubicBezTo>
                      <a:pt x="12" y="52"/>
                      <a:pt x="12" y="52"/>
                      <a:pt x="13" y="52"/>
                    </a:cubicBezTo>
                    <a:cubicBezTo>
                      <a:pt x="14" y="52"/>
                      <a:pt x="14" y="53"/>
                      <a:pt x="15" y="54"/>
                    </a:cubicBezTo>
                    <a:cubicBezTo>
                      <a:pt x="15" y="55"/>
                      <a:pt x="16" y="56"/>
                      <a:pt x="17" y="56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0"/>
                      <a:pt x="18" y="60"/>
                      <a:pt x="18" y="60"/>
                    </a:cubicBezTo>
                    <a:cubicBezTo>
                      <a:pt x="18" y="60"/>
                      <a:pt x="19" y="60"/>
                      <a:pt x="19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8" name="Freeform 278"/>
              <p:cNvSpPr/>
              <p:nvPr/>
            </p:nvSpPr>
            <p:spPr bwMode="auto">
              <a:xfrm>
                <a:off x="2737" y="1648"/>
                <a:ext cx="81" cy="98"/>
              </a:xfrm>
              <a:custGeom>
                <a:avLst/>
                <a:gdLst>
                  <a:gd name="T0" fmla="*/ 0 w 47"/>
                  <a:gd name="T1" fmla="*/ 27 h 57"/>
                  <a:gd name="T2" fmla="*/ 2 w 47"/>
                  <a:gd name="T3" fmla="*/ 35 h 57"/>
                  <a:gd name="T4" fmla="*/ 1 w 47"/>
                  <a:gd name="T5" fmla="*/ 47 h 57"/>
                  <a:gd name="T6" fmla="*/ 7 w 47"/>
                  <a:gd name="T7" fmla="*/ 45 h 57"/>
                  <a:gd name="T8" fmla="*/ 12 w 47"/>
                  <a:gd name="T9" fmla="*/ 47 h 57"/>
                  <a:gd name="T10" fmla="*/ 21 w 47"/>
                  <a:gd name="T11" fmla="*/ 48 h 57"/>
                  <a:gd name="T12" fmla="*/ 25 w 47"/>
                  <a:gd name="T13" fmla="*/ 51 h 57"/>
                  <a:gd name="T14" fmla="*/ 32 w 47"/>
                  <a:gd name="T15" fmla="*/ 50 h 57"/>
                  <a:gd name="T16" fmla="*/ 43 w 47"/>
                  <a:gd name="T17" fmla="*/ 50 h 57"/>
                  <a:gd name="T18" fmla="*/ 44 w 47"/>
                  <a:gd name="T19" fmla="*/ 49 h 57"/>
                  <a:gd name="T20" fmla="*/ 44 w 47"/>
                  <a:gd name="T21" fmla="*/ 46 h 57"/>
                  <a:gd name="T22" fmla="*/ 40 w 47"/>
                  <a:gd name="T23" fmla="*/ 10 h 57"/>
                  <a:gd name="T24" fmla="*/ 47 w 47"/>
                  <a:gd name="T25" fmla="*/ 10 h 57"/>
                  <a:gd name="T26" fmla="*/ 32 w 47"/>
                  <a:gd name="T27" fmla="*/ 0 h 57"/>
                  <a:gd name="T28" fmla="*/ 29 w 47"/>
                  <a:gd name="T29" fmla="*/ 6 h 57"/>
                  <a:gd name="T30" fmla="*/ 20 w 47"/>
                  <a:gd name="T31" fmla="*/ 6 h 57"/>
                  <a:gd name="T32" fmla="*/ 19 w 47"/>
                  <a:gd name="T33" fmla="*/ 17 h 57"/>
                  <a:gd name="T34" fmla="*/ 15 w 47"/>
                  <a:gd name="T35" fmla="*/ 25 h 57"/>
                  <a:gd name="T36" fmla="*/ 0 w 47"/>
                  <a:gd name="T37" fmla="*/ 2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7" h="57">
                    <a:moveTo>
                      <a:pt x="0" y="27"/>
                    </a:moveTo>
                    <a:cubicBezTo>
                      <a:pt x="3" y="26"/>
                      <a:pt x="1" y="34"/>
                      <a:pt x="2" y="35"/>
                    </a:cubicBezTo>
                    <a:cubicBezTo>
                      <a:pt x="4" y="40"/>
                      <a:pt x="2" y="43"/>
                      <a:pt x="1" y="47"/>
                    </a:cubicBezTo>
                    <a:cubicBezTo>
                      <a:pt x="2" y="45"/>
                      <a:pt x="5" y="45"/>
                      <a:pt x="7" y="45"/>
                    </a:cubicBezTo>
                    <a:cubicBezTo>
                      <a:pt x="10" y="45"/>
                      <a:pt x="10" y="47"/>
                      <a:pt x="12" y="47"/>
                    </a:cubicBezTo>
                    <a:cubicBezTo>
                      <a:pt x="16" y="47"/>
                      <a:pt x="18" y="57"/>
                      <a:pt x="21" y="48"/>
                    </a:cubicBezTo>
                    <a:cubicBezTo>
                      <a:pt x="22" y="49"/>
                      <a:pt x="23" y="52"/>
                      <a:pt x="25" y="51"/>
                    </a:cubicBezTo>
                    <a:cubicBezTo>
                      <a:pt x="27" y="49"/>
                      <a:pt x="30" y="50"/>
                      <a:pt x="32" y="50"/>
                    </a:cubicBezTo>
                    <a:cubicBezTo>
                      <a:pt x="36" y="50"/>
                      <a:pt x="39" y="50"/>
                      <a:pt x="43" y="50"/>
                    </a:cubicBezTo>
                    <a:cubicBezTo>
                      <a:pt x="44" y="50"/>
                      <a:pt x="44" y="50"/>
                      <a:pt x="44" y="49"/>
                    </a:cubicBezTo>
                    <a:cubicBezTo>
                      <a:pt x="45" y="46"/>
                      <a:pt x="44" y="47"/>
                      <a:pt x="44" y="46"/>
                    </a:cubicBezTo>
                    <a:cubicBezTo>
                      <a:pt x="41" y="34"/>
                      <a:pt x="41" y="22"/>
                      <a:pt x="40" y="10"/>
                    </a:cubicBezTo>
                    <a:cubicBezTo>
                      <a:pt x="42" y="10"/>
                      <a:pt x="44" y="10"/>
                      <a:pt x="47" y="10"/>
                    </a:cubicBezTo>
                    <a:cubicBezTo>
                      <a:pt x="42" y="7"/>
                      <a:pt x="37" y="4"/>
                      <a:pt x="32" y="0"/>
                    </a:cubicBezTo>
                    <a:cubicBezTo>
                      <a:pt x="32" y="5"/>
                      <a:pt x="33" y="6"/>
                      <a:pt x="29" y="6"/>
                    </a:cubicBezTo>
                    <a:cubicBezTo>
                      <a:pt x="27" y="6"/>
                      <a:pt x="20" y="4"/>
                      <a:pt x="20" y="6"/>
                    </a:cubicBezTo>
                    <a:cubicBezTo>
                      <a:pt x="20" y="8"/>
                      <a:pt x="20" y="16"/>
                      <a:pt x="19" y="17"/>
                    </a:cubicBezTo>
                    <a:cubicBezTo>
                      <a:pt x="14" y="18"/>
                      <a:pt x="15" y="20"/>
                      <a:pt x="15" y="25"/>
                    </a:cubicBezTo>
                    <a:cubicBezTo>
                      <a:pt x="12" y="25"/>
                      <a:pt x="1" y="23"/>
                      <a:pt x="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9" name="Freeform 279"/>
              <p:cNvSpPr>
                <a:spLocks noEditPoints="1"/>
              </p:cNvSpPr>
              <p:nvPr/>
            </p:nvSpPr>
            <p:spPr bwMode="auto">
              <a:xfrm>
                <a:off x="2733" y="1646"/>
                <a:ext cx="90" cy="93"/>
              </a:xfrm>
              <a:custGeom>
                <a:avLst/>
                <a:gdLst>
                  <a:gd name="T0" fmla="*/ 17 w 52"/>
                  <a:gd name="T1" fmla="*/ 51 h 54"/>
                  <a:gd name="T2" fmla="*/ 12 w 52"/>
                  <a:gd name="T3" fmla="*/ 48 h 54"/>
                  <a:gd name="T4" fmla="*/ 9 w 52"/>
                  <a:gd name="T5" fmla="*/ 47 h 54"/>
                  <a:gd name="T6" fmla="*/ 4 w 52"/>
                  <a:gd name="T7" fmla="*/ 48 h 54"/>
                  <a:gd name="T8" fmla="*/ 2 w 52"/>
                  <a:gd name="T9" fmla="*/ 46 h 54"/>
                  <a:gd name="T10" fmla="*/ 3 w 52"/>
                  <a:gd name="T11" fmla="*/ 34 h 54"/>
                  <a:gd name="T12" fmla="*/ 2 w 52"/>
                  <a:gd name="T13" fmla="*/ 29 h 54"/>
                  <a:gd name="T14" fmla="*/ 1 w 52"/>
                  <a:gd name="T15" fmla="*/ 28 h 54"/>
                  <a:gd name="T16" fmla="*/ 14 w 52"/>
                  <a:gd name="T17" fmla="*/ 25 h 54"/>
                  <a:gd name="T18" fmla="*/ 16 w 52"/>
                  <a:gd name="T19" fmla="*/ 25 h 54"/>
                  <a:gd name="T20" fmla="*/ 21 w 52"/>
                  <a:gd name="T21" fmla="*/ 9 h 54"/>
                  <a:gd name="T22" fmla="*/ 25 w 52"/>
                  <a:gd name="T23" fmla="*/ 5 h 54"/>
                  <a:gd name="T24" fmla="*/ 31 w 52"/>
                  <a:gd name="T25" fmla="*/ 6 h 54"/>
                  <a:gd name="T26" fmla="*/ 33 w 52"/>
                  <a:gd name="T27" fmla="*/ 4 h 54"/>
                  <a:gd name="T28" fmla="*/ 34 w 52"/>
                  <a:gd name="T29" fmla="*/ 0 h 54"/>
                  <a:gd name="T30" fmla="*/ 43 w 52"/>
                  <a:gd name="T31" fmla="*/ 12 h 54"/>
                  <a:gd name="T32" fmla="*/ 46 w 52"/>
                  <a:gd name="T33" fmla="*/ 47 h 54"/>
                  <a:gd name="T34" fmla="*/ 46 w 52"/>
                  <a:gd name="T35" fmla="*/ 52 h 54"/>
                  <a:gd name="T36" fmla="*/ 45 w 52"/>
                  <a:gd name="T37" fmla="*/ 52 h 54"/>
                  <a:gd name="T38" fmla="*/ 34 w 52"/>
                  <a:gd name="T39" fmla="*/ 52 h 54"/>
                  <a:gd name="T40" fmla="*/ 31 w 52"/>
                  <a:gd name="T41" fmla="*/ 51 h 54"/>
                  <a:gd name="T42" fmla="*/ 26 w 52"/>
                  <a:gd name="T43" fmla="*/ 53 h 54"/>
                  <a:gd name="T44" fmla="*/ 21 w 52"/>
                  <a:gd name="T45" fmla="*/ 54 h 54"/>
                  <a:gd name="T46" fmla="*/ 13 w 52"/>
                  <a:gd name="T47" fmla="*/ 46 h 54"/>
                  <a:gd name="T48" fmla="*/ 19 w 52"/>
                  <a:gd name="T49" fmla="*/ 50 h 54"/>
                  <a:gd name="T50" fmla="*/ 22 w 52"/>
                  <a:gd name="T51" fmla="*/ 49 h 54"/>
                  <a:gd name="T52" fmla="*/ 24 w 52"/>
                  <a:gd name="T53" fmla="*/ 48 h 54"/>
                  <a:gd name="T54" fmla="*/ 26 w 52"/>
                  <a:gd name="T55" fmla="*/ 51 h 54"/>
                  <a:gd name="T56" fmla="*/ 31 w 52"/>
                  <a:gd name="T57" fmla="*/ 49 h 54"/>
                  <a:gd name="T58" fmla="*/ 34 w 52"/>
                  <a:gd name="T59" fmla="*/ 50 h 54"/>
                  <a:gd name="T60" fmla="*/ 45 w 52"/>
                  <a:gd name="T61" fmla="*/ 50 h 54"/>
                  <a:gd name="T62" fmla="*/ 46 w 52"/>
                  <a:gd name="T63" fmla="*/ 49 h 54"/>
                  <a:gd name="T64" fmla="*/ 42 w 52"/>
                  <a:gd name="T65" fmla="*/ 23 h 54"/>
                  <a:gd name="T66" fmla="*/ 41 w 52"/>
                  <a:gd name="T67" fmla="*/ 10 h 54"/>
                  <a:gd name="T68" fmla="*/ 35 w 52"/>
                  <a:gd name="T69" fmla="*/ 3 h 54"/>
                  <a:gd name="T70" fmla="*/ 31 w 52"/>
                  <a:gd name="T71" fmla="*/ 8 h 54"/>
                  <a:gd name="T72" fmla="*/ 29 w 52"/>
                  <a:gd name="T73" fmla="*/ 8 h 54"/>
                  <a:gd name="T74" fmla="*/ 23 w 52"/>
                  <a:gd name="T75" fmla="*/ 8 h 54"/>
                  <a:gd name="T76" fmla="*/ 21 w 52"/>
                  <a:gd name="T77" fmla="*/ 19 h 54"/>
                  <a:gd name="T78" fmla="*/ 18 w 52"/>
                  <a:gd name="T79" fmla="*/ 26 h 54"/>
                  <a:gd name="T80" fmla="*/ 17 w 52"/>
                  <a:gd name="T81" fmla="*/ 27 h 54"/>
                  <a:gd name="T82" fmla="*/ 14 w 52"/>
                  <a:gd name="T83" fmla="*/ 27 h 54"/>
                  <a:gd name="T84" fmla="*/ 4 w 52"/>
                  <a:gd name="T85" fmla="*/ 27 h 54"/>
                  <a:gd name="T86" fmla="*/ 5 w 52"/>
                  <a:gd name="T87" fmla="*/ 34 h 54"/>
                  <a:gd name="T88" fmla="*/ 5 w 52"/>
                  <a:gd name="T89" fmla="*/ 45 h 54"/>
                  <a:gd name="T90" fmla="*/ 9 w 52"/>
                  <a:gd name="T91" fmla="*/ 4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2" h="54">
                    <a:moveTo>
                      <a:pt x="21" y="54"/>
                    </a:moveTo>
                    <a:cubicBezTo>
                      <a:pt x="19" y="54"/>
                      <a:pt x="18" y="53"/>
                      <a:pt x="17" y="51"/>
                    </a:cubicBezTo>
                    <a:cubicBezTo>
                      <a:pt x="16" y="50"/>
                      <a:pt x="15" y="49"/>
                      <a:pt x="14" y="49"/>
                    </a:cubicBezTo>
                    <a:cubicBezTo>
                      <a:pt x="13" y="49"/>
                      <a:pt x="12" y="48"/>
                      <a:pt x="12" y="48"/>
                    </a:cubicBezTo>
                    <a:cubicBezTo>
                      <a:pt x="11" y="47"/>
                      <a:pt x="10" y="47"/>
                      <a:pt x="9" y="47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9" y="47"/>
                      <a:pt x="8" y="47"/>
                      <a:pt x="8" y="47"/>
                    </a:cubicBezTo>
                    <a:cubicBezTo>
                      <a:pt x="5" y="47"/>
                      <a:pt x="4" y="47"/>
                      <a:pt x="4" y="48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4" y="43"/>
                      <a:pt x="5" y="40"/>
                      <a:pt x="3" y="37"/>
                    </a:cubicBezTo>
                    <a:cubicBezTo>
                      <a:pt x="3" y="36"/>
                      <a:pt x="3" y="35"/>
                      <a:pt x="3" y="34"/>
                    </a:cubicBezTo>
                    <a:cubicBezTo>
                      <a:pt x="3" y="32"/>
                      <a:pt x="3" y="30"/>
                      <a:pt x="2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2" y="25"/>
                      <a:pt x="6" y="25"/>
                      <a:pt x="9" y="25"/>
                    </a:cubicBezTo>
                    <a:cubicBezTo>
                      <a:pt x="11" y="25"/>
                      <a:pt x="13" y="25"/>
                      <a:pt x="14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1"/>
                      <a:pt x="15" y="18"/>
                      <a:pt x="20" y="17"/>
                    </a:cubicBezTo>
                    <a:cubicBezTo>
                      <a:pt x="21" y="16"/>
                      <a:pt x="21" y="11"/>
                      <a:pt x="21" y="9"/>
                    </a:cubicBezTo>
                    <a:cubicBezTo>
                      <a:pt x="21" y="8"/>
                      <a:pt x="21" y="8"/>
                      <a:pt x="21" y="7"/>
                    </a:cubicBezTo>
                    <a:cubicBezTo>
                      <a:pt x="21" y="5"/>
                      <a:pt x="24" y="5"/>
                      <a:pt x="25" y="5"/>
                    </a:cubicBezTo>
                    <a:cubicBezTo>
                      <a:pt x="26" y="5"/>
                      <a:pt x="28" y="5"/>
                      <a:pt x="29" y="6"/>
                    </a:cubicBezTo>
                    <a:cubicBezTo>
                      <a:pt x="30" y="6"/>
                      <a:pt x="30" y="6"/>
                      <a:pt x="31" y="6"/>
                    </a:cubicBezTo>
                    <a:cubicBezTo>
                      <a:pt x="31" y="6"/>
                      <a:pt x="31" y="6"/>
                      <a:pt x="31" y="6"/>
                    </a:cubicBezTo>
                    <a:cubicBezTo>
                      <a:pt x="33" y="6"/>
                      <a:pt x="33" y="6"/>
                      <a:pt x="33" y="4"/>
                    </a:cubicBezTo>
                    <a:cubicBezTo>
                      <a:pt x="33" y="3"/>
                      <a:pt x="33" y="2"/>
                      <a:pt x="33" y="1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16"/>
                      <a:pt x="43" y="20"/>
                      <a:pt x="44" y="23"/>
                    </a:cubicBezTo>
                    <a:cubicBezTo>
                      <a:pt x="44" y="31"/>
                      <a:pt x="45" y="39"/>
                      <a:pt x="46" y="47"/>
                    </a:cubicBezTo>
                    <a:cubicBezTo>
                      <a:pt x="48" y="48"/>
                      <a:pt x="48" y="49"/>
                      <a:pt x="47" y="51"/>
                    </a:cubicBezTo>
                    <a:cubicBezTo>
                      <a:pt x="47" y="52"/>
                      <a:pt x="46" y="52"/>
                      <a:pt x="46" y="52"/>
                    </a:cubicBezTo>
                    <a:cubicBezTo>
                      <a:pt x="46" y="52"/>
                      <a:pt x="46" y="52"/>
                      <a:pt x="45" y="52"/>
                    </a:cubicBezTo>
                    <a:cubicBezTo>
                      <a:pt x="45" y="52"/>
                      <a:pt x="45" y="52"/>
                      <a:pt x="45" y="52"/>
                    </a:cubicBezTo>
                    <a:cubicBezTo>
                      <a:pt x="42" y="52"/>
                      <a:pt x="39" y="52"/>
                      <a:pt x="37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3" y="52"/>
                      <a:pt x="33" y="52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29" y="51"/>
                      <a:pt x="28" y="52"/>
                      <a:pt x="28" y="52"/>
                    </a:cubicBezTo>
                    <a:cubicBezTo>
                      <a:pt x="27" y="53"/>
                      <a:pt x="27" y="53"/>
                      <a:pt x="26" y="53"/>
                    </a:cubicBezTo>
                    <a:cubicBezTo>
                      <a:pt x="25" y="53"/>
                      <a:pt x="24" y="52"/>
                      <a:pt x="23" y="51"/>
                    </a:cubicBezTo>
                    <a:cubicBezTo>
                      <a:pt x="23" y="53"/>
                      <a:pt x="22" y="54"/>
                      <a:pt x="21" y="54"/>
                    </a:cubicBezTo>
                    <a:close/>
                    <a:moveTo>
                      <a:pt x="9" y="45"/>
                    </a:moveTo>
                    <a:cubicBezTo>
                      <a:pt x="11" y="45"/>
                      <a:pt x="12" y="46"/>
                      <a:pt x="13" y="46"/>
                    </a:cubicBezTo>
                    <a:cubicBezTo>
                      <a:pt x="13" y="47"/>
                      <a:pt x="14" y="47"/>
                      <a:pt x="14" y="47"/>
                    </a:cubicBezTo>
                    <a:cubicBezTo>
                      <a:pt x="16" y="47"/>
                      <a:pt x="18" y="49"/>
                      <a:pt x="19" y="50"/>
                    </a:cubicBezTo>
                    <a:cubicBezTo>
                      <a:pt x="19" y="51"/>
                      <a:pt x="20" y="52"/>
                      <a:pt x="21" y="52"/>
                    </a:cubicBezTo>
                    <a:cubicBezTo>
                      <a:pt x="21" y="52"/>
                      <a:pt x="21" y="52"/>
                      <a:pt x="22" y="49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24" y="49"/>
                      <a:pt x="24" y="49"/>
                      <a:pt x="25" y="50"/>
                    </a:cubicBezTo>
                    <a:cubicBezTo>
                      <a:pt x="25" y="50"/>
                      <a:pt x="26" y="51"/>
                      <a:pt x="26" y="51"/>
                    </a:cubicBezTo>
                    <a:cubicBezTo>
                      <a:pt x="26" y="51"/>
                      <a:pt x="26" y="51"/>
                      <a:pt x="26" y="51"/>
                    </a:cubicBezTo>
                    <a:cubicBezTo>
                      <a:pt x="28" y="50"/>
                      <a:pt x="30" y="49"/>
                      <a:pt x="31" y="49"/>
                    </a:cubicBezTo>
                    <a:cubicBezTo>
                      <a:pt x="31" y="49"/>
                      <a:pt x="32" y="50"/>
                      <a:pt x="33" y="50"/>
                    </a:cubicBezTo>
                    <a:cubicBezTo>
                      <a:pt x="33" y="50"/>
                      <a:pt x="34" y="50"/>
                      <a:pt x="34" y="50"/>
                    </a:cubicBezTo>
                    <a:cubicBezTo>
                      <a:pt x="37" y="50"/>
                      <a:pt x="37" y="50"/>
                      <a:pt x="37" y="50"/>
                    </a:cubicBezTo>
                    <a:cubicBezTo>
                      <a:pt x="39" y="50"/>
                      <a:pt x="42" y="50"/>
                      <a:pt x="45" y="50"/>
                    </a:cubicBezTo>
                    <a:cubicBezTo>
                      <a:pt x="45" y="50"/>
                      <a:pt x="45" y="50"/>
                      <a:pt x="46" y="50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5" y="49"/>
                      <a:pt x="45" y="48"/>
                      <a:pt x="45" y="47"/>
                    </a:cubicBezTo>
                    <a:cubicBezTo>
                      <a:pt x="43" y="39"/>
                      <a:pt x="42" y="31"/>
                      <a:pt x="42" y="23"/>
                    </a:cubicBezTo>
                    <a:cubicBezTo>
                      <a:pt x="42" y="19"/>
                      <a:pt x="41" y="15"/>
                      <a:pt x="41" y="11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5" y="3"/>
                      <a:pt x="35" y="3"/>
                      <a:pt x="35" y="4"/>
                    </a:cubicBezTo>
                    <a:cubicBezTo>
                      <a:pt x="35" y="6"/>
                      <a:pt x="35" y="8"/>
                      <a:pt x="31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0" y="8"/>
                      <a:pt x="30" y="8"/>
                      <a:pt x="29" y="8"/>
                    </a:cubicBezTo>
                    <a:cubicBezTo>
                      <a:pt x="28" y="7"/>
                      <a:pt x="26" y="7"/>
                      <a:pt x="25" y="7"/>
                    </a:cubicBezTo>
                    <a:cubicBezTo>
                      <a:pt x="23" y="7"/>
                      <a:pt x="23" y="8"/>
                      <a:pt x="23" y="8"/>
                    </a:cubicBezTo>
                    <a:cubicBezTo>
                      <a:pt x="23" y="8"/>
                      <a:pt x="23" y="8"/>
                      <a:pt x="23" y="9"/>
                    </a:cubicBezTo>
                    <a:cubicBezTo>
                      <a:pt x="23" y="15"/>
                      <a:pt x="23" y="18"/>
                      <a:pt x="21" y="19"/>
                    </a:cubicBezTo>
                    <a:cubicBezTo>
                      <a:pt x="17" y="20"/>
                      <a:pt x="18" y="21"/>
                      <a:pt x="18" y="24"/>
                    </a:cubicBezTo>
                    <a:cubicBezTo>
                      <a:pt x="18" y="25"/>
                      <a:pt x="18" y="25"/>
                      <a:pt x="18" y="26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7" y="27"/>
                      <a:pt x="15" y="27"/>
                      <a:pt x="14" y="27"/>
                    </a:cubicBezTo>
                    <a:cubicBezTo>
                      <a:pt x="12" y="27"/>
                      <a:pt x="10" y="27"/>
                      <a:pt x="9" y="27"/>
                    </a:cubicBezTo>
                    <a:cubicBezTo>
                      <a:pt x="6" y="27"/>
                      <a:pt x="4" y="27"/>
                      <a:pt x="4" y="27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5" y="29"/>
                      <a:pt x="5" y="32"/>
                      <a:pt x="5" y="34"/>
                    </a:cubicBezTo>
                    <a:cubicBezTo>
                      <a:pt x="5" y="35"/>
                      <a:pt x="5" y="36"/>
                      <a:pt x="5" y="36"/>
                    </a:cubicBezTo>
                    <a:cubicBezTo>
                      <a:pt x="6" y="39"/>
                      <a:pt x="6" y="42"/>
                      <a:pt x="5" y="45"/>
                    </a:cubicBezTo>
                    <a:cubicBezTo>
                      <a:pt x="6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0" name="Freeform 280"/>
              <p:cNvSpPr/>
              <p:nvPr/>
            </p:nvSpPr>
            <p:spPr bwMode="auto">
              <a:xfrm>
                <a:off x="2762" y="1577"/>
                <a:ext cx="81" cy="67"/>
              </a:xfrm>
              <a:custGeom>
                <a:avLst/>
                <a:gdLst>
                  <a:gd name="T0" fmla="*/ 0 w 47"/>
                  <a:gd name="T1" fmla="*/ 39 h 39"/>
                  <a:gd name="T2" fmla="*/ 6 w 47"/>
                  <a:gd name="T3" fmla="*/ 37 h 39"/>
                  <a:gd name="T4" fmla="*/ 12 w 47"/>
                  <a:gd name="T5" fmla="*/ 31 h 39"/>
                  <a:gd name="T6" fmla="*/ 13 w 47"/>
                  <a:gd name="T7" fmla="*/ 23 h 39"/>
                  <a:gd name="T8" fmla="*/ 16 w 47"/>
                  <a:gd name="T9" fmla="*/ 16 h 39"/>
                  <a:gd name="T10" fmla="*/ 24 w 47"/>
                  <a:gd name="T11" fmla="*/ 11 h 39"/>
                  <a:gd name="T12" fmla="*/ 28 w 47"/>
                  <a:gd name="T13" fmla="*/ 3 h 39"/>
                  <a:gd name="T14" fmla="*/ 33 w 47"/>
                  <a:gd name="T15" fmla="*/ 5 h 39"/>
                  <a:gd name="T16" fmla="*/ 43 w 47"/>
                  <a:gd name="T17" fmla="*/ 5 h 39"/>
                  <a:gd name="T18" fmla="*/ 42 w 47"/>
                  <a:gd name="T19" fmla="*/ 5 h 39"/>
                  <a:gd name="T20" fmla="*/ 45 w 47"/>
                  <a:gd name="T21" fmla="*/ 14 h 39"/>
                  <a:gd name="T22" fmla="*/ 46 w 47"/>
                  <a:gd name="T23" fmla="*/ 19 h 39"/>
                  <a:gd name="T24" fmla="*/ 37 w 47"/>
                  <a:gd name="T25" fmla="*/ 25 h 39"/>
                  <a:gd name="T26" fmla="*/ 27 w 47"/>
                  <a:gd name="T27" fmla="*/ 30 h 39"/>
                  <a:gd name="T28" fmla="*/ 19 w 47"/>
                  <a:gd name="T29" fmla="*/ 33 h 39"/>
                  <a:gd name="T30" fmla="*/ 14 w 47"/>
                  <a:gd name="T31" fmla="*/ 39 h 39"/>
                  <a:gd name="T32" fmla="*/ 0 w 47"/>
                  <a:gd name="T33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" h="39">
                    <a:moveTo>
                      <a:pt x="0" y="39"/>
                    </a:moveTo>
                    <a:cubicBezTo>
                      <a:pt x="1" y="37"/>
                      <a:pt x="4" y="38"/>
                      <a:pt x="6" y="37"/>
                    </a:cubicBezTo>
                    <a:cubicBezTo>
                      <a:pt x="8" y="35"/>
                      <a:pt x="11" y="33"/>
                      <a:pt x="12" y="31"/>
                    </a:cubicBezTo>
                    <a:cubicBezTo>
                      <a:pt x="13" y="28"/>
                      <a:pt x="12" y="26"/>
                      <a:pt x="13" y="23"/>
                    </a:cubicBezTo>
                    <a:cubicBezTo>
                      <a:pt x="13" y="22"/>
                      <a:pt x="15" y="18"/>
                      <a:pt x="16" y="16"/>
                    </a:cubicBezTo>
                    <a:cubicBezTo>
                      <a:pt x="19" y="14"/>
                      <a:pt x="21" y="13"/>
                      <a:pt x="24" y="11"/>
                    </a:cubicBezTo>
                    <a:cubicBezTo>
                      <a:pt x="26" y="10"/>
                      <a:pt x="27" y="6"/>
                      <a:pt x="28" y="3"/>
                    </a:cubicBezTo>
                    <a:cubicBezTo>
                      <a:pt x="29" y="0"/>
                      <a:pt x="31" y="4"/>
                      <a:pt x="33" y="5"/>
                    </a:cubicBezTo>
                    <a:cubicBezTo>
                      <a:pt x="36" y="6"/>
                      <a:pt x="40" y="5"/>
                      <a:pt x="43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5" y="7"/>
                      <a:pt x="45" y="11"/>
                      <a:pt x="45" y="14"/>
                    </a:cubicBezTo>
                    <a:cubicBezTo>
                      <a:pt x="45" y="16"/>
                      <a:pt x="47" y="17"/>
                      <a:pt x="46" y="19"/>
                    </a:cubicBezTo>
                    <a:cubicBezTo>
                      <a:pt x="44" y="19"/>
                      <a:pt x="33" y="20"/>
                      <a:pt x="37" y="25"/>
                    </a:cubicBezTo>
                    <a:cubicBezTo>
                      <a:pt x="34" y="26"/>
                      <a:pt x="30" y="29"/>
                      <a:pt x="27" y="30"/>
                    </a:cubicBezTo>
                    <a:cubicBezTo>
                      <a:pt x="25" y="30"/>
                      <a:pt x="21" y="31"/>
                      <a:pt x="19" y="33"/>
                    </a:cubicBezTo>
                    <a:cubicBezTo>
                      <a:pt x="15" y="37"/>
                      <a:pt x="20" y="39"/>
                      <a:pt x="14" y="39"/>
                    </a:cubicBezTo>
                    <a:cubicBezTo>
                      <a:pt x="9" y="39"/>
                      <a:pt x="5" y="39"/>
                      <a:pt x="0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1" name="Freeform 281"/>
              <p:cNvSpPr>
                <a:spLocks noEditPoints="1"/>
              </p:cNvSpPr>
              <p:nvPr/>
            </p:nvSpPr>
            <p:spPr bwMode="auto">
              <a:xfrm>
                <a:off x="2759" y="1579"/>
                <a:ext cx="91" cy="67"/>
              </a:xfrm>
              <a:custGeom>
                <a:avLst/>
                <a:gdLst>
                  <a:gd name="T0" fmla="*/ 0 w 53"/>
                  <a:gd name="T1" fmla="*/ 39 h 39"/>
                  <a:gd name="T2" fmla="*/ 5 w 53"/>
                  <a:gd name="T3" fmla="*/ 36 h 39"/>
                  <a:gd name="T4" fmla="*/ 9 w 53"/>
                  <a:gd name="T5" fmla="*/ 34 h 39"/>
                  <a:gd name="T6" fmla="*/ 14 w 53"/>
                  <a:gd name="T7" fmla="*/ 25 h 39"/>
                  <a:gd name="T8" fmla="*/ 18 w 53"/>
                  <a:gd name="T9" fmla="*/ 15 h 39"/>
                  <a:gd name="T10" fmla="*/ 25 w 53"/>
                  <a:gd name="T11" fmla="*/ 9 h 39"/>
                  <a:gd name="T12" fmla="*/ 29 w 53"/>
                  <a:gd name="T13" fmla="*/ 2 h 39"/>
                  <a:gd name="T14" fmla="*/ 34 w 53"/>
                  <a:gd name="T15" fmla="*/ 2 h 39"/>
                  <a:gd name="T16" fmla="*/ 39 w 53"/>
                  <a:gd name="T17" fmla="*/ 3 h 39"/>
                  <a:gd name="T18" fmla="*/ 42 w 53"/>
                  <a:gd name="T19" fmla="*/ 3 h 39"/>
                  <a:gd name="T20" fmla="*/ 53 w 53"/>
                  <a:gd name="T21" fmla="*/ 5 h 39"/>
                  <a:gd name="T22" fmla="*/ 48 w 53"/>
                  <a:gd name="T23" fmla="*/ 11 h 39"/>
                  <a:gd name="T24" fmla="*/ 49 w 53"/>
                  <a:gd name="T25" fmla="*/ 15 h 39"/>
                  <a:gd name="T26" fmla="*/ 49 w 53"/>
                  <a:gd name="T27" fmla="*/ 19 h 39"/>
                  <a:gd name="T28" fmla="*/ 39 w 53"/>
                  <a:gd name="T29" fmla="*/ 21 h 39"/>
                  <a:gd name="T30" fmla="*/ 40 w 53"/>
                  <a:gd name="T31" fmla="*/ 24 h 39"/>
                  <a:gd name="T32" fmla="*/ 36 w 53"/>
                  <a:gd name="T33" fmla="*/ 27 h 39"/>
                  <a:gd name="T34" fmla="*/ 21 w 53"/>
                  <a:gd name="T35" fmla="*/ 33 h 39"/>
                  <a:gd name="T36" fmla="*/ 20 w 53"/>
                  <a:gd name="T37" fmla="*/ 38 h 39"/>
                  <a:gd name="T38" fmla="*/ 7 w 53"/>
                  <a:gd name="T39" fmla="*/ 37 h 39"/>
                  <a:gd name="T40" fmla="*/ 18 w 53"/>
                  <a:gd name="T41" fmla="*/ 37 h 39"/>
                  <a:gd name="T42" fmla="*/ 20 w 53"/>
                  <a:gd name="T43" fmla="*/ 31 h 39"/>
                  <a:gd name="T44" fmla="*/ 34 w 53"/>
                  <a:gd name="T45" fmla="*/ 25 h 39"/>
                  <a:gd name="T46" fmla="*/ 37 w 53"/>
                  <a:gd name="T47" fmla="*/ 21 h 39"/>
                  <a:gd name="T48" fmla="*/ 47 w 53"/>
                  <a:gd name="T49" fmla="*/ 16 h 39"/>
                  <a:gd name="T50" fmla="*/ 46 w 53"/>
                  <a:gd name="T51" fmla="*/ 11 h 39"/>
                  <a:gd name="T52" fmla="*/ 44 w 53"/>
                  <a:gd name="T53" fmla="*/ 5 h 39"/>
                  <a:gd name="T54" fmla="*/ 39 w 53"/>
                  <a:gd name="T55" fmla="*/ 5 h 39"/>
                  <a:gd name="T56" fmla="*/ 33 w 53"/>
                  <a:gd name="T57" fmla="*/ 3 h 39"/>
                  <a:gd name="T58" fmla="*/ 31 w 53"/>
                  <a:gd name="T59" fmla="*/ 3 h 39"/>
                  <a:gd name="T60" fmla="*/ 26 w 53"/>
                  <a:gd name="T61" fmla="*/ 11 h 39"/>
                  <a:gd name="T62" fmla="*/ 19 w 53"/>
                  <a:gd name="T63" fmla="*/ 16 h 39"/>
                  <a:gd name="T64" fmla="*/ 16 w 53"/>
                  <a:gd name="T65" fmla="*/ 25 h 39"/>
                  <a:gd name="T66" fmla="*/ 10 w 53"/>
                  <a:gd name="T67" fmla="*/ 35 h 39"/>
                  <a:gd name="T68" fmla="*/ 7 w 53"/>
                  <a:gd name="T69" fmla="*/ 3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3" h="39">
                    <a:moveTo>
                      <a:pt x="16" y="39"/>
                    </a:moveTo>
                    <a:cubicBezTo>
                      <a:pt x="0" y="39"/>
                      <a:pt x="0" y="39"/>
                      <a:pt x="0" y="39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2" y="36"/>
                      <a:pt x="4" y="36"/>
                      <a:pt x="5" y="36"/>
                    </a:cubicBezTo>
                    <a:cubicBezTo>
                      <a:pt x="6" y="36"/>
                      <a:pt x="7" y="35"/>
                      <a:pt x="7" y="35"/>
                    </a:cubicBezTo>
                    <a:cubicBezTo>
                      <a:pt x="8" y="35"/>
                      <a:pt x="8" y="34"/>
                      <a:pt x="9" y="34"/>
                    </a:cubicBezTo>
                    <a:cubicBezTo>
                      <a:pt x="10" y="33"/>
                      <a:pt x="12" y="31"/>
                      <a:pt x="13" y="30"/>
                    </a:cubicBezTo>
                    <a:cubicBezTo>
                      <a:pt x="14" y="28"/>
                      <a:pt x="14" y="27"/>
                      <a:pt x="14" y="25"/>
                    </a:cubicBezTo>
                    <a:cubicBezTo>
                      <a:pt x="14" y="24"/>
                      <a:pt x="14" y="23"/>
                      <a:pt x="14" y="22"/>
                    </a:cubicBezTo>
                    <a:cubicBezTo>
                      <a:pt x="14" y="20"/>
                      <a:pt x="17" y="16"/>
                      <a:pt x="18" y="15"/>
                    </a:cubicBezTo>
                    <a:cubicBezTo>
                      <a:pt x="20" y="12"/>
                      <a:pt x="22" y="11"/>
                      <a:pt x="25" y="10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7" y="8"/>
                      <a:pt x="28" y="6"/>
                      <a:pt x="28" y="4"/>
                    </a:cubicBezTo>
                    <a:cubicBezTo>
                      <a:pt x="28" y="3"/>
                      <a:pt x="29" y="3"/>
                      <a:pt x="29" y="2"/>
                    </a:cubicBezTo>
                    <a:cubicBezTo>
                      <a:pt x="30" y="1"/>
                      <a:pt x="30" y="0"/>
                      <a:pt x="31" y="0"/>
                    </a:cubicBezTo>
                    <a:cubicBezTo>
                      <a:pt x="33" y="0"/>
                      <a:pt x="33" y="1"/>
                      <a:pt x="34" y="2"/>
                    </a:cubicBezTo>
                    <a:cubicBezTo>
                      <a:pt x="35" y="2"/>
                      <a:pt x="35" y="3"/>
                      <a:pt x="36" y="3"/>
                    </a:cubicBezTo>
                    <a:cubicBezTo>
                      <a:pt x="37" y="3"/>
                      <a:pt x="38" y="3"/>
                      <a:pt x="39" y="3"/>
                    </a:cubicBezTo>
                    <a:cubicBezTo>
                      <a:pt x="40" y="3"/>
                      <a:pt x="40" y="3"/>
                      <a:pt x="41" y="3"/>
                    </a:cubicBezTo>
                    <a:cubicBezTo>
                      <a:pt x="41" y="3"/>
                      <a:pt x="42" y="3"/>
                      <a:pt x="42" y="3"/>
                    </a:cubicBezTo>
                    <a:cubicBezTo>
                      <a:pt x="44" y="3"/>
                      <a:pt x="45" y="3"/>
                      <a:pt x="45" y="4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47" y="5"/>
                      <a:pt x="47" y="5"/>
                      <a:pt x="47" y="5"/>
                    </a:cubicBezTo>
                    <a:cubicBezTo>
                      <a:pt x="48" y="7"/>
                      <a:pt x="48" y="9"/>
                      <a:pt x="48" y="11"/>
                    </a:cubicBezTo>
                    <a:cubicBezTo>
                      <a:pt x="48" y="11"/>
                      <a:pt x="48" y="12"/>
                      <a:pt x="48" y="13"/>
                    </a:cubicBezTo>
                    <a:cubicBezTo>
                      <a:pt x="48" y="13"/>
                      <a:pt x="48" y="14"/>
                      <a:pt x="49" y="15"/>
                    </a:cubicBezTo>
                    <a:cubicBezTo>
                      <a:pt x="49" y="16"/>
                      <a:pt x="50" y="17"/>
                      <a:pt x="49" y="18"/>
                    </a:cubicBezTo>
                    <a:cubicBezTo>
                      <a:pt x="49" y="19"/>
                      <a:pt x="49" y="19"/>
                      <a:pt x="49" y="19"/>
                    </a:cubicBezTo>
                    <a:cubicBezTo>
                      <a:pt x="49" y="19"/>
                      <a:pt x="49" y="19"/>
                      <a:pt x="49" y="19"/>
                    </a:cubicBezTo>
                    <a:cubicBezTo>
                      <a:pt x="41" y="19"/>
                      <a:pt x="40" y="21"/>
                      <a:pt x="39" y="21"/>
                    </a:cubicBezTo>
                    <a:cubicBezTo>
                      <a:pt x="39" y="22"/>
                      <a:pt x="39" y="22"/>
                      <a:pt x="39" y="23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39" y="25"/>
                      <a:pt x="39" y="25"/>
                      <a:pt x="39" y="25"/>
                    </a:cubicBezTo>
                    <a:cubicBezTo>
                      <a:pt x="38" y="25"/>
                      <a:pt x="37" y="26"/>
                      <a:pt x="36" y="27"/>
                    </a:cubicBezTo>
                    <a:cubicBezTo>
                      <a:pt x="34" y="28"/>
                      <a:pt x="31" y="29"/>
                      <a:pt x="29" y="30"/>
                    </a:cubicBezTo>
                    <a:cubicBezTo>
                      <a:pt x="27" y="30"/>
                      <a:pt x="23" y="31"/>
                      <a:pt x="21" y="33"/>
                    </a:cubicBezTo>
                    <a:cubicBezTo>
                      <a:pt x="20" y="34"/>
                      <a:pt x="20" y="35"/>
                      <a:pt x="20" y="36"/>
                    </a:cubicBezTo>
                    <a:cubicBezTo>
                      <a:pt x="20" y="37"/>
                      <a:pt x="20" y="38"/>
                      <a:pt x="20" y="38"/>
                    </a:cubicBezTo>
                    <a:cubicBezTo>
                      <a:pt x="19" y="39"/>
                      <a:pt x="18" y="39"/>
                      <a:pt x="16" y="39"/>
                    </a:cubicBezTo>
                    <a:close/>
                    <a:moveTo>
                      <a:pt x="7" y="37"/>
                    </a:moveTo>
                    <a:cubicBezTo>
                      <a:pt x="16" y="37"/>
                      <a:pt x="16" y="37"/>
                      <a:pt x="16" y="37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8" y="37"/>
                      <a:pt x="18" y="36"/>
                      <a:pt x="18" y="36"/>
                    </a:cubicBezTo>
                    <a:cubicBezTo>
                      <a:pt x="18" y="35"/>
                      <a:pt x="18" y="33"/>
                      <a:pt x="20" y="31"/>
                    </a:cubicBezTo>
                    <a:cubicBezTo>
                      <a:pt x="22" y="29"/>
                      <a:pt x="27" y="28"/>
                      <a:pt x="29" y="28"/>
                    </a:cubicBezTo>
                    <a:cubicBezTo>
                      <a:pt x="31" y="27"/>
                      <a:pt x="33" y="26"/>
                      <a:pt x="34" y="25"/>
                    </a:cubicBezTo>
                    <a:cubicBezTo>
                      <a:pt x="35" y="24"/>
                      <a:pt x="36" y="24"/>
                      <a:pt x="37" y="23"/>
                    </a:cubicBezTo>
                    <a:cubicBezTo>
                      <a:pt x="37" y="22"/>
                      <a:pt x="37" y="21"/>
                      <a:pt x="37" y="21"/>
                    </a:cubicBezTo>
                    <a:cubicBezTo>
                      <a:pt x="39" y="18"/>
                      <a:pt x="43" y="17"/>
                      <a:pt x="48" y="17"/>
                    </a:cubicBezTo>
                    <a:cubicBezTo>
                      <a:pt x="48" y="17"/>
                      <a:pt x="47" y="16"/>
                      <a:pt x="47" y="16"/>
                    </a:cubicBezTo>
                    <a:cubicBezTo>
                      <a:pt x="46" y="15"/>
                      <a:pt x="46" y="14"/>
                      <a:pt x="46" y="13"/>
                    </a:cubicBezTo>
                    <a:cubicBezTo>
                      <a:pt x="46" y="12"/>
                      <a:pt x="46" y="12"/>
                      <a:pt x="46" y="11"/>
                    </a:cubicBezTo>
                    <a:cubicBezTo>
                      <a:pt x="46" y="8"/>
                      <a:pt x="46" y="6"/>
                      <a:pt x="44" y="5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2" y="5"/>
                      <a:pt x="42" y="5"/>
                      <a:pt x="41" y="5"/>
                    </a:cubicBezTo>
                    <a:cubicBezTo>
                      <a:pt x="40" y="5"/>
                      <a:pt x="40" y="5"/>
                      <a:pt x="39" y="5"/>
                    </a:cubicBezTo>
                    <a:cubicBezTo>
                      <a:pt x="38" y="5"/>
                      <a:pt x="36" y="5"/>
                      <a:pt x="35" y="5"/>
                    </a:cubicBezTo>
                    <a:cubicBezTo>
                      <a:pt x="34" y="4"/>
                      <a:pt x="34" y="4"/>
                      <a:pt x="33" y="3"/>
                    </a:cubicBezTo>
                    <a:cubicBezTo>
                      <a:pt x="33" y="3"/>
                      <a:pt x="32" y="2"/>
                      <a:pt x="31" y="2"/>
                    </a:cubicBezTo>
                    <a:cubicBezTo>
                      <a:pt x="31" y="2"/>
                      <a:pt x="31" y="2"/>
                      <a:pt x="31" y="3"/>
                    </a:cubicBezTo>
                    <a:cubicBezTo>
                      <a:pt x="31" y="3"/>
                      <a:pt x="30" y="4"/>
                      <a:pt x="30" y="5"/>
                    </a:cubicBezTo>
                    <a:cubicBezTo>
                      <a:pt x="29" y="7"/>
                      <a:pt x="28" y="10"/>
                      <a:pt x="26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3" y="13"/>
                      <a:pt x="21" y="14"/>
                      <a:pt x="19" y="16"/>
                    </a:cubicBezTo>
                    <a:cubicBezTo>
                      <a:pt x="18" y="17"/>
                      <a:pt x="16" y="21"/>
                      <a:pt x="16" y="22"/>
                    </a:cubicBezTo>
                    <a:cubicBezTo>
                      <a:pt x="15" y="23"/>
                      <a:pt x="16" y="24"/>
                      <a:pt x="16" y="25"/>
                    </a:cubicBezTo>
                    <a:cubicBezTo>
                      <a:pt x="16" y="27"/>
                      <a:pt x="16" y="28"/>
                      <a:pt x="15" y="30"/>
                    </a:cubicBezTo>
                    <a:cubicBezTo>
                      <a:pt x="14" y="33"/>
                      <a:pt x="12" y="34"/>
                      <a:pt x="10" y="35"/>
                    </a:cubicBezTo>
                    <a:cubicBezTo>
                      <a:pt x="9" y="36"/>
                      <a:pt x="9" y="36"/>
                      <a:pt x="8" y="36"/>
                    </a:cubicBezTo>
                    <a:cubicBezTo>
                      <a:pt x="8" y="37"/>
                      <a:pt x="7" y="37"/>
                      <a:pt x="7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2" name="Freeform 282"/>
              <p:cNvSpPr/>
              <p:nvPr/>
            </p:nvSpPr>
            <p:spPr bwMode="auto">
              <a:xfrm>
                <a:off x="2850" y="1675"/>
                <a:ext cx="109" cy="85"/>
              </a:xfrm>
              <a:custGeom>
                <a:avLst/>
                <a:gdLst>
                  <a:gd name="T0" fmla="*/ 59 w 63"/>
                  <a:gd name="T1" fmla="*/ 2 h 49"/>
                  <a:gd name="T2" fmla="*/ 54 w 63"/>
                  <a:gd name="T3" fmla="*/ 1 h 49"/>
                  <a:gd name="T4" fmla="*/ 47 w 63"/>
                  <a:gd name="T5" fmla="*/ 1 h 49"/>
                  <a:gd name="T6" fmla="*/ 36 w 63"/>
                  <a:gd name="T7" fmla="*/ 7 h 49"/>
                  <a:gd name="T8" fmla="*/ 26 w 63"/>
                  <a:gd name="T9" fmla="*/ 14 h 49"/>
                  <a:gd name="T10" fmla="*/ 16 w 63"/>
                  <a:gd name="T11" fmla="*/ 19 h 49"/>
                  <a:gd name="T12" fmla="*/ 15 w 63"/>
                  <a:gd name="T13" fmla="*/ 32 h 49"/>
                  <a:gd name="T14" fmla="*/ 5 w 63"/>
                  <a:gd name="T15" fmla="*/ 35 h 49"/>
                  <a:gd name="T16" fmla="*/ 0 w 63"/>
                  <a:gd name="T17" fmla="*/ 37 h 49"/>
                  <a:gd name="T18" fmla="*/ 3 w 63"/>
                  <a:gd name="T19" fmla="*/ 42 h 49"/>
                  <a:gd name="T20" fmla="*/ 5 w 63"/>
                  <a:gd name="T21" fmla="*/ 45 h 49"/>
                  <a:gd name="T22" fmla="*/ 8 w 63"/>
                  <a:gd name="T23" fmla="*/ 45 h 49"/>
                  <a:gd name="T24" fmla="*/ 10 w 63"/>
                  <a:gd name="T25" fmla="*/ 48 h 49"/>
                  <a:gd name="T26" fmla="*/ 9 w 63"/>
                  <a:gd name="T27" fmla="*/ 47 h 49"/>
                  <a:gd name="T28" fmla="*/ 14 w 63"/>
                  <a:gd name="T29" fmla="*/ 49 h 49"/>
                  <a:gd name="T30" fmla="*/ 21 w 63"/>
                  <a:gd name="T31" fmla="*/ 41 h 49"/>
                  <a:gd name="T32" fmla="*/ 27 w 63"/>
                  <a:gd name="T33" fmla="*/ 44 h 49"/>
                  <a:gd name="T34" fmla="*/ 32 w 63"/>
                  <a:gd name="T35" fmla="*/ 43 h 49"/>
                  <a:gd name="T36" fmla="*/ 38 w 63"/>
                  <a:gd name="T37" fmla="*/ 44 h 49"/>
                  <a:gd name="T38" fmla="*/ 45 w 63"/>
                  <a:gd name="T39" fmla="*/ 42 h 49"/>
                  <a:gd name="T40" fmla="*/ 51 w 63"/>
                  <a:gd name="T41" fmla="*/ 41 h 49"/>
                  <a:gd name="T42" fmla="*/ 53 w 63"/>
                  <a:gd name="T43" fmla="*/ 39 h 49"/>
                  <a:gd name="T44" fmla="*/ 57 w 63"/>
                  <a:gd name="T45" fmla="*/ 32 h 49"/>
                  <a:gd name="T46" fmla="*/ 61 w 63"/>
                  <a:gd name="T47" fmla="*/ 21 h 49"/>
                  <a:gd name="T48" fmla="*/ 61 w 63"/>
                  <a:gd name="T49" fmla="*/ 12 h 49"/>
                  <a:gd name="T50" fmla="*/ 59 w 63"/>
                  <a:gd name="T51" fmla="*/ 2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3" h="49">
                    <a:moveTo>
                      <a:pt x="59" y="2"/>
                    </a:moveTo>
                    <a:cubicBezTo>
                      <a:pt x="57" y="4"/>
                      <a:pt x="57" y="1"/>
                      <a:pt x="54" y="1"/>
                    </a:cubicBezTo>
                    <a:cubicBezTo>
                      <a:pt x="52" y="0"/>
                      <a:pt x="49" y="1"/>
                      <a:pt x="47" y="1"/>
                    </a:cubicBezTo>
                    <a:cubicBezTo>
                      <a:pt x="44" y="1"/>
                      <a:pt x="39" y="5"/>
                      <a:pt x="36" y="7"/>
                    </a:cubicBezTo>
                    <a:cubicBezTo>
                      <a:pt x="33" y="10"/>
                      <a:pt x="29" y="12"/>
                      <a:pt x="26" y="14"/>
                    </a:cubicBezTo>
                    <a:cubicBezTo>
                      <a:pt x="24" y="16"/>
                      <a:pt x="16" y="19"/>
                      <a:pt x="16" y="19"/>
                    </a:cubicBezTo>
                    <a:cubicBezTo>
                      <a:pt x="16" y="23"/>
                      <a:pt x="17" y="29"/>
                      <a:pt x="15" y="32"/>
                    </a:cubicBezTo>
                    <a:cubicBezTo>
                      <a:pt x="12" y="36"/>
                      <a:pt x="8" y="32"/>
                      <a:pt x="5" y="35"/>
                    </a:cubicBezTo>
                    <a:cubicBezTo>
                      <a:pt x="3" y="36"/>
                      <a:pt x="0" y="36"/>
                      <a:pt x="0" y="37"/>
                    </a:cubicBezTo>
                    <a:cubicBezTo>
                      <a:pt x="0" y="39"/>
                      <a:pt x="2" y="40"/>
                      <a:pt x="3" y="42"/>
                    </a:cubicBezTo>
                    <a:cubicBezTo>
                      <a:pt x="4" y="43"/>
                      <a:pt x="4" y="44"/>
                      <a:pt x="5" y="45"/>
                    </a:cubicBezTo>
                    <a:cubicBezTo>
                      <a:pt x="6" y="45"/>
                      <a:pt x="7" y="44"/>
                      <a:pt x="8" y="45"/>
                    </a:cubicBezTo>
                    <a:cubicBezTo>
                      <a:pt x="9" y="46"/>
                      <a:pt x="8" y="47"/>
                      <a:pt x="10" y="48"/>
                    </a:cubicBezTo>
                    <a:cubicBezTo>
                      <a:pt x="9" y="48"/>
                      <a:pt x="9" y="47"/>
                      <a:pt x="9" y="47"/>
                    </a:cubicBezTo>
                    <a:cubicBezTo>
                      <a:pt x="11" y="46"/>
                      <a:pt x="12" y="48"/>
                      <a:pt x="14" y="49"/>
                    </a:cubicBezTo>
                    <a:cubicBezTo>
                      <a:pt x="13" y="45"/>
                      <a:pt x="17" y="41"/>
                      <a:pt x="21" y="41"/>
                    </a:cubicBezTo>
                    <a:cubicBezTo>
                      <a:pt x="23" y="40"/>
                      <a:pt x="25" y="42"/>
                      <a:pt x="27" y="44"/>
                    </a:cubicBezTo>
                    <a:cubicBezTo>
                      <a:pt x="28" y="45"/>
                      <a:pt x="30" y="42"/>
                      <a:pt x="32" y="43"/>
                    </a:cubicBezTo>
                    <a:cubicBezTo>
                      <a:pt x="34" y="45"/>
                      <a:pt x="36" y="45"/>
                      <a:pt x="38" y="44"/>
                    </a:cubicBezTo>
                    <a:cubicBezTo>
                      <a:pt x="40" y="42"/>
                      <a:pt x="42" y="42"/>
                      <a:pt x="45" y="42"/>
                    </a:cubicBezTo>
                    <a:cubicBezTo>
                      <a:pt x="48" y="42"/>
                      <a:pt x="49" y="44"/>
                      <a:pt x="51" y="41"/>
                    </a:cubicBezTo>
                    <a:cubicBezTo>
                      <a:pt x="52" y="40"/>
                      <a:pt x="50" y="38"/>
                      <a:pt x="53" y="39"/>
                    </a:cubicBezTo>
                    <a:cubicBezTo>
                      <a:pt x="51" y="37"/>
                      <a:pt x="56" y="33"/>
                      <a:pt x="57" y="32"/>
                    </a:cubicBezTo>
                    <a:cubicBezTo>
                      <a:pt x="60" y="28"/>
                      <a:pt x="60" y="26"/>
                      <a:pt x="61" y="21"/>
                    </a:cubicBezTo>
                    <a:cubicBezTo>
                      <a:pt x="61" y="18"/>
                      <a:pt x="63" y="14"/>
                      <a:pt x="61" y="12"/>
                    </a:cubicBezTo>
                    <a:cubicBezTo>
                      <a:pt x="58" y="10"/>
                      <a:pt x="59" y="6"/>
                      <a:pt x="5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3" name="Freeform 283"/>
              <p:cNvSpPr>
                <a:spLocks noEditPoints="1"/>
              </p:cNvSpPr>
              <p:nvPr/>
            </p:nvSpPr>
            <p:spPr bwMode="auto">
              <a:xfrm>
                <a:off x="2849" y="1674"/>
                <a:ext cx="112" cy="91"/>
              </a:xfrm>
              <a:custGeom>
                <a:avLst/>
                <a:gdLst>
                  <a:gd name="T0" fmla="*/ 14 w 65"/>
                  <a:gd name="T1" fmla="*/ 51 h 53"/>
                  <a:gd name="T2" fmla="*/ 11 w 65"/>
                  <a:gd name="T3" fmla="*/ 48 h 53"/>
                  <a:gd name="T4" fmla="*/ 12 w 65"/>
                  <a:gd name="T5" fmla="*/ 49 h 53"/>
                  <a:gd name="T6" fmla="*/ 10 w 65"/>
                  <a:gd name="T7" fmla="*/ 50 h 53"/>
                  <a:gd name="T8" fmla="*/ 9 w 65"/>
                  <a:gd name="T9" fmla="*/ 47 h 53"/>
                  <a:gd name="T10" fmla="*/ 5 w 65"/>
                  <a:gd name="T11" fmla="*/ 46 h 53"/>
                  <a:gd name="T12" fmla="*/ 0 w 65"/>
                  <a:gd name="T13" fmla="*/ 38 h 53"/>
                  <a:gd name="T14" fmla="*/ 5 w 65"/>
                  <a:gd name="T15" fmla="*/ 35 h 53"/>
                  <a:gd name="T16" fmla="*/ 10 w 65"/>
                  <a:gd name="T17" fmla="*/ 34 h 53"/>
                  <a:gd name="T18" fmla="*/ 15 w 65"/>
                  <a:gd name="T19" fmla="*/ 33 h 53"/>
                  <a:gd name="T20" fmla="*/ 16 w 65"/>
                  <a:gd name="T21" fmla="*/ 20 h 53"/>
                  <a:gd name="T22" fmla="*/ 26 w 65"/>
                  <a:gd name="T23" fmla="*/ 15 h 53"/>
                  <a:gd name="T24" fmla="*/ 39 w 65"/>
                  <a:gd name="T25" fmla="*/ 6 h 53"/>
                  <a:gd name="T26" fmla="*/ 50 w 65"/>
                  <a:gd name="T27" fmla="*/ 1 h 53"/>
                  <a:gd name="T28" fmla="*/ 58 w 65"/>
                  <a:gd name="T29" fmla="*/ 2 h 53"/>
                  <a:gd name="T30" fmla="*/ 61 w 65"/>
                  <a:gd name="T31" fmla="*/ 2 h 53"/>
                  <a:gd name="T32" fmla="*/ 61 w 65"/>
                  <a:gd name="T33" fmla="*/ 5 h 53"/>
                  <a:gd name="T34" fmla="*/ 63 w 65"/>
                  <a:gd name="T35" fmla="*/ 19 h 53"/>
                  <a:gd name="T36" fmla="*/ 63 w 65"/>
                  <a:gd name="T37" fmla="*/ 23 h 53"/>
                  <a:gd name="T38" fmla="*/ 58 w 65"/>
                  <a:gd name="T39" fmla="*/ 34 h 53"/>
                  <a:gd name="T40" fmla="*/ 59 w 65"/>
                  <a:gd name="T41" fmla="*/ 41 h 53"/>
                  <a:gd name="T42" fmla="*/ 53 w 65"/>
                  <a:gd name="T43" fmla="*/ 40 h 53"/>
                  <a:gd name="T44" fmla="*/ 53 w 65"/>
                  <a:gd name="T45" fmla="*/ 43 h 53"/>
                  <a:gd name="T46" fmla="*/ 47 w 65"/>
                  <a:gd name="T47" fmla="*/ 44 h 53"/>
                  <a:gd name="T48" fmla="*/ 39 w 65"/>
                  <a:gd name="T49" fmla="*/ 46 h 53"/>
                  <a:gd name="T50" fmla="*/ 33 w 65"/>
                  <a:gd name="T51" fmla="*/ 45 h 53"/>
                  <a:gd name="T52" fmla="*/ 27 w 65"/>
                  <a:gd name="T53" fmla="*/ 46 h 53"/>
                  <a:gd name="T54" fmla="*/ 22 w 65"/>
                  <a:gd name="T55" fmla="*/ 43 h 53"/>
                  <a:gd name="T56" fmla="*/ 16 w 65"/>
                  <a:gd name="T57" fmla="*/ 50 h 53"/>
                  <a:gd name="T58" fmla="*/ 11 w 65"/>
                  <a:gd name="T59" fmla="*/ 46 h 53"/>
                  <a:gd name="T60" fmla="*/ 15 w 65"/>
                  <a:gd name="T61" fmla="*/ 45 h 53"/>
                  <a:gd name="T62" fmla="*/ 27 w 65"/>
                  <a:gd name="T63" fmla="*/ 43 h 53"/>
                  <a:gd name="T64" fmla="*/ 30 w 65"/>
                  <a:gd name="T65" fmla="*/ 44 h 53"/>
                  <a:gd name="T66" fmla="*/ 38 w 65"/>
                  <a:gd name="T67" fmla="*/ 44 h 53"/>
                  <a:gd name="T68" fmla="*/ 46 w 65"/>
                  <a:gd name="T69" fmla="*/ 42 h 53"/>
                  <a:gd name="T70" fmla="*/ 49 w 65"/>
                  <a:gd name="T71" fmla="*/ 43 h 53"/>
                  <a:gd name="T72" fmla="*/ 51 w 65"/>
                  <a:gd name="T73" fmla="*/ 41 h 53"/>
                  <a:gd name="T74" fmla="*/ 53 w 65"/>
                  <a:gd name="T75" fmla="*/ 39 h 53"/>
                  <a:gd name="T76" fmla="*/ 57 w 65"/>
                  <a:gd name="T77" fmla="*/ 32 h 53"/>
                  <a:gd name="T78" fmla="*/ 61 w 65"/>
                  <a:gd name="T79" fmla="*/ 22 h 53"/>
                  <a:gd name="T80" fmla="*/ 62 w 65"/>
                  <a:gd name="T81" fmla="*/ 14 h 53"/>
                  <a:gd name="T82" fmla="*/ 59 w 65"/>
                  <a:gd name="T83" fmla="*/ 5 h 53"/>
                  <a:gd name="T84" fmla="*/ 55 w 65"/>
                  <a:gd name="T85" fmla="*/ 3 h 53"/>
                  <a:gd name="T86" fmla="*/ 48 w 65"/>
                  <a:gd name="T87" fmla="*/ 3 h 53"/>
                  <a:gd name="T88" fmla="*/ 38 w 65"/>
                  <a:gd name="T89" fmla="*/ 9 h 53"/>
                  <a:gd name="T90" fmla="*/ 22 w 65"/>
                  <a:gd name="T91" fmla="*/ 19 h 53"/>
                  <a:gd name="T92" fmla="*/ 18 w 65"/>
                  <a:gd name="T93" fmla="*/ 24 h 53"/>
                  <a:gd name="T94" fmla="*/ 12 w 65"/>
                  <a:gd name="T95" fmla="*/ 36 h 53"/>
                  <a:gd name="T96" fmla="*/ 8 w 65"/>
                  <a:gd name="T97" fmla="*/ 36 h 53"/>
                  <a:gd name="T98" fmla="*/ 3 w 65"/>
                  <a:gd name="T99" fmla="*/ 38 h 53"/>
                  <a:gd name="T100" fmla="*/ 4 w 65"/>
                  <a:gd name="T101" fmla="*/ 42 h 53"/>
                  <a:gd name="T102" fmla="*/ 8 w 65"/>
                  <a:gd name="T103" fmla="*/ 45 h 53"/>
                  <a:gd name="T104" fmla="*/ 11 w 65"/>
                  <a:gd name="T105" fmla="*/ 4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5" h="53">
                    <a:moveTo>
                      <a:pt x="17" y="53"/>
                    </a:moveTo>
                    <a:cubicBezTo>
                      <a:pt x="14" y="51"/>
                      <a:pt x="14" y="51"/>
                      <a:pt x="14" y="51"/>
                    </a:cubicBezTo>
                    <a:cubicBezTo>
                      <a:pt x="14" y="50"/>
                      <a:pt x="13" y="50"/>
                      <a:pt x="13" y="50"/>
                    </a:cubicBezTo>
                    <a:cubicBezTo>
                      <a:pt x="13" y="49"/>
                      <a:pt x="12" y="48"/>
                      <a:pt x="11" y="48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8"/>
                      <a:pt x="12" y="49"/>
                    </a:cubicBezTo>
                    <a:cubicBezTo>
                      <a:pt x="12" y="50"/>
                      <a:pt x="12" y="50"/>
                      <a:pt x="12" y="50"/>
                    </a:cubicBezTo>
                    <a:cubicBezTo>
                      <a:pt x="10" y="50"/>
                      <a:pt x="10" y="50"/>
                      <a:pt x="10" y="50"/>
                    </a:cubicBezTo>
                    <a:cubicBezTo>
                      <a:pt x="8" y="49"/>
                      <a:pt x="9" y="48"/>
                      <a:pt x="9" y="47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7" y="47"/>
                      <a:pt x="6" y="47"/>
                      <a:pt x="5" y="46"/>
                    </a:cubicBezTo>
                    <a:cubicBezTo>
                      <a:pt x="3" y="43"/>
                      <a:pt x="3" y="43"/>
                      <a:pt x="3" y="43"/>
                    </a:cubicBezTo>
                    <a:cubicBezTo>
                      <a:pt x="2" y="42"/>
                      <a:pt x="0" y="40"/>
                      <a:pt x="0" y="38"/>
                    </a:cubicBezTo>
                    <a:cubicBezTo>
                      <a:pt x="0" y="36"/>
                      <a:pt x="2" y="36"/>
                      <a:pt x="3" y="36"/>
                    </a:cubicBezTo>
                    <a:cubicBezTo>
                      <a:pt x="4" y="36"/>
                      <a:pt x="4" y="35"/>
                      <a:pt x="5" y="35"/>
                    </a:cubicBezTo>
                    <a:cubicBezTo>
                      <a:pt x="6" y="34"/>
                      <a:pt x="7" y="34"/>
                      <a:pt x="8" y="34"/>
                    </a:cubicBezTo>
                    <a:cubicBezTo>
                      <a:pt x="9" y="34"/>
                      <a:pt x="10" y="34"/>
                      <a:pt x="10" y="34"/>
                    </a:cubicBezTo>
                    <a:cubicBezTo>
                      <a:pt x="11" y="34"/>
                      <a:pt x="12" y="34"/>
                      <a:pt x="12" y="34"/>
                    </a:cubicBezTo>
                    <a:cubicBezTo>
                      <a:pt x="14" y="34"/>
                      <a:pt x="15" y="34"/>
                      <a:pt x="15" y="33"/>
                    </a:cubicBezTo>
                    <a:cubicBezTo>
                      <a:pt x="17" y="31"/>
                      <a:pt x="16" y="27"/>
                      <a:pt x="16" y="24"/>
                    </a:cubicBezTo>
                    <a:cubicBezTo>
                      <a:pt x="16" y="22"/>
                      <a:pt x="16" y="21"/>
                      <a:pt x="16" y="20"/>
                    </a:cubicBezTo>
                    <a:cubicBezTo>
                      <a:pt x="16" y="20"/>
                      <a:pt x="16" y="19"/>
                      <a:pt x="21" y="17"/>
                    </a:cubicBezTo>
                    <a:cubicBezTo>
                      <a:pt x="23" y="16"/>
                      <a:pt x="26" y="15"/>
                      <a:pt x="26" y="15"/>
                    </a:cubicBezTo>
                    <a:cubicBezTo>
                      <a:pt x="30" y="12"/>
                      <a:pt x="33" y="10"/>
                      <a:pt x="36" y="7"/>
                    </a:cubicBezTo>
                    <a:cubicBezTo>
                      <a:pt x="37" y="7"/>
                      <a:pt x="38" y="6"/>
                      <a:pt x="39" y="6"/>
                    </a:cubicBezTo>
                    <a:cubicBezTo>
                      <a:pt x="42" y="3"/>
                      <a:pt x="45" y="1"/>
                      <a:pt x="48" y="1"/>
                    </a:cubicBezTo>
                    <a:cubicBezTo>
                      <a:pt x="49" y="1"/>
                      <a:pt x="49" y="1"/>
                      <a:pt x="50" y="1"/>
                    </a:cubicBezTo>
                    <a:cubicBezTo>
                      <a:pt x="52" y="0"/>
                      <a:pt x="54" y="0"/>
                      <a:pt x="56" y="1"/>
                    </a:cubicBezTo>
                    <a:cubicBezTo>
                      <a:pt x="57" y="1"/>
                      <a:pt x="57" y="2"/>
                      <a:pt x="58" y="2"/>
                    </a:cubicBezTo>
                    <a:cubicBezTo>
                      <a:pt x="59" y="3"/>
                      <a:pt x="59" y="3"/>
                      <a:pt x="60" y="3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1" y="4"/>
                      <a:pt x="61" y="5"/>
                      <a:pt x="61" y="5"/>
                    </a:cubicBezTo>
                    <a:cubicBezTo>
                      <a:pt x="61" y="8"/>
                      <a:pt x="61" y="11"/>
                      <a:pt x="63" y="13"/>
                    </a:cubicBezTo>
                    <a:cubicBezTo>
                      <a:pt x="65" y="14"/>
                      <a:pt x="64" y="17"/>
                      <a:pt x="63" y="19"/>
                    </a:cubicBezTo>
                    <a:cubicBezTo>
                      <a:pt x="63" y="20"/>
                      <a:pt x="63" y="21"/>
                      <a:pt x="63" y="22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2" y="28"/>
                      <a:pt x="62" y="29"/>
                      <a:pt x="59" y="33"/>
                    </a:cubicBezTo>
                    <a:cubicBezTo>
                      <a:pt x="58" y="33"/>
                      <a:pt x="58" y="34"/>
                      <a:pt x="58" y="34"/>
                    </a:cubicBezTo>
                    <a:cubicBezTo>
                      <a:pt x="57" y="35"/>
                      <a:pt x="54" y="37"/>
                      <a:pt x="55" y="39"/>
                    </a:cubicBezTo>
                    <a:cubicBezTo>
                      <a:pt x="59" y="41"/>
                      <a:pt x="59" y="41"/>
                      <a:pt x="59" y="41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4" y="40"/>
                      <a:pt x="54" y="40"/>
                      <a:pt x="53" y="40"/>
                    </a:cubicBezTo>
                    <a:cubicBezTo>
                      <a:pt x="53" y="40"/>
                      <a:pt x="53" y="41"/>
                      <a:pt x="53" y="41"/>
                    </a:cubicBezTo>
                    <a:cubicBezTo>
                      <a:pt x="53" y="41"/>
                      <a:pt x="54" y="42"/>
                      <a:pt x="53" y="43"/>
                    </a:cubicBezTo>
                    <a:cubicBezTo>
                      <a:pt x="51" y="45"/>
                      <a:pt x="50" y="45"/>
                      <a:pt x="48" y="44"/>
                    </a:cubicBezTo>
                    <a:cubicBezTo>
                      <a:pt x="48" y="44"/>
                      <a:pt x="47" y="44"/>
                      <a:pt x="47" y="44"/>
                    </a:cubicBezTo>
                    <a:cubicBezTo>
                      <a:pt x="46" y="44"/>
                      <a:pt x="46" y="44"/>
                      <a:pt x="46" y="44"/>
                    </a:cubicBezTo>
                    <a:cubicBezTo>
                      <a:pt x="43" y="44"/>
                      <a:pt x="42" y="44"/>
                      <a:pt x="39" y="46"/>
                    </a:cubicBezTo>
                    <a:cubicBezTo>
                      <a:pt x="38" y="46"/>
                      <a:pt x="38" y="47"/>
                      <a:pt x="37" y="47"/>
                    </a:cubicBezTo>
                    <a:cubicBezTo>
                      <a:pt x="35" y="47"/>
                      <a:pt x="34" y="46"/>
                      <a:pt x="33" y="45"/>
                    </a:cubicBezTo>
                    <a:cubicBezTo>
                      <a:pt x="32" y="45"/>
                      <a:pt x="31" y="45"/>
                      <a:pt x="30" y="45"/>
                    </a:cubicBezTo>
                    <a:cubicBezTo>
                      <a:pt x="29" y="46"/>
                      <a:pt x="28" y="46"/>
                      <a:pt x="27" y="46"/>
                    </a:cubicBezTo>
                    <a:cubicBezTo>
                      <a:pt x="27" y="45"/>
                      <a:pt x="26" y="45"/>
                      <a:pt x="26" y="45"/>
                    </a:cubicBezTo>
                    <a:cubicBezTo>
                      <a:pt x="24" y="43"/>
                      <a:pt x="23" y="42"/>
                      <a:pt x="22" y="43"/>
                    </a:cubicBezTo>
                    <a:cubicBezTo>
                      <a:pt x="20" y="43"/>
                      <a:pt x="18" y="44"/>
                      <a:pt x="16" y="46"/>
                    </a:cubicBezTo>
                    <a:cubicBezTo>
                      <a:pt x="16" y="47"/>
                      <a:pt x="15" y="48"/>
                      <a:pt x="16" y="50"/>
                    </a:cubicBezTo>
                    <a:lnTo>
                      <a:pt x="17" y="53"/>
                    </a:lnTo>
                    <a:close/>
                    <a:moveTo>
                      <a:pt x="11" y="46"/>
                    </a:moveTo>
                    <a:cubicBezTo>
                      <a:pt x="12" y="46"/>
                      <a:pt x="13" y="47"/>
                      <a:pt x="14" y="47"/>
                    </a:cubicBezTo>
                    <a:cubicBezTo>
                      <a:pt x="14" y="47"/>
                      <a:pt x="14" y="46"/>
                      <a:pt x="15" y="45"/>
                    </a:cubicBezTo>
                    <a:cubicBezTo>
                      <a:pt x="16" y="43"/>
                      <a:pt x="19" y="41"/>
                      <a:pt x="21" y="41"/>
                    </a:cubicBezTo>
                    <a:cubicBezTo>
                      <a:pt x="24" y="40"/>
                      <a:pt x="25" y="42"/>
                      <a:pt x="27" y="43"/>
                    </a:cubicBezTo>
                    <a:cubicBezTo>
                      <a:pt x="27" y="43"/>
                      <a:pt x="28" y="44"/>
                      <a:pt x="28" y="44"/>
                    </a:cubicBezTo>
                    <a:cubicBezTo>
                      <a:pt x="29" y="44"/>
                      <a:pt x="29" y="44"/>
                      <a:pt x="30" y="44"/>
                    </a:cubicBezTo>
                    <a:cubicBezTo>
                      <a:pt x="31" y="43"/>
                      <a:pt x="33" y="43"/>
                      <a:pt x="34" y="44"/>
                    </a:cubicBezTo>
                    <a:cubicBezTo>
                      <a:pt x="36" y="45"/>
                      <a:pt x="37" y="45"/>
                      <a:pt x="38" y="44"/>
                    </a:cubicBezTo>
                    <a:cubicBezTo>
                      <a:pt x="41" y="42"/>
                      <a:pt x="43" y="42"/>
                      <a:pt x="46" y="42"/>
                    </a:cubicBezTo>
                    <a:cubicBezTo>
                      <a:pt x="46" y="42"/>
                      <a:pt x="46" y="42"/>
                      <a:pt x="46" y="42"/>
                    </a:cubicBezTo>
                    <a:cubicBezTo>
                      <a:pt x="46" y="42"/>
                      <a:pt x="46" y="42"/>
                      <a:pt x="46" y="42"/>
                    </a:cubicBezTo>
                    <a:cubicBezTo>
                      <a:pt x="47" y="42"/>
                      <a:pt x="48" y="42"/>
                      <a:pt x="49" y="43"/>
                    </a:cubicBezTo>
                    <a:cubicBezTo>
                      <a:pt x="49" y="43"/>
                      <a:pt x="50" y="43"/>
                      <a:pt x="51" y="42"/>
                    </a:cubicBezTo>
                    <a:cubicBezTo>
                      <a:pt x="51" y="42"/>
                      <a:pt x="51" y="41"/>
                      <a:pt x="51" y="41"/>
                    </a:cubicBezTo>
                    <a:cubicBezTo>
                      <a:pt x="51" y="40"/>
                      <a:pt x="51" y="40"/>
                      <a:pt x="52" y="39"/>
                    </a:cubicBezTo>
                    <a:cubicBezTo>
                      <a:pt x="52" y="39"/>
                      <a:pt x="52" y="39"/>
                      <a:pt x="53" y="39"/>
                    </a:cubicBezTo>
                    <a:cubicBezTo>
                      <a:pt x="53" y="37"/>
                      <a:pt x="54" y="35"/>
                      <a:pt x="56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60" y="28"/>
                      <a:pt x="60" y="27"/>
                      <a:pt x="61" y="23"/>
                    </a:cubicBezTo>
                    <a:cubicBezTo>
                      <a:pt x="61" y="22"/>
                      <a:pt x="61" y="22"/>
                      <a:pt x="61" y="22"/>
                    </a:cubicBezTo>
                    <a:cubicBezTo>
                      <a:pt x="61" y="21"/>
                      <a:pt x="61" y="20"/>
                      <a:pt x="61" y="19"/>
                    </a:cubicBezTo>
                    <a:cubicBezTo>
                      <a:pt x="62" y="18"/>
                      <a:pt x="62" y="15"/>
                      <a:pt x="62" y="14"/>
                    </a:cubicBezTo>
                    <a:cubicBezTo>
                      <a:pt x="59" y="12"/>
                      <a:pt x="59" y="9"/>
                      <a:pt x="59" y="5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58" y="5"/>
                      <a:pt x="57" y="4"/>
                      <a:pt x="56" y="4"/>
                    </a:cubicBezTo>
                    <a:cubicBezTo>
                      <a:pt x="56" y="3"/>
                      <a:pt x="56" y="3"/>
                      <a:pt x="55" y="3"/>
                    </a:cubicBezTo>
                    <a:cubicBezTo>
                      <a:pt x="54" y="2"/>
                      <a:pt x="52" y="2"/>
                      <a:pt x="50" y="3"/>
                    </a:cubicBezTo>
                    <a:cubicBezTo>
                      <a:pt x="50" y="3"/>
                      <a:pt x="49" y="3"/>
                      <a:pt x="48" y="3"/>
                    </a:cubicBezTo>
                    <a:cubicBezTo>
                      <a:pt x="46" y="3"/>
                      <a:pt x="43" y="5"/>
                      <a:pt x="40" y="7"/>
                    </a:cubicBezTo>
                    <a:cubicBezTo>
                      <a:pt x="39" y="8"/>
                      <a:pt x="38" y="9"/>
                      <a:pt x="38" y="9"/>
                    </a:cubicBezTo>
                    <a:cubicBezTo>
                      <a:pt x="34" y="11"/>
                      <a:pt x="31" y="13"/>
                      <a:pt x="27" y="16"/>
                    </a:cubicBezTo>
                    <a:cubicBezTo>
                      <a:pt x="27" y="17"/>
                      <a:pt x="24" y="18"/>
                      <a:pt x="22" y="19"/>
                    </a:cubicBezTo>
                    <a:cubicBezTo>
                      <a:pt x="20" y="20"/>
                      <a:pt x="19" y="21"/>
                      <a:pt x="18" y="21"/>
                    </a:cubicBezTo>
                    <a:cubicBezTo>
                      <a:pt x="18" y="22"/>
                      <a:pt x="18" y="23"/>
                      <a:pt x="18" y="24"/>
                    </a:cubicBezTo>
                    <a:cubicBezTo>
                      <a:pt x="18" y="27"/>
                      <a:pt x="19" y="31"/>
                      <a:pt x="17" y="34"/>
                    </a:cubicBezTo>
                    <a:cubicBezTo>
                      <a:pt x="15" y="36"/>
                      <a:pt x="14" y="36"/>
                      <a:pt x="12" y="36"/>
                    </a:cubicBezTo>
                    <a:cubicBezTo>
                      <a:pt x="12" y="36"/>
                      <a:pt x="11" y="36"/>
                      <a:pt x="10" y="36"/>
                    </a:cubicBezTo>
                    <a:cubicBezTo>
                      <a:pt x="10" y="36"/>
                      <a:pt x="9" y="36"/>
                      <a:pt x="8" y="36"/>
                    </a:cubicBezTo>
                    <a:cubicBezTo>
                      <a:pt x="7" y="36"/>
                      <a:pt x="7" y="36"/>
                      <a:pt x="6" y="36"/>
                    </a:cubicBezTo>
                    <a:cubicBezTo>
                      <a:pt x="5" y="37"/>
                      <a:pt x="4" y="37"/>
                      <a:pt x="3" y="38"/>
                    </a:cubicBezTo>
                    <a:cubicBezTo>
                      <a:pt x="3" y="38"/>
                      <a:pt x="2" y="38"/>
                      <a:pt x="2" y="38"/>
                    </a:cubicBezTo>
                    <a:cubicBezTo>
                      <a:pt x="2" y="39"/>
                      <a:pt x="3" y="41"/>
                      <a:pt x="4" y="42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5"/>
                      <a:pt x="7" y="45"/>
                      <a:pt x="8" y="45"/>
                    </a:cubicBezTo>
                    <a:cubicBezTo>
                      <a:pt x="8" y="45"/>
                      <a:pt x="9" y="45"/>
                      <a:pt x="10" y="45"/>
                    </a:cubicBezTo>
                    <a:cubicBezTo>
                      <a:pt x="10" y="46"/>
                      <a:pt x="11" y="46"/>
                      <a:pt x="11" y="47"/>
                    </a:cubicBezTo>
                    <a:cubicBezTo>
                      <a:pt x="11" y="46"/>
                      <a:pt x="11" y="46"/>
                      <a:pt x="11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4" name="Freeform 284"/>
              <p:cNvSpPr/>
              <p:nvPr/>
            </p:nvSpPr>
            <p:spPr bwMode="auto">
              <a:xfrm>
                <a:off x="2868" y="1744"/>
                <a:ext cx="82" cy="69"/>
              </a:xfrm>
              <a:custGeom>
                <a:avLst/>
                <a:gdLst>
                  <a:gd name="T0" fmla="*/ 10 w 48"/>
                  <a:gd name="T1" fmla="*/ 32 h 40"/>
                  <a:gd name="T2" fmla="*/ 1 w 48"/>
                  <a:gd name="T3" fmla="*/ 30 h 40"/>
                  <a:gd name="T4" fmla="*/ 1 w 48"/>
                  <a:gd name="T5" fmla="*/ 21 h 40"/>
                  <a:gd name="T6" fmla="*/ 5 w 48"/>
                  <a:gd name="T7" fmla="*/ 14 h 40"/>
                  <a:gd name="T8" fmla="*/ 4 w 48"/>
                  <a:gd name="T9" fmla="*/ 6 h 40"/>
                  <a:gd name="T10" fmla="*/ 9 w 48"/>
                  <a:gd name="T11" fmla="*/ 1 h 40"/>
                  <a:gd name="T12" fmla="*/ 18 w 48"/>
                  <a:gd name="T13" fmla="*/ 4 h 40"/>
                  <a:gd name="T14" fmla="*/ 26 w 48"/>
                  <a:gd name="T15" fmla="*/ 5 h 40"/>
                  <a:gd name="T16" fmla="*/ 30 w 48"/>
                  <a:gd name="T17" fmla="*/ 3 h 40"/>
                  <a:gd name="T18" fmla="*/ 35 w 48"/>
                  <a:gd name="T19" fmla="*/ 2 h 40"/>
                  <a:gd name="T20" fmla="*/ 41 w 48"/>
                  <a:gd name="T21" fmla="*/ 0 h 40"/>
                  <a:gd name="T22" fmla="*/ 45 w 48"/>
                  <a:gd name="T23" fmla="*/ 10 h 40"/>
                  <a:gd name="T24" fmla="*/ 39 w 48"/>
                  <a:gd name="T25" fmla="*/ 22 h 40"/>
                  <a:gd name="T26" fmla="*/ 35 w 48"/>
                  <a:gd name="T27" fmla="*/ 28 h 40"/>
                  <a:gd name="T28" fmla="*/ 31 w 48"/>
                  <a:gd name="T29" fmla="*/ 28 h 40"/>
                  <a:gd name="T30" fmla="*/ 23 w 48"/>
                  <a:gd name="T31" fmla="*/ 37 h 40"/>
                  <a:gd name="T32" fmla="*/ 22 w 48"/>
                  <a:gd name="T33" fmla="*/ 36 h 40"/>
                  <a:gd name="T34" fmla="*/ 18 w 48"/>
                  <a:gd name="T35" fmla="*/ 37 h 40"/>
                  <a:gd name="T36" fmla="*/ 15 w 48"/>
                  <a:gd name="T37" fmla="*/ 39 h 40"/>
                  <a:gd name="T38" fmla="*/ 10 w 48"/>
                  <a:gd name="T39" fmla="*/ 3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8" h="40">
                    <a:moveTo>
                      <a:pt x="10" y="32"/>
                    </a:moveTo>
                    <a:cubicBezTo>
                      <a:pt x="8" y="29"/>
                      <a:pt x="4" y="30"/>
                      <a:pt x="1" y="30"/>
                    </a:cubicBezTo>
                    <a:cubicBezTo>
                      <a:pt x="1" y="28"/>
                      <a:pt x="0" y="24"/>
                      <a:pt x="1" y="21"/>
                    </a:cubicBezTo>
                    <a:cubicBezTo>
                      <a:pt x="2" y="19"/>
                      <a:pt x="4" y="16"/>
                      <a:pt x="5" y="14"/>
                    </a:cubicBezTo>
                    <a:cubicBezTo>
                      <a:pt x="5" y="11"/>
                      <a:pt x="3" y="9"/>
                      <a:pt x="4" y="6"/>
                    </a:cubicBezTo>
                    <a:cubicBezTo>
                      <a:pt x="4" y="4"/>
                      <a:pt x="7" y="1"/>
                      <a:pt x="9" y="1"/>
                    </a:cubicBezTo>
                    <a:cubicBezTo>
                      <a:pt x="12" y="0"/>
                      <a:pt x="16" y="4"/>
                      <a:pt x="18" y="4"/>
                    </a:cubicBezTo>
                    <a:cubicBezTo>
                      <a:pt x="22" y="2"/>
                      <a:pt x="22" y="4"/>
                      <a:pt x="26" y="5"/>
                    </a:cubicBezTo>
                    <a:cubicBezTo>
                      <a:pt x="27" y="5"/>
                      <a:pt x="29" y="3"/>
                      <a:pt x="30" y="3"/>
                    </a:cubicBezTo>
                    <a:cubicBezTo>
                      <a:pt x="31" y="2"/>
                      <a:pt x="33" y="2"/>
                      <a:pt x="35" y="2"/>
                    </a:cubicBezTo>
                    <a:cubicBezTo>
                      <a:pt x="37" y="2"/>
                      <a:pt x="40" y="4"/>
                      <a:pt x="41" y="0"/>
                    </a:cubicBezTo>
                    <a:cubicBezTo>
                      <a:pt x="43" y="3"/>
                      <a:pt x="48" y="7"/>
                      <a:pt x="45" y="10"/>
                    </a:cubicBezTo>
                    <a:cubicBezTo>
                      <a:pt x="41" y="13"/>
                      <a:pt x="42" y="18"/>
                      <a:pt x="39" y="22"/>
                    </a:cubicBezTo>
                    <a:cubicBezTo>
                      <a:pt x="37" y="23"/>
                      <a:pt x="36" y="26"/>
                      <a:pt x="35" y="28"/>
                    </a:cubicBezTo>
                    <a:cubicBezTo>
                      <a:pt x="34" y="31"/>
                      <a:pt x="33" y="28"/>
                      <a:pt x="31" y="28"/>
                    </a:cubicBezTo>
                    <a:cubicBezTo>
                      <a:pt x="26" y="27"/>
                      <a:pt x="24" y="32"/>
                      <a:pt x="23" y="37"/>
                    </a:cubicBezTo>
                    <a:cubicBezTo>
                      <a:pt x="23" y="37"/>
                      <a:pt x="22" y="36"/>
                      <a:pt x="22" y="36"/>
                    </a:cubicBezTo>
                    <a:cubicBezTo>
                      <a:pt x="22" y="38"/>
                      <a:pt x="20" y="37"/>
                      <a:pt x="18" y="37"/>
                    </a:cubicBezTo>
                    <a:cubicBezTo>
                      <a:pt x="18" y="37"/>
                      <a:pt x="16" y="38"/>
                      <a:pt x="15" y="39"/>
                    </a:cubicBezTo>
                    <a:cubicBezTo>
                      <a:pt x="11" y="40"/>
                      <a:pt x="12" y="33"/>
                      <a:pt x="1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5" name="Freeform 285"/>
              <p:cNvSpPr>
                <a:spLocks noEditPoints="1"/>
              </p:cNvSpPr>
              <p:nvPr/>
            </p:nvSpPr>
            <p:spPr bwMode="auto">
              <a:xfrm>
                <a:off x="2868" y="1741"/>
                <a:ext cx="81" cy="72"/>
              </a:xfrm>
              <a:custGeom>
                <a:avLst/>
                <a:gdLst>
                  <a:gd name="T0" fmla="*/ 10 w 47"/>
                  <a:gd name="T1" fmla="*/ 38 h 42"/>
                  <a:gd name="T2" fmla="*/ 9 w 47"/>
                  <a:gd name="T3" fmla="*/ 35 h 42"/>
                  <a:gd name="T4" fmla="*/ 5 w 47"/>
                  <a:gd name="T5" fmla="*/ 33 h 42"/>
                  <a:gd name="T6" fmla="*/ 1 w 47"/>
                  <a:gd name="T7" fmla="*/ 33 h 42"/>
                  <a:gd name="T8" fmla="*/ 0 w 47"/>
                  <a:gd name="T9" fmla="*/ 32 h 42"/>
                  <a:gd name="T10" fmla="*/ 0 w 47"/>
                  <a:gd name="T11" fmla="*/ 23 h 42"/>
                  <a:gd name="T12" fmla="*/ 4 w 47"/>
                  <a:gd name="T13" fmla="*/ 16 h 42"/>
                  <a:gd name="T14" fmla="*/ 3 w 47"/>
                  <a:gd name="T15" fmla="*/ 8 h 42"/>
                  <a:gd name="T16" fmla="*/ 15 w 47"/>
                  <a:gd name="T17" fmla="*/ 4 h 42"/>
                  <a:gd name="T18" fmla="*/ 23 w 47"/>
                  <a:gd name="T19" fmla="*/ 5 h 42"/>
                  <a:gd name="T20" fmla="*/ 28 w 47"/>
                  <a:gd name="T21" fmla="*/ 5 h 42"/>
                  <a:gd name="T22" fmla="*/ 34 w 47"/>
                  <a:gd name="T23" fmla="*/ 3 h 42"/>
                  <a:gd name="T24" fmla="*/ 35 w 47"/>
                  <a:gd name="T25" fmla="*/ 3 h 42"/>
                  <a:gd name="T26" fmla="*/ 38 w 47"/>
                  <a:gd name="T27" fmla="*/ 4 h 42"/>
                  <a:gd name="T28" fmla="*/ 41 w 47"/>
                  <a:gd name="T29" fmla="*/ 0 h 42"/>
                  <a:gd name="T30" fmla="*/ 44 w 47"/>
                  <a:gd name="T31" fmla="*/ 4 h 42"/>
                  <a:gd name="T32" fmla="*/ 46 w 47"/>
                  <a:gd name="T33" fmla="*/ 13 h 42"/>
                  <a:gd name="T34" fmla="*/ 39 w 47"/>
                  <a:gd name="T35" fmla="*/ 24 h 42"/>
                  <a:gd name="T36" fmla="*/ 36 w 47"/>
                  <a:gd name="T37" fmla="*/ 31 h 42"/>
                  <a:gd name="T38" fmla="*/ 32 w 47"/>
                  <a:gd name="T39" fmla="*/ 32 h 42"/>
                  <a:gd name="T40" fmla="*/ 24 w 47"/>
                  <a:gd name="T41" fmla="*/ 38 h 42"/>
                  <a:gd name="T42" fmla="*/ 23 w 47"/>
                  <a:gd name="T43" fmla="*/ 40 h 42"/>
                  <a:gd name="T44" fmla="*/ 18 w 47"/>
                  <a:gd name="T45" fmla="*/ 40 h 42"/>
                  <a:gd name="T46" fmla="*/ 15 w 47"/>
                  <a:gd name="T47" fmla="*/ 41 h 42"/>
                  <a:gd name="T48" fmla="*/ 10 w 47"/>
                  <a:gd name="T49" fmla="*/ 34 h 42"/>
                  <a:gd name="T50" fmla="*/ 15 w 47"/>
                  <a:gd name="T51" fmla="*/ 40 h 42"/>
                  <a:gd name="T52" fmla="*/ 18 w 47"/>
                  <a:gd name="T53" fmla="*/ 38 h 42"/>
                  <a:gd name="T54" fmla="*/ 20 w 47"/>
                  <a:gd name="T55" fmla="*/ 38 h 42"/>
                  <a:gd name="T56" fmla="*/ 21 w 47"/>
                  <a:gd name="T57" fmla="*/ 38 h 42"/>
                  <a:gd name="T58" fmla="*/ 22 w 47"/>
                  <a:gd name="T59" fmla="*/ 37 h 42"/>
                  <a:gd name="T60" fmla="*/ 33 w 47"/>
                  <a:gd name="T61" fmla="*/ 30 h 42"/>
                  <a:gd name="T62" fmla="*/ 34 w 47"/>
                  <a:gd name="T63" fmla="*/ 30 h 42"/>
                  <a:gd name="T64" fmla="*/ 38 w 47"/>
                  <a:gd name="T65" fmla="*/ 23 h 42"/>
                  <a:gd name="T66" fmla="*/ 44 w 47"/>
                  <a:gd name="T67" fmla="*/ 11 h 42"/>
                  <a:gd name="T68" fmla="*/ 42 w 47"/>
                  <a:gd name="T69" fmla="*/ 5 h 42"/>
                  <a:gd name="T70" fmla="*/ 37 w 47"/>
                  <a:gd name="T71" fmla="*/ 5 h 42"/>
                  <a:gd name="T72" fmla="*/ 35 w 47"/>
                  <a:gd name="T73" fmla="*/ 5 h 42"/>
                  <a:gd name="T74" fmla="*/ 32 w 47"/>
                  <a:gd name="T75" fmla="*/ 5 h 42"/>
                  <a:gd name="T76" fmla="*/ 30 w 47"/>
                  <a:gd name="T77" fmla="*/ 6 h 42"/>
                  <a:gd name="T78" fmla="*/ 22 w 47"/>
                  <a:gd name="T79" fmla="*/ 7 h 42"/>
                  <a:gd name="T80" fmla="*/ 14 w 47"/>
                  <a:gd name="T81" fmla="*/ 6 h 42"/>
                  <a:gd name="T82" fmla="*/ 10 w 47"/>
                  <a:gd name="T83" fmla="*/ 4 h 42"/>
                  <a:gd name="T84" fmla="*/ 5 w 47"/>
                  <a:gd name="T85" fmla="*/ 12 h 42"/>
                  <a:gd name="T86" fmla="*/ 4 w 47"/>
                  <a:gd name="T87" fmla="*/ 20 h 42"/>
                  <a:gd name="T88" fmla="*/ 2 w 47"/>
                  <a:gd name="T89" fmla="*/ 30 h 42"/>
                  <a:gd name="T90" fmla="*/ 2 w 47"/>
                  <a:gd name="T91" fmla="*/ 31 h 42"/>
                  <a:gd name="T92" fmla="*/ 10 w 47"/>
                  <a:gd name="T93" fmla="*/ 3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7" h="42">
                    <a:moveTo>
                      <a:pt x="14" y="42"/>
                    </a:moveTo>
                    <a:cubicBezTo>
                      <a:pt x="12" y="42"/>
                      <a:pt x="11" y="39"/>
                      <a:pt x="10" y="38"/>
                    </a:cubicBezTo>
                    <a:cubicBezTo>
                      <a:pt x="10" y="37"/>
                      <a:pt x="10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8" y="34"/>
                      <a:pt x="7" y="33"/>
                      <a:pt x="5" y="33"/>
                    </a:cubicBezTo>
                    <a:cubicBezTo>
                      <a:pt x="4" y="33"/>
                      <a:pt x="3" y="33"/>
                      <a:pt x="3" y="33"/>
                    </a:cubicBezTo>
                    <a:cubicBezTo>
                      <a:pt x="2" y="33"/>
                      <a:pt x="1" y="33"/>
                      <a:pt x="1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1"/>
                      <a:pt x="0" y="30"/>
                    </a:cubicBezTo>
                    <a:cubicBezTo>
                      <a:pt x="0" y="27"/>
                      <a:pt x="0" y="25"/>
                      <a:pt x="0" y="23"/>
                    </a:cubicBezTo>
                    <a:cubicBezTo>
                      <a:pt x="1" y="22"/>
                      <a:pt x="1" y="21"/>
                      <a:pt x="2" y="19"/>
                    </a:cubicBezTo>
                    <a:cubicBezTo>
                      <a:pt x="3" y="18"/>
                      <a:pt x="3" y="17"/>
                      <a:pt x="4" y="16"/>
                    </a:cubicBezTo>
                    <a:cubicBezTo>
                      <a:pt x="4" y="15"/>
                      <a:pt x="3" y="14"/>
                      <a:pt x="3" y="13"/>
                    </a:cubicBezTo>
                    <a:cubicBezTo>
                      <a:pt x="3" y="11"/>
                      <a:pt x="2" y="10"/>
                      <a:pt x="3" y="8"/>
                    </a:cubicBezTo>
                    <a:cubicBezTo>
                      <a:pt x="4" y="5"/>
                      <a:pt x="6" y="2"/>
                      <a:pt x="9" y="2"/>
                    </a:cubicBezTo>
                    <a:cubicBezTo>
                      <a:pt x="11" y="2"/>
                      <a:pt x="13" y="3"/>
                      <a:pt x="15" y="4"/>
                    </a:cubicBezTo>
                    <a:cubicBezTo>
                      <a:pt x="16" y="4"/>
                      <a:pt x="17" y="5"/>
                      <a:pt x="17" y="5"/>
                    </a:cubicBezTo>
                    <a:cubicBezTo>
                      <a:pt x="20" y="4"/>
                      <a:pt x="22" y="4"/>
                      <a:pt x="23" y="5"/>
                    </a:cubicBezTo>
                    <a:cubicBezTo>
                      <a:pt x="24" y="5"/>
                      <a:pt x="25" y="5"/>
                      <a:pt x="26" y="6"/>
                    </a:cubicBezTo>
                    <a:cubicBezTo>
                      <a:pt x="27" y="6"/>
                      <a:pt x="28" y="5"/>
                      <a:pt x="28" y="5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31" y="3"/>
                      <a:pt x="32" y="3"/>
                      <a:pt x="34" y="3"/>
                    </a:cubicBezTo>
                    <a:cubicBezTo>
                      <a:pt x="34" y="3"/>
                      <a:pt x="34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6" y="3"/>
                      <a:pt x="36" y="3"/>
                      <a:pt x="37" y="3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9" y="4"/>
                      <a:pt x="40" y="4"/>
                      <a:pt x="40" y="2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43" y="2"/>
                      <a:pt x="43" y="3"/>
                      <a:pt x="44" y="4"/>
                    </a:cubicBezTo>
                    <a:cubicBezTo>
                      <a:pt x="45" y="6"/>
                      <a:pt x="47" y="8"/>
                      <a:pt x="47" y="10"/>
                    </a:cubicBezTo>
                    <a:cubicBezTo>
                      <a:pt x="47" y="11"/>
                      <a:pt x="47" y="12"/>
                      <a:pt x="46" y="13"/>
                    </a:cubicBezTo>
                    <a:cubicBezTo>
                      <a:pt x="44" y="14"/>
                      <a:pt x="43" y="16"/>
                      <a:pt x="43" y="18"/>
                    </a:cubicBezTo>
                    <a:cubicBezTo>
                      <a:pt x="42" y="20"/>
                      <a:pt x="41" y="23"/>
                      <a:pt x="39" y="24"/>
                    </a:cubicBezTo>
                    <a:cubicBezTo>
                      <a:pt x="38" y="25"/>
                      <a:pt x="38" y="27"/>
                      <a:pt x="37" y="29"/>
                    </a:cubicBezTo>
                    <a:cubicBezTo>
                      <a:pt x="37" y="29"/>
                      <a:pt x="36" y="30"/>
                      <a:pt x="36" y="31"/>
                    </a:cubicBezTo>
                    <a:cubicBezTo>
                      <a:pt x="36" y="31"/>
                      <a:pt x="35" y="33"/>
                      <a:pt x="34" y="33"/>
                    </a:cubicBezTo>
                    <a:cubicBezTo>
                      <a:pt x="33" y="33"/>
                      <a:pt x="33" y="32"/>
                      <a:pt x="32" y="32"/>
                    </a:cubicBezTo>
                    <a:cubicBezTo>
                      <a:pt x="32" y="31"/>
                      <a:pt x="31" y="31"/>
                      <a:pt x="31" y="31"/>
                    </a:cubicBezTo>
                    <a:cubicBezTo>
                      <a:pt x="27" y="30"/>
                      <a:pt x="26" y="33"/>
                      <a:pt x="24" y="38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2" y="41"/>
                      <a:pt x="21" y="41"/>
                      <a:pt x="19" y="40"/>
                    </a:cubicBezTo>
                    <a:cubicBezTo>
                      <a:pt x="19" y="40"/>
                      <a:pt x="19" y="40"/>
                      <a:pt x="18" y="40"/>
                    </a:cubicBezTo>
                    <a:cubicBezTo>
                      <a:pt x="18" y="40"/>
                      <a:pt x="17" y="40"/>
                      <a:pt x="17" y="41"/>
                    </a:cubicBezTo>
                    <a:cubicBezTo>
                      <a:pt x="16" y="41"/>
                      <a:pt x="16" y="41"/>
                      <a:pt x="15" y="41"/>
                    </a:cubicBezTo>
                    <a:cubicBezTo>
                      <a:pt x="15" y="42"/>
                      <a:pt x="15" y="42"/>
                      <a:pt x="14" y="42"/>
                    </a:cubicBezTo>
                    <a:close/>
                    <a:moveTo>
                      <a:pt x="10" y="34"/>
                    </a:moveTo>
                    <a:cubicBezTo>
                      <a:pt x="11" y="34"/>
                      <a:pt x="12" y="36"/>
                      <a:pt x="12" y="37"/>
                    </a:cubicBezTo>
                    <a:cubicBezTo>
                      <a:pt x="13" y="39"/>
                      <a:pt x="13" y="40"/>
                      <a:pt x="15" y="40"/>
                    </a:cubicBezTo>
                    <a:cubicBezTo>
                      <a:pt x="15" y="39"/>
                      <a:pt x="15" y="39"/>
                      <a:pt x="16" y="39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9" y="38"/>
                      <a:pt x="20" y="38"/>
                    </a:cubicBezTo>
                    <a:cubicBezTo>
                      <a:pt x="20" y="39"/>
                      <a:pt x="21" y="39"/>
                      <a:pt x="21" y="39"/>
                    </a:cubicBezTo>
                    <a:cubicBezTo>
                      <a:pt x="21" y="39"/>
                      <a:pt x="21" y="39"/>
                      <a:pt x="21" y="38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4" y="33"/>
                      <a:pt x="26" y="28"/>
                      <a:pt x="31" y="29"/>
                    </a:cubicBezTo>
                    <a:cubicBezTo>
                      <a:pt x="32" y="29"/>
                      <a:pt x="33" y="30"/>
                      <a:pt x="33" y="30"/>
                    </a:cubicBezTo>
                    <a:cubicBezTo>
                      <a:pt x="34" y="30"/>
                      <a:pt x="34" y="31"/>
                      <a:pt x="34" y="31"/>
                    </a:cubicBezTo>
                    <a:cubicBezTo>
                      <a:pt x="34" y="31"/>
                      <a:pt x="34" y="30"/>
                      <a:pt x="34" y="30"/>
                    </a:cubicBezTo>
                    <a:cubicBezTo>
                      <a:pt x="35" y="29"/>
                      <a:pt x="35" y="29"/>
                      <a:pt x="35" y="28"/>
                    </a:cubicBezTo>
                    <a:cubicBezTo>
                      <a:pt x="36" y="26"/>
                      <a:pt x="36" y="24"/>
                      <a:pt x="38" y="23"/>
                    </a:cubicBezTo>
                    <a:cubicBezTo>
                      <a:pt x="39" y="21"/>
                      <a:pt x="40" y="20"/>
                      <a:pt x="41" y="18"/>
                    </a:cubicBezTo>
                    <a:cubicBezTo>
                      <a:pt x="42" y="15"/>
                      <a:pt x="42" y="13"/>
                      <a:pt x="44" y="11"/>
                    </a:cubicBezTo>
                    <a:cubicBezTo>
                      <a:pt x="45" y="11"/>
                      <a:pt x="45" y="11"/>
                      <a:pt x="45" y="10"/>
                    </a:cubicBezTo>
                    <a:cubicBezTo>
                      <a:pt x="45" y="9"/>
                      <a:pt x="43" y="7"/>
                      <a:pt x="42" y="5"/>
                    </a:cubicBezTo>
                    <a:cubicBezTo>
                      <a:pt x="42" y="5"/>
                      <a:pt x="42" y="4"/>
                      <a:pt x="42" y="4"/>
                    </a:cubicBezTo>
                    <a:cubicBezTo>
                      <a:pt x="40" y="6"/>
                      <a:pt x="39" y="6"/>
                      <a:pt x="37" y="5"/>
                    </a:cubicBezTo>
                    <a:cubicBezTo>
                      <a:pt x="36" y="5"/>
                      <a:pt x="36" y="5"/>
                      <a:pt x="35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3" y="5"/>
                      <a:pt x="33" y="5"/>
                      <a:pt x="32" y="5"/>
                    </a:cubicBezTo>
                    <a:cubicBezTo>
                      <a:pt x="32" y="5"/>
                      <a:pt x="31" y="5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8" y="7"/>
                      <a:pt x="27" y="8"/>
                      <a:pt x="26" y="8"/>
                    </a:cubicBezTo>
                    <a:cubicBezTo>
                      <a:pt x="24" y="7"/>
                      <a:pt x="23" y="7"/>
                      <a:pt x="22" y="7"/>
                    </a:cubicBezTo>
                    <a:cubicBezTo>
                      <a:pt x="21" y="6"/>
                      <a:pt x="20" y="6"/>
                      <a:pt x="18" y="7"/>
                    </a:cubicBezTo>
                    <a:cubicBezTo>
                      <a:pt x="17" y="7"/>
                      <a:pt x="16" y="7"/>
                      <a:pt x="14" y="6"/>
                    </a:cubicBezTo>
                    <a:cubicBezTo>
                      <a:pt x="13" y="5"/>
                      <a:pt x="11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8" y="4"/>
                      <a:pt x="5" y="6"/>
                      <a:pt x="5" y="8"/>
                    </a:cubicBezTo>
                    <a:cubicBezTo>
                      <a:pt x="4" y="10"/>
                      <a:pt x="5" y="11"/>
                      <a:pt x="5" y="12"/>
                    </a:cubicBezTo>
                    <a:cubicBezTo>
                      <a:pt x="5" y="13"/>
                      <a:pt x="6" y="15"/>
                      <a:pt x="6" y="16"/>
                    </a:cubicBezTo>
                    <a:cubicBezTo>
                      <a:pt x="5" y="17"/>
                      <a:pt x="5" y="19"/>
                      <a:pt x="4" y="20"/>
                    </a:cubicBezTo>
                    <a:cubicBezTo>
                      <a:pt x="3" y="21"/>
                      <a:pt x="2" y="23"/>
                      <a:pt x="2" y="24"/>
                    </a:cubicBezTo>
                    <a:cubicBezTo>
                      <a:pt x="2" y="25"/>
                      <a:pt x="2" y="27"/>
                      <a:pt x="2" y="30"/>
                    </a:cubicBezTo>
                    <a:cubicBezTo>
                      <a:pt x="2" y="30"/>
                      <a:pt x="2" y="31"/>
                      <a:pt x="2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3" y="31"/>
                      <a:pt x="4" y="31"/>
                      <a:pt x="5" y="31"/>
                    </a:cubicBezTo>
                    <a:cubicBezTo>
                      <a:pt x="6" y="31"/>
                      <a:pt x="9" y="31"/>
                      <a:pt x="10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6" name="Freeform 286"/>
              <p:cNvSpPr/>
              <p:nvPr/>
            </p:nvSpPr>
            <p:spPr bwMode="auto">
              <a:xfrm>
                <a:off x="2737" y="1753"/>
                <a:ext cx="24" cy="12"/>
              </a:xfrm>
              <a:custGeom>
                <a:avLst/>
                <a:gdLst>
                  <a:gd name="T0" fmla="*/ 7 w 14"/>
                  <a:gd name="T1" fmla="*/ 7 h 7"/>
                  <a:gd name="T2" fmla="*/ 8 w 14"/>
                  <a:gd name="T3" fmla="*/ 3 h 7"/>
                  <a:gd name="T4" fmla="*/ 0 w 14"/>
                  <a:gd name="T5" fmla="*/ 1 h 7"/>
                  <a:gd name="T6" fmla="*/ 8 w 14"/>
                  <a:gd name="T7" fmla="*/ 0 h 7"/>
                  <a:gd name="T8" fmla="*/ 12 w 14"/>
                  <a:gd name="T9" fmla="*/ 4 h 7"/>
                  <a:gd name="T10" fmla="*/ 7 w 14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7">
                    <a:moveTo>
                      <a:pt x="7" y="7"/>
                    </a:moveTo>
                    <a:cubicBezTo>
                      <a:pt x="5" y="5"/>
                      <a:pt x="5" y="3"/>
                      <a:pt x="8" y="3"/>
                    </a:cubicBezTo>
                    <a:cubicBezTo>
                      <a:pt x="4" y="4"/>
                      <a:pt x="3" y="4"/>
                      <a:pt x="0" y="1"/>
                    </a:cubicBezTo>
                    <a:cubicBezTo>
                      <a:pt x="3" y="1"/>
                      <a:pt x="5" y="0"/>
                      <a:pt x="8" y="0"/>
                    </a:cubicBezTo>
                    <a:cubicBezTo>
                      <a:pt x="14" y="0"/>
                      <a:pt x="11" y="0"/>
                      <a:pt x="12" y="4"/>
                    </a:cubicBezTo>
                    <a:cubicBezTo>
                      <a:pt x="10" y="4"/>
                      <a:pt x="8" y="5"/>
                      <a:pt x="7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7" name="Freeform 287"/>
              <p:cNvSpPr>
                <a:spLocks noEditPoints="1"/>
              </p:cNvSpPr>
              <p:nvPr/>
            </p:nvSpPr>
            <p:spPr bwMode="auto">
              <a:xfrm>
                <a:off x="2731" y="1751"/>
                <a:ext cx="28" cy="18"/>
              </a:xfrm>
              <a:custGeom>
                <a:avLst/>
                <a:gdLst>
                  <a:gd name="T0" fmla="*/ 10 w 16"/>
                  <a:gd name="T1" fmla="*/ 10 h 10"/>
                  <a:gd name="T2" fmla="*/ 9 w 16"/>
                  <a:gd name="T3" fmla="*/ 9 h 10"/>
                  <a:gd name="T4" fmla="*/ 7 w 16"/>
                  <a:gd name="T5" fmla="*/ 6 h 10"/>
                  <a:gd name="T6" fmla="*/ 3 w 16"/>
                  <a:gd name="T7" fmla="*/ 3 h 10"/>
                  <a:gd name="T8" fmla="*/ 0 w 16"/>
                  <a:gd name="T9" fmla="*/ 1 h 10"/>
                  <a:gd name="T10" fmla="*/ 3 w 16"/>
                  <a:gd name="T11" fmla="*/ 1 h 10"/>
                  <a:gd name="T12" fmla="*/ 7 w 16"/>
                  <a:gd name="T13" fmla="*/ 1 h 10"/>
                  <a:gd name="T14" fmla="*/ 11 w 16"/>
                  <a:gd name="T15" fmla="*/ 0 h 10"/>
                  <a:gd name="T16" fmla="*/ 15 w 16"/>
                  <a:gd name="T17" fmla="*/ 1 h 10"/>
                  <a:gd name="T18" fmla="*/ 16 w 16"/>
                  <a:gd name="T19" fmla="*/ 2 h 10"/>
                  <a:gd name="T20" fmla="*/ 16 w 16"/>
                  <a:gd name="T21" fmla="*/ 5 h 10"/>
                  <a:gd name="T22" fmla="*/ 16 w 16"/>
                  <a:gd name="T23" fmla="*/ 6 h 10"/>
                  <a:gd name="T24" fmla="*/ 15 w 16"/>
                  <a:gd name="T25" fmla="*/ 6 h 10"/>
                  <a:gd name="T26" fmla="*/ 11 w 16"/>
                  <a:gd name="T27" fmla="*/ 9 h 10"/>
                  <a:gd name="T28" fmla="*/ 10 w 16"/>
                  <a:gd name="T29" fmla="*/ 10 h 10"/>
                  <a:gd name="T30" fmla="*/ 11 w 16"/>
                  <a:gd name="T31" fmla="*/ 3 h 10"/>
                  <a:gd name="T32" fmla="*/ 11 w 16"/>
                  <a:gd name="T33" fmla="*/ 5 h 10"/>
                  <a:gd name="T34" fmla="*/ 10 w 16"/>
                  <a:gd name="T35" fmla="*/ 5 h 10"/>
                  <a:gd name="T36" fmla="*/ 9 w 16"/>
                  <a:gd name="T37" fmla="*/ 6 h 10"/>
                  <a:gd name="T38" fmla="*/ 10 w 16"/>
                  <a:gd name="T39" fmla="*/ 6 h 10"/>
                  <a:gd name="T40" fmla="*/ 14 w 16"/>
                  <a:gd name="T41" fmla="*/ 4 h 10"/>
                  <a:gd name="T42" fmla="*/ 14 w 16"/>
                  <a:gd name="T43" fmla="*/ 2 h 10"/>
                  <a:gd name="T44" fmla="*/ 14 w 16"/>
                  <a:gd name="T45" fmla="*/ 2 h 10"/>
                  <a:gd name="T46" fmla="*/ 11 w 16"/>
                  <a:gd name="T47" fmla="*/ 2 h 10"/>
                  <a:gd name="T48" fmla="*/ 8 w 16"/>
                  <a:gd name="T49" fmla="*/ 2 h 10"/>
                  <a:gd name="T50" fmla="*/ 6 w 16"/>
                  <a:gd name="T51" fmla="*/ 3 h 10"/>
                  <a:gd name="T52" fmla="*/ 9 w 16"/>
                  <a:gd name="T53" fmla="*/ 3 h 10"/>
                  <a:gd name="T54" fmla="*/ 11 w 16"/>
                  <a:gd name="T55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" h="10">
                    <a:moveTo>
                      <a:pt x="10" y="10"/>
                    </a:moveTo>
                    <a:cubicBezTo>
                      <a:pt x="9" y="9"/>
                      <a:pt x="9" y="9"/>
                      <a:pt x="9" y="9"/>
                    </a:cubicBezTo>
                    <a:cubicBezTo>
                      <a:pt x="8" y="8"/>
                      <a:pt x="7" y="7"/>
                      <a:pt x="7" y="6"/>
                    </a:cubicBezTo>
                    <a:cubicBezTo>
                      <a:pt x="6" y="6"/>
                      <a:pt x="5" y="5"/>
                      <a:pt x="3" y="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5" y="1"/>
                      <a:pt x="6" y="1"/>
                      <a:pt x="7" y="1"/>
                    </a:cubicBezTo>
                    <a:cubicBezTo>
                      <a:pt x="8" y="0"/>
                      <a:pt x="10" y="0"/>
                      <a:pt x="11" y="0"/>
                    </a:cubicBezTo>
                    <a:cubicBezTo>
                      <a:pt x="14" y="0"/>
                      <a:pt x="15" y="0"/>
                      <a:pt x="15" y="1"/>
                    </a:cubicBezTo>
                    <a:cubicBezTo>
                      <a:pt x="16" y="1"/>
                      <a:pt x="16" y="2"/>
                      <a:pt x="16" y="2"/>
                    </a:cubicBezTo>
                    <a:cubicBezTo>
                      <a:pt x="16" y="3"/>
                      <a:pt x="16" y="4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2" y="7"/>
                      <a:pt x="11" y="9"/>
                    </a:cubicBezTo>
                    <a:lnTo>
                      <a:pt x="10" y="10"/>
                    </a:lnTo>
                    <a:close/>
                    <a:moveTo>
                      <a:pt x="11" y="3"/>
                    </a:moveTo>
                    <a:cubicBezTo>
                      <a:pt x="11" y="5"/>
                      <a:pt x="11" y="5"/>
                      <a:pt x="11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6"/>
                      <a:pt x="9" y="6"/>
                    </a:cubicBezTo>
                    <a:cubicBezTo>
                      <a:pt x="9" y="6"/>
                      <a:pt x="9" y="6"/>
                      <a:pt x="10" y="6"/>
                    </a:cubicBezTo>
                    <a:cubicBezTo>
                      <a:pt x="11" y="5"/>
                      <a:pt x="12" y="5"/>
                      <a:pt x="14" y="4"/>
                    </a:cubicBezTo>
                    <a:cubicBezTo>
                      <a:pt x="14" y="3"/>
                      <a:pt x="14" y="3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2"/>
                      <a:pt x="13" y="2"/>
                      <a:pt x="11" y="2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7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9" y="3"/>
                    </a:cubicBezTo>
                    <a:cubicBezTo>
                      <a:pt x="10" y="3"/>
                      <a:pt x="10" y="3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8" name="Freeform 288"/>
              <p:cNvSpPr/>
              <p:nvPr/>
            </p:nvSpPr>
            <p:spPr bwMode="auto">
              <a:xfrm>
                <a:off x="3045" y="1846"/>
                <a:ext cx="17" cy="14"/>
              </a:xfrm>
              <a:custGeom>
                <a:avLst/>
                <a:gdLst>
                  <a:gd name="T0" fmla="*/ 4 w 10"/>
                  <a:gd name="T1" fmla="*/ 1 h 8"/>
                  <a:gd name="T2" fmla="*/ 7 w 10"/>
                  <a:gd name="T3" fmla="*/ 0 h 8"/>
                  <a:gd name="T4" fmla="*/ 7 w 10"/>
                  <a:gd name="T5" fmla="*/ 5 h 8"/>
                  <a:gd name="T6" fmla="*/ 2 w 10"/>
                  <a:gd name="T7" fmla="*/ 6 h 8"/>
                  <a:gd name="T8" fmla="*/ 2 w 10"/>
                  <a:gd name="T9" fmla="*/ 7 h 8"/>
                  <a:gd name="T10" fmla="*/ 4 w 10"/>
                  <a:gd name="T11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8">
                    <a:moveTo>
                      <a:pt x="4" y="1"/>
                    </a:moveTo>
                    <a:cubicBezTo>
                      <a:pt x="5" y="1"/>
                      <a:pt x="6" y="1"/>
                      <a:pt x="7" y="0"/>
                    </a:cubicBezTo>
                    <a:cubicBezTo>
                      <a:pt x="7" y="1"/>
                      <a:pt x="10" y="5"/>
                      <a:pt x="7" y="5"/>
                    </a:cubicBezTo>
                    <a:cubicBezTo>
                      <a:pt x="4" y="5"/>
                      <a:pt x="4" y="8"/>
                      <a:pt x="2" y="6"/>
                    </a:cubicBezTo>
                    <a:cubicBezTo>
                      <a:pt x="2" y="6"/>
                      <a:pt x="2" y="6"/>
                      <a:pt x="2" y="7"/>
                    </a:cubicBezTo>
                    <a:cubicBezTo>
                      <a:pt x="0" y="4"/>
                      <a:pt x="2" y="3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9" name="Freeform 289"/>
              <p:cNvSpPr>
                <a:spLocks noEditPoints="1"/>
              </p:cNvSpPr>
              <p:nvPr/>
            </p:nvSpPr>
            <p:spPr bwMode="auto">
              <a:xfrm>
                <a:off x="3045" y="1843"/>
                <a:ext cx="17" cy="19"/>
              </a:xfrm>
              <a:custGeom>
                <a:avLst/>
                <a:gdLst>
                  <a:gd name="T0" fmla="*/ 2 w 10"/>
                  <a:gd name="T1" fmla="*/ 11 h 11"/>
                  <a:gd name="T2" fmla="*/ 1 w 10"/>
                  <a:gd name="T3" fmla="*/ 9 h 11"/>
                  <a:gd name="T4" fmla="*/ 2 w 10"/>
                  <a:gd name="T5" fmla="*/ 4 h 11"/>
                  <a:gd name="T6" fmla="*/ 3 w 10"/>
                  <a:gd name="T7" fmla="*/ 2 h 11"/>
                  <a:gd name="T8" fmla="*/ 3 w 10"/>
                  <a:gd name="T9" fmla="*/ 2 h 11"/>
                  <a:gd name="T10" fmla="*/ 4 w 10"/>
                  <a:gd name="T11" fmla="*/ 2 h 11"/>
                  <a:gd name="T12" fmla="*/ 5 w 10"/>
                  <a:gd name="T13" fmla="*/ 2 h 11"/>
                  <a:gd name="T14" fmla="*/ 6 w 10"/>
                  <a:gd name="T15" fmla="*/ 1 h 11"/>
                  <a:gd name="T16" fmla="*/ 7 w 10"/>
                  <a:gd name="T17" fmla="*/ 0 h 11"/>
                  <a:gd name="T18" fmla="*/ 8 w 10"/>
                  <a:gd name="T19" fmla="*/ 2 h 11"/>
                  <a:gd name="T20" fmla="*/ 9 w 10"/>
                  <a:gd name="T21" fmla="*/ 7 h 11"/>
                  <a:gd name="T22" fmla="*/ 7 w 10"/>
                  <a:gd name="T23" fmla="*/ 8 h 11"/>
                  <a:gd name="T24" fmla="*/ 5 w 10"/>
                  <a:gd name="T25" fmla="*/ 9 h 11"/>
                  <a:gd name="T26" fmla="*/ 3 w 10"/>
                  <a:gd name="T27" fmla="*/ 10 h 11"/>
                  <a:gd name="T28" fmla="*/ 2 w 10"/>
                  <a:gd name="T29" fmla="*/ 9 h 11"/>
                  <a:gd name="T30" fmla="*/ 2 w 10"/>
                  <a:gd name="T31" fmla="*/ 11 h 11"/>
                  <a:gd name="T32" fmla="*/ 2 w 10"/>
                  <a:gd name="T33" fmla="*/ 7 h 11"/>
                  <a:gd name="T34" fmla="*/ 3 w 10"/>
                  <a:gd name="T35" fmla="*/ 7 h 11"/>
                  <a:gd name="T36" fmla="*/ 3 w 10"/>
                  <a:gd name="T37" fmla="*/ 8 h 11"/>
                  <a:gd name="T38" fmla="*/ 4 w 10"/>
                  <a:gd name="T39" fmla="*/ 7 h 11"/>
                  <a:gd name="T40" fmla="*/ 7 w 10"/>
                  <a:gd name="T41" fmla="*/ 6 h 11"/>
                  <a:gd name="T42" fmla="*/ 7 w 10"/>
                  <a:gd name="T43" fmla="*/ 6 h 11"/>
                  <a:gd name="T44" fmla="*/ 6 w 10"/>
                  <a:gd name="T45" fmla="*/ 4 h 11"/>
                  <a:gd name="T46" fmla="*/ 5 w 10"/>
                  <a:gd name="T47" fmla="*/ 4 h 11"/>
                  <a:gd name="T48" fmla="*/ 4 w 10"/>
                  <a:gd name="T49" fmla="*/ 4 h 11"/>
                  <a:gd name="T50" fmla="*/ 4 w 10"/>
                  <a:gd name="T51" fmla="*/ 5 h 11"/>
                  <a:gd name="T52" fmla="*/ 2 w 10"/>
                  <a:gd name="T53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" h="11">
                    <a:moveTo>
                      <a:pt x="2" y="11"/>
                    </a:moveTo>
                    <a:cubicBezTo>
                      <a:pt x="1" y="9"/>
                      <a:pt x="1" y="9"/>
                      <a:pt x="1" y="9"/>
                    </a:cubicBezTo>
                    <a:cubicBezTo>
                      <a:pt x="0" y="7"/>
                      <a:pt x="1" y="5"/>
                      <a:pt x="2" y="4"/>
                    </a:cubicBezTo>
                    <a:cubicBezTo>
                      <a:pt x="2" y="3"/>
                      <a:pt x="3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5" y="2"/>
                      <a:pt x="5" y="2"/>
                      <a:pt x="6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4"/>
                      <a:pt x="10" y="6"/>
                      <a:pt x="9" y="7"/>
                    </a:cubicBezTo>
                    <a:cubicBezTo>
                      <a:pt x="9" y="8"/>
                      <a:pt x="8" y="8"/>
                      <a:pt x="7" y="8"/>
                    </a:cubicBezTo>
                    <a:cubicBezTo>
                      <a:pt x="6" y="8"/>
                      <a:pt x="6" y="9"/>
                      <a:pt x="5" y="9"/>
                    </a:cubicBezTo>
                    <a:cubicBezTo>
                      <a:pt x="5" y="9"/>
                      <a:pt x="4" y="10"/>
                      <a:pt x="3" y="10"/>
                    </a:cubicBezTo>
                    <a:cubicBezTo>
                      <a:pt x="3" y="10"/>
                      <a:pt x="3" y="9"/>
                      <a:pt x="2" y="9"/>
                    </a:cubicBezTo>
                    <a:lnTo>
                      <a:pt x="2" y="11"/>
                    </a:lnTo>
                    <a:close/>
                    <a:moveTo>
                      <a:pt x="2" y="7"/>
                    </a:moveTo>
                    <a:cubicBezTo>
                      <a:pt x="3" y="7"/>
                      <a:pt x="3" y="7"/>
                      <a:pt x="3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4" y="7"/>
                      <a:pt x="4" y="7"/>
                    </a:cubicBezTo>
                    <a:cubicBezTo>
                      <a:pt x="5" y="7"/>
                      <a:pt x="6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5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4" y="5"/>
                    </a:cubicBezTo>
                    <a:cubicBezTo>
                      <a:pt x="3" y="6"/>
                      <a:pt x="3" y="6"/>
                      <a:pt x="2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0" name="Freeform 290"/>
              <p:cNvSpPr/>
              <p:nvPr/>
            </p:nvSpPr>
            <p:spPr bwMode="auto">
              <a:xfrm>
                <a:off x="2893" y="1836"/>
                <a:ext cx="4" cy="3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2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1"/>
                      <a:pt x="2" y="1"/>
                      <a:pt x="0" y="2"/>
                    </a:cubicBezTo>
                    <a:cubicBezTo>
                      <a:pt x="0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1" name="Freeform 291"/>
              <p:cNvSpPr/>
              <p:nvPr/>
            </p:nvSpPr>
            <p:spPr bwMode="auto">
              <a:xfrm>
                <a:off x="2892" y="1836"/>
                <a:ext cx="5" cy="5"/>
              </a:xfrm>
              <a:custGeom>
                <a:avLst/>
                <a:gdLst>
                  <a:gd name="T0" fmla="*/ 1 w 3"/>
                  <a:gd name="T1" fmla="*/ 3 h 3"/>
                  <a:gd name="T2" fmla="*/ 1 w 3"/>
                  <a:gd name="T3" fmla="*/ 2 h 3"/>
                  <a:gd name="T4" fmla="*/ 1 w 3"/>
                  <a:gd name="T5" fmla="*/ 0 h 3"/>
                  <a:gd name="T6" fmla="*/ 3 w 3"/>
                  <a:gd name="T7" fmla="*/ 0 h 3"/>
                  <a:gd name="T8" fmla="*/ 3 w 3"/>
                  <a:gd name="T9" fmla="*/ 0 h 3"/>
                  <a:gd name="T10" fmla="*/ 3 w 3"/>
                  <a:gd name="T11" fmla="*/ 1 h 3"/>
                  <a:gd name="T12" fmla="*/ 2 w 3"/>
                  <a:gd name="T13" fmla="*/ 3 h 3"/>
                  <a:gd name="T14" fmla="*/ 1 w 3"/>
                  <a:gd name="T1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3">
                    <a:moveTo>
                      <a:pt x="1" y="3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3" y="2"/>
                      <a:pt x="2" y="2"/>
                      <a:pt x="2" y="3"/>
                    </a:cubicBezTo>
                    <a:lnTo>
                      <a:pt x="1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2" name="Freeform 292"/>
              <p:cNvSpPr/>
              <p:nvPr/>
            </p:nvSpPr>
            <p:spPr bwMode="auto">
              <a:xfrm>
                <a:off x="2731" y="1725"/>
                <a:ext cx="44" cy="33"/>
              </a:xfrm>
              <a:custGeom>
                <a:avLst/>
                <a:gdLst>
                  <a:gd name="T0" fmla="*/ 3 w 25"/>
                  <a:gd name="T1" fmla="*/ 14 h 19"/>
                  <a:gd name="T2" fmla="*/ 12 w 25"/>
                  <a:gd name="T3" fmla="*/ 16 h 19"/>
                  <a:gd name="T4" fmla="*/ 25 w 25"/>
                  <a:gd name="T5" fmla="*/ 17 h 19"/>
                  <a:gd name="T6" fmla="*/ 23 w 25"/>
                  <a:gd name="T7" fmla="*/ 13 h 19"/>
                  <a:gd name="T8" fmla="*/ 22 w 25"/>
                  <a:gd name="T9" fmla="*/ 9 h 19"/>
                  <a:gd name="T10" fmla="*/ 15 w 25"/>
                  <a:gd name="T11" fmla="*/ 2 h 19"/>
                  <a:gd name="T12" fmla="*/ 12 w 25"/>
                  <a:gd name="T13" fmla="*/ 0 h 19"/>
                  <a:gd name="T14" fmla="*/ 5 w 25"/>
                  <a:gd name="T15" fmla="*/ 1 h 19"/>
                  <a:gd name="T16" fmla="*/ 0 w 25"/>
                  <a:gd name="T17" fmla="*/ 7 h 19"/>
                  <a:gd name="T18" fmla="*/ 7 w 25"/>
                  <a:gd name="T19" fmla="*/ 12 h 19"/>
                  <a:gd name="T20" fmla="*/ 10 w 25"/>
                  <a:gd name="T21" fmla="*/ 12 h 19"/>
                  <a:gd name="T22" fmla="*/ 15 w 25"/>
                  <a:gd name="T23" fmla="*/ 12 h 19"/>
                  <a:gd name="T24" fmla="*/ 10 w 25"/>
                  <a:gd name="T25" fmla="*/ 12 h 19"/>
                  <a:gd name="T26" fmla="*/ 3 w 25"/>
                  <a:gd name="T27" fmla="*/ 1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5" h="19">
                    <a:moveTo>
                      <a:pt x="3" y="14"/>
                    </a:moveTo>
                    <a:cubicBezTo>
                      <a:pt x="2" y="19"/>
                      <a:pt x="10" y="16"/>
                      <a:pt x="12" y="16"/>
                    </a:cubicBezTo>
                    <a:cubicBezTo>
                      <a:pt x="17" y="16"/>
                      <a:pt x="20" y="17"/>
                      <a:pt x="25" y="17"/>
                    </a:cubicBezTo>
                    <a:cubicBezTo>
                      <a:pt x="25" y="15"/>
                      <a:pt x="24" y="15"/>
                      <a:pt x="23" y="13"/>
                    </a:cubicBezTo>
                    <a:cubicBezTo>
                      <a:pt x="22" y="12"/>
                      <a:pt x="22" y="11"/>
                      <a:pt x="22" y="9"/>
                    </a:cubicBezTo>
                    <a:cubicBezTo>
                      <a:pt x="21" y="8"/>
                      <a:pt x="17" y="2"/>
                      <a:pt x="15" y="2"/>
                    </a:cubicBezTo>
                    <a:cubicBezTo>
                      <a:pt x="14" y="2"/>
                      <a:pt x="13" y="0"/>
                      <a:pt x="12" y="0"/>
                    </a:cubicBezTo>
                    <a:cubicBezTo>
                      <a:pt x="10" y="0"/>
                      <a:pt x="8" y="0"/>
                      <a:pt x="5" y="1"/>
                    </a:cubicBezTo>
                    <a:cubicBezTo>
                      <a:pt x="4" y="1"/>
                      <a:pt x="3" y="7"/>
                      <a:pt x="0" y="7"/>
                    </a:cubicBezTo>
                    <a:cubicBezTo>
                      <a:pt x="4" y="9"/>
                      <a:pt x="2" y="12"/>
                      <a:pt x="7" y="12"/>
                    </a:cubicBezTo>
                    <a:cubicBezTo>
                      <a:pt x="8" y="12"/>
                      <a:pt x="9" y="11"/>
                      <a:pt x="10" y="12"/>
                    </a:cubicBezTo>
                    <a:cubicBezTo>
                      <a:pt x="12" y="12"/>
                      <a:pt x="13" y="13"/>
                      <a:pt x="15" y="12"/>
                    </a:cubicBezTo>
                    <a:cubicBezTo>
                      <a:pt x="14" y="15"/>
                      <a:pt x="12" y="12"/>
                      <a:pt x="10" y="12"/>
                    </a:cubicBezTo>
                    <a:cubicBezTo>
                      <a:pt x="8" y="13"/>
                      <a:pt x="5" y="14"/>
                      <a:pt x="3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3" name="Freeform 293"/>
              <p:cNvSpPr>
                <a:spLocks noEditPoints="1"/>
              </p:cNvSpPr>
              <p:nvPr/>
            </p:nvSpPr>
            <p:spPr bwMode="auto">
              <a:xfrm>
                <a:off x="2726" y="1724"/>
                <a:ext cx="50" cy="32"/>
              </a:xfrm>
              <a:custGeom>
                <a:avLst/>
                <a:gdLst>
                  <a:gd name="T0" fmla="*/ 8 w 29"/>
                  <a:gd name="T1" fmla="*/ 19 h 19"/>
                  <a:gd name="T2" fmla="*/ 8 w 29"/>
                  <a:gd name="T3" fmla="*/ 19 h 19"/>
                  <a:gd name="T4" fmla="*/ 5 w 29"/>
                  <a:gd name="T5" fmla="*/ 18 h 19"/>
                  <a:gd name="T6" fmla="*/ 5 w 29"/>
                  <a:gd name="T7" fmla="*/ 15 h 19"/>
                  <a:gd name="T8" fmla="*/ 5 w 29"/>
                  <a:gd name="T9" fmla="*/ 15 h 19"/>
                  <a:gd name="T10" fmla="*/ 6 w 29"/>
                  <a:gd name="T11" fmla="*/ 15 h 19"/>
                  <a:gd name="T12" fmla="*/ 8 w 29"/>
                  <a:gd name="T13" fmla="*/ 14 h 19"/>
                  <a:gd name="T14" fmla="*/ 5 w 29"/>
                  <a:gd name="T15" fmla="*/ 12 h 19"/>
                  <a:gd name="T16" fmla="*/ 2 w 29"/>
                  <a:gd name="T17" fmla="*/ 9 h 19"/>
                  <a:gd name="T18" fmla="*/ 0 w 29"/>
                  <a:gd name="T19" fmla="*/ 8 h 19"/>
                  <a:gd name="T20" fmla="*/ 3 w 29"/>
                  <a:gd name="T21" fmla="*/ 8 h 19"/>
                  <a:gd name="T22" fmla="*/ 6 w 29"/>
                  <a:gd name="T23" fmla="*/ 4 h 19"/>
                  <a:gd name="T24" fmla="*/ 8 w 29"/>
                  <a:gd name="T25" fmla="*/ 1 h 19"/>
                  <a:gd name="T26" fmla="*/ 15 w 29"/>
                  <a:gd name="T27" fmla="*/ 0 h 19"/>
                  <a:gd name="T28" fmla="*/ 15 w 29"/>
                  <a:gd name="T29" fmla="*/ 0 h 19"/>
                  <a:gd name="T30" fmla="*/ 17 w 29"/>
                  <a:gd name="T31" fmla="*/ 1 h 19"/>
                  <a:gd name="T32" fmla="*/ 18 w 29"/>
                  <a:gd name="T33" fmla="*/ 2 h 19"/>
                  <a:gd name="T34" fmla="*/ 26 w 29"/>
                  <a:gd name="T35" fmla="*/ 10 h 19"/>
                  <a:gd name="T36" fmla="*/ 26 w 29"/>
                  <a:gd name="T37" fmla="*/ 12 h 19"/>
                  <a:gd name="T38" fmla="*/ 27 w 29"/>
                  <a:gd name="T39" fmla="*/ 14 h 19"/>
                  <a:gd name="T40" fmla="*/ 29 w 29"/>
                  <a:gd name="T41" fmla="*/ 18 h 19"/>
                  <a:gd name="T42" fmla="*/ 28 w 29"/>
                  <a:gd name="T43" fmla="*/ 19 h 19"/>
                  <a:gd name="T44" fmla="*/ 28 w 29"/>
                  <a:gd name="T45" fmla="*/ 19 h 19"/>
                  <a:gd name="T46" fmla="*/ 21 w 29"/>
                  <a:gd name="T47" fmla="*/ 18 h 19"/>
                  <a:gd name="T48" fmla="*/ 16 w 29"/>
                  <a:gd name="T49" fmla="*/ 18 h 19"/>
                  <a:gd name="T50" fmla="*/ 15 w 29"/>
                  <a:gd name="T51" fmla="*/ 18 h 19"/>
                  <a:gd name="T52" fmla="*/ 13 w 29"/>
                  <a:gd name="T53" fmla="*/ 18 h 19"/>
                  <a:gd name="T54" fmla="*/ 8 w 29"/>
                  <a:gd name="T55" fmla="*/ 19 h 19"/>
                  <a:gd name="T56" fmla="*/ 7 w 29"/>
                  <a:gd name="T57" fmla="*/ 16 h 19"/>
                  <a:gd name="T58" fmla="*/ 7 w 29"/>
                  <a:gd name="T59" fmla="*/ 17 h 19"/>
                  <a:gd name="T60" fmla="*/ 8 w 29"/>
                  <a:gd name="T61" fmla="*/ 17 h 19"/>
                  <a:gd name="T62" fmla="*/ 8 w 29"/>
                  <a:gd name="T63" fmla="*/ 17 h 19"/>
                  <a:gd name="T64" fmla="*/ 12 w 29"/>
                  <a:gd name="T65" fmla="*/ 17 h 19"/>
                  <a:gd name="T66" fmla="*/ 15 w 29"/>
                  <a:gd name="T67" fmla="*/ 16 h 19"/>
                  <a:gd name="T68" fmla="*/ 16 w 29"/>
                  <a:gd name="T69" fmla="*/ 16 h 19"/>
                  <a:gd name="T70" fmla="*/ 21 w 29"/>
                  <a:gd name="T71" fmla="*/ 17 h 19"/>
                  <a:gd name="T72" fmla="*/ 27 w 29"/>
                  <a:gd name="T73" fmla="*/ 17 h 19"/>
                  <a:gd name="T74" fmla="*/ 25 w 29"/>
                  <a:gd name="T75" fmla="*/ 15 h 19"/>
                  <a:gd name="T76" fmla="*/ 24 w 29"/>
                  <a:gd name="T77" fmla="*/ 12 h 19"/>
                  <a:gd name="T78" fmla="*/ 24 w 29"/>
                  <a:gd name="T79" fmla="*/ 11 h 19"/>
                  <a:gd name="T80" fmla="*/ 18 w 29"/>
                  <a:gd name="T81" fmla="*/ 4 h 19"/>
                  <a:gd name="T82" fmla="*/ 18 w 29"/>
                  <a:gd name="T83" fmla="*/ 4 h 19"/>
                  <a:gd name="T84" fmla="*/ 16 w 29"/>
                  <a:gd name="T85" fmla="*/ 3 h 19"/>
                  <a:gd name="T86" fmla="*/ 15 w 29"/>
                  <a:gd name="T87" fmla="*/ 2 h 19"/>
                  <a:gd name="T88" fmla="*/ 8 w 29"/>
                  <a:gd name="T89" fmla="*/ 2 h 19"/>
                  <a:gd name="T90" fmla="*/ 7 w 29"/>
                  <a:gd name="T91" fmla="*/ 4 h 19"/>
                  <a:gd name="T92" fmla="*/ 5 w 29"/>
                  <a:gd name="T93" fmla="*/ 9 h 19"/>
                  <a:gd name="T94" fmla="*/ 7 w 29"/>
                  <a:gd name="T95" fmla="*/ 10 h 19"/>
                  <a:gd name="T96" fmla="*/ 10 w 29"/>
                  <a:gd name="T97" fmla="*/ 12 h 19"/>
                  <a:gd name="T98" fmla="*/ 11 w 29"/>
                  <a:gd name="T99" fmla="*/ 12 h 19"/>
                  <a:gd name="T100" fmla="*/ 14 w 29"/>
                  <a:gd name="T101" fmla="*/ 12 h 19"/>
                  <a:gd name="T102" fmla="*/ 14 w 29"/>
                  <a:gd name="T103" fmla="*/ 12 h 19"/>
                  <a:gd name="T104" fmla="*/ 17 w 29"/>
                  <a:gd name="T105" fmla="*/ 13 h 19"/>
                  <a:gd name="T106" fmla="*/ 20 w 29"/>
                  <a:gd name="T107" fmla="*/ 12 h 19"/>
                  <a:gd name="T108" fmla="*/ 19 w 29"/>
                  <a:gd name="T109" fmla="*/ 14 h 19"/>
                  <a:gd name="T110" fmla="*/ 17 w 29"/>
                  <a:gd name="T111" fmla="*/ 16 h 19"/>
                  <a:gd name="T112" fmla="*/ 14 w 29"/>
                  <a:gd name="T113" fmla="*/ 15 h 19"/>
                  <a:gd name="T114" fmla="*/ 13 w 29"/>
                  <a:gd name="T115" fmla="*/ 14 h 19"/>
                  <a:gd name="T116" fmla="*/ 10 w 29"/>
                  <a:gd name="T117" fmla="*/ 15 h 19"/>
                  <a:gd name="T118" fmla="*/ 7 w 29"/>
                  <a:gd name="T119" fmla="*/ 1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9" h="19">
                    <a:moveTo>
                      <a:pt x="8" y="19"/>
                    </a:moveTo>
                    <a:cubicBezTo>
                      <a:pt x="8" y="19"/>
                      <a:pt x="8" y="19"/>
                      <a:pt x="8" y="19"/>
                    </a:cubicBezTo>
                    <a:cubicBezTo>
                      <a:pt x="7" y="19"/>
                      <a:pt x="6" y="19"/>
                      <a:pt x="5" y="18"/>
                    </a:cubicBezTo>
                    <a:cubicBezTo>
                      <a:pt x="5" y="17"/>
                      <a:pt x="5" y="16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7" y="14"/>
                      <a:pt x="7" y="14"/>
                      <a:pt x="8" y="14"/>
                    </a:cubicBezTo>
                    <a:cubicBezTo>
                      <a:pt x="6" y="14"/>
                      <a:pt x="6" y="13"/>
                      <a:pt x="5" y="12"/>
                    </a:cubicBezTo>
                    <a:cubicBezTo>
                      <a:pt x="4" y="11"/>
                      <a:pt x="4" y="10"/>
                      <a:pt x="2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4" y="7"/>
                      <a:pt x="5" y="5"/>
                      <a:pt x="6" y="4"/>
                    </a:cubicBezTo>
                    <a:cubicBezTo>
                      <a:pt x="6" y="2"/>
                      <a:pt x="7" y="1"/>
                      <a:pt x="8" y="1"/>
                    </a:cubicBezTo>
                    <a:cubicBezTo>
                      <a:pt x="10" y="0"/>
                      <a:pt x="13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1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20" y="2"/>
                      <a:pt x="25" y="8"/>
                      <a:pt x="26" y="10"/>
                    </a:cubicBezTo>
                    <a:cubicBezTo>
                      <a:pt x="26" y="11"/>
                      <a:pt x="26" y="11"/>
                      <a:pt x="26" y="12"/>
                    </a:cubicBezTo>
                    <a:cubicBezTo>
                      <a:pt x="26" y="13"/>
                      <a:pt x="26" y="13"/>
                      <a:pt x="27" y="14"/>
                    </a:cubicBezTo>
                    <a:cubicBezTo>
                      <a:pt x="28" y="15"/>
                      <a:pt x="29" y="16"/>
                      <a:pt x="29" y="18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25" y="19"/>
                      <a:pt x="23" y="19"/>
                      <a:pt x="21" y="18"/>
                    </a:cubicBezTo>
                    <a:cubicBezTo>
                      <a:pt x="19" y="18"/>
                      <a:pt x="18" y="18"/>
                      <a:pt x="16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4" y="18"/>
                      <a:pt x="13" y="18"/>
                    </a:cubicBezTo>
                    <a:cubicBezTo>
                      <a:pt x="11" y="19"/>
                      <a:pt x="10" y="19"/>
                      <a:pt x="8" y="19"/>
                    </a:cubicBezTo>
                    <a:close/>
                    <a:moveTo>
                      <a:pt x="7" y="16"/>
                    </a:moveTo>
                    <a:cubicBezTo>
                      <a:pt x="7" y="17"/>
                      <a:pt x="7" y="17"/>
                      <a:pt x="7" y="17"/>
                    </a:cubicBezTo>
                    <a:cubicBezTo>
                      <a:pt x="7" y="17"/>
                      <a:pt x="7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9" y="17"/>
                      <a:pt x="11" y="17"/>
                      <a:pt x="12" y="17"/>
                    </a:cubicBezTo>
                    <a:cubicBezTo>
                      <a:pt x="14" y="16"/>
                      <a:pt x="15" y="16"/>
                      <a:pt x="15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8" y="16"/>
                      <a:pt x="20" y="16"/>
                      <a:pt x="21" y="17"/>
                    </a:cubicBezTo>
                    <a:cubicBezTo>
                      <a:pt x="23" y="17"/>
                      <a:pt x="25" y="17"/>
                      <a:pt x="27" y="17"/>
                    </a:cubicBezTo>
                    <a:cubicBezTo>
                      <a:pt x="27" y="16"/>
                      <a:pt x="26" y="16"/>
                      <a:pt x="25" y="15"/>
                    </a:cubicBezTo>
                    <a:cubicBezTo>
                      <a:pt x="24" y="14"/>
                      <a:pt x="24" y="13"/>
                      <a:pt x="24" y="12"/>
                    </a:cubicBezTo>
                    <a:cubicBezTo>
                      <a:pt x="24" y="12"/>
                      <a:pt x="24" y="11"/>
                      <a:pt x="24" y="11"/>
                    </a:cubicBezTo>
                    <a:cubicBezTo>
                      <a:pt x="24" y="9"/>
                      <a:pt x="19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7" y="4"/>
                      <a:pt x="16" y="3"/>
                      <a:pt x="16" y="3"/>
                    </a:cubicBezTo>
                    <a:cubicBezTo>
                      <a:pt x="16" y="2"/>
                      <a:pt x="15" y="2"/>
                      <a:pt x="15" y="2"/>
                    </a:cubicBezTo>
                    <a:cubicBezTo>
                      <a:pt x="13" y="2"/>
                      <a:pt x="11" y="2"/>
                      <a:pt x="8" y="2"/>
                    </a:cubicBezTo>
                    <a:cubicBezTo>
                      <a:pt x="8" y="3"/>
                      <a:pt x="8" y="4"/>
                      <a:pt x="7" y="4"/>
                    </a:cubicBezTo>
                    <a:cubicBezTo>
                      <a:pt x="7" y="6"/>
                      <a:pt x="6" y="7"/>
                      <a:pt x="5" y="9"/>
                    </a:cubicBezTo>
                    <a:cubicBezTo>
                      <a:pt x="6" y="9"/>
                      <a:pt x="6" y="10"/>
                      <a:pt x="7" y="10"/>
                    </a:cubicBezTo>
                    <a:cubicBezTo>
                      <a:pt x="7" y="12"/>
                      <a:pt x="8" y="12"/>
                      <a:pt x="10" y="12"/>
                    </a:cubicBezTo>
                    <a:cubicBezTo>
                      <a:pt x="10" y="12"/>
                      <a:pt x="11" y="12"/>
                      <a:pt x="11" y="12"/>
                    </a:cubicBezTo>
                    <a:cubicBezTo>
                      <a:pt x="12" y="12"/>
                      <a:pt x="13" y="11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6" y="13"/>
                      <a:pt x="16" y="13"/>
                      <a:pt x="17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8" y="15"/>
                      <a:pt x="17" y="16"/>
                      <a:pt x="17" y="16"/>
                    </a:cubicBezTo>
                    <a:cubicBezTo>
                      <a:pt x="16" y="16"/>
                      <a:pt x="15" y="15"/>
                      <a:pt x="14" y="15"/>
                    </a:cubicBezTo>
                    <a:cubicBezTo>
                      <a:pt x="14" y="15"/>
                      <a:pt x="13" y="14"/>
                      <a:pt x="13" y="14"/>
                    </a:cubicBezTo>
                    <a:cubicBezTo>
                      <a:pt x="12" y="14"/>
                      <a:pt x="11" y="15"/>
                      <a:pt x="10" y="15"/>
                    </a:cubicBezTo>
                    <a:cubicBezTo>
                      <a:pt x="9" y="16"/>
                      <a:pt x="8" y="16"/>
                      <a:pt x="7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4" name="Freeform 294"/>
              <p:cNvSpPr/>
              <p:nvPr/>
            </p:nvSpPr>
            <p:spPr bwMode="auto">
              <a:xfrm>
                <a:off x="2761" y="1772"/>
                <a:ext cx="19" cy="22"/>
              </a:xfrm>
              <a:custGeom>
                <a:avLst/>
                <a:gdLst>
                  <a:gd name="T0" fmla="*/ 0 w 11"/>
                  <a:gd name="T1" fmla="*/ 3 h 13"/>
                  <a:gd name="T2" fmla="*/ 5 w 11"/>
                  <a:gd name="T3" fmla="*/ 11 h 13"/>
                  <a:gd name="T4" fmla="*/ 11 w 11"/>
                  <a:gd name="T5" fmla="*/ 6 h 13"/>
                  <a:gd name="T6" fmla="*/ 10 w 11"/>
                  <a:gd name="T7" fmla="*/ 6 h 13"/>
                  <a:gd name="T8" fmla="*/ 7 w 11"/>
                  <a:gd name="T9" fmla="*/ 0 h 13"/>
                  <a:gd name="T10" fmla="*/ 3 w 11"/>
                  <a:gd name="T11" fmla="*/ 1 h 13"/>
                  <a:gd name="T12" fmla="*/ 0 w 11"/>
                  <a:gd name="T13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3">
                    <a:moveTo>
                      <a:pt x="0" y="3"/>
                    </a:moveTo>
                    <a:cubicBezTo>
                      <a:pt x="1" y="7"/>
                      <a:pt x="1" y="9"/>
                      <a:pt x="5" y="11"/>
                    </a:cubicBezTo>
                    <a:cubicBezTo>
                      <a:pt x="9" y="13"/>
                      <a:pt x="11" y="8"/>
                      <a:pt x="11" y="6"/>
                    </a:cubicBezTo>
                    <a:cubicBezTo>
                      <a:pt x="11" y="6"/>
                      <a:pt x="10" y="6"/>
                      <a:pt x="10" y="6"/>
                    </a:cubicBezTo>
                    <a:cubicBezTo>
                      <a:pt x="11" y="5"/>
                      <a:pt x="10" y="0"/>
                      <a:pt x="7" y="0"/>
                    </a:cubicBezTo>
                    <a:cubicBezTo>
                      <a:pt x="6" y="0"/>
                      <a:pt x="4" y="0"/>
                      <a:pt x="3" y="1"/>
                    </a:cubicBezTo>
                    <a:cubicBezTo>
                      <a:pt x="2" y="2"/>
                      <a:pt x="1" y="3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5" name="Freeform 295"/>
              <p:cNvSpPr>
                <a:spLocks noEditPoints="1"/>
              </p:cNvSpPr>
              <p:nvPr/>
            </p:nvSpPr>
            <p:spPr bwMode="auto">
              <a:xfrm>
                <a:off x="2759" y="1770"/>
                <a:ext cx="24" cy="23"/>
              </a:xfrm>
              <a:custGeom>
                <a:avLst/>
                <a:gdLst>
                  <a:gd name="T0" fmla="*/ 8 w 14"/>
                  <a:gd name="T1" fmla="*/ 13 h 13"/>
                  <a:gd name="T2" fmla="*/ 8 w 14"/>
                  <a:gd name="T3" fmla="*/ 13 h 13"/>
                  <a:gd name="T4" fmla="*/ 6 w 14"/>
                  <a:gd name="T5" fmla="*/ 13 h 13"/>
                  <a:gd name="T6" fmla="*/ 0 w 14"/>
                  <a:gd name="T7" fmla="*/ 6 h 13"/>
                  <a:gd name="T8" fmla="*/ 0 w 14"/>
                  <a:gd name="T9" fmla="*/ 5 h 13"/>
                  <a:gd name="T10" fmla="*/ 0 w 14"/>
                  <a:gd name="T11" fmla="*/ 3 h 13"/>
                  <a:gd name="T12" fmla="*/ 1 w 14"/>
                  <a:gd name="T13" fmla="*/ 3 h 13"/>
                  <a:gd name="T14" fmla="*/ 2 w 14"/>
                  <a:gd name="T15" fmla="*/ 2 h 13"/>
                  <a:gd name="T16" fmla="*/ 3 w 14"/>
                  <a:gd name="T17" fmla="*/ 1 h 13"/>
                  <a:gd name="T18" fmla="*/ 7 w 14"/>
                  <a:gd name="T19" fmla="*/ 0 h 13"/>
                  <a:gd name="T20" fmla="*/ 8 w 14"/>
                  <a:gd name="T21" fmla="*/ 0 h 13"/>
                  <a:gd name="T22" fmla="*/ 8 w 14"/>
                  <a:gd name="T23" fmla="*/ 0 h 13"/>
                  <a:gd name="T24" fmla="*/ 8 w 14"/>
                  <a:gd name="T25" fmla="*/ 0 h 13"/>
                  <a:gd name="T26" fmla="*/ 11 w 14"/>
                  <a:gd name="T27" fmla="*/ 2 h 13"/>
                  <a:gd name="T28" fmla="*/ 12 w 14"/>
                  <a:gd name="T29" fmla="*/ 6 h 13"/>
                  <a:gd name="T30" fmla="*/ 14 w 14"/>
                  <a:gd name="T31" fmla="*/ 5 h 13"/>
                  <a:gd name="T32" fmla="*/ 13 w 14"/>
                  <a:gd name="T33" fmla="*/ 7 h 13"/>
                  <a:gd name="T34" fmla="*/ 8 w 14"/>
                  <a:gd name="T35" fmla="*/ 13 h 13"/>
                  <a:gd name="T36" fmla="*/ 2 w 14"/>
                  <a:gd name="T37" fmla="*/ 5 h 13"/>
                  <a:gd name="T38" fmla="*/ 2 w 14"/>
                  <a:gd name="T39" fmla="*/ 6 h 13"/>
                  <a:gd name="T40" fmla="*/ 7 w 14"/>
                  <a:gd name="T41" fmla="*/ 11 h 13"/>
                  <a:gd name="T42" fmla="*/ 11 w 14"/>
                  <a:gd name="T43" fmla="*/ 8 h 13"/>
                  <a:gd name="T44" fmla="*/ 8 w 14"/>
                  <a:gd name="T45" fmla="*/ 9 h 13"/>
                  <a:gd name="T46" fmla="*/ 10 w 14"/>
                  <a:gd name="T47" fmla="*/ 7 h 13"/>
                  <a:gd name="T48" fmla="*/ 10 w 14"/>
                  <a:gd name="T49" fmla="*/ 3 h 13"/>
                  <a:gd name="T50" fmla="*/ 8 w 14"/>
                  <a:gd name="T51" fmla="*/ 2 h 13"/>
                  <a:gd name="T52" fmla="*/ 8 w 14"/>
                  <a:gd name="T53" fmla="*/ 2 h 13"/>
                  <a:gd name="T54" fmla="*/ 7 w 14"/>
                  <a:gd name="T55" fmla="*/ 2 h 13"/>
                  <a:gd name="T56" fmla="*/ 6 w 14"/>
                  <a:gd name="T57" fmla="*/ 2 h 13"/>
                  <a:gd name="T58" fmla="*/ 5 w 14"/>
                  <a:gd name="T59" fmla="*/ 2 h 13"/>
                  <a:gd name="T60" fmla="*/ 4 w 14"/>
                  <a:gd name="T61" fmla="*/ 3 h 13"/>
                  <a:gd name="T62" fmla="*/ 2 w 14"/>
                  <a:gd name="T63" fmla="*/ 5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" h="13">
                    <a:moveTo>
                      <a:pt x="8" y="13"/>
                    </a:moveTo>
                    <a:cubicBezTo>
                      <a:pt x="8" y="13"/>
                      <a:pt x="8" y="13"/>
                      <a:pt x="8" y="13"/>
                    </a:cubicBezTo>
                    <a:cubicBezTo>
                      <a:pt x="7" y="13"/>
                      <a:pt x="6" y="13"/>
                      <a:pt x="6" y="13"/>
                    </a:cubicBezTo>
                    <a:cubicBezTo>
                      <a:pt x="2" y="11"/>
                      <a:pt x="1" y="9"/>
                      <a:pt x="0" y="6"/>
                    </a:cubicBezTo>
                    <a:cubicBezTo>
                      <a:pt x="0" y="6"/>
                      <a:pt x="0" y="5"/>
                      <a:pt x="0" y="5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4" y="0"/>
                      <a:pt x="6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0" y="0"/>
                      <a:pt x="11" y="1"/>
                      <a:pt x="11" y="2"/>
                    </a:cubicBezTo>
                    <a:cubicBezTo>
                      <a:pt x="12" y="3"/>
                      <a:pt x="12" y="5"/>
                      <a:pt x="12" y="6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9"/>
                      <a:pt x="11" y="13"/>
                      <a:pt x="8" y="13"/>
                    </a:cubicBezTo>
                    <a:close/>
                    <a:moveTo>
                      <a:pt x="2" y="5"/>
                    </a:moveTo>
                    <a:cubicBezTo>
                      <a:pt x="2" y="5"/>
                      <a:pt x="2" y="5"/>
                      <a:pt x="2" y="6"/>
                    </a:cubicBezTo>
                    <a:cubicBezTo>
                      <a:pt x="3" y="8"/>
                      <a:pt x="3" y="10"/>
                      <a:pt x="7" y="11"/>
                    </a:cubicBezTo>
                    <a:cubicBezTo>
                      <a:pt x="8" y="12"/>
                      <a:pt x="10" y="10"/>
                      <a:pt x="11" y="8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6"/>
                      <a:pt x="10" y="5"/>
                      <a:pt x="10" y="3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3" y="4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6" name="Freeform 296"/>
              <p:cNvSpPr/>
              <p:nvPr/>
            </p:nvSpPr>
            <p:spPr bwMode="auto">
              <a:xfrm>
                <a:off x="3126" y="1755"/>
                <a:ext cx="71" cy="96"/>
              </a:xfrm>
              <a:custGeom>
                <a:avLst/>
                <a:gdLst>
                  <a:gd name="T0" fmla="*/ 10 w 41"/>
                  <a:gd name="T1" fmla="*/ 4 h 56"/>
                  <a:gd name="T2" fmla="*/ 29 w 41"/>
                  <a:gd name="T3" fmla="*/ 17 h 56"/>
                  <a:gd name="T4" fmla="*/ 19 w 41"/>
                  <a:gd name="T5" fmla="*/ 27 h 56"/>
                  <a:gd name="T6" fmla="*/ 8 w 41"/>
                  <a:gd name="T7" fmla="*/ 32 h 56"/>
                  <a:gd name="T8" fmla="*/ 1 w 41"/>
                  <a:gd name="T9" fmla="*/ 41 h 56"/>
                  <a:gd name="T10" fmla="*/ 3 w 41"/>
                  <a:gd name="T11" fmla="*/ 56 h 56"/>
                  <a:gd name="T12" fmla="*/ 7 w 41"/>
                  <a:gd name="T13" fmla="*/ 50 h 56"/>
                  <a:gd name="T14" fmla="*/ 14 w 41"/>
                  <a:gd name="T15" fmla="*/ 44 h 56"/>
                  <a:gd name="T16" fmla="*/ 27 w 41"/>
                  <a:gd name="T17" fmla="*/ 34 h 56"/>
                  <a:gd name="T18" fmla="*/ 35 w 41"/>
                  <a:gd name="T19" fmla="*/ 20 h 56"/>
                  <a:gd name="T20" fmla="*/ 38 w 41"/>
                  <a:gd name="T21" fmla="*/ 15 h 56"/>
                  <a:gd name="T22" fmla="*/ 41 w 41"/>
                  <a:gd name="T23" fmla="*/ 9 h 56"/>
                  <a:gd name="T24" fmla="*/ 40 w 41"/>
                  <a:gd name="T25" fmla="*/ 8 h 56"/>
                  <a:gd name="T26" fmla="*/ 38 w 41"/>
                  <a:gd name="T27" fmla="*/ 3 h 56"/>
                  <a:gd name="T28" fmla="*/ 27 w 41"/>
                  <a:gd name="T29" fmla="*/ 5 h 56"/>
                  <a:gd name="T30" fmla="*/ 23 w 41"/>
                  <a:gd name="T31" fmla="*/ 7 h 56"/>
                  <a:gd name="T32" fmla="*/ 19 w 41"/>
                  <a:gd name="T33" fmla="*/ 7 h 56"/>
                  <a:gd name="T34" fmla="*/ 10 w 41"/>
                  <a:gd name="T35" fmla="*/ 4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1" h="56">
                    <a:moveTo>
                      <a:pt x="10" y="4"/>
                    </a:moveTo>
                    <a:cubicBezTo>
                      <a:pt x="3" y="13"/>
                      <a:pt x="23" y="18"/>
                      <a:pt x="29" y="17"/>
                    </a:cubicBezTo>
                    <a:cubicBezTo>
                      <a:pt x="27" y="21"/>
                      <a:pt x="22" y="24"/>
                      <a:pt x="19" y="27"/>
                    </a:cubicBezTo>
                    <a:cubicBezTo>
                      <a:pt x="16" y="30"/>
                      <a:pt x="11" y="30"/>
                      <a:pt x="8" y="32"/>
                    </a:cubicBezTo>
                    <a:cubicBezTo>
                      <a:pt x="4" y="34"/>
                      <a:pt x="1" y="36"/>
                      <a:pt x="1" y="41"/>
                    </a:cubicBezTo>
                    <a:cubicBezTo>
                      <a:pt x="1" y="46"/>
                      <a:pt x="0" y="51"/>
                      <a:pt x="3" y="56"/>
                    </a:cubicBezTo>
                    <a:cubicBezTo>
                      <a:pt x="5" y="54"/>
                      <a:pt x="6" y="51"/>
                      <a:pt x="7" y="50"/>
                    </a:cubicBezTo>
                    <a:cubicBezTo>
                      <a:pt x="9" y="48"/>
                      <a:pt x="12" y="46"/>
                      <a:pt x="14" y="44"/>
                    </a:cubicBezTo>
                    <a:cubicBezTo>
                      <a:pt x="18" y="40"/>
                      <a:pt x="23" y="38"/>
                      <a:pt x="27" y="34"/>
                    </a:cubicBezTo>
                    <a:cubicBezTo>
                      <a:pt x="30" y="30"/>
                      <a:pt x="33" y="25"/>
                      <a:pt x="35" y="20"/>
                    </a:cubicBezTo>
                    <a:cubicBezTo>
                      <a:pt x="36" y="18"/>
                      <a:pt x="37" y="16"/>
                      <a:pt x="38" y="15"/>
                    </a:cubicBezTo>
                    <a:cubicBezTo>
                      <a:pt x="39" y="13"/>
                      <a:pt x="38" y="9"/>
                      <a:pt x="41" y="9"/>
                    </a:cubicBezTo>
                    <a:cubicBezTo>
                      <a:pt x="41" y="9"/>
                      <a:pt x="41" y="9"/>
                      <a:pt x="40" y="8"/>
                    </a:cubicBezTo>
                    <a:cubicBezTo>
                      <a:pt x="40" y="7"/>
                      <a:pt x="41" y="0"/>
                      <a:pt x="38" y="3"/>
                    </a:cubicBezTo>
                    <a:cubicBezTo>
                      <a:pt x="35" y="5"/>
                      <a:pt x="30" y="5"/>
                      <a:pt x="27" y="5"/>
                    </a:cubicBezTo>
                    <a:cubicBezTo>
                      <a:pt x="25" y="5"/>
                      <a:pt x="24" y="6"/>
                      <a:pt x="23" y="7"/>
                    </a:cubicBezTo>
                    <a:cubicBezTo>
                      <a:pt x="22" y="8"/>
                      <a:pt x="20" y="6"/>
                      <a:pt x="19" y="7"/>
                    </a:cubicBezTo>
                    <a:cubicBezTo>
                      <a:pt x="14" y="9"/>
                      <a:pt x="13" y="7"/>
                      <a:pt x="1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7" name="Freeform 297"/>
              <p:cNvSpPr>
                <a:spLocks noEditPoints="1"/>
              </p:cNvSpPr>
              <p:nvPr/>
            </p:nvSpPr>
            <p:spPr bwMode="auto">
              <a:xfrm>
                <a:off x="3124" y="1756"/>
                <a:ext cx="85" cy="97"/>
              </a:xfrm>
              <a:custGeom>
                <a:avLst/>
                <a:gdLst>
                  <a:gd name="T0" fmla="*/ 3 w 49"/>
                  <a:gd name="T1" fmla="*/ 55 h 56"/>
                  <a:gd name="T2" fmla="*/ 1 w 49"/>
                  <a:gd name="T3" fmla="*/ 40 h 56"/>
                  <a:gd name="T4" fmla="*/ 13 w 49"/>
                  <a:gd name="T5" fmla="*/ 28 h 56"/>
                  <a:gd name="T6" fmla="*/ 22 w 49"/>
                  <a:gd name="T7" fmla="*/ 23 h 56"/>
                  <a:gd name="T8" fmla="*/ 9 w 49"/>
                  <a:gd name="T9" fmla="*/ 9 h 56"/>
                  <a:gd name="T10" fmla="*/ 11 w 49"/>
                  <a:gd name="T11" fmla="*/ 2 h 56"/>
                  <a:gd name="T12" fmla="*/ 13 w 49"/>
                  <a:gd name="T13" fmla="*/ 4 h 56"/>
                  <a:gd name="T14" fmla="*/ 22 w 49"/>
                  <a:gd name="T15" fmla="*/ 5 h 56"/>
                  <a:gd name="T16" fmla="*/ 24 w 49"/>
                  <a:gd name="T17" fmla="*/ 5 h 56"/>
                  <a:gd name="T18" fmla="*/ 30 w 49"/>
                  <a:gd name="T19" fmla="*/ 3 h 56"/>
                  <a:gd name="T20" fmla="*/ 42 w 49"/>
                  <a:gd name="T21" fmla="*/ 1 h 56"/>
                  <a:gd name="T22" fmla="*/ 49 w 49"/>
                  <a:gd name="T23" fmla="*/ 9 h 56"/>
                  <a:gd name="T24" fmla="*/ 42 w 49"/>
                  <a:gd name="T25" fmla="*/ 9 h 56"/>
                  <a:gd name="T26" fmla="*/ 40 w 49"/>
                  <a:gd name="T27" fmla="*/ 14 h 56"/>
                  <a:gd name="T28" fmla="*/ 37 w 49"/>
                  <a:gd name="T29" fmla="*/ 19 h 56"/>
                  <a:gd name="T30" fmla="*/ 22 w 49"/>
                  <a:gd name="T31" fmla="*/ 39 h 56"/>
                  <a:gd name="T32" fmla="*/ 12 w 49"/>
                  <a:gd name="T33" fmla="*/ 47 h 56"/>
                  <a:gd name="T34" fmla="*/ 7 w 49"/>
                  <a:gd name="T35" fmla="*/ 52 h 56"/>
                  <a:gd name="T36" fmla="*/ 4 w 49"/>
                  <a:gd name="T37" fmla="*/ 56 h 56"/>
                  <a:gd name="T38" fmla="*/ 30 w 49"/>
                  <a:gd name="T39" fmla="*/ 17 h 56"/>
                  <a:gd name="T40" fmla="*/ 20 w 49"/>
                  <a:gd name="T41" fmla="*/ 27 h 56"/>
                  <a:gd name="T42" fmla="*/ 9 w 49"/>
                  <a:gd name="T43" fmla="*/ 32 h 56"/>
                  <a:gd name="T44" fmla="*/ 3 w 49"/>
                  <a:gd name="T45" fmla="*/ 43 h 56"/>
                  <a:gd name="T46" fmla="*/ 5 w 49"/>
                  <a:gd name="T47" fmla="*/ 51 h 56"/>
                  <a:gd name="T48" fmla="*/ 11 w 49"/>
                  <a:gd name="T49" fmla="*/ 45 h 56"/>
                  <a:gd name="T50" fmla="*/ 21 w 49"/>
                  <a:gd name="T51" fmla="*/ 37 h 56"/>
                  <a:gd name="T52" fmla="*/ 35 w 49"/>
                  <a:gd name="T53" fmla="*/ 19 h 56"/>
                  <a:gd name="T54" fmla="*/ 38 w 49"/>
                  <a:gd name="T55" fmla="*/ 13 h 56"/>
                  <a:gd name="T56" fmla="*/ 40 w 49"/>
                  <a:gd name="T57" fmla="*/ 8 h 56"/>
                  <a:gd name="T58" fmla="*/ 40 w 49"/>
                  <a:gd name="T59" fmla="*/ 2 h 56"/>
                  <a:gd name="T60" fmla="*/ 30 w 49"/>
                  <a:gd name="T61" fmla="*/ 5 h 56"/>
                  <a:gd name="T62" fmla="*/ 25 w 49"/>
                  <a:gd name="T63" fmla="*/ 6 h 56"/>
                  <a:gd name="T64" fmla="*/ 22 w 49"/>
                  <a:gd name="T65" fmla="*/ 7 h 56"/>
                  <a:gd name="T66" fmla="*/ 11 w 49"/>
                  <a:gd name="T67" fmla="*/ 5 h 56"/>
                  <a:gd name="T68" fmla="*/ 11 w 49"/>
                  <a:gd name="T69" fmla="*/ 8 h 56"/>
                  <a:gd name="T70" fmla="*/ 29 w 49"/>
                  <a:gd name="T71" fmla="*/ 1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9" h="56">
                    <a:moveTo>
                      <a:pt x="4" y="56"/>
                    </a:moveTo>
                    <a:cubicBezTo>
                      <a:pt x="3" y="55"/>
                      <a:pt x="3" y="55"/>
                      <a:pt x="3" y="55"/>
                    </a:cubicBezTo>
                    <a:cubicBezTo>
                      <a:pt x="0" y="52"/>
                      <a:pt x="1" y="47"/>
                      <a:pt x="1" y="43"/>
                    </a:cubicBezTo>
                    <a:cubicBezTo>
                      <a:pt x="1" y="42"/>
                      <a:pt x="1" y="41"/>
                      <a:pt x="1" y="40"/>
                    </a:cubicBezTo>
                    <a:cubicBezTo>
                      <a:pt x="1" y="35"/>
                      <a:pt x="4" y="32"/>
                      <a:pt x="8" y="30"/>
                    </a:cubicBezTo>
                    <a:cubicBezTo>
                      <a:pt x="10" y="29"/>
                      <a:pt x="12" y="29"/>
                      <a:pt x="13" y="28"/>
                    </a:cubicBezTo>
                    <a:cubicBezTo>
                      <a:pt x="15" y="28"/>
                      <a:pt x="18" y="27"/>
                      <a:pt x="19" y="26"/>
                    </a:cubicBezTo>
                    <a:cubicBezTo>
                      <a:pt x="20" y="25"/>
                      <a:pt x="21" y="24"/>
                      <a:pt x="22" y="23"/>
                    </a:cubicBezTo>
                    <a:cubicBezTo>
                      <a:pt x="24" y="21"/>
                      <a:pt x="26" y="19"/>
                      <a:pt x="28" y="17"/>
                    </a:cubicBezTo>
                    <a:cubicBezTo>
                      <a:pt x="23" y="17"/>
                      <a:pt x="11" y="14"/>
                      <a:pt x="9" y="9"/>
                    </a:cubicBezTo>
                    <a:cubicBezTo>
                      <a:pt x="8" y="7"/>
                      <a:pt x="8" y="5"/>
                      <a:pt x="10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2" y="3"/>
                      <a:pt x="12" y="3"/>
                      <a:pt x="13" y="4"/>
                    </a:cubicBezTo>
                    <a:cubicBezTo>
                      <a:pt x="16" y="6"/>
                      <a:pt x="16" y="7"/>
                      <a:pt x="19" y="5"/>
                    </a:cubicBezTo>
                    <a:cubicBezTo>
                      <a:pt x="20" y="4"/>
                      <a:pt x="21" y="5"/>
                      <a:pt x="22" y="5"/>
                    </a:cubicBezTo>
                    <a:cubicBezTo>
                      <a:pt x="23" y="5"/>
                      <a:pt x="23" y="5"/>
                      <a:pt x="24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5" y="4"/>
                      <a:pt x="26" y="3"/>
                      <a:pt x="28" y="3"/>
                    </a:cubicBezTo>
                    <a:cubicBezTo>
                      <a:pt x="28" y="3"/>
                      <a:pt x="29" y="3"/>
                      <a:pt x="30" y="3"/>
                    </a:cubicBezTo>
                    <a:cubicBezTo>
                      <a:pt x="33" y="3"/>
                      <a:pt x="36" y="2"/>
                      <a:pt x="39" y="1"/>
                    </a:cubicBezTo>
                    <a:cubicBezTo>
                      <a:pt x="40" y="0"/>
                      <a:pt x="41" y="0"/>
                      <a:pt x="42" y="1"/>
                    </a:cubicBezTo>
                    <a:cubicBezTo>
                      <a:pt x="43" y="2"/>
                      <a:pt x="42" y="5"/>
                      <a:pt x="42" y="7"/>
                    </a:cubicBezTo>
                    <a:cubicBezTo>
                      <a:pt x="49" y="9"/>
                      <a:pt x="49" y="9"/>
                      <a:pt x="49" y="9"/>
                    </a:cubicBezTo>
                    <a:cubicBezTo>
                      <a:pt x="42" y="9"/>
                      <a:pt x="42" y="9"/>
                      <a:pt x="42" y="9"/>
                    </a:cubicBezTo>
                    <a:cubicBezTo>
                      <a:pt x="42" y="9"/>
                      <a:pt x="42" y="9"/>
                      <a:pt x="42" y="9"/>
                    </a:cubicBezTo>
                    <a:cubicBezTo>
                      <a:pt x="41" y="9"/>
                      <a:pt x="41" y="9"/>
                      <a:pt x="41" y="11"/>
                    </a:cubicBezTo>
                    <a:cubicBezTo>
                      <a:pt x="41" y="12"/>
                      <a:pt x="40" y="13"/>
                      <a:pt x="40" y="14"/>
                    </a:cubicBezTo>
                    <a:cubicBezTo>
                      <a:pt x="39" y="15"/>
                      <a:pt x="39" y="15"/>
                      <a:pt x="39" y="16"/>
                    </a:cubicBezTo>
                    <a:cubicBezTo>
                      <a:pt x="38" y="17"/>
                      <a:pt x="37" y="18"/>
                      <a:pt x="37" y="19"/>
                    </a:cubicBezTo>
                    <a:cubicBezTo>
                      <a:pt x="35" y="24"/>
                      <a:pt x="32" y="29"/>
                      <a:pt x="28" y="33"/>
                    </a:cubicBezTo>
                    <a:cubicBezTo>
                      <a:pt x="26" y="35"/>
                      <a:pt x="24" y="37"/>
                      <a:pt x="22" y="39"/>
                    </a:cubicBezTo>
                    <a:cubicBezTo>
                      <a:pt x="20" y="41"/>
                      <a:pt x="18" y="42"/>
                      <a:pt x="16" y="44"/>
                    </a:cubicBezTo>
                    <a:cubicBezTo>
                      <a:pt x="15" y="45"/>
                      <a:pt x="13" y="46"/>
                      <a:pt x="12" y="47"/>
                    </a:cubicBezTo>
                    <a:cubicBezTo>
                      <a:pt x="11" y="48"/>
                      <a:pt x="10" y="49"/>
                      <a:pt x="9" y="50"/>
                    </a:cubicBezTo>
                    <a:cubicBezTo>
                      <a:pt x="8" y="50"/>
                      <a:pt x="8" y="51"/>
                      <a:pt x="7" y="52"/>
                    </a:cubicBezTo>
                    <a:cubicBezTo>
                      <a:pt x="6" y="53"/>
                      <a:pt x="6" y="54"/>
                      <a:pt x="5" y="55"/>
                    </a:cubicBezTo>
                    <a:lnTo>
                      <a:pt x="4" y="56"/>
                    </a:lnTo>
                    <a:close/>
                    <a:moveTo>
                      <a:pt x="31" y="15"/>
                    </a:moveTo>
                    <a:cubicBezTo>
                      <a:pt x="30" y="17"/>
                      <a:pt x="30" y="17"/>
                      <a:pt x="30" y="17"/>
                    </a:cubicBezTo>
                    <a:cubicBezTo>
                      <a:pt x="29" y="20"/>
                      <a:pt x="26" y="22"/>
                      <a:pt x="23" y="25"/>
                    </a:cubicBezTo>
                    <a:cubicBezTo>
                      <a:pt x="22" y="26"/>
                      <a:pt x="21" y="26"/>
                      <a:pt x="20" y="27"/>
                    </a:cubicBezTo>
                    <a:cubicBezTo>
                      <a:pt x="19" y="29"/>
                      <a:pt x="16" y="30"/>
                      <a:pt x="14" y="30"/>
                    </a:cubicBezTo>
                    <a:cubicBezTo>
                      <a:pt x="12" y="31"/>
                      <a:pt x="11" y="31"/>
                      <a:pt x="9" y="32"/>
                    </a:cubicBezTo>
                    <a:cubicBezTo>
                      <a:pt x="5" y="34"/>
                      <a:pt x="3" y="36"/>
                      <a:pt x="3" y="40"/>
                    </a:cubicBezTo>
                    <a:cubicBezTo>
                      <a:pt x="3" y="41"/>
                      <a:pt x="3" y="42"/>
                      <a:pt x="3" y="43"/>
                    </a:cubicBezTo>
                    <a:cubicBezTo>
                      <a:pt x="3" y="47"/>
                      <a:pt x="2" y="50"/>
                      <a:pt x="4" y="53"/>
                    </a:cubicBezTo>
                    <a:cubicBezTo>
                      <a:pt x="5" y="52"/>
                      <a:pt x="5" y="52"/>
                      <a:pt x="5" y="51"/>
                    </a:cubicBezTo>
                    <a:cubicBezTo>
                      <a:pt x="6" y="50"/>
                      <a:pt x="7" y="49"/>
                      <a:pt x="7" y="48"/>
                    </a:cubicBezTo>
                    <a:cubicBezTo>
                      <a:pt x="8" y="47"/>
                      <a:pt x="10" y="46"/>
                      <a:pt x="11" y="45"/>
                    </a:cubicBezTo>
                    <a:cubicBezTo>
                      <a:pt x="12" y="44"/>
                      <a:pt x="13" y="43"/>
                      <a:pt x="14" y="43"/>
                    </a:cubicBezTo>
                    <a:cubicBezTo>
                      <a:pt x="16" y="41"/>
                      <a:pt x="18" y="39"/>
                      <a:pt x="21" y="37"/>
                    </a:cubicBezTo>
                    <a:cubicBezTo>
                      <a:pt x="23" y="36"/>
                      <a:pt x="25" y="34"/>
                      <a:pt x="27" y="32"/>
                    </a:cubicBezTo>
                    <a:cubicBezTo>
                      <a:pt x="31" y="28"/>
                      <a:pt x="33" y="23"/>
                      <a:pt x="35" y="19"/>
                    </a:cubicBezTo>
                    <a:cubicBezTo>
                      <a:pt x="35" y="17"/>
                      <a:pt x="36" y="16"/>
                      <a:pt x="37" y="15"/>
                    </a:cubicBezTo>
                    <a:cubicBezTo>
                      <a:pt x="37" y="14"/>
                      <a:pt x="38" y="14"/>
                      <a:pt x="38" y="13"/>
                    </a:cubicBezTo>
                    <a:cubicBezTo>
                      <a:pt x="38" y="13"/>
                      <a:pt x="39" y="12"/>
                      <a:pt x="39" y="11"/>
                    </a:cubicBezTo>
                    <a:cubicBezTo>
                      <a:pt x="39" y="10"/>
                      <a:pt x="39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1" y="5"/>
                      <a:pt x="41" y="3"/>
                      <a:pt x="40" y="2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37" y="4"/>
                      <a:pt x="34" y="5"/>
                      <a:pt x="30" y="5"/>
                    </a:cubicBezTo>
                    <a:cubicBezTo>
                      <a:pt x="30" y="5"/>
                      <a:pt x="29" y="5"/>
                      <a:pt x="28" y="5"/>
                    </a:cubicBezTo>
                    <a:cubicBezTo>
                      <a:pt x="27" y="5"/>
                      <a:pt x="26" y="6"/>
                      <a:pt x="25" y="6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4" y="7"/>
                      <a:pt x="23" y="7"/>
                      <a:pt x="22" y="7"/>
                    </a:cubicBezTo>
                    <a:cubicBezTo>
                      <a:pt x="21" y="7"/>
                      <a:pt x="21" y="6"/>
                      <a:pt x="21" y="6"/>
                    </a:cubicBezTo>
                    <a:cubicBezTo>
                      <a:pt x="16" y="9"/>
                      <a:pt x="14" y="8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6"/>
                      <a:pt x="10" y="7"/>
                      <a:pt x="11" y="8"/>
                    </a:cubicBezTo>
                    <a:cubicBezTo>
                      <a:pt x="13" y="12"/>
                      <a:pt x="24" y="15"/>
                      <a:pt x="29" y="15"/>
                    </a:cubicBezTo>
                    <a:cubicBezTo>
                      <a:pt x="29" y="15"/>
                      <a:pt x="29" y="15"/>
                      <a:pt x="29" y="15"/>
                    </a:cubicBezTo>
                    <a:lnTo>
                      <a:pt x="31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8" name="Freeform 298"/>
              <p:cNvSpPr/>
              <p:nvPr/>
            </p:nvSpPr>
            <p:spPr bwMode="auto">
              <a:xfrm>
                <a:off x="2961" y="1989"/>
                <a:ext cx="112" cy="100"/>
              </a:xfrm>
              <a:custGeom>
                <a:avLst/>
                <a:gdLst>
                  <a:gd name="T0" fmla="*/ 65 w 65"/>
                  <a:gd name="T1" fmla="*/ 21 h 58"/>
                  <a:gd name="T2" fmla="*/ 57 w 65"/>
                  <a:gd name="T3" fmla="*/ 21 h 58"/>
                  <a:gd name="T4" fmla="*/ 61 w 65"/>
                  <a:gd name="T5" fmla="*/ 16 h 58"/>
                  <a:gd name="T6" fmla="*/ 59 w 65"/>
                  <a:gd name="T7" fmla="*/ 3 h 58"/>
                  <a:gd name="T8" fmla="*/ 47 w 65"/>
                  <a:gd name="T9" fmla="*/ 4 h 58"/>
                  <a:gd name="T10" fmla="*/ 37 w 65"/>
                  <a:gd name="T11" fmla="*/ 13 h 58"/>
                  <a:gd name="T12" fmla="*/ 35 w 65"/>
                  <a:gd name="T13" fmla="*/ 16 h 58"/>
                  <a:gd name="T14" fmla="*/ 29 w 65"/>
                  <a:gd name="T15" fmla="*/ 15 h 58"/>
                  <a:gd name="T16" fmla="*/ 20 w 65"/>
                  <a:gd name="T17" fmla="*/ 22 h 58"/>
                  <a:gd name="T18" fmla="*/ 17 w 65"/>
                  <a:gd name="T19" fmla="*/ 17 h 58"/>
                  <a:gd name="T20" fmla="*/ 14 w 65"/>
                  <a:gd name="T21" fmla="*/ 13 h 58"/>
                  <a:gd name="T22" fmla="*/ 12 w 65"/>
                  <a:gd name="T23" fmla="*/ 30 h 58"/>
                  <a:gd name="T24" fmla="*/ 5 w 65"/>
                  <a:gd name="T25" fmla="*/ 30 h 58"/>
                  <a:gd name="T26" fmla="*/ 1 w 65"/>
                  <a:gd name="T27" fmla="*/ 32 h 58"/>
                  <a:gd name="T28" fmla="*/ 7 w 65"/>
                  <a:gd name="T29" fmla="*/ 49 h 58"/>
                  <a:gd name="T30" fmla="*/ 6 w 65"/>
                  <a:gd name="T31" fmla="*/ 50 h 58"/>
                  <a:gd name="T32" fmla="*/ 8 w 65"/>
                  <a:gd name="T33" fmla="*/ 53 h 58"/>
                  <a:gd name="T34" fmla="*/ 14 w 65"/>
                  <a:gd name="T35" fmla="*/ 58 h 58"/>
                  <a:gd name="T36" fmla="*/ 21 w 65"/>
                  <a:gd name="T37" fmla="*/ 56 h 58"/>
                  <a:gd name="T38" fmla="*/ 24 w 65"/>
                  <a:gd name="T39" fmla="*/ 55 h 58"/>
                  <a:gd name="T40" fmla="*/ 29 w 65"/>
                  <a:gd name="T41" fmla="*/ 55 h 58"/>
                  <a:gd name="T42" fmla="*/ 37 w 65"/>
                  <a:gd name="T43" fmla="*/ 55 h 58"/>
                  <a:gd name="T44" fmla="*/ 40 w 65"/>
                  <a:gd name="T45" fmla="*/ 53 h 58"/>
                  <a:gd name="T46" fmla="*/ 44 w 65"/>
                  <a:gd name="T47" fmla="*/ 52 h 58"/>
                  <a:gd name="T48" fmla="*/ 56 w 65"/>
                  <a:gd name="T49" fmla="*/ 37 h 58"/>
                  <a:gd name="T50" fmla="*/ 62 w 65"/>
                  <a:gd name="T51" fmla="*/ 30 h 58"/>
                  <a:gd name="T52" fmla="*/ 65 w 65"/>
                  <a:gd name="T53" fmla="*/ 2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5" h="58">
                    <a:moveTo>
                      <a:pt x="65" y="21"/>
                    </a:moveTo>
                    <a:cubicBezTo>
                      <a:pt x="62" y="21"/>
                      <a:pt x="59" y="26"/>
                      <a:pt x="57" y="21"/>
                    </a:cubicBezTo>
                    <a:cubicBezTo>
                      <a:pt x="55" y="17"/>
                      <a:pt x="61" y="18"/>
                      <a:pt x="61" y="16"/>
                    </a:cubicBezTo>
                    <a:cubicBezTo>
                      <a:pt x="61" y="13"/>
                      <a:pt x="62" y="5"/>
                      <a:pt x="59" y="3"/>
                    </a:cubicBezTo>
                    <a:cubicBezTo>
                      <a:pt x="54" y="0"/>
                      <a:pt x="51" y="1"/>
                      <a:pt x="47" y="4"/>
                    </a:cubicBezTo>
                    <a:cubicBezTo>
                      <a:pt x="43" y="7"/>
                      <a:pt x="40" y="10"/>
                      <a:pt x="37" y="13"/>
                    </a:cubicBezTo>
                    <a:cubicBezTo>
                      <a:pt x="36" y="14"/>
                      <a:pt x="37" y="16"/>
                      <a:pt x="35" y="16"/>
                    </a:cubicBezTo>
                    <a:cubicBezTo>
                      <a:pt x="33" y="17"/>
                      <a:pt x="32" y="15"/>
                      <a:pt x="29" y="15"/>
                    </a:cubicBezTo>
                    <a:cubicBezTo>
                      <a:pt x="25" y="15"/>
                      <a:pt x="25" y="22"/>
                      <a:pt x="20" y="22"/>
                    </a:cubicBezTo>
                    <a:cubicBezTo>
                      <a:pt x="16" y="21"/>
                      <a:pt x="17" y="21"/>
                      <a:pt x="17" y="17"/>
                    </a:cubicBezTo>
                    <a:cubicBezTo>
                      <a:pt x="17" y="16"/>
                      <a:pt x="15" y="14"/>
                      <a:pt x="14" y="13"/>
                    </a:cubicBezTo>
                    <a:cubicBezTo>
                      <a:pt x="14" y="17"/>
                      <a:pt x="16" y="28"/>
                      <a:pt x="12" y="30"/>
                    </a:cubicBezTo>
                    <a:cubicBezTo>
                      <a:pt x="11" y="31"/>
                      <a:pt x="6" y="33"/>
                      <a:pt x="5" y="30"/>
                    </a:cubicBezTo>
                    <a:cubicBezTo>
                      <a:pt x="4" y="27"/>
                      <a:pt x="0" y="28"/>
                      <a:pt x="1" y="32"/>
                    </a:cubicBezTo>
                    <a:cubicBezTo>
                      <a:pt x="4" y="38"/>
                      <a:pt x="7" y="43"/>
                      <a:pt x="7" y="49"/>
                    </a:cubicBezTo>
                    <a:cubicBezTo>
                      <a:pt x="7" y="48"/>
                      <a:pt x="6" y="49"/>
                      <a:pt x="6" y="50"/>
                    </a:cubicBezTo>
                    <a:cubicBezTo>
                      <a:pt x="6" y="51"/>
                      <a:pt x="8" y="52"/>
                      <a:pt x="8" y="53"/>
                    </a:cubicBezTo>
                    <a:cubicBezTo>
                      <a:pt x="10" y="56"/>
                      <a:pt x="10" y="56"/>
                      <a:pt x="14" y="58"/>
                    </a:cubicBezTo>
                    <a:cubicBezTo>
                      <a:pt x="14" y="58"/>
                      <a:pt x="20" y="56"/>
                      <a:pt x="21" y="56"/>
                    </a:cubicBezTo>
                    <a:cubicBezTo>
                      <a:pt x="22" y="56"/>
                      <a:pt x="23" y="55"/>
                      <a:pt x="24" y="55"/>
                    </a:cubicBezTo>
                    <a:cubicBezTo>
                      <a:pt x="26" y="54"/>
                      <a:pt x="28" y="55"/>
                      <a:pt x="29" y="55"/>
                    </a:cubicBezTo>
                    <a:cubicBezTo>
                      <a:pt x="32" y="55"/>
                      <a:pt x="35" y="56"/>
                      <a:pt x="37" y="55"/>
                    </a:cubicBezTo>
                    <a:cubicBezTo>
                      <a:pt x="38" y="54"/>
                      <a:pt x="38" y="53"/>
                      <a:pt x="40" y="53"/>
                    </a:cubicBezTo>
                    <a:cubicBezTo>
                      <a:pt x="41" y="53"/>
                      <a:pt x="42" y="53"/>
                      <a:pt x="44" y="52"/>
                    </a:cubicBezTo>
                    <a:cubicBezTo>
                      <a:pt x="49" y="47"/>
                      <a:pt x="53" y="43"/>
                      <a:pt x="56" y="37"/>
                    </a:cubicBezTo>
                    <a:cubicBezTo>
                      <a:pt x="58" y="34"/>
                      <a:pt x="59" y="32"/>
                      <a:pt x="62" y="30"/>
                    </a:cubicBezTo>
                    <a:cubicBezTo>
                      <a:pt x="64" y="28"/>
                      <a:pt x="64" y="24"/>
                      <a:pt x="65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9" name="Freeform 299"/>
              <p:cNvSpPr>
                <a:spLocks noEditPoints="1"/>
              </p:cNvSpPr>
              <p:nvPr/>
            </p:nvSpPr>
            <p:spPr bwMode="auto">
              <a:xfrm>
                <a:off x="2961" y="1991"/>
                <a:ext cx="113" cy="100"/>
              </a:xfrm>
              <a:custGeom>
                <a:avLst/>
                <a:gdLst>
                  <a:gd name="T0" fmla="*/ 13 w 66"/>
                  <a:gd name="T1" fmla="*/ 58 h 58"/>
                  <a:gd name="T2" fmla="*/ 6 w 66"/>
                  <a:gd name="T3" fmla="*/ 52 h 58"/>
                  <a:gd name="T4" fmla="*/ 5 w 66"/>
                  <a:gd name="T5" fmla="*/ 47 h 58"/>
                  <a:gd name="T6" fmla="*/ 2 w 66"/>
                  <a:gd name="T7" fmla="*/ 36 h 58"/>
                  <a:gd name="T8" fmla="*/ 0 w 66"/>
                  <a:gd name="T9" fmla="*/ 28 h 58"/>
                  <a:gd name="T10" fmla="*/ 6 w 66"/>
                  <a:gd name="T11" fmla="*/ 29 h 58"/>
                  <a:gd name="T12" fmla="*/ 12 w 66"/>
                  <a:gd name="T13" fmla="*/ 28 h 58"/>
                  <a:gd name="T14" fmla="*/ 13 w 66"/>
                  <a:gd name="T15" fmla="*/ 12 h 58"/>
                  <a:gd name="T16" fmla="*/ 15 w 66"/>
                  <a:gd name="T17" fmla="*/ 11 h 58"/>
                  <a:gd name="T18" fmla="*/ 18 w 66"/>
                  <a:gd name="T19" fmla="*/ 16 h 58"/>
                  <a:gd name="T20" fmla="*/ 20 w 66"/>
                  <a:gd name="T21" fmla="*/ 20 h 58"/>
                  <a:gd name="T22" fmla="*/ 29 w 66"/>
                  <a:gd name="T23" fmla="*/ 13 h 58"/>
                  <a:gd name="T24" fmla="*/ 32 w 66"/>
                  <a:gd name="T25" fmla="*/ 14 h 58"/>
                  <a:gd name="T26" fmla="*/ 36 w 66"/>
                  <a:gd name="T27" fmla="*/ 13 h 58"/>
                  <a:gd name="T28" fmla="*/ 38 w 66"/>
                  <a:gd name="T29" fmla="*/ 10 h 58"/>
                  <a:gd name="T30" fmla="*/ 54 w 66"/>
                  <a:gd name="T31" fmla="*/ 0 h 58"/>
                  <a:gd name="T32" fmla="*/ 62 w 66"/>
                  <a:gd name="T33" fmla="*/ 14 h 58"/>
                  <a:gd name="T34" fmla="*/ 60 w 66"/>
                  <a:gd name="T35" fmla="*/ 18 h 58"/>
                  <a:gd name="T36" fmla="*/ 58 w 66"/>
                  <a:gd name="T37" fmla="*/ 20 h 58"/>
                  <a:gd name="T38" fmla="*/ 61 w 66"/>
                  <a:gd name="T39" fmla="*/ 21 h 58"/>
                  <a:gd name="T40" fmla="*/ 66 w 66"/>
                  <a:gd name="T41" fmla="*/ 20 h 58"/>
                  <a:gd name="T42" fmla="*/ 65 w 66"/>
                  <a:gd name="T43" fmla="*/ 23 h 58"/>
                  <a:gd name="T44" fmla="*/ 57 w 66"/>
                  <a:gd name="T45" fmla="*/ 36 h 58"/>
                  <a:gd name="T46" fmla="*/ 41 w 66"/>
                  <a:gd name="T47" fmla="*/ 53 h 58"/>
                  <a:gd name="T48" fmla="*/ 38 w 66"/>
                  <a:gd name="T49" fmla="*/ 54 h 58"/>
                  <a:gd name="T50" fmla="*/ 33 w 66"/>
                  <a:gd name="T51" fmla="*/ 55 h 58"/>
                  <a:gd name="T52" fmla="*/ 29 w 66"/>
                  <a:gd name="T53" fmla="*/ 55 h 58"/>
                  <a:gd name="T54" fmla="*/ 24 w 66"/>
                  <a:gd name="T55" fmla="*/ 55 h 58"/>
                  <a:gd name="T56" fmla="*/ 21 w 66"/>
                  <a:gd name="T57" fmla="*/ 56 h 58"/>
                  <a:gd name="T58" fmla="*/ 14 w 66"/>
                  <a:gd name="T59" fmla="*/ 58 h 58"/>
                  <a:gd name="T60" fmla="*/ 7 w 66"/>
                  <a:gd name="T61" fmla="*/ 48 h 58"/>
                  <a:gd name="T62" fmla="*/ 9 w 66"/>
                  <a:gd name="T63" fmla="*/ 52 h 58"/>
                  <a:gd name="T64" fmla="*/ 17 w 66"/>
                  <a:gd name="T65" fmla="*/ 55 h 58"/>
                  <a:gd name="T66" fmla="*/ 22 w 66"/>
                  <a:gd name="T67" fmla="*/ 54 h 58"/>
                  <a:gd name="T68" fmla="*/ 28 w 66"/>
                  <a:gd name="T69" fmla="*/ 53 h 58"/>
                  <a:gd name="T70" fmla="*/ 33 w 66"/>
                  <a:gd name="T71" fmla="*/ 53 h 58"/>
                  <a:gd name="T72" fmla="*/ 36 w 66"/>
                  <a:gd name="T73" fmla="*/ 53 h 58"/>
                  <a:gd name="T74" fmla="*/ 40 w 66"/>
                  <a:gd name="T75" fmla="*/ 51 h 58"/>
                  <a:gd name="T76" fmla="*/ 43 w 66"/>
                  <a:gd name="T77" fmla="*/ 50 h 58"/>
                  <a:gd name="T78" fmla="*/ 61 w 66"/>
                  <a:gd name="T79" fmla="*/ 28 h 58"/>
                  <a:gd name="T80" fmla="*/ 64 w 66"/>
                  <a:gd name="T81" fmla="*/ 21 h 58"/>
                  <a:gd name="T82" fmla="*/ 59 w 66"/>
                  <a:gd name="T83" fmla="*/ 23 h 58"/>
                  <a:gd name="T84" fmla="*/ 56 w 66"/>
                  <a:gd name="T85" fmla="*/ 17 h 58"/>
                  <a:gd name="T86" fmla="*/ 60 w 66"/>
                  <a:gd name="T87" fmla="*/ 15 h 58"/>
                  <a:gd name="T88" fmla="*/ 59 w 66"/>
                  <a:gd name="T89" fmla="*/ 3 h 58"/>
                  <a:gd name="T90" fmla="*/ 39 w 66"/>
                  <a:gd name="T91" fmla="*/ 11 h 58"/>
                  <a:gd name="T92" fmla="*/ 38 w 66"/>
                  <a:gd name="T93" fmla="*/ 14 h 58"/>
                  <a:gd name="T94" fmla="*/ 32 w 66"/>
                  <a:gd name="T95" fmla="*/ 16 h 58"/>
                  <a:gd name="T96" fmla="*/ 26 w 66"/>
                  <a:gd name="T97" fmla="*/ 18 h 58"/>
                  <a:gd name="T98" fmla="*/ 16 w 66"/>
                  <a:gd name="T99" fmla="*/ 18 h 58"/>
                  <a:gd name="T100" fmla="*/ 15 w 66"/>
                  <a:gd name="T101" fmla="*/ 14 h 58"/>
                  <a:gd name="T102" fmla="*/ 13 w 66"/>
                  <a:gd name="T103" fmla="*/ 30 h 58"/>
                  <a:gd name="T104" fmla="*/ 4 w 66"/>
                  <a:gd name="T105" fmla="*/ 30 h 58"/>
                  <a:gd name="T106" fmla="*/ 2 w 66"/>
                  <a:gd name="T107" fmla="*/ 30 h 58"/>
                  <a:gd name="T108" fmla="*/ 8 w 66"/>
                  <a:gd name="T109" fmla="*/ 4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6" h="58">
                    <a:moveTo>
                      <a:pt x="14" y="58"/>
                    </a:moveTo>
                    <a:cubicBezTo>
                      <a:pt x="13" y="58"/>
                      <a:pt x="13" y="58"/>
                      <a:pt x="13" y="58"/>
                    </a:cubicBezTo>
                    <a:cubicBezTo>
                      <a:pt x="9" y="56"/>
                      <a:pt x="9" y="56"/>
                      <a:pt x="7" y="53"/>
                    </a:cubicBezTo>
                    <a:cubicBezTo>
                      <a:pt x="7" y="52"/>
                      <a:pt x="7" y="52"/>
                      <a:pt x="6" y="52"/>
                    </a:cubicBezTo>
                    <a:cubicBezTo>
                      <a:pt x="6" y="51"/>
                      <a:pt x="5" y="50"/>
                      <a:pt x="5" y="49"/>
                    </a:cubicBezTo>
                    <a:cubicBezTo>
                      <a:pt x="5" y="48"/>
                      <a:pt x="5" y="48"/>
                      <a:pt x="5" y="47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6" y="43"/>
                      <a:pt x="4" y="39"/>
                      <a:pt x="2" y="36"/>
                    </a:cubicBezTo>
                    <a:cubicBezTo>
                      <a:pt x="2" y="34"/>
                      <a:pt x="1" y="33"/>
                      <a:pt x="0" y="31"/>
                    </a:cubicBezTo>
                    <a:cubicBezTo>
                      <a:pt x="0" y="29"/>
                      <a:pt x="0" y="28"/>
                      <a:pt x="0" y="28"/>
                    </a:cubicBezTo>
                    <a:cubicBezTo>
                      <a:pt x="1" y="27"/>
                      <a:pt x="2" y="27"/>
                      <a:pt x="3" y="27"/>
                    </a:cubicBezTo>
                    <a:cubicBezTo>
                      <a:pt x="4" y="27"/>
                      <a:pt x="5" y="28"/>
                      <a:pt x="6" y="29"/>
                    </a:cubicBezTo>
                    <a:cubicBezTo>
                      <a:pt x="6" y="30"/>
                      <a:pt x="7" y="30"/>
                      <a:pt x="7" y="30"/>
                    </a:cubicBezTo>
                    <a:cubicBezTo>
                      <a:pt x="9" y="30"/>
                      <a:pt x="11" y="29"/>
                      <a:pt x="12" y="28"/>
                    </a:cubicBezTo>
                    <a:cubicBezTo>
                      <a:pt x="14" y="27"/>
                      <a:pt x="14" y="20"/>
                      <a:pt x="13" y="16"/>
                    </a:cubicBezTo>
                    <a:cubicBezTo>
                      <a:pt x="13" y="14"/>
                      <a:pt x="13" y="13"/>
                      <a:pt x="13" y="12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11"/>
                      <a:pt x="15" y="12"/>
                      <a:pt x="15" y="12"/>
                    </a:cubicBezTo>
                    <a:cubicBezTo>
                      <a:pt x="17" y="13"/>
                      <a:pt x="18" y="15"/>
                      <a:pt x="18" y="16"/>
                    </a:cubicBezTo>
                    <a:cubicBezTo>
                      <a:pt x="18" y="17"/>
                      <a:pt x="18" y="17"/>
                      <a:pt x="18" y="18"/>
                    </a:cubicBezTo>
                    <a:cubicBezTo>
                      <a:pt x="18" y="19"/>
                      <a:pt x="18" y="19"/>
                      <a:pt x="20" y="20"/>
                    </a:cubicBezTo>
                    <a:cubicBezTo>
                      <a:pt x="22" y="20"/>
                      <a:pt x="23" y="19"/>
                      <a:pt x="24" y="17"/>
                    </a:cubicBezTo>
                    <a:cubicBezTo>
                      <a:pt x="25" y="15"/>
                      <a:pt x="27" y="13"/>
                      <a:pt x="29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31" y="13"/>
                      <a:pt x="31" y="14"/>
                      <a:pt x="32" y="14"/>
                    </a:cubicBezTo>
                    <a:cubicBezTo>
                      <a:pt x="33" y="14"/>
                      <a:pt x="34" y="15"/>
                      <a:pt x="35" y="14"/>
                    </a:cubicBezTo>
                    <a:cubicBezTo>
                      <a:pt x="35" y="14"/>
                      <a:pt x="36" y="14"/>
                      <a:pt x="36" y="13"/>
                    </a:cubicBezTo>
                    <a:cubicBezTo>
                      <a:pt x="36" y="12"/>
                      <a:pt x="36" y="12"/>
                      <a:pt x="37" y="11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40" y="7"/>
                      <a:pt x="43" y="5"/>
                      <a:pt x="46" y="2"/>
                    </a:cubicBezTo>
                    <a:cubicBezTo>
                      <a:pt x="49" y="0"/>
                      <a:pt x="51" y="0"/>
                      <a:pt x="54" y="0"/>
                    </a:cubicBezTo>
                    <a:cubicBezTo>
                      <a:pt x="56" y="0"/>
                      <a:pt x="58" y="0"/>
                      <a:pt x="60" y="2"/>
                    </a:cubicBezTo>
                    <a:cubicBezTo>
                      <a:pt x="62" y="3"/>
                      <a:pt x="62" y="8"/>
                      <a:pt x="62" y="14"/>
                    </a:cubicBezTo>
                    <a:cubicBezTo>
                      <a:pt x="62" y="14"/>
                      <a:pt x="62" y="15"/>
                      <a:pt x="62" y="15"/>
                    </a:cubicBezTo>
                    <a:cubicBezTo>
                      <a:pt x="62" y="17"/>
                      <a:pt x="61" y="17"/>
                      <a:pt x="60" y="18"/>
                    </a:cubicBezTo>
                    <a:cubicBezTo>
                      <a:pt x="59" y="18"/>
                      <a:pt x="58" y="18"/>
                      <a:pt x="58" y="18"/>
                    </a:cubicBezTo>
                    <a:cubicBezTo>
                      <a:pt x="58" y="19"/>
                      <a:pt x="58" y="19"/>
                      <a:pt x="58" y="20"/>
                    </a:cubicBezTo>
                    <a:cubicBezTo>
                      <a:pt x="58" y="21"/>
                      <a:pt x="59" y="21"/>
                      <a:pt x="59" y="21"/>
                    </a:cubicBezTo>
                    <a:cubicBezTo>
                      <a:pt x="59" y="21"/>
                      <a:pt x="60" y="21"/>
                      <a:pt x="61" y="21"/>
                    </a:cubicBezTo>
                    <a:cubicBezTo>
                      <a:pt x="62" y="20"/>
                      <a:pt x="63" y="19"/>
                      <a:pt x="65" y="19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66" y="21"/>
                      <a:pt x="66" y="22"/>
                      <a:pt x="65" y="23"/>
                    </a:cubicBezTo>
                    <a:cubicBezTo>
                      <a:pt x="65" y="25"/>
                      <a:pt x="65" y="28"/>
                      <a:pt x="63" y="30"/>
                    </a:cubicBezTo>
                    <a:cubicBezTo>
                      <a:pt x="60" y="32"/>
                      <a:pt x="59" y="33"/>
                      <a:pt x="57" y="36"/>
                    </a:cubicBezTo>
                    <a:cubicBezTo>
                      <a:pt x="54" y="42"/>
                      <a:pt x="50" y="47"/>
                      <a:pt x="44" y="51"/>
                    </a:cubicBezTo>
                    <a:cubicBezTo>
                      <a:pt x="43" y="52"/>
                      <a:pt x="42" y="53"/>
                      <a:pt x="41" y="53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39" y="53"/>
                      <a:pt x="39" y="53"/>
                      <a:pt x="38" y="54"/>
                    </a:cubicBezTo>
                    <a:cubicBezTo>
                      <a:pt x="38" y="54"/>
                      <a:pt x="38" y="55"/>
                      <a:pt x="37" y="55"/>
                    </a:cubicBezTo>
                    <a:cubicBezTo>
                      <a:pt x="36" y="55"/>
                      <a:pt x="35" y="55"/>
                      <a:pt x="33" y="55"/>
                    </a:cubicBezTo>
                    <a:cubicBezTo>
                      <a:pt x="33" y="55"/>
                      <a:pt x="33" y="55"/>
                      <a:pt x="33" y="55"/>
                    </a:cubicBezTo>
                    <a:cubicBezTo>
                      <a:pt x="32" y="55"/>
                      <a:pt x="30" y="55"/>
                      <a:pt x="29" y="55"/>
                    </a:cubicBezTo>
                    <a:cubicBezTo>
                      <a:pt x="29" y="55"/>
                      <a:pt x="28" y="55"/>
                      <a:pt x="28" y="55"/>
                    </a:cubicBezTo>
                    <a:cubicBezTo>
                      <a:pt x="27" y="55"/>
                      <a:pt x="25" y="54"/>
                      <a:pt x="24" y="55"/>
                    </a:cubicBezTo>
                    <a:cubicBezTo>
                      <a:pt x="24" y="55"/>
                      <a:pt x="24" y="55"/>
                      <a:pt x="23" y="55"/>
                    </a:cubicBezTo>
                    <a:cubicBezTo>
                      <a:pt x="23" y="56"/>
                      <a:pt x="22" y="56"/>
                      <a:pt x="21" y="56"/>
                    </a:cubicBezTo>
                    <a:cubicBezTo>
                      <a:pt x="21" y="56"/>
                      <a:pt x="19" y="57"/>
                      <a:pt x="18" y="57"/>
                    </a:cubicBezTo>
                    <a:cubicBezTo>
                      <a:pt x="15" y="58"/>
                      <a:pt x="14" y="58"/>
                      <a:pt x="14" y="58"/>
                    </a:cubicBezTo>
                    <a:close/>
                    <a:moveTo>
                      <a:pt x="7" y="48"/>
                    </a:moveTo>
                    <a:cubicBezTo>
                      <a:pt x="7" y="48"/>
                      <a:pt x="7" y="48"/>
                      <a:pt x="7" y="48"/>
                    </a:cubicBezTo>
                    <a:cubicBezTo>
                      <a:pt x="7" y="49"/>
                      <a:pt x="8" y="50"/>
                      <a:pt x="8" y="50"/>
                    </a:cubicBezTo>
                    <a:cubicBezTo>
                      <a:pt x="8" y="51"/>
                      <a:pt x="9" y="51"/>
                      <a:pt x="9" y="52"/>
                    </a:cubicBezTo>
                    <a:cubicBezTo>
                      <a:pt x="10" y="54"/>
                      <a:pt x="10" y="55"/>
                      <a:pt x="14" y="56"/>
                    </a:cubicBezTo>
                    <a:cubicBezTo>
                      <a:pt x="14" y="56"/>
                      <a:pt x="16" y="55"/>
                      <a:pt x="17" y="55"/>
                    </a:cubicBezTo>
                    <a:cubicBezTo>
                      <a:pt x="19" y="55"/>
                      <a:pt x="20" y="54"/>
                      <a:pt x="21" y="54"/>
                    </a:cubicBezTo>
                    <a:cubicBezTo>
                      <a:pt x="21" y="54"/>
                      <a:pt x="22" y="54"/>
                      <a:pt x="22" y="54"/>
                    </a:cubicBezTo>
                    <a:cubicBezTo>
                      <a:pt x="23" y="53"/>
                      <a:pt x="23" y="53"/>
                      <a:pt x="24" y="53"/>
                    </a:cubicBezTo>
                    <a:cubicBezTo>
                      <a:pt x="25" y="52"/>
                      <a:pt x="27" y="53"/>
                      <a:pt x="28" y="53"/>
                    </a:cubicBezTo>
                    <a:cubicBezTo>
                      <a:pt x="29" y="53"/>
                      <a:pt x="29" y="53"/>
                      <a:pt x="30" y="53"/>
                    </a:cubicBezTo>
                    <a:cubicBezTo>
                      <a:pt x="31" y="53"/>
                      <a:pt x="32" y="53"/>
                      <a:pt x="33" y="53"/>
                    </a:cubicBezTo>
                    <a:cubicBezTo>
                      <a:pt x="33" y="53"/>
                      <a:pt x="33" y="53"/>
                      <a:pt x="33" y="53"/>
                    </a:cubicBezTo>
                    <a:cubicBezTo>
                      <a:pt x="35" y="53"/>
                      <a:pt x="36" y="53"/>
                      <a:pt x="36" y="53"/>
                    </a:cubicBezTo>
                    <a:cubicBezTo>
                      <a:pt x="36" y="53"/>
                      <a:pt x="37" y="53"/>
                      <a:pt x="37" y="53"/>
                    </a:cubicBezTo>
                    <a:cubicBezTo>
                      <a:pt x="37" y="52"/>
                      <a:pt x="38" y="51"/>
                      <a:pt x="40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1" y="51"/>
                      <a:pt x="42" y="51"/>
                      <a:pt x="43" y="50"/>
                    </a:cubicBezTo>
                    <a:cubicBezTo>
                      <a:pt x="48" y="45"/>
                      <a:pt x="52" y="41"/>
                      <a:pt x="56" y="35"/>
                    </a:cubicBezTo>
                    <a:cubicBezTo>
                      <a:pt x="57" y="32"/>
                      <a:pt x="59" y="30"/>
                      <a:pt x="61" y="28"/>
                    </a:cubicBezTo>
                    <a:cubicBezTo>
                      <a:pt x="63" y="27"/>
                      <a:pt x="63" y="25"/>
                      <a:pt x="63" y="22"/>
                    </a:cubicBezTo>
                    <a:cubicBezTo>
                      <a:pt x="64" y="22"/>
                      <a:pt x="64" y="22"/>
                      <a:pt x="64" y="21"/>
                    </a:cubicBezTo>
                    <a:cubicBezTo>
                      <a:pt x="63" y="22"/>
                      <a:pt x="62" y="22"/>
                      <a:pt x="62" y="22"/>
                    </a:cubicBezTo>
                    <a:cubicBezTo>
                      <a:pt x="61" y="23"/>
                      <a:pt x="60" y="23"/>
                      <a:pt x="59" y="23"/>
                    </a:cubicBezTo>
                    <a:cubicBezTo>
                      <a:pt x="57" y="23"/>
                      <a:pt x="56" y="21"/>
                      <a:pt x="56" y="21"/>
                    </a:cubicBezTo>
                    <a:cubicBezTo>
                      <a:pt x="56" y="19"/>
                      <a:pt x="56" y="18"/>
                      <a:pt x="56" y="17"/>
                    </a:cubicBezTo>
                    <a:cubicBezTo>
                      <a:pt x="57" y="16"/>
                      <a:pt x="58" y="16"/>
                      <a:pt x="59" y="16"/>
                    </a:cubicBezTo>
                    <a:cubicBezTo>
                      <a:pt x="59" y="16"/>
                      <a:pt x="60" y="15"/>
                      <a:pt x="60" y="15"/>
                    </a:cubicBezTo>
                    <a:cubicBezTo>
                      <a:pt x="60" y="15"/>
                      <a:pt x="60" y="14"/>
                      <a:pt x="60" y="14"/>
                    </a:cubicBezTo>
                    <a:cubicBezTo>
                      <a:pt x="60" y="11"/>
                      <a:pt x="60" y="4"/>
                      <a:pt x="59" y="3"/>
                    </a:cubicBezTo>
                    <a:cubicBezTo>
                      <a:pt x="55" y="1"/>
                      <a:pt x="52" y="1"/>
                      <a:pt x="47" y="4"/>
                    </a:cubicBezTo>
                    <a:cubicBezTo>
                      <a:pt x="44" y="6"/>
                      <a:pt x="42" y="9"/>
                      <a:pt x="39" y="11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8" y="14"/>
                    </a:cubicBezTo>
                    <a:cubicBezTo>
                      <a:pt x="37" y="15"/>
                      <a:pt x="37" y="16"/>
                      <a:pt x="36" y="16"/>
                    </a:cubicBezTo>
                    <a:cubicBezTo>
                      <a:pt x="34" y="17"/>
                      <a:pt x="33" y="16"/>
                      <a:pt x="32" y="16"/>
                    </a:cubicBezTo>
                    <a:cubicBezTo>
                      <a:pt x="31" y="16"/>
                      <a:pt x="30" y="15"/>
                      <a:pt x="29" y="15"/>
                    </a:cubicBezTo>
                    <a:cubicBezTo>
                      <a:pt x="28" y="15"/>
                      <a:pt x="27" y="17"/>
                      <a:pt x="26" y="18"/>
                    </a:cubicBezTo>
                    <a:cubicBezTo>
                      <a:pt x="24" y="20"/>
                      <a:pt x="23" y="22"/>
                      <a:pt x="20" y="22"/>
                    </a:cubicBezTo>
                    <a:cubicBezTo>
                      <a:pt x="16" y="21"/>
                      <a:pt x="16" y="20"/>
                      <a:pt x="16" y="18"/>
                    </a:cubicBezTo>
                    <a:cubicBezTo>
                      <a:pt x="16" y="17"/>
                      <a:pt x="16" y="17"/>
                      <a:pt x="16" y="16"/>
                    </a:cubicBezTo>
                    <a:cubicBezTo>
                      <a:pt x="16" y="16"/>
                      <a:pt x="16" y="15"/>
                      <a:pt x="15" y="14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6" y="21"/>
                      <a:pt x="16" y="28"/>
                      <a:pt x="13" y="30"/>
                    </a:cubicBezTo>
                    <a:cubicBezTo>
                      <a:pt x="12" y="31"/>
                      <a:pt x="9" y="32"/>
                      <a:pt x="7" y="32"/>
                    </a:cubicBezTo>
                    <a:cubicBezTo>
                      <a:pt x="5" y="32"/>
                      <a:pt x="4" y="30"/>
                      <a:pt x="4" y="30"/>
                    </a:cubicBezTo>
                    <a:cubicBezTo>
                      <a:pt x="4" y="28"/>
                      <a:pt x="2" y="28"/>
                      <a:pt x="2" y="29"/>
                    </a:cubicBezTo>
                    <a:cubicBezTo>
                      <a:pt x="2" y="29"/>
                      <a:pt x="2" y="30"/>
                      <a:pt x="2" y="30"/>
                    </a:cubicBezTo>
                    <a:cubicBezTo>
                      <a:pt x="3" y="32"/>
                      <a:pt x="3" y="33"/>
                      <a:pt x="4" y="35"/>
                    </a:cubicBezTo>
                    <a:cubicBezTo>
                      <a:pt x="6" y="39"/>
                      <a:pt x="8" y="43"/>
                      <a:pt x="8" y="48"/>
                    </a:cubicBezTo>
                    <a:lnTo>
                      <a:pt x="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0" name="Freeform 300"/>
              <p:cNvSpPr/>
              <p:nvPr/>
            </p:nvSpPr>
            <p:spPr bwMode="auto">
              <a:xfrm>
                <a:off x="3031" y="2034"/>
                <a:ext cx="17" cy="24"/>
              </a:xfrm>
              <a:custGeom>
                <a:avLst/>
                <a:gdLst>
                  <a:gd name="T0" fmla="*/ 10 w 10"/>
                  <a:gd name="T1" fmla="*/ 7 h 14"/>
                  <a:gd name="T2" fmla="*/ 1 w 10"/>
                  <a:gd name="T3" fmla="*/ 9 h 14"/>
                  <a:gd name="T4" fmla="*/ 10 w 10"/>
                  <a:gd name="T5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14">
                    <a:moveTo>
                      <a:pt x="10" y="7"/>
                    </a:moveTo>
                    <a:cubicBezTo>
                      <a:pt x="9" y="12"/>
                      <a:pt x="4" y="14"/>
                      <a:pt x="1" y="9"/>
                    </a:cubicBezTo>
                    <a:cubicBezTo>
                      <a:pt x="0" y="6"/>
                      <a:pt x="8" y="0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1" name="Freeform 301"/>
              <p:cNvSpPr>
                <a:spLocks noEditPoints="1"/>
              </p:cNvSpPr>
              <p:nvPr/>
            </p:nvSpPr>
            <p:spPr bwMode="auto">
              <a:xfrm>
                <a:off x="3031" y="2039"/>
                <a:ext cx="19" cy="17"/>
              </a:xfrm>
              <a:custGeom>
                <a:avLst/>
                <a:gdLst>
                  <a:gd name="T0" fmla="*/ 5 w 11"/>
                  <a:gd name="T1" fmla="*/ 10 h 10"/>
                  <a:gd name="T2" fmla="*/ 1 w 11"/>
                  <a:gd name="T3" fmla="*/ 6 h 10"/>
                  <a:gd name="T4" fmla="*/ 1 w 11"/>
                  <a:gd name="T5" fmla="*/ 3 h 10"/>
                  <a:gd name="T6" fmla="*/ 7 w 11"/>
                  <a:gd name="T7" fmla="*/ 0 h 10"/>
                  <a:gd name="T8" fmla="*/ 11 w 11"/>
                  <a:gd name="T9" fmla="*/ 3 h 10"/>
                  <a:gd name="T10" fmla="*/ 11 w 11"/>
                  <a:gd name="T11" fmla="*/ 4 h 10"/>
                  <a:gd name="T12" fmla="*/ 11 w 11"/>
                  <a:gd name="T13" fmla="*/ 4 h 10"/>
                  <a:gd name="T14" fmla="*/ 5 w 11"/>
                  <a:gd name="T15" fmla="*/ 10 h 10"/>
                  <a:gd name="T16" fmla="*/ 7 w 11"/>
                  <a:gd name="T17" fmla="*/ 2 h 10"/>
                  <a:gd name="T18" fmla="*/ 2 w 11"/>
                  <a:gd name="T19" fmla="*/ 4 h 10"/>
                  <a:gd name="T20" fmla="*/ 2 w 11"/>
                  <a:gd name="T21" fmla="*/ 5 h 10"/>
                  <a:gd name="T22" fmla="*/ 5 w 11"/>
                  <a:gd name="T23" fmla="*/ 8 h 10"/>
                  <a:gd name="T24" fmla="*/ 9 w 11"/>
                  <a:gd name="T25" fmla="*/ 4 h 10"/>
                  <a:gd name="T26" fmla="*/ 7 w 11"/>
                  <a:gd name="T27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4" y="10"/>
                      <a:pt x="2" y="8"/>
                      <a:pt x="1" y="6"/>
                    </a:cubicBezTo>
                    <a:cubicBezTo>
                      <a:pt x="0" y="5"/>
                      <a:pt x="0" y="4"/>
                      <a:pt x="1" y="3"/>
                    </a:cubicBezTo>
                    <a:cubicBezTo>
                      <a:pt x="2" y="1"/>
                      <a:pt x="4" y="0"/>
                      <a:pt x="7" y="0"/>
                    </a:cubicBezTo>
                    <a:cubicBezTo>
                      <a:pt x="8" y="0"/>
                      <a:pt x="10" y="0"/>
                      <a:pt x="11" y="3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0" y="8"/>
                      <a:pt x="8" y="10"/>
                      <a:pt x="5" y="10"/>
                    </a:cubicBezTo>
                    <a:close/>
                    <a:moveTo>
                      <a:pt x="7" y="2"/>
                    </a:moveTo>
                    <a:cubicBezTo>
                      <a:pt x="5" y="2"/>
                      <a:pt x="3" y="3"/>
                      <a:pt x="2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7"/>
                      <a:pt x="4" y="8"/>
                      <a:pt x="5" y="8"/>
                    </a:cubicBezTo>
                    <a:cubicBezTo>
                      <a:pt x="7" y="8"/>
                      <a:pt x="8" y="6"/>
                      <a:pt x="9" y="4"/>
                    </a:cubicBezTo>
                    <a:cubicBezTo>
                      <a:pt x="9" y="2"/>
                      <a:pt x="8" y="2"/>
                      <a:pt x="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2" name="Freeform 302"/>
              <p:cNvSpPr/>
              <p:nvPr/>
            </p:nvSpPr>
            <p:spPr bwMode="auto">
              <a:xfrm>
                <a:off x="3021" y="1943"/>
                <a:ext cx="52" cy="53"/>
              </a:xfrm>
              <a:custGeom>
                <a:avLst/>
                <a:gdLst>
                  <a:gd name="T0" fmla="*/ 16 w 30"/>
                  <a:gd name="T1" fmla="*/ 28 h 31"/>
                  <a:gd name="T2" fmla="*/ 25 w 30"/>
                  <a:gd name="T3" fmla="*/ 31 h 31"/>
                  <a:gd name="T4" fmla="*/ 28 w 30"/>
                  <a:gd name="T5" fmla="*/ 25 h 31"/>
                  <a:gd name="T6" fmla="*/ 29 w 30"/>
                  <a:gd name="T7" fmla="*/ 16 h 31"/>
                  <a:gd name="T8" fmla="*/ 30 w 30"/>
                  <a:gd name="T9" fmla="*/ 9 h 31"/>
                  <a:gd name="T10" fmla="*/ 24 w 30"/>
                  <a:gd name="T11" fmla="*/ 3 h 31"/>
                  <a:gd name="T12" fmla="*/ 13 w 30"/>
                  <a:gd name="T13" fmla="*/ 5 h 31"/>
                  <a:gd name="T14" fmla="*/ 7 w 30"/>
                  <a:gd name="T15" fmla="*/ 10 h 31"/>
                  <a:gd name="T16" fmla="*/ 0 w 30"/>
                  <a:gd name="T17" fmla="*/ 11 h 31"/>
                  <a:gd name="T18" fmla="*/ 8 w 30"/>
                  <a:gd name="T19" fmla="*/ 21 h 31"/>
                  <a:gd name="T20" fmla="*/ 10 w 30"/>
                  <a:gd name="T21" fmla="*/ 25 h 31"/>
                  <a:gd name="T22" fmla="*/ 16 w 30"/>
                  <a:gd name="T23" fmla="*/ 2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" h="31">
                    <a:moveTo>
                      <a:pt x="16" y="28"/>
                    </a:moveTo>
                    <a:cubicBezTo>
                      <a:pt x="19" y="29"/>
                      <a:pt x="22" y="29"/>
                      <a:pt x="25" y="31"/>
                    </a:cubicBezTo>
                    <a:cubicBezTo>
                      <a:pt x="25" y="28"/>
                      <a:pt x="27" y="27"/>
                      <a:pt x="28" y="25"/>
                    </a:cubicBezTo>
                    <a:cubicBezTo>
                      <a:pt x="29" y="21"/>
                      <a:pt x="30" y="20"/>
                      <a:pt x="29" y="16"/>
                    </a:cubicBezTo>
                    <a:cubicBezTo>
                      <a:pt x="29" y="14"/>
                      <a:pt x="30" y="12"/>
                      <a:pt x="30" y="9"/>
                    </a:cubicBezTo>
                    <a:cubicBezTo>
                      <a:pt x="30" y="5"/>
                      <a:pt x="28" y="5"/>
                      <a:pt x="24" y="3"/>
                    </a:cubicBezTo>
                    <a:cubicBezTo>
                      <a:pt x="21" y="2"/>
                      <a:pt x="14" y="0"/>
                      <a:pt x="13" y="5"/>
                    </a:cubicBezTo>
                    <a:cubicBezTo>
                      <a:pt x="13" y="6"/>
                      <a:pt x="8" y="9"/>
                      <a:pt x="7" y="10"/>
                    </a:cubicBezTo>
                    <a:cubicBezTo>
                      <a:pt x="5" y="12"/>
                      <a:pt x="2" y="11"/>
                      <a:pt x="0" y="11"/>
                    </a:cubicBezTo>
                    <a:cubicBezTo>
                      <a:pt x="2" y="15"/>
                      <a:pt x="4" y="18"/>
                      <a:pt x="8" y="21"/>
                    </a:cubicBezTo>
                    <a:cubicBezTo>
                      <a:pt x="10" y="22"/>
                      <a:pt x="10" y="23"/>
                      <a:pt x="10" y="25"/>
                    </a:cubicBezTo>
                    <a:cubicBezTo>
                      <a:pt x="10" y="27"/>
                      <a:pt x="15" y="28"/>
                      <a:pt x="16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3" name="Freeform 303"/>
              <p:cNvSpPr>
                <a:spLocks noEditPoints="1"/>
              </p:cNvSpPr>
              <p:nvPr/>
            </p:nvSpPr>
            <p:spPr bwMode="auto">
              <a:xfrm>
                <a:off x="3017" y="1944"/>
                <a:ext cx="57" cy="55"/>
              </a:xfrm>
              <a:custGeom>
                <a:avLst/>
                <a:gdLst>
                  <a:gd name="T0" fmla="*/ 28 w 33"/>
                  <a:gd name="T1" fmla="*/ 32 h 32"/>
                  <a:gd name="T2" fmla="*/ 26 w 33"/>
                  <a:gd name="T3" fmla="*/ 30 h 32"/>
                  <a:gd name="T4" fmla="*/ 19 w 33"/>
                  <a:gd name="T5" fmla="*/ 29 h 32"/>
                  <a:gd name="T6" fmla="*/ 17 w 33"/>
                  <a:gd name="T7" fmla="*/ 28 h 32"/>
                  <a:gd name="T8" fmla="*/ 16 w 33"/>
                  <a:gd name="T9" fmla="*/ 28 h 32"/>
                  <a:gd name="T10" fmla="*/ 11 w 33"/>
                  <a:gd name="T11" fmla="*/ 24 h 32"/>
                  <a:gd name="T12" fmla="*/ 11 w 33"/>
                  <a:gd name="T13" fmla="*/ 24 h 32"/>
                  <a:gd name="T14" fmla="*/ 9 w 33"/>
                  <a:gd name="T15" fmla="*/ 21 h 32"/>
                  <a:gd name="T16" fmla="*/ 1 w 33"/>
                  <a:gd name="T17" fmla="*/ 10 h 32"/>
                  <a:gd name="T18" fmla="*/ 0 w 33"/>
                  <a:gd name="T19" fmla="*/ 8 h 32"/>
                  <a:gd name="T20" fmla="*/ 2 w 33"/>
                  <a:gd name="T21" fmla="*/ 9 h 32"/>
                  <a:gd name="T22" fmla="*/ 4 w 33"/>
                  <a:gd name="T23" fmla="*/ 9 h 32"/>
                  <a:gd name="T24" fmla="*/ 8 w 33"/>
                  <a:gd name="T25" fmla="*/ 9 h 32"/>
                  <a:gd name="T26" fmla="*/ 11 w 33"/>
                  <a:gd name="T27" fmla="*/ 7 h 32"/>
                  <a:gd name="T28" fmla="*/ 14 w 33"/>
                  <a:gd name="T29" fmla="*/ 4 h 32"/>
                  <a:gd name="T30" fmla="*/ 19 w 33"/>
                  <a:gd name="T31" fmla="*/ 0 h 32"/>
                  <a:gd name="T32" fmla="*/ 27 w 33"/>
                  <a:gd name="T33" fmla="*/ 2 h 32"/>
                  <a:gd name="T34" fmla="*/ 28 w 33"/>
                  <a:gd name="T35" fmla="*/ 2 h 32"/>
                  <a:gd name="T36" fmla="*/ 33 w 33"/>
                  <a:gd name="T37" fmla="*/ 8 h 32"/>
                  <a:gd name="T38" fmla="*/ 33 w 33"/>
                  <a:gd name="T39" fmla="*/ 12 h 32"/>
                  <a:gd name="T40" fmla="*/ 32 w 33"/>
                  <a:gd name="T41" fmla="*/ 15 h 32"/>
                  <a:gd name="T42" fmla="*/ 31 w 33"/>
                  <a:gd name="T43" fmla="*/ 24 h 32"/>
                  <a:gd name="T44" fmla="*/ 31 w 33"/>
                  <a:gd name="T45" fmla="*/ 24 h 32"/>
                  <a:gd name="T46" fmla="*/ 29 w 33"/>
                  <a:gd name="T47" fmla="*/ 26 h 32"/>
                  <a:gd name="T48" fmla="*/ 28 w 33"/>
                  <a:gd name="T49" fmla="*/ 30 h 32"/>
                  <a:gd name="T50" fmla="*/ 28 w 33"/>
                  <a:gd name="T51" fmla="*/ 32 h 32"/>
                  <a:gd name="T52" fmla="*/ 18 w 33"/>
                  <a:gd name="T53" fmla="*/ 26 h 32"/>
                  <a:gd name="T54" fmla="*/ 19 w 33"/>
                  <a:gd name="T55" fmla="*/ 27 h 32"/>
                  <a:gd name="T56" fmla="*/ 26 w 33"/>
                  <a:gd name="T57" fmla="*/ 28 h 32"/>
                  <a:gd name="T58" fmla="*/ 28 w 33"/>
                  <a:gd name="T59" fmla="*/ 25 h 32"/>
                  <a:gd name="T60" fmla="*/ 29 w 33"/>
                  <a:gd name="T61" fmla="*/ 23 h 32"/>
                  <a:gd name="T62" fmla="*/ 29 w 33"/>
                  <a:gd name="T63" fmla="*/ 23 h 32"/>
                  <a:gd name="T64" fmla="*/ 30 w 33"/>
                  <a:gd name="T65" fmla="*/ 15 h 32"/>
                  <a:gd name="T66" fmla="*/ 31 w 33"/>
                  <a:gd name="T67" fmla="*/ 11 h 32"/>
                  <a:gd name="T68" fmla="*/ 31 w 33"/>
                  <a:gd name="T69" fmla="*/ 8 h 32"/>
                  <a:gd name="T70" fmla="*/ 27 w 33"/>
                  <a:gd name="T71" fmla="*/ 4 h 32"/>
                  <a:gd name="T72" fmla="*/ 26 w 33"/>
                  <a:gd name="T73" fmla="*/ 3 h 32"/>
                  <a:gd name="T74" fmla="*/ 19 w 33"/>
                  <a:gd name="T75" fmla="*/ 2 h 32"/>
                  <a:gd name="T76" fmla="*/ 16 w 33"/>
                  <a:gd name="T77" fmla="*/ 4 h 32"/>
                  <a:gd name="T78" fmla="*/ 12 w 33"/>
                  <a:gd name="T79" fmla="*/ 8 h 32"/>
                  <a:gd name="T80" fmla="*/ 10 w 33"/>
                  <a:gd name="T81" fmla="*/ 10 h 32"/>
                  <a:gd name="T82" fmla="*/ 6 w 33"/>
                  <a:gd name="T83" fmla="*/ 11 h 32"/>
                  <a:gd name="T84" fmla="*/ 3 w 33"/>
                  <a:gd name="T85" fmla="*/ 11 h 32"/>
                  <a:gd name="T86" fmla="*/ 11 w 33"/>
                  <a:gd name="T87" fmla="*/ 19 h 32"/>
                  <a:gd name="T88" fmla="*/ 13 w 33"/>
                  <a:gd name="T89" fmla="*/ 24 h 32"/>
                  <a:gd name="T90" fmla="*/ 13 w 33"/>
                  <a:gd name="T91" fmla="*/ 24 h 32"/>
                  <a:gd name="T92" fmla="*/ 17 w 33"/>
                  <a:gd name="T93" fmla="*/ 26 h 32"/>
                  <a:gd name="T94" fmla="*/ 18 w 33"/>
                  <a:gd name="T95" fmla="*/ 2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3" h="32">
                    <a:moveTo>
                      <a:pt x="28" y="32"/>
                    </a:moveTo>
                    <a:cubicBezTo>
                      <a:pt x="26" y="30"/>
                      <a:pt x="26" y="30"/>
                      <a:pt x="26" y="30"/>
                    </a:cubicBezTo>
                    <a:cubicBezTo>
                      <a:pt x="24" y="29"/>
                      <a:pt x="22" y="29"/>
                      <a:pt x="19" y="29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7" y="28"/>
                      <a:pt x="16" y="28"/>
                    </a:cubicBezTo>
                    <a:cubicBezTo>
                      <a:pt x="14" y="27"/>
                      <a:pt x="12" y="26"/>
                      <a:pt x="11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2"/>
                      <a:pt x="11" y="22"/>
                      <a:pt x="9" y="21"/>
                    </a:cubicBezTo>
                    <a:cubicBezTo>
                      <a:pt x="5" y="17"/>
                      <a:pt x="3" y="15"/>
                      <a:pt x="1" y="1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9"/>
                      <a:pt x="3" y="9"/>
                      <a:pt x="4" y="9"/>
                    </a:cubicBezTo>
                    <a:cubicBezTo>
                      <a:pt x="6" y="9"/>
                      <a:pt x="8" y="10"/>
                      <a:pt x="8" y="9"/>
                    </a:cubicBezTo>
                    <a:cubicBezTo>
                      <a:pt x="9" y="8"/>
                      <a:pt x="10" y="7"/>
                      <a:pt x="11" y="7"/>
                    </a:cubicBezTo>
                    <a:cubicBezTo>
                      <a:pt x="12" y="6"/>
                      <a:pt x="14" y="4"/>
                      <a:pt x="14" y="4"/>
                    </a:cubicBezTo>
                    <a:cubicBezTo>
                      <a:pt x="15" y="1"/>
                      <a:pt x="17" y="0"/>
                      <a:pt x="19" y="0"/>
                    </a:cubicBezTo>
                    <a:cubicBezTo>
                      <a:pt x="22" y="0"/>
                      <a:pt x="25" y="1"/>
                      <a:pt x="27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3"/>
                      <a:pt x="33" y="4"/>
                      <a:pt x="33" y="8"/>
                    </a:cubicBezTo>
                    <a:cubicBezTo>
                      <a:pt x="33" y="10"/>
                      <a:pt x="33" y="11"/>
                      <a:pt x="33" y="12"/>
                    </a:cubicBezTo>
                    <a:cubicBezTo>
                      <a:pt x="32" y="13"/>
                      <a:pt x="32" y="14"/>
                      <a:pt x="32" y="15"/>
                    </a:cubicBezTo>
                    <a:cubicBezTo>
                      <a:pt x="33" y="19"/>
                      <a:pt x="32" y="20"/>
                      <a:pt x="31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0" y="25"/>
                      <a:pt x="30" y="26"/>
                      <a:pt x="29" y="26"/>
                    </a:cubicBezTo>
                    <a:cubicBezTo>
                      <a:pt x="28" y="28"/>
                      <a:pt x="28" y="29"/>
                      <a:pt x="28" y="30"/>
                    </a:cubicBezTo>
                    <a:lnTo>
                      <a:pt x="28" y="32"/>
                    </a:lnTo>
                    <a:close/>
                    <a:moveTo>
                      <a:pt x="18" y="26"/>
                    </a:moveTo>
                    <a:cubicBezTo>
                      <a:pt x="19" y="27"/>
                      <a:pt x="19" y="27"/>
                      <a:pt x="19" y="27"/>
                    </a:cubicBezTo>
                    <a:cubicBezTo>
                      <a:pt x="22" y="27"/>
                      <a:pt x="24" y="27"/>
                      <a:pt x="26" y="28"/>
                    </a:cubicBezTo>
                    <a:cubicBezTo>
                      <a:pt x="26" y="27"/>
                      <a:pt x="27" y="26"/>
                      <a:pt x="28" y="25"/>
                    </a:cubicBezTo>
                    <a:cubicBezTo>
                      <a:pt x="28" y="25"/>
                      <a:pt x="29" y="24"/>
                      <a:pt x="29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30" y="19"/>
                      <a:pt x="31" y="19"/>
                      <a:pt x="30" y="15"/>
                    </a:cubicBezTo>
                    <a:cubicBezTo>
                      <a:pt x="30" y="14"/>
                      <a:pt x="30" y="13"/>
                      <a:pt x="31" y="11"/>
                    </a:cubicBezTo>
                    <a:cubicBezTo>
                      <a:pt x="31" y="10"/>
                      <a:pt x="31" y="9"/>
                      <a:pt x="31" y="8"/>
                    </a:cubicBezTo>
                    <a:cubicBezTo>
                      <a:pt x="31" y="5"/>
                      <a:pt x="30" y="5"/>
                      <a:pt x="27" y="4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4" y="3"/>
                      <a:pt x="22" y="2"/>
                      <a:pt x="19" y="2"/>
                    </a:cubicBezTo>
                    <a:cubicBezTo>
                      <a:pt x="17" y="2"/>
                      <a:pt x="16" y="3"/>
                      <a:pt x="16" y="4"/>
                    </a:cubicBezTo>
                    <a:cubicBezTo>
                      <a:pt x="16" y="5"/>
                      <a:pt x="15" y="6"/>
                      <a:pt x="12" y="8"/>
                    </a:cubicBezTo>
                    <a:cubicBezTo>
                      <a:pt x="11" y="9"/>
                      <a:pt x="10" y="10"/>
                      <a:pt x="10" y="10"/>
                    </a:cubicBezTo>
                    <a:cubicBezTo>
                      <a:pt x="9" y="11"/>
                      <a:pt x="8" y="11"/>
                      <a:pt x="6" y="11"/>
                    </a:cubicBezTo>
                    <a:cubicBezTo>
                      <a:pt x="5" y="11"/>
                      <a:pt x="4" y="11"/>
                      <a:pt x="3" y="11"/>
                    </a:cubicBezTo>
                    <a:cubicBezTo>
                      <a:pt x="5" y="14"/>
                      <a:pt x="7" y="16"/>
                      <a:pt x="11" y="19"/>
                    </a:cubicBezTo>
                    <a:cubicBezTo>
                      <a:pt x="13" y="21"/>
                      <a:pt x="13" y="21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5"/>
                      <a:pt x="16" y="26"/>
                      <a:pt x="17" y="26"/>
                    </a:cubicBezTo>
                    <a:cubicBezTo>
                      <a:pt x="17" y="26"/>
                      <a:pt x="18" y="26"/>
                      <a:pt x="18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4" name="Freeform 304"/>
              <p:cNvSpPr/>
              <p:nvPr/>
            </p:nvSpPr>
            <p:spPr bwMode="auto">
              <a:xfrm>
                <a:off x="2923" y="1953"/>
                <a:ext cx="98" cy="91"/>
              </a:xfrm>
              <a:custGeom>
                <a:avLst/>
                <a:gdLst>
                  <a:gd name="T0" fmla="*/ 22 w 57"/>
                  <a:gd name="T1" fmla="*/ 51 h 53"/>
                  <a:gd name="T2" fmla="*/ 14 w 57"/>
                  <a:gd name="T3" fmla="*/ 26 h 53"/>
                  <a:gd name="T4" fmla="*/ 5 w 57"/>
                  <a:gd name="T5" fmla="*/ 2 h 53"/>
                  <a:gd name="T6" fmla="*/ 13 w 57"/>
                  <a:gd name="T7" fmla="*/ 3 h 53"/>
                  <a:gd name="T8" fmla="*/ 30 w 57"/>
                  <a:gd name="T9" fmla="*/ 3 h 53"/>
                  <a:gd name="T10" fmla="*/ 42 w 57"/>
                  <a:gd name="T11" fmla="*/ 5 h 53"/>
                  <a:gd name="T12" fmla="*/ 57 w 57"/>
                  <a:gd name="T13" fmla="*/ 5 h 53"/>
                  <a:gd name="T14" fmla="*/ 50 w 57"/>
                  <a:gd name="T15" fmla="*/ 8 h 53"/>
                  <a:gd name="T16" fmla="*/ 44 w 57"/>
                  <a:gd name="T17" fmla="*/ 7 h 53"/>
                  <a:gd name="T18" fmla="*/ 40 w 57"/>
                  <a:gd name="T19" fmla="*/ 13 h 53"/>
                  <a:gd name="T20" fmla="*/ 38 w 57"/>
                  <a:gd name="T21" fmla="*/ 22 h 53"/>
                  <a:gd name="T22" fmla="*/ 36 w 57"/>
                  <a:gd name="T23" fmla="*/ 31 h 53"/>
                  <a:gd name="T24" fmla="*/ 36 w 57"/>
                  <a:gd name="T25" fmla="*/ 50 h 53"/>
                  <a:gd name="T26" fmla="*/ 29 w 57"/>
                  <a:gd name="T27" fmla="*/ 52 h 53"/>
                  <a:gd name="T28" fmla="*/ 22 w 57"/>
                  <a:gd name="T29" fmla="*/ 5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7" h="53">
                    <a:moveTo>
                      <a:pt x="22" y="51"/>
                    </a:moveTo>
                    <a:cubicBezTo>
                      <a:pt x="15" y="45"/>
                      <a:pt x="14" y="34"/>
                      <a:pt x="14" y="26"/>
                    </a:cubicBezTo>
                    <a:cubicBezTo>
                      <a:pt x="14" y="21"/>
                      <a:pt x="0" y="5"/>
                      <a:pt x="5" y="2"/>
                    </a:cubicBezTo>
                    <a:cubicBezTo>
                      <a:pt x="8" y="0"/>
                      <a:pt x="10" y="3"/>
                      <a:pt x="13" y="3"/>
                    </a:cubicBezTo>
                    <a:cubicBezTo>
                      <a:pt x="18" y="3"/>
                      <a:pt x="25" y="1"/>
                      <a:pt x="30" y="3"/>
                    </a:cubicBezTo>
                    <a:cubicBezTo>
                      <a:pt x="33" y="3"/>
                      <a:pt x="38" y="6"/>
                      <a:pt x="42" y="5"/>
                    </a:cubicBezTo>
                    <a:cubicBezTo>
                      <a:pt x="46" y="4"/>
                      <a:pt x="54" y="1"/>
                      <a:pt x="57" y="5"/>
                    </a:cubicBezTo>
                    <a:cubicBezTo>
                      <a:pt x="54" y="4"/>
                      <a:pt x="52" y="6"/>
                      <a:pt x="50" y="8"/>
                    </a:cubicBezTo>
                    <a:cubicBezTo>
                      <a:pt x="50" y="4"/>
                      <a:pt x="46" y="6"/>
                      <a:pt x="44" y="7"/>
                    </a:cubicBezTo>
                    <a:cubicBezTo>
                      <a:pt x="39" y="8"/>
                      <a:pt x="40" y="8"/>
                      <a:pt x="40" y="13"/>
                    </a:cubicBezTo>
                    <a:cubicBezTo>
                      <a:pt x="40" y="16"/>
                      <a:pt x="42" y="22"/>
                      <a:pt x="38" y="22"/>
                    </a:cubicBezTo>
                    <a:cubicBezTo>
                      <a:pt x="34" y="22"/>
                      <a:pt x="36" y="27"/>
                      <a:pt x="36" y="31"/>
                    </a:cubicBezTo>
                    <a:cubicBezTo>
                      <a:pt x="36" y="37"/>
                      <a:pt x="36" y="43"/>
                      <a:pt x="36" y="50"/>
                    </a:cubicBezTo>
                    <a:cubicBezTo>
                      <a:pt x="36" y="53"/>
                      <a:pt x="30" y="52"/>
                      <a:pt x="29" y="52"/>
                    </a:cubicBezTo>
                    <a:cubicBezTo>
                      <a:pt x="26" y="52"/>
                      <a:pt x="26" y="47"/>
                      <a:pt x="22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5" name="Freeform 305"/>
              <p:cNvSpPr>
                <a:spLocks noEditPoints="1"/>
              </p:cNvSpPr>
              <p:nvPr/>
            </p:nvSpPr>
            <p:spPr bwMode="auto">
              <a:xfrm>
                <a:off x="2924" y="1953"/>
                <a:ext cx="100" cy="91"/>
              </a:xfrm>
              <a:custGeom>
                <a:avLst/>
                <a:gdLst>
                  <a:gd name="T0" fmla="*/ 28 w 58"/>
                  <a:gd name="T1" fmla="*/ 53 h 53"/>
                  <a:gd name="T2" fmla="*/ 23 w 58"/>
                  <a:gd name="T3" fmla="*/ 50 h 53"/>
                  <a:gd name="T4" fmla="*/ 21 w 58"/>
                  <a:gd name="T5" fmla="*/ 52 h 53"/>
                  <a:gd name="T6" fmla="*/ 12 w 58"/>
                  <a:gd name="T7" fmla="*/ 26 h 53"/>
                  <a:gd name="T8" fmla="*/ 3 w 58"/>
                  <a:gd name="T9" fmla="*/ 1 h 53"/>
                  <a:gd name="T10" fmla="*/ 12 w 58"/>
                  <a:gd name="T11" fmla="*/ 2 h 53"/>
                  <a:gd name="T12" fmla="*/ 24 w 58"/>
                  <a:gd name="T13" fmla="*/ 1 h 53"/>
                  <a:gd name="T14" fmla="*/ 32 w 58"/>
                  <a:gd name="T15" fmla="*/ 3 h 53"/>
                  <a:gd name="T16" fmla="*/ 43 w 58"/>
                  <a:gd name="T17" fmla="*/ 4 h 53"/>
                  <a:gd name="T18" fmla="*/ 56 w 58"/>
                  <a:gd name="T19" fmla="*/ 4 h 53"/>
                  <a:gd name="T20" fmla="*/ 56 w 58"/>
                  <a:gd name="T21" fmla="*/ 6 h 53"/>
                  <a:gd name="T22" fmla="*/ 50 w 58"/>
                  <a:gd name="T23" fmla="*/ 9 h 53"/>
                  <a:gd name="T24" fmla="*/ 48 w 58"/>
                  <a:gd name="T25" fmla="*/ 8 h 53"/>
                  <a:gd name="T26" fmla="*/ 44 w 58"/>
                  <a:gd name="T27" fmla="*/ 7 h 53"/>
                  <a:gd name="T28" fmla="*/ 40 w 58"/>
                  <a:gd name="T29" fmla="*/ 11 h 53"/>
                  <a:gd name="T30" fmla="*/ 40 w 58"/>
                  <a:gd name="T31" fmla="*/ 15 h 53"/>
                  <a:gd name="T32" fmla="*/ 37 w 58"/>
                  <a:gd name="T33" fmla="*/ 23 h 53"/>
                  <a:gd name="T34" fmla="*/ 36 w 58"/>
                  <a:gd name="T35" fmla="*/ 28 h 53"/>
                  <a:gd name="T36" fmla="*/ 36 w 58"/>
                  <a:gd name="T37" fmla="*/ 50 h 53"/>
                  <a:gd name="T38" fmla="*/ 23 w 58"/>
                  <a:gd name="T39" fmla="*/ 48 h 53"/>
                  <a:gd name="T40" fmla="*/ 28 w 58"/>
                  <a:gd name="T41" fmla="*/ 51 h 53"/>
                  <a:gd name="T42" fmla="*/ 34 w 58"/>
                  <a:gd name="T43" fmla="*/ 50 h 53"/>
                  <a:gd name="T44" fmla="*/ 34 w 58"/>
                  <a:gd name="T45" fmla="*/ 28 h 53"/>
                  <a:gd name="T46" fmla="*/ 37 w 58"/>
                  <a:gd name="T47" fmla="*/ 21 h 53"/>
                  <a:gd name="T48" fmla="*/ 38 w 58"/>
                  <a:gd name="T49" fmla="*/ 16 h 53"/>
                  <a:gd name="T50" fmla="*/ 38 w 58"/>
                  <a:gd name="T51" fmla="*/ 11 h 53"/>
                  <a:gd name="T52" fmla="*/ 32 w 58"/>
                  <a:gd name="T53" fmla="*/ 5 h 53"/>
                  <a:gd name="T54" fmla="*/ 17 w 58"/>
                  <a:gd name="T55" fmla="*/ 3 h 53"/>
                  <a:gd name="T56" fmla="*/ 12 w 58"/>
                  <a:gd name="T57" fmla="*/ 4 h 53"/>
                  <a:gd name="T58" fmla="*/ 4 w 58"/>
                  <a:gd name="T59" fmla="*/ 3 h 53"/>
                  <a:gd name="T60" fmla="*/ 14 w 58"/>
                  <a:gd name="T61" fmla="*/ 26 h 53"/>
                  <a:gd name="T62" fmla="*/ 23 w 58"/>
                  <a:gd name="T63" fmla="*/ 48 h 53"/>
                  <a:gd name="T64" fmla="*/ 50 w 58"/>
                  <a:gd name="T65" fmla="*/ 6 h 53"/>
                  <a:gd name="T66" fmla="*/ 47 w 58"/>
                  <a:gd name="T67" fmla="*/ 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8" h="53">
                    <a:moveTo>
                      <a:pt x="29" y="53"/>
                    </a:moveTo>
                    <a:cubicBezTo>
                      <a:pt x="28" y="53"/>
                      <a:pt x="28" y="53"/>
                      <a:pt x="28" y="53"/>
                    </a:cubicBezTo>
                    <a:cubicBezTo>
                      <a:pt x="26" y="53"/>
                      <a:pt x="25" y="52"/>
                      <a:pt x="25" y="51"/>
                    </a:cubicBezTo>
                    <a:cubicBezTo>
                      <a:pt x="24" y="51"/>
                      <a:pt x="24" y="50"/>
                      <a:pt x="23" y="50"/>
                    </a:cubicBezTo>
                    <a:cubicBezTo>
                      <a:pt x="23" y="50"/>
                      <a:pt x="23" y="51"/>
                      <a:pt x="22" y="51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14" y="46"/>
                      <a:pt x="12" y="35"/>
                      <a:pt x="12" y="26"/>
                    </a:cubicBezTo>
                    <a:cubicBezTo>
                      <a:pt x="12" y="24"/>
                      <a:pt x="10" y="20"/>
                      <a:pt x="8" y="17"/>
                    </a:cubicBezTo>
                    <a:cubicBezTo>
                      <a:pt x="4" y="10"/>
                      <a:pt x="0" y="3"/>
                      <a:pt x="3" y="1"/>
                    </a:cubicBezTo>
                    <a:cubicBezTo>
                      <a:pt x="5" y="0"/>
                      <a:pt x="7" y="0"/>
                      <a:pt x="9" y="1"/>
                    </a:cubicBezTo>
                    <a:cubicBezTo>
                      <a:pt x="10" y="1"/>
                      <a:pt x="11" y="2"/>
                      <a:pt x="12" y="2"/>
                    </a:cubicBezTo>
                    <a:cubicBezTo>
                      <a:pt x="13" y="2"/>
                      <a:pt x="15" y="2"/>
                      <a:pt x="17" y="1"/>
                    </a:cubicBezTo>
                    <a:cubicBezTo>
                      <a:pt x="19" y="1"/>
                      <a:pt x="21" y="1"/>
                      <a:pt x="24" y="1"/>
                    </a:cubicBezTo>
                    <a:cubicBezTo>
                      <a:pt x="26" y="1"/>
                      <a:pt x="27" y="1"/>
                      <a:pt x="29" y="2"/>
                    </a:cubicBezTo>
                    <a:cubicBezTo>
                      <a:pt x="30" y="2"/>
                      <a:pt x="31" y="2"/>
                      <a:pt x="32" y="3"/>
                    </a:cubicBezTo>
                    <a:cubicBezTo>
                      <a:pt x="35" y="4"/>
                      <a:pt x="39" y="5"/>
                      <a:pt x="41" y="4"/>
                    </a:cubicBezTo>
                    <a:cubicBezTo>
                      <a:pt x="42" y="4"/>
                      <a:pt x="43" y="4"/>
                      <a:pt x="43" y="4"/>
                    </a:cubicBezTo>
                    <a:cubicBezTo>
                      <a:pt x="46" y="3"/>
                      <a:pt x="49" y="2"/>
                      <a:pt x="52" y="2"/>
                    </a:cubicBezTo>
                    <a:cubicBezTo>
                      <a:pt x="54" y="2"/>
                      <a:pt x="55" y="3"/>
                      <a:pt x="56" y="4"/>
                    </a:cubicBezTo>
                    <a:cubicBezTo>
                      <a:pt x="58" y="6"/>
                      <a:pt x="58" y="6"/>
                      <a:pt x="58" y="6"/>
                    </a:cubicBezTo>
                    <a:cubicBezTo>
                      <a:pt x="56" y="6"/>
                      <a:pt x="56" y="6"/>
                      <a:pt x="56" y="6"/>
                    </a:cubicBezTo>
                    <a:cubicBezTo>
                      <a:pt x="56" y="6"/>
                      <a:pt x="56" y="6"/>
                      <a:pt x="56" y="6"/>
                    </a:cubicBezTo>
                    <a:cubicBezTo>
                      <a:pt x="54" y="6"/>
                      <a:pt x="52" y="7"/>
                      <a:pt x="50" y="9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8" y="7"/>
                      <a:pt x="47" y="7"/>
                    </a:cubicBezTo>
                    <a:cubicBezTo>
                      <a:pt x="46" y="7"/>
                      <a:pt x="45" y="7"/>
                      <a:pt x="44" y="7"/>
                    </a:cubicBezTo>
                    <a:cubicBezTo>
                      <a:pt x="44" y="7"/>
                      <a:pt x="43" y="7"/>
                      <a:pt x="43" y="7"/>
                    </a:cubicBezTo>
                    <a:cubicBezTo>
                      <a:pt x="40" y="8"/>
                      <a:pt x="40" y="8"/>
                      <a:pt x="40" y="11"/>
                    </a:cubicBezTo>
                    <a:cubicBezTo>
                      <a:pt x="40" y="11"/>
                      <a:pt x="40" y="12"/>
                      <a:pt x="40" y="13"/>
                    </a:cubicBezTo>
                    <a:cubicBezTo>
                      <a:pt x="40" y="14"/>
                      <a:pt x="40" y="15"/>
                      <a:pt x="40" y="15"/>
                    </a:cubicBezTo>
                    <a:cubicBezTo>
                      <a:pt x="40" y="18"/>
                      <a:pt x="41" y="20"/>
                      <a:pt x="39" y="22"/>
                    </a:cubicBezTo>
                    <a:cubicBezTo>
                      <a:pt x="39" y="23"/>
                      <a:pt x="38" y="23"/>
                      <a:pt x="37" y="23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35" y="24"/>
                      <a:pt x="35" y="26"/>
                      <a:pt x="36" y="28"/>
                    </a:cubicBezTo>
                    <a:cubicBezTo>
                      <a:pt x="36" y="29"/>
                      <a:pt x="36" y="30"/>
                      <a:pt x="36" y="31"/>
                    </a:cubicBezTo>
                    <a:cubicBezTo>
                      <a:pt x="36" y="50"/>
                      <a:pt x="36" y="50"/>
                      <a:pt x="36" y="50"/>
                    </a:cubicBezTo>
                    <a:cubicBezTo>
                      <a:pt x="36" y="53"/>
                      <a:pt x="30" y="53"/>
                      <a:pt x="29" y="53"/>
                    </a:cubicBezTo>
                    <a:close/>
                    <a:moveTo>
                      <a:pt x="23" y="48"/>
                    </a:moveTo>
                    <a:cubicBezTo>
                      <a:pt x="25" y="48"/>
                      <a:pt x="25" y="49"/>
                      <a:pt x="26" y="50"/>
                    </a:cubicBezTo>
                    <a:cubicBezTo>
                      <a:pt x="27" y="51"/>
                      <a:pt x="27" y="51"/>
                      <a:pt x="28" y="51"/>
                    </a:cubicBezTo>
                    <a:cubicBezTo>
                      <a:pt x="29" y="51"/>
                      <a:pt x="29" y="51"/>
                      <a:pt x="29" y="51"/>
                    </a:cubicBezTo>
                    <a:cubicBezTo>
                      <a:pt x="33" y="51"/>
                      <a:pt x="34" y="50"/>
                      <a:pt x="34" y="5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29"/>
                      <a:pt x="34" y="28"/>
                    </a:cubicBezTo>
                    <a:cubicBezTo>
                      <a:pt x="33" y="26"/>
                      <a:pt x="33" y="23"/>
                      <a:pt x="34" y="22"/>
                    </a:cubicBezTo>
                    <a:cubicBezTo>
                      <a:pt x="35" y="21"/>
                      <a:pt x="36" y="21"/>
                      <a:pt x="37" y="21"/>
                    </a:cubicBezTo>
                    <a:cubicBezTo>
                      <a:pt x="37" y="21"/>
                      <a:pt x="38" y="21"/>
                      <a:pt x="38" y="21"/>
                    </a:cubicBezTo>
                    <a:cubicBezTo>
                      <a:pt x="38" y="20"/>
                      <a:pt x="38" y="17"/>
                      <a:pt x="38" y="16"/>
                    </a:cubicBezTo>
                    <a:cubicBezTo>
                      <a:pt x="38" y="15"/>
                      <a:pt x="38" y="14"/>
                      <a:pt x="38" y="13"/>
                    </a:cubicBezTo>
                    <a:cubicBezTo>
                      <a:pt x="38" y="12"/>
                      <a:pt x="38" y="11"/>
                      <a:pt x="38" y="11"/>
                    </a:cubicBezTo>
                    <a:cubicBezTo>
                      <a:pt x="38" y="9"/>
                      <a:pt x="38" y="7"/>
                      <a:pt x="39" y="7"/>
                    </a:cubicBezTo>
                    <a:cubicBezTo>
                      <a:pt x="37" y="7"/>
                      <a:pt x="34" y="6"/>
                      <a:pt x="32" y="5"/>
                    </a:cubicBezTo>
                    <a:cubicBezTo>
                      <a:pt x="30" y="4"/>
                      <a:pt x="29" y="4"/>
                      <a:pt x="28" y="4"/>
                    </a:cubicBezTo>
                    <a:cubicBezTo>
                      <a:pt x="26" y="3"/>
                      <a:pt x="21" y="3"/>
                      <a:pt x="17" y="3"/>
                    </a:cubicBezTo>
                    <a:cubicBezTo>
                      <a:pt x="15" y="4"/>
                      <a:pt x="14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0" y="4"/>
                      <a:pt x="9" y="3"/>
                      <a:pt x="8" y="3"/>
                    </a:cubicBezTo>
                    <a:cubicBezTo>
                      <a:pt x="7" y="2"/>
                      <a:pt x="6" y="2"/>
                      <a:pt x="4" y="3"/>
                    </a:cubicBezTo>
                    <a:cubicBezTo>
                      <a:pt x="2" y="4"/>
                      <a:pt x="7" y="11"/>
                      <a:pt x="9" y="16"/>
                    </a:cubicBezTo>
                    <a:cubicBezTo>
                      <a:pt x="12" y="20"/>
                      <a:pt x="14" y="24"/>
                      <a:pt x="14" y="26"/>
                    </a:cubicBezTo>
                    <a:cubicBezTo>
                      <a:pt x="14" y="34"/>
                      <a:pt x="15" y="44"/>
                      <a:pt x="21" y="49"/>
                    </a:cubicBezTo>
                    <a:cubicBezTo>
                      <a:pt x="22" y="49"/>
                      <a:pt x="23" y="48"/>
                      <a:pt x="23" y="48"/>
                    </a:cubicBezTo>
                    <a:close/>
                    <a:moveTo>
                      <a:pt x="47" y="5"/>
                    </a:moveTo>
                    <a:cubicBezTo>
                      <a:pt x="48" y="5"/>
                      <a:pt x="49" y="5"/>
                      <a:pt x="50" y="6"/>
                    </a:cubicBezTo>
                    <a:cubicBezTo>
                      <a:pt x="51" y="5"/>
                      <a:pt x="52" y="4"/>
                      <a:pt x="53" y="4"/>
                    </a:cubicBezTo>
                    <a:cubicBezTo>
                      <a:pt x="51" y="4"/>
                      <a:pt x="49" y="4"/>
                      <a:pt x="4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6" name="Freeform 306"/>
              <p:cNvSpPr/>
              <p:nvPr/>
            </p:nvSpPr>
            <p:spPr bwMode="auto">
              <a:xfrm>
                <a:off x="2737" y="1643"/>
                <a:ext cx="56" cy="51"/>
              </a:xfrm>
              <a:custGeom>
                <a:avLst/>
                <a:gdLst>
                  <a:gd name="T0" fmla="*/ 0 w 33"/>
                  <a:gd name="T1" fmla="*/ 30 h 30"/>
                  <a:gd name="T2" fmla="*/ 8 w 33"/>
                  <a:gd name="T3" fmla="*/ 11 h 30"/>
                  <a:gd name="T4" fmla="*/ 15 w 33"/>
                  <a:gd name="T5" fmla="*/ 2 h 30"/>
                  <a:gd name="T6" fmla="*/ 27 w 33"/>
                  <a:gd name="T7" fmla="*/ 1 h 30"/>
                  <a:gd name="T8" fmla="*/ 32 w 33"/>
                  <a:gd name="T9" fmla="*/ 7 h 30"/>
                  <a:gd name="T10" fmla="*/ 21 w 33"/>
                  <a:gd name="T11" fmla="*/ 9 h 30"/>
                  <a:gd name="T12" fmla="*/ 19 w 33"/>
                  <a:gd name="T13" fmla="*/ 19 h 30"/>
                  <a:gd name="T14" fmla="*/ 15 w 33"/>
                  <a:gd name="T15" fmla="*/ 21 h 30"/>
                  <a:gd name="T16" fmla="*/ 15 w 33"/>
                  <a:gd name="T17" fmla="*/ 28 h 30"/>
                  <a:gd name="T18" fmla="*/ 0 w 33"/>
                  <a:gd name="T1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0">
                    <a:moveTo>
                      <a:pt x="0" y="30"/>
                    </a:moveTo>
                    <a:cubicBezTo>
                      <a:pt x="1" y="23"/>
                      <a:pt x="6" y="18"/>
                      <a:pt x="8" y="11"/>
                    </a:cubicBezTo>
                    <a:cubicBezTo>
                      <a:pt x="10" y="7"/>
                      <a:pt x="13" y="6"/>
                      <a:pt x="15" y="2"/>
                    </a:cubicBezTo>
                    <a:cubicBezTo>
                      <a:pt x="16" y="0"/>
                      <a:pt x="26" y="1"/>
                      <a:pt x="27" y="1"/>
                    </a:cubicBezTo>
                    <a:cubicBezTo>
                      <a:pt x="33" y="1"/>
                      <a:pt x="32" y="2"/>
                      <a:pt x="32" y="7"/>
                    </a:cubicBezTo>
                    <a:cubicBezTo>
                      <a:pt x="32" y="10"/>
                      <a:pt x="23" y="9"/>
                      <a:pt x="21" y="9"/>
                    </a:cubicBezTo>
                    <a:cubicBezTo>
                      <a:pt x="19" y="8"/>
                      <a:pt x="19" y="17"/>
                      <a:pt x="19" y="19"/>
                    </a:cubicBezTo>
                    <a:cubicBezTo>
                      <a:pt x="19" y="20"/>
                      <a:pt x="16" y="20"/>
                      <a:pt x="15" y="21"/>
                    </a:cubicBezTo>
                    <a:cubicBezTo>
                      <a:pt x="14" y="23"/>
                      <a:pt x="15" y="26"/>
                      <a:pt x="15" y="28"/>
                    </a:cubicBezTo>
                    <a:cubicBezTo>
                      <a:pt x="12" y="28"/>
                      <a:pt x="1" y="26"/>
                      <a:pt x="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7" name="Freeform 307"/>
              <p:cNvSpPr>
                <a:spLocks noEditPoints="1"/>
              </p:cNvSpPr>
              <p:nvPr/>
            </p:nvSpPr>
            <p:spPr bwMode="auto">
              <a:xfrm>
                <a:off x="2735" y="1643"/>
                <a:ext cx="58" cy="51"/>
              </a:xfrm>
              <a:custGeom>
                <a:avLst/>
                <a:gdLst>
                  <a:gd name="T0" fmla="*/ 1 w 34"/>
                  <a:gd name="T1" fmla="*/ 30 h 30"/>
                  <a:gd name="T2" fmla="*/ 0 w 34"/>
                  <a:gd name="T3" fmla="*/ 30 h 30"/>
                  <a:gd name="T4" fmla="*/ 4 w 34"/>
                  <a:gd name="T5" fmla="*/ 19 h 30"/>
                  <a:gd name="T6" fmla="*/ 9 w 34"/>
                  <a:gd name="T7" fmla="*/ 11 h 30"/>
                  <a:gd name="T8" fmla="*/ 12 w 34"/>
                  <a:gd name="T9" fmla="*/ 5 h 30"/>
                  <a:gd name="T10" fmla="*/ 15 w 34"/>
                  <a:gd name="T11" fmla="*/ 1 h 30"/>
                  <a:gd name="T12" fmla="*/ 20 w 34"/>
                  <a:gd name="T13" fmla="*/ 0 h 30"/>
                  <a:gd name="T14" fmla="*/ 26 w 34"/>
                  <a:gd name="T15" fmla="*/ 0 h 30"/>
                  <a:gd name="T16" fmla="*/ 28 w 34"/>
                  <a:gd name="T17" fmla="*/ 0 h 30"/>
                  <a:gd name="T18" fmla="*/ 34 w 34"/>
                  <a:gd name="T19" fmla="*/ 1 h 30"/>
                  <a:gd name="T20" fmla="*/ 34 w 34"/>
                  <a:gd name="T21" fmla="*/ 6 h 30"/>
                  <a:gd name="T22" fmla="*/ 34 w 34"/>
                  <a:gd name="T23" fmla="*/ 7 h 30"/>
                  <a:gd name="T24" fmla="*/ 29 w 34"/>
                  <a:gd name="T25" fmla="*/ 10 h 30"/>
                  <a:gd name="T26" fmla="*/ 24 w 34"/>
                  <a:gd name="T27" fmla="*/ 10 h 30"/>
                  <a:gd name="T28" fmla="*/ 22 w 34"/>
                  <a:gd name="T29" fmla="*/ 10 h 30"/>
                  <a:gd name="T30" fmla="*/ 21 w 34"/>
                  <a:gd name="T31" fmla="*/ 17 h 30"/>
                  <a:gd name="T32" fmla="*/ 21 w 34"/>
                  <a:gd name="T33" fmla="*/ 19 h 30"/>
                  <a:gd name="T34" fmla="*/ 19 w 34"/>
                  <a:gd name="T35" fmla="*/ 21 h 30"/>
                  <a:gd name="T36" fmla="*/ 17 w 34"/>
                  <a:gd name="T37" fmla="*/ 22 h 30"/>
                  <a:gd name="T38" fmla="*/ 17 w 34"/>
                  <a:gd name="T39" fmla="*/ 26 h 30"/>
                  <a:gd name="T40" fmla="*/ 17 w 34"/>
                  <a:gd name="T41" fmla="*/ 28 h 30"/>
                  <a:gd name="T42" fmla="*/ 18 w 34"/>
                  <a:gd name="T43" fmla="*/ 29 h 30"/>
                  <a:gd name="T44" fmla="*/ 16 w 34"/>
                  <a:gd name="T45" fmla="*/ 29 h 30"/>
                  <a:gd name="T46" fmla="*/ 16 w 34"/>
                  <a:gd name="T47" fmla="*/ 29 h 30"/>
                  <a:gd name="T48" fmla="*/ 13 w 34"/>
                  <a:gd name="T49" fmla="*/ 29 h 30"/>
                  <a:gd name="T50" fmla="*/ 8 w 34"/>
                  <a:gd name="T51" fmla="*/ 29 h 30"/>
                  <a:gd name="T52" fmla="*/ 1 w 34"/>
                  <a:gd name="T53" fmla="*/ 30 h 30"/>
                  <a:gd name="T54" fmla="*/ 20 w 34"/>
                  <a:gd name="T55" fmla="*/ 2 h 30"/>
                  <a:gd name="T56" fmla="*/ 17 w 34"/>
                  <a:gd name="T57" fmla="*/ 2 h 30"/>
                  <a:gd name="T58" fmla="*/ 14 w 34"/>
                  <a:gd name="T59" fmla="*/ 7 h 30"/>
                  <a:gd name="T60" fmla="*/ 10 w 34"/>
                  <a:gd name="T61" fmla="*/ 12 h 30"/>
                  <a:gd name="T62" fmla="*/ 6 w 34"/>
                  <a:gd name="T63" fmla="*/ 20 h 30"/>
                  <a:gd name="T64" fmla="*/ 2 w 34"/>
                  <a:gd name="T65" fmla="*/ 27 h 30"/>
                  <a:gd name="T66" fmla="*/ 8 w 34"/>
                  <a:gd name="T67" fmla="*/ 27 h 30"/>
                  <a:gd name="T68" fmla="*/ 13 w 34"/>
                  <a:gd name="T69" fmla="*/ 27 h 30"/>
                  <a:gd name="T70" fmla="*/ 15 w 34"/>
                  <a:gd name="T71" fmla="*/ 27 h 30"/>
                  <a:gd name="T72" fmla="*/ 15 w 34"/>
                  <a:gd name="T73" fmla="*/ 27 h 30"/>
                  <a:gd name="T74" fmla="*/ 15 w 34"/>
                  <a:gd name="T75" fmla="*/ 21 h 30"/>
                  <a:gd name="T76" fmla="*/ 18 w 34"/>
                  <a:gd name="T77" fmla="*/ 19 h 30"/>
                  <a:gd name="T78" fmla="*/ 19 w 34"/>
                  <a:gd name="T79" fmla="*/ 19 h 30"/>
                  <a:gd name="T80" fmla="*/ 19 w 34"/>
                  <a:gd name="T81" fmla="*/ 17 h 30"/>
                  <a:gd name="T82" fmla="*/ 20 w 34"/>
                  <a:gd name="T83" fmla="*/ 8 h 30"/>
                  <a:gd name="T84" fmla="*/ 22 w 34"/>
                  <a:gd name="T85" fmla="*/ 8 h 30"/>
                  <a:gd name="T86" fmla="*/ 24 w 34"/>
                  <a:gd name="T87" fmla="*/ 8 h 30"/>
                  <a:gd name="T88" fmla="*/ 29 w 34"/>
                  <a:gd name="T89" fmla="*/ 8 h 30"/>
                  <a:gd name="T90" fmla="*/ 32 w 34"/>
                  <a:gd name="T91" fmla="*/ 7 h 30"/>
                  <a:gd name="T92" fmla="*/ 32 w 34"/>
                  <a:gd name="T93" fmla="*/ 6 h 30"/>
                  <a:gd name="T94" fmla="*/ 32 w 34"/>
                  <a:gd name="T95" fmla="*/ 3 h 30"/>
                  <a:gd name="T96" fmla="*/ 28 w 34"/>
                  <a:gd name="T97" fmla="*/ 2 h 30"/>
                  <a:gd name="T98" fmla="*/ 26 w 34"/>
                  <a:gd name="T99" fmla="*/ 2 h 30"/>
                  <a:gd name="T100" fmla="*/ 20 w 34"/>
                  <a:gd name="T101" fmla="*/ 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4" h="30">
                    <a:moveTo>
                      <a:pt x="1" y="3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26"/>
                      <a:pt x="2" y="22"/>
                      <a:pt x="4" y="19"/>
                    </a:cubicBezTo>
                    <a:cubicBezTo>
                      <a:pt x="6" y="16"/>
                      <a:pt x="7" y="14"/>
                      <a:pt x="9" y="11"/>
                    </a:cubicBezTo>
                    <a:cubicBezTo>
                      <a:pt x="9" y="9"/>
                      <a:pt x="11" y="7"/>
                      <a:pt x="12" y="5"/>
                    </a:cubicBezTo>
                    <a:cubicBezTo>
                      <a:pt x="13" y="4"/>
                      <a:pt x="14" y="3"/>
                      <a:pt x="15" y="1"/>
                    </a:cubicBezTo>
                    <a:cubicBezTo>
                      <a:pt x="16" y="0"/>
                      <a:pt x="17" y="0"/>
                      <a:pt x="20" y="0"/>
                    </a:cubicBezTo>
                    <a:cubicBezTo>
                      <a:pt x="22" y="0"/>
                      <a:pt x="25" y="0"/>
                      <a:pt x="26" y="0"/>
                    </a:cubicBezTo>
                    <a:cubicBezTo>
                      <a:pt x="27" y="0"/>
                      <a:pt x="28" y="0"/>
                      <a:pt x="28" y="0"/>
                    </a:cubicBezTo>
                    <a:cubicBezTo>
                      <a:pt x="31" y="0"/>
                      <a:pt x="33" y="0"/>
                      <a:pt x="34" y="1"/>
                    </a:cubicBezTo>
                    <a:cubicBezTo>
                      <a:pt x="34" y="2"/>
                      <a:pt x="34" y="4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0"/>
                      <a:pt x="30" y="10"/>
                      <a:pt x="29" y="10"/>
                    </a:cubicBezTo>
                    <a:cubicBezTo>
                      <a:pt x="27" y="10"/>
                      <a:pt x="25" y="10"/>
                      <a:pt x="24" y="10"/>
                    </a:cubicBezTo>
                    <a:cubicBezTo>
                      <a:pt x="23" y="10"/>
                      <a:pt x="22" y="10"/>
                      <a:pt x="22" y="10"/>
                    </a:cubicBezTo>
                    <a:cubicBezTo>
                      <a:pt x="21" y="10"/>
                      <a:pt x="21" y="16"/>
                      <a:pt x="21" y="17"/>
                    </a:cubicBezTo>
                    <a:cubicBezTo>
                      <a:pt x="21" y="18"/>
                      <a:pt x="21" y="19"/>
                      <a:pt x="21" y="19"/>
                    </a:cubicBezTo>
                    <a:cubicBezTo>
                      <a:pt x="21" y="20"/>
                      <a:pt x="20" y="21"/>
                      <a:pt x="19" y="21"/>
                    </a:cubicBezTo>
                    <a:cubicBezTo>
                      <a:pt x="18" y="21"/>
                      <a:pt x="17" y="22"/>
                      <a:pt x="17" y="22"/>
                    </a:cubicBezTo>
                    <a:cubicBezTo>
                      <a:pt x="16" y="23"/>
                      <a:pt x="17" y="25"/>
                      <a:pt x="17" y="26"/>
                    </a:cubicBezTo>
                    <a:cubicBezTo>
                      <a:pt x="17" y="27"/>
                      <a:pt x="17" y="28"/>
                      <a:pt x="17" y="28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4" y="29"/>
                      <a:pt x="13" y="29"/>
                    </a:cubicBezTo>
                    <a:cubicBezTo>
                      <a:pt x="11" y="29"/>
                      <a:pt x="9" y="29"/>
                      <a:pt x="8" y="29"/>
                    </a:cubicBezTo>
                    <a:cubicBezTo>
                      <a:pt x="3" y="29"/>
                      <a:pt x="2" y="30"/>
                      <a:pt x="1" y="30"/>
                    </a:cubicBezTo>
                    <a:close/>
                    <a:moveTo>
                      <a:pt x="20" y="2"/>
                    </a:moveTo>
                    <a:cubicBezTo>
                      <a:pt x="17" y="2"/>
                      <a:pt x="17" y="2"/>
                      <a:pt x="17" y="2"/>
                    </a:cubicBezTo>
                    <a:cubicBezTo>
                      <a:pt x="16" y="4"/>
                      <a:pt x="15" y="5"/>
                      <a:pt x="14" y="7"/>
                    </a:cubicBezTo>
                    <a:cubicBezTo>
                      <a:pt x="12" y="8"/>
                      <a:pt x="11" y="10"/>
                      <a:pt x="10" y="12"/>
                    </a:cubicBezTo>
                    <a:cubicBezTo>
                      <a:pt x="9" y="15"/>
                      <a:pt x="8" y="17"/>
                      <a:pt x="6" y="20"/>
                    </a:cubicBezTo>
                    <a:cubicBezTo>
                      <a:pt x="5" y="22"/>
                      <a:pt x="3" y="25"/>
                      <a:pt x="2" y="27"/>
                    </a:cubicBezTo>
                    <a:cubicBezTo>
                      <a:pt x="4" y="27"/>
                      <a:pt x="6" y="27"/>
                      <a:pt x="8" y="27"/>
                    </a:cubicBezTo>
                    <a:cubicBezTo>
                      <a:pt x="10" y="27"/>
                      <a:pt x="12" y="27"/>
                      <a:pt x="13" y="27"/>
                    </a:cubicBezTo>
                    <a:cubicBezTo>
                      <a:pt x="14" y="27"/>
                      <a:pt x="15" y="27"/>
                      <a:pt x="15" y="27"/>
                    </a:cubicBezTo>
                    <a:cubicBezTo>
                      <a:pt x="15" y="27"/>
                      <a:pt x="15" y="27"/>
                      <a:pt x="15" y="27"/>
                    </a:cubicBezTo>
                    <a:cubicBezTo>
                      <a:pt x="15" y="25"/>
                      <a:pt x="14" y="22"/>
                      <a:pt x="15" y="21"/>
                    </a:cubicBezTo>
                    <a:cubicBezTo>
                      <a:pt x="16" y="20"/>
                      <a:pt x="17" y="20"/>
                      <a:pt x="18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18"/>
                      <a:pt x="19" y="18"/>
                      <a:pt x="19" y="17"/>
                    </a:cubicBezTo>
                    <a:cubicBezTo>
                      <a:pt x="19" y="13"/>
                      <a:pt x="19" y="9"/>
                      <a:pt x="20" y="8"/>
                    </a:cubicBezTo>
                    <a:cubicBezTo>
                      <a:pt x="21" y="8"/>
                      <a:pt x="21" y="8"/>
                      <a:pt x="22" y="8"/>
                    </a:cubicBezTo>
                    <a:cubicBezTo>
                      <a:pt x="22" y="8"/>
                      <a:pt x="23" y="8"/>
                      <a:pt x="24" y="8"/>
                    </a:cubicBezTo>
                    <a:cubicBezTo>
                      <a:pt x="25" y="8"/>
                      <a:pt x="27" y="8"/>
                      <a:pt x="29" y="8"/>
                    </a:cubicBezTo>
                    <a:cubicBezTo>
                      <a:pt x="31" y="8"/>
                      <a:pt x="32" y="8"/>
                      <a:pt x="32" y="7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4"/>
                      <a:pt x="32" y="3"/>
                      <a:pt x="32" y="3"/>
                    </a:cubicBezTo>
                    <a:cubicBezTo>
                      <a:pt x="32" y="2"/>
                      <a:pt x="30" y="2"/>
                      <a:pt x="28" y="2"/>
                    </a:cubicBezTo>
                    <a:cubicBezTo>
                      <a:pt x="28" y="2"/>
                      <a:pt x="27" y="2"/>
                      <a:pt x="26" y="2"/>
                    </a:cubicBezTo>
                    <a:cubicBezTo>
                      <a:pt x="25" y="2"/>
                      <a:pt x="22" y="2"/>
                      <a:pt x="2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8" name="Freeform 308"/>
              <p:cNvSpPr/>
              <p:nvPr/>
            </p:nvSpPr>
            <p:spPr bwMode="auto">
              <a:xfrm>
                <a:off x="2999" y="1679"/>
                <a:ext cx="117" cy="136"/>
              </a:xfrm>
              <a:custGeom>
                <a:avLst/>
                <a:gdLst>
                  <a:gd name="T0" fmla="*/ 54 w 68"/>
                  <a:gd name="T1" fmla="*/ 0 h 79"/>
                  <a:gd name="T2" fmla="*/ 51 w 68"/>
                  <a:gd name="T3" fmla="*/ 2 h 79"/>
                  <a:gd name="T4" fmla="*/ 47 w 68"/>
                  <a:gd name="T5" fmla="*/ 6 h 79"/>
                  <a:gd name="T6" fmla="*/ 37 w 68"/>
                  <a:gd name="T7" fmla="*/ 5 h 79"/>
                  <a:gd name="T8" fmla="*/ 38 w 68"/>
                  <a:gd name="T9" fmla="*/ 4 h 79"/>
                  <a:gd name="T10" fmla="*/ 19 w 68"/>
                  <a:gd name="T11" fmla="*/ 5 h 79"/>
                  <a:gd name="T12" fmla="*/ 12 w 68"/>
                  <a:gd name="T13" fmla="*/ 6 h 79"/>
                  <a:gd name="T14" fmla="*/ 12 w 68"/>
                  <a:gd name="T15" fmla="*/ 13 h 79"/>
                  <a:gd name="T16" fmla="*/ 8 w 68"/>
                  <a:gd name="T17" fmla="*/ 13 h 79"/>
                  <a:gd name="T18" fmla="*/ 7 w 68"/>
                  <a:gd name="T19" fmla="*/ 31 h 79"/>
                  <a:gd name="T20" fmla="*/ 0 w 68"/>
                  <a:gd name="T21" fmla="*/ 43 h 79"/>
                  <a:gd name="T22" fmla="*/ 3 w 68"/>
                  <a:gd name="T23" fmla="*/ 50 h 79"/>
                  <a:gd name="T24" fmla="*/ 6 w 68"/>
                  <a:gd name="T25" fmla="*/ 57 h 79"/>
                  <a:gd name="T26" fmla="*/ 9 w 68"/>
                  <a:gd name="T27" fmla="*/ 60 h 79"/>
                  <a:gd name="T28" fmla="*/ 12 w 68"/>
                  <a:gd name="T29" fmla="*/ 61 h 79"/>
                  <a:gd name="T30" fmla="*/ 14 w 68"/>
                  <a:gd name="T31" fmla="*/ 64 h 79"/>
                  <a:gd name="T32" fmla="*/ 18 w 68"/>
                  <a:gd name="T33" fmla="*/ 69 h 79"/>
                  <a:gd name="T34" fmla="*/ 26 w 68"/>
                  <a:gd name="T35" fmla="*/ 76 h 79"/>
                  <a:gd name="T36" fmla="*/ 36 w 68"/>
                  <a:gd name="T37" fmla="*/ 79 h 79"/>
                  <a:gd name="T38" fmla="*/ 49 w 68"/>
                  <a:gd name="T39" fmla="*/ 76 h 79"/>
                  <a:gd name="T40" fmla="*/ 55 w 68"/>
                  <a:gd name="T41" fmla="*/ 75 h 79"/>
                  <a:gd name="T42" fmla="*/ 52 w 68"/>
                  <a:gd name="T43" fmla="*/ 71 h 79"/>
                  <a:gd name="T44" fmla="*/ 44 w 68"/>
                  <a:gd name="T45" fmla="*/ 62 h 79"/>
                  <a:gd name="T46" fmla="*/ 48 w 68"/>
                  <a:gd name="T47" fmla="*/ 58 h 79"/>
                  <a:gd name="T48" fmla="*/ 48 w 68"/>
                  <a:gd name="T49" fmla="*/ 52 h 79"/>
                  <a:gd name="T50" fmla="*/ 51 w 68"/>
                  <a:gd name="T51" fmla="*/ 50 h 79"/>
                  <a:gd name="T52" fmla="*/ 52 w 68"/>
                  <a:gd name="T53" fmla="*/ 46 h 79"/>
                  <a:gd name="T54" fmla="*/ 56 w 68"/>
                  <a:gd name="T55" fmla="*/ 42 h 79"/>
                  <a:gd name="T56" fmla="*/ 57 w 68"/>
                  <a:gd name="T57" fmla="*/ 33 h 79"/>
                  <a:gd name="T58" fmla="*/ 62 w 68"/>
                  <a:gd name="T59" fmla="*/ 24 h 79"/>
                  <a:gd name="T60" fmla="*/ 61 w 68"/>
                  <a:gd name="T61" fmla="*/ 18 h 79"/>
                  <a:gd name="T62" fmla="*/ 59 w 68"/>
                  <a:gd name="T63" fmla="*/ 8 h 79"/>
                  <a:gd name="T64" fmla="*/ 58 w 68"/>
                  <a:gd name="T65" fmla="*/ 5 h 79"/>
                  <a:gd name="T66" fmla="*/ 54 w 68"/>
                  <a:gd name="T67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8" h="79">
                    <a:moveTo>
                      <a:pt x="54" y="0"/>
                    </a:moveTo>
                    <a:cubicBezTo>
                      <a:pt x="53" y="1"/>
                      <a:pt x="51" y="2"/>
                      <a:pt x="51" y="2"/>
                    </a:cubicBezTo>
                    <a:cubicBezTo>
                      <a:pt x="50" y="3"/>
                      <a:pt x="48" y="6"/>
                      <a:pt x="47" y="6"/>
                    </a:cubicBezTo>
                    <a:cubicBezTo>
                      <a:pt x="45" y="6"/>
                      <a:pt x="40" y="5"/>
                      <a:pt x="37" y="5"/>
                    </a:cubicBezTo>
                    <a:cubicBezTo>
                      <a:pt x="37" y="5"/>
                      <a:pt x="38" y="4"/>
                      <a:pt x="38" y="4"/>
                    </a:cubicBezTo>
                    <a:cubicBezTo>
                      <a:pt x="34" y="7"/>
                      <a:pt x="23" y="5"/>
                      <a:pt x="19" y="5"/>
                    </a:cubicBezTo>
                    <a:cubicBezTo>
                      <a:pt x="17" y="5"/>
                      <a:pt x="12" y="4"/>
                      <a:pt x="12" y="6"/>
                    </a:cubicBezTo>
                    <a:cubicBezTo>
                      <a:pt x="12" y="8"/>
                      <a:pt x="12" y="11"/>
                      <a:pt x="12" y="13"/>
                    </a:cubicBezTo>
                    <a:cubicBezTo>
                      <a:pt x="12" y="14"/>
                      <a:pt x="9" y="13"/>
                      <a:pt x="8" y="13"/>
                    </a:cubicBezTo>
                    <a:cubicBezTo>
                      <a:pt x="5" y="16"/>
                      <a:pt x="12" y="30"/>
                      <a:pt x="7" y="31"/>
                    </a:cubicBezTo>
                    <a:cubicBezTo>
                      <a:pt x="2" y="31"/>
                      <a:pt x="0" y="39"/>
                      <a:pt x="0" y="43"/>
                    </a:cubicBezTo>
                    <a:cubicBezTo>
                      <a:pt x="3" y="42"/>
                      <a:pt x="3" y="49"/>
                      <a:pt x="3" y="50"/>
                    </a:cubicBezTo>
                    <a:cubicBezTo>
                      <a:pt x="6" y="53"/>
                      <a:pt x="6" y="53"/>
                      <a:pt x="6" y="57"/>
                    </a:cubicBezTo>
                    <a:cubicBezTo>
                      <a:pt x="6" y="58"/>
                      <a:pt x="8" y="59"/>
                      <a:pt x="9" y="60"/>
                    </a:cubicBezTo>
                    <a:cubicBezTo>
                      <a:pt x="10" y="61"/>
                      <a:pt x="11" y="61"/>
                      <a:pt x="12" y="61"/>
                    </a:cubicBezTo>
                    <a:cubicBezTo>
                      <a:pt x="13" y="62"/>
                      <a:pt x="13" y="63"/>
                      <a:pt x="14" y="64"/>
                    </a:cubicBezTo>
                    <a:cubicBezTo>
                      <a:pt x="16" y="65"/>
                      <a:pt x="17" y="66"/>
                      <a:pt x="18" y="69"/>
                    </a:cubicBezTo>
                    <a:cubicBezTo>
                      <a:pt x="19" y="70"/>
                      <a:pt x="25" y="77"/>
                      <a:pt x="26" y="76"/>
                    </a:cubicBezTo>
                    <a:cubicBezTo>
                      <a:pt x="30" y="73"/>
                      <a:pt x="32" y="79"/>
                      <a:pt x="36" y="79"/>
                    </a:cubicBezTo>
                    <a:cubicBezTo>
                      <a:pt x="41" y="79"/>
                      <a:pt x="45" y="79"/>
                      <a:pt x="49" y="76"/>
                    </a:cubicBezTo>
                    <a:cubicBezTo>
                      <a:pt x="50" y="74"/>
                      <a:pt x="54" y="76"/>
                      <a:pt x="55" y="75"/>
                    </a:cubicBezTo>
                    <a:cubicBezTo>
                      <a:pt x="57" y="73"/>
                      <a:pt x="52" y="72"/>
                      <a:pt x="52" y="71"/>
                    </a:cubicBezTo>
                    <a:cubicBezTo>
                      <a:pt x="50" y="67"/>
                      <a:pt x="48" y="63"/>
                      <a:pt x="44" y="62"/>
                    </a:cubicBezTo>
                    <a:cubicBezTo>
                      <a:pt x="44" y="59"/>
                      <a:pt x="48" y="61"/>
                      <a:pt x="48" y="58"/>
                    </a:cubicBezTo>
                    <a:cubicBezTo>
                      <a:pt x="48" y="56"/>
                      <a:pt x="48" y="54"/>
                      <a:pt x="48" y="52"/>
                    </a:cubicBezTo>
                    <a:cubicBezTo>
                      <a:pt x="49" y="51"/>
                      <a:pt x="50" y="51"/>
                      <a:pt x="51" y="50"/>
                    </a:cubicBezTo>
                    <a:cubicBezTo>
                      <a:pt x="52" y="49"/>
                      <a:pt x="51" y="47"/>
                      <a:pt x="52" y="46"/>
                    </a:cubicBezTo>
                    <a:cubicBezTo>
                      <a:pt x="54" y="45"/>
                      <a:pt x="55" y="44"/>
                      <a:pt x="56" y="42"/>
                    </a:cubicBezTo>
                    <a:cubicBezTo>
                      <a:pt x="58" y="39"/>
                      <a:pt x="57" y="36"/>
                      <a:pt x="57" y="33"/>
                    </a:cubicBezTo>
                    <a:cubicBezTo>
                      <a:pt x="58" y="29"/>
                      <a:pt x="58" y="26"/>
                      <a:pt x="62" y="24"/>
                    </a:cubicBezTo>
                    <a:cubicBezTo>
                      <a:pt x="68" y="22"/>
                      <a:pt x="62" y="21"/>
                      <a:pt x="61" y="18"/>
                    </a:cubicBezTo>
                    <a:cubicBezTo>
                      <a:pt x="59" y="15"/>
                      <a:pt x="61" y="10"/>
                      <a:pt x="59" y="8"/>
                    </a:cubicBezTo>
                    <a:cubicBezTo>
                      <a:pt x="59" y="7"/>
                      <a:pt x="59" y="6"/>
                      <a:pt x="58" y="5"/>
                    </a:cubicBezTo>
                    <a:cubicBezTo>
                      <a:pt x="57" y="3"/>
                      <a:pt x="55" y="2"/>
                      <a:pt x="5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9" name="Freeform 309"/>
              <p:cNvSpPr>
                <a:spLocks noEditPoints="1"/>
              </p:cNvSpPr>
              <p:nvPr/>
            </p:nvSpPr>
            <p:spPr bwMode="auto">
              <a:xfrm>
                <a:off x="2997" y="1677"/>
                <a:ext cx="115" cy="140"/>
              </a:xfrm>
              <a:custGeom>
                <a:avLst/>
                <a:gdLst>
                  <a:gd name="T0" fmla="*/ 28 w 67"/>
                  <a:gd name="T1" fmla="*/ 78 h 81"/>
                  <a:gd name="T2" fmla="*/ 14 w 67"/>
                  <a:gd name="T3" fmla="*/ 66 h 81"/>
                  <a:gd name="T4" fmla="*/ 13 w 67"/>
                  <a:gd name="T5" fmla="*/ 63 h 81"/>
                  <a:gd name="T6" fmla="*/ 6 w 67"/>
                  <a:gd name="T7" fmla="*/ 58 h 81"/>
                  <a:gd name="T8" fmla="*/ 3 w 67"/>
                  <a:gd name="T9" fmla="*/ 49 h 81"/>
                  <a:gd name="T10" fmla="*/ 0 w 67"/>
                  <a:gd name="T11" fmla="*/ 45 h 81"/>
                  <a:gd name="T12" fmla="*/ 8 w 67"/>
                  <a:gd name="T13" fmla="*/ 30 h 81"/>
                  <a:gd name="T14" fmla="*/ 10 w 67"/>
                  <a:gd name="T15" fmla="*/ 13 h 81"/>
                  <a:gd name="T16" fmla="*/ 12 w 67"/>
                  <a:gd name="T17" fmla="*/ 7 h 81"/>
                  <a:gd name="T18" fmla="*/ 20 w 67"/>
                  <a:gd name="T19" fmla="*/ 5 h 81"/>
                  <a:gd name="T20" fmla="*/ 38 w 67"/>
                  <a:gd name="T21" fmla="*/ 4 h 81"/>
                  <a:gd name="T22" fmla="*/ 42 w 67"/>
                  <a:gd name="T23" fmla="*/ 5 h 81"/>
                  <a:gd name="T24" fmla="*/ 54 w 67"/>
                  <a:gd name="T25" fmla="*/ 0 h 81"/>
                  <a:gd name="T26" fmla="*/ 58 w 67"/>
                  <a:gd name="T27" fmla="*/ 3 h 81"/>
                  <a:gd name="T28" fmla="*/ 61 w 67"/>
                  <a:gd name="T29" fmla="*/ 8 h 81"/>
                  <a:gd name="T30" fmla="*/ 65 w 67"/>
                  <a:gd name="T31" fmla="*/ 21 h 81"/>
                  <a:gd name="T32" fmla="*/ 60 w 67"/>
                  <a:gd name="T33" fmla="*/ 32 h 81"/>
                  <a:gd name="T34" fmla="*/ 58 w 67"/>
                  <a:gd name="T35" fmla="*/ 44 h 81"/>
                  <a:gd name="T36" fmla="*/ 54 w 67"/>
                  <a:gd name="T37" fmla="*/ 49 h 81"/>
                  <a:gd name="T38" fmla="*/ 50 w 67"/>
                  <a:gd name="T39" fmla="*/ 53 h 81"/>
                  <a:gd name="T40" fmla="*/ 46 w 67"/>
                  <a:gd name="T41" fmla="*/ 62 h 81"/>
                  <a:gd name="T42" fmla="*/ 57 w 67"/>
                  <a:gd name="T43" fmla="*/ 75 h 81"/>
                  <a:gd name="T44" fmla="*/ 55 w 67"/>
                  <a:gd name="T45" fmla="*/ 77 h 81"/>
                  <a:gd name="T46" fmla="*/ 50 w 67"/>
                  <a:gd name="T47" fmla="*/ 77 h 81"/>
                  <a:gd name="T48" fmla="*/ 36 w 67"/>
                  <a:gd name="T49" fmla="*/ 81 h 81"/>
                  <a:gd name="T50" fmla="*/ 36 w 67"/>
                  <a:gd name="T51" fmla="*/ 79 h 81"/>
                  <a:gd name="T52" fmla="*/ 39 w 67"/>
                  <a:gd name="T53" fmla="*/ 79 h 81"/>
                  <a:gd name="T54" fmla="*/ 55 w 67"/>
                  <a:gd name="T55" fmla="*/ 76 h 81"/>
                  <a:gd name="T56" fmla="*/ 54 w 67"/>
                  <a:gd name="T57" fmla="*/ 73 h 81"/>
                  <a:gd name="T58" fmla="*/ 44 w 67"/>
                  <a:gd name="T59" fmla="*/ 64 h 81"/>
                  <a:gd name="T60" fmla="*/ 48 w 67"/>
                  <a:gd name="T61" fmla="*/ 59 h 81"/>
                  <a:gd name="T62" fmla="*/ 51 w 67"/>
                  <a:gd name="T63" fmla="*/ 51 h 81"/>
                  <a:gd name="T64" fmla="*/ 54 w 67"/>
                  <a:gd name="T65" fmla="*/ 45 h 81"/>
                  <a:gd name="T66" fmla="*/ 57 w 67"/>
                  <a:gd name="T67" fmla="*/ 34 h 81"/>
                  <a:gd name="T68" fmla="*/ 65 w 67"/>
                  <a:gd name="T69" fmla="*/ 23 h 81"/>
                  <a:gd name="T70" fmla="*/ 60 w 67"/>
                  <a:gd name="T71" fmla="*/ 14 h 81"/>
                  <a:gd name="T72" fmla="*/ 59 w 67"/>
                  <a:gd name="T73" fmla="*/ 6 h 81"/>
                  <a:gd name="T74" fmla="*/ 53 w 67"/>
                  <a:gd name="T75" fmla="*/ 4 h 81"/>
                  <a:gd name="T76" fmla="*/ 38 w 67"/>
                  <a:gd name="T77" fmla="*/ 7 h 81"/>
                  <a:gd name="T78" fmla="*/ 24 w 67"/>
                  <a:gd name="T79" fmla="*/ 7 h 81"/>
                  <a:gd name="T80" fmla="*/ 16 w 67"/>
                  <a:gd name="T81" fmla="*/ 7 h 81"/>
                  <a:gd name="T82" fmla="*/ 12 w 67"/>
                  <a:gd name="T83" fmla="*/ 15 h 81"/>
                  <a:gd name="T84" fmla="*/ 10 w 67"/>
                  <a:gd name="T85" fmla="*/ 22 h 81"/>
                  <a:gd name="T86" fmla="*/ 2 w 67"/>
                  <a:gd name="T87" fmla="*/ 43 h 81"/>
                  <a:gd name="T88" fmla="*/ 6 w 67"/>
                  <a:gd name="T89" fmla="*/ 51 h 81"/>
                  <a:gd name="T90" fmla="*/ 12 w 67"/>
                  <a:gd name="T91" fmla="*/ 61 h 81"/>
                  <a:gd name="T92" fmla="*/ 15 w 67"/>
                  <a:gd name="T93" fmla="*/ 64 h 81"/>
                  <a:gd name="T94" fmla="*/ 27 w 67"/>
                  <a:gd name="T95" fmla="*/ 7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7" h="81">
                    <a:moveTo>
                      <a:pt x="36" y="81"/>
                    </a:moveTo>
                    <a:cubicBezTo>
                      <a:pt x="35" y="81"/>
                      <a:pt x="34" y="80"/>
                      <a:pt x="32" y="79"/>
                    </a:cubicBezTo>
                    <a:cubicBezTo>
                      <a:pt x="31" y="77"/>
                      <a:pt x="30" y="76"/>
                      <a:pt x="28" y="78"/>
                    </a:cubicBezTo>
                    <a:cubicBezTo>
                      <a:pt x="28" y="78"/>
                      <a:pt x="27" y="78"/>
                      <a:pt x="27" y="78"/>
                    </a:cubicBezTo>
                    <a:cubicBezTo>
                      <a:pt x="25" y="78"/>
                      <a:pt x="19" y="71"/>
                      <a:pt x="18" y="70"/>
                    </a:cubicBezTo>
                    <a:cubicBezTo>
                      <a:pt x="17" y="68"/>
                      <a:pt x="16" y="67"/>
                      <a:pt x="14" y="66"/>
                    </a:cubicBezTo>
                    <a:cubicBezTo>
                      <a:pt x="14" y="65"/>
                      <a:pt x="14" y="65"/>
                      <a:pt x="14" y="65"/>
                    </a:cubicBezTo>
                    <a:cubicBezTo>
                      <a:pt x="13" y="65"/>
                      <a:pt x="13" y="64"/>
                      <a:pt x="13" y="64"/>
                    </a:cubicBezTo>
                    <a:cubicBezTo>
                      <a:pt x="13" y="63"/>
                      <a:pt x="13" y="63"/>
                      <a:pt x="13" y="63"/>
                    </a:cubicBezTo>
                    <a:cubicBezTo>
                      <a:pt x="13" y="63"/>
                      <a:pt x="12" y="63"/>
                      <a:pt x="12" y="63"/>
                    </a:cubicBezTo>
                    <a:cubicBezTo>
                      <a:pt x="11" y="63"/>
                      <a:pt x="10" y="62"/>
                      <a:pt x="10" y="62"/>
                    </a:cubicBezTo>
                    <a:cubicBezTo>
                      <a:pt x="7" y="61"/>
                      <a:pt x="6" y="59"/>
                      <a:pt x="6" y="58"/>
                    </a:cubicBezTo>
                    <a:cubicBezTo>
                      <a:pt x="6" y="55"/>
                      <a:pt x="6" y="54"/>
                      <a:pt x="4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3" y="51"/>
                      <a:pt x="3" y="51"/>
                      <a:pt x="3" y="49"/>
                    </a:cubicBezTo>
                    <a:cubicBezTo>
                      <a:pt x="3" y="48"/>
                      <a:pt x="2" y="45"/>
                      <a:pt x="1" y="45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0"/>
                      <a:pt x="3" y="31"/>
                      <a:pt x="8" y="31"/>
                    </a:cubicBezTo>
                    <a:cubicBezTo>
                      <a:pt x="8" y="31"/>
                      <a:pt x="8" y="31"/>
                      <a:pt x="8" y="30"/>
                    </a:cubicBezTo>
                    <a:cubicBezTo>
                      <a:pt x="9" y="29"/>
                      <a:pt x="9" y="26"/>
                      <a:pt x="8" y="23"/>
                    </a:cubicBezTo>
                    <a:cubicBezTo>
                      <a:pt x="7" y="19"/>
                      <a:pt x="7" y="15"/>
                      <a:pt x="8" y="14"/>
                    </a:cubicBezTo>
                    <a:cubicBezTo>
                      <a:pt x="9" y="13"/>
                      <a:pt x="10" y="13"/>
                      <a:pt x="10" y="13"/>
                    </a:cubicBezTo>
                    <a:cubicBezTo>
                      <a:pt x="10" y="13"/>
                      <a:pt x="11" y="13"/>
                      <a:pt x="11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6"/>
                      <a:pt x="13" y="5"/>
                      <a:pt x="16" y="5"/>
                    </a:cubicBezTo>
                    <a:cubicBezTo>
                      <a:pt x="16" y="5"/>
                      <a:pt x="17" y="5"/>
                      <a:pt x="18" y="5"/>
                    </a:cubicBezTo>
                    <a:cubicBezTo>
                      <a:pt x="19" y="5"/>
                      <a:pt x="19" y="5"/>
                      <a:pt x="20" y="5"/>
                    </a:cubicBezTo>
                    <a:cubicBezTo>
                      <a:pt x="21" y="5"/>
                      <a:pt x="22" y="5"/>
                      <a:pt x="24" y="5"/>
                    </a:cubicBezTo>
                    <a:cubicBezTo>
                      <a:pt x="27" y="6"/>
                      <a:pt x="29" y="6"/>
                      <a:pt x="32" y="6"/>
                    </a:cubicBezTo>
                    <a:cubicBezTo>
                      <a:pt x="35" y="6"/>
                      <a:pt x="37" y="5"/>
                      <a:pt x="38" y="4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1" y="5"/>
                      <a:pt x="41" y="5"/>
                      <a:pt x="42" y="5"/>
                    </a:cubicBezTo>
                    <a:cubicBezTo>
                      <a:pt x="44" y="6"/>
                      <a:pt x="47" y="6"/>
                      <a:pt x="48" y="6"/>
                    </a:cubicBezTo>
                    <a:cubicBezTo>
                      <a:pt x="48" y="6"/>
                      <a:pt x="51" y="3"/>
                      <a:pt x="51" y="3"/>
                    </a:cubicBezTo>
                    <a:cubicBezTo>
                      <a:pt x="51" y="2"/>
                      <a:pt x="54" y="1"/>
                      <a:pt x="54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6" y="2"/>
                      <a:pt x="57" y="3"/>
                      <a:pt x="58" y="3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61" y="6"/>
                      <a:pt x="61" y="6"/>
                      <a:pt x="61" y="7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63" y="10"/>
                      <a:pt x="62" y="12"/>
                      <a:pt x="62" y="14"/>
                    </a:cubicBezTo>
                    <a:cubicBezTo>
                      <a:pt x="62" y="16"/>
                      <a:pt x="62" y="17"/>
                      <a:pt x="62" y="18"/>
                    </a:cubicBezTo>
                    <a:cubicBezTo>
                      <a:pt x="63" y="19"/>
                      <a:pt x="64" y="20"/>
                      <a:pt x="65" y="21"/>
                    </a:cubicBezTo>
                    <a:cubicBezTo>
                      <a:pt x="66" y="21"/>
                      <a:pt x="67" y="22"/>
                      <a:pt x="66" y="23"/>
                    </a:cubicBezTo>
                    <a:cubicBezTo>
                      <a:pt x="66" y="24"/>
                      <a:pt x="65" y="25"/>
                      <a:pt x="63" y="26"/>
                    </a:cubicBezTo>
                    <a:cubicBezTo>
                      <a:pt x="61" y="27"/>
                      <a:pt x="60" y="29"/>
                      <a:pt x="60" y="32"/>
                    </a:cubicBezTo>
                    <a:cubicBezTo>
                      <a:pt x="60" y="33"/>
                      <a:pt x="59" y="34"/>
                      <a:pt x="59" y="34"/>
                    </a:cubicBezTo>
                    <a:cubicBezTo>
                      <a:pt x="59" y="35"/>
                      <a:pt x="59" y="37"/>
                      <a:pt x="59" y="38"/>
                    </a:cubicBezTo>
                    <a:cubicBezTo>
                      <a:pt x="59" y="40"/>
                      <a:pt x="59" y="42"/>
                      <a:pt x="58" y="44"/>
                    </a:cubicBezTo>
                    <a:cubicBezTo>
                      <a:pt x="57" y="45"/>
                      <a:pt x="56" y="46"/>
                      <a:pt x="55" y="47"/>
                    </a:cubicBezTo>
                    <a:cubicBezTo>
                      <a:pt x="55" y="47"/>
                      <a:pt x="55" y="47"/>
                      <a:pt x="54" y="48"/>
                    </a:cubicBezTo>
                    <a:cubicBezTo>
                      <a:pt x="54" y="48"/>
                      <a:pt x="54" y="49"/>
                      <a:pt x="54" y="49"/>
                    </a:cubicBezTo>
                    <a:cubicBezTo>
                      <a:pt x="53" y="50"/>
                      <a:pt x="53" y="51"/>
                      <a:pt x="53" y="52"/>
                    </a:cubicBezTo>
                    <a:cubicBezTo>
                      <a:pt x="52" y="52"/>
                      <a:pt x="52" y="52"/>
                      <a:pt x="51" y="53"/>
                    </a:cubicBezTo>
                    <a:cubicBezTo>
                      <a:pt x="51" y="53"/>
                      <a:pt x="50" y="53"/>
                      <a:pt x="50" y="53"/>
                    </a:cubicBezTo>
                    <a:cubicBezTo>
                      <a:pt x="50" y="59"/>
                      <a:pt x="50" y="59"/>
                      <a:pt x="50" y="59"/>
                    </a:cubicBezTo>
                    <a:cubicBezTo>
                      <a:pt x="50" y="62"/>
                      <a:pt x="48" y="62"/>
                      <a:pt x="47" y="62"/>
                    </a:cubicBezTo>
                    <a:cubicBezTo>
                      <a:pt x="46" y="62"/>
                      <a:pt x="46" y="62"/>
                      <a:pt x="46" y="62"/>
                    </a:cubicBezTo>
                    <a:cubicBezTo>
                      <a:pt x="51" y="64"/>
                      <a:pt x="53" y="69"/>
                      <a:pt x="54" y="71"/>
                    </a:cubicBezTo>
                    <a:cubicBezTo>
                      <a:pt x="54" y="71"/>
                      <a:pt x="54" y="71"/>
                      <a:pt x="55" y="72"/>
                    </a:cubicBezTo>
                    <a:cubicBezTo>
                      <a:pt x="56" y="72"/>
                      <a:pt x="57" y="73"/>
                      <a:pt x="57" y="75"/>
                    </a:cubicBezTo>
                    <a:cubicBezTo>
                      <a:pt x="58" y="75"/>
                      <a:pt x="57" y="76"/>
                      <a:pt x="56" y="77"/>
                    </a:cubicBezTo>
                    <a:cubicBezTo>
                      <a:pt x="56" y="77"/>
                      <a:pt x="55" y="77"/>
                      <a:pt x="55" y="77"/>
                    </a:cubicBezTo>
                    <a:cubicBezTo>
                      <a:pt x="55" y="77"/>
                      <a:pt x="55" y="77"/>
                      <a:pt x="55" y="77"/>
                    </a:cubicBezTo>
                    <a:cubicBezTo>
                      <a:pt x="54" y="77"/>
                      <a:pt x="53" y="77"/>
                      <a:pt x="53" y="77"/>
                    </a:cubicBezTo>
                    <a:cubicBezTo>
                      <a:pt x="52" y="77"/>
                      <a:pt x="52" y="77"/>
                      <a:pt x="51" y="77"/>
                    </a:cubicBezTo>
                    <a:cubicBezTo>
                      <a:pt x="51" y="77"/>
                      <a:pt x="51" y="77"/>
                      <a:pt x="50" y="77"/>
                    </a:cubicBezTo>
                    <a:cubicBezTo>
                      <a:pt x="47" y="81"/>
                      <a:pt x="43" y="81"/>
                      <a:pt x="39" y="81"/>
                    </a:cubicBezTo>
                    <a:cubicBezTo>
                      <a:pt x="38" y="81"/>
                      <a:pt x="38" y="81"/>
                      <a:pt x="37" y="81"/>
                    </a:cubicBezTo>
                    <a:lnTo>
                      <a:pt x="36" y="81"/>
                    </a:lnTo>
                    <a:close/>
                    <a:moveTo>
                      <a:pt x="30" y="75"/>
                    </a:moveTo>
                    <a:cubicBezTo>
                      <a:pt x="31" y="75"/>
                      <a:pt x="33" y="76"/>
                      <a:pt x="34" y="77"/>
                    </a:cubicBezTo>
                    <a:cubicBezTo>
                      <a:pt x="35" y="78"/>
                      <a:pt x="36" y="79"/>
                      <a:pt x="36" y="79"/>
                    </a:cubicBezTo>
                    <a:cubicBezTo>
                      <a:pt x="36" y="80"/>
                      <a:pt x="36" y="80"/>
                      <a:pt x="36" y="80"/>
                    </a:cubicBezTo>
                    <a:cubicBezTo>
                      <a:pt x="37" y="79"/>
                      <a:pt x="37" y="79"/>
                      <a:pt x="37" y="79"/>
                    </a:cubicBezTo>
                    <a:cubicBezTo>
                      <a:pt x="37" y="79"/>
                      <a:pt x="38" y="79"/>
                      <a:pt x="39" y="79"/>
                    </a:cubicBezTo>
                    <a:cubicBezTo>
                      <a:pt x="43" y="79"/>
                      <a:pt x="46" y="79"/>
                      <a:pt x="49" y="76"/>
                    </a:cubicBezTo>
                    <a:cubicBezTo>
                      <a:pt x="50" y="75"/>
                      <a:pt x="51" y="75"/>
                      <a:pt x="53" y="75"/>
                    </a:cubicBezTo>
                    <a:cubicBezTo>
                      <a:pt x="54" y="75"/>
                      <a:pt x="54" y="76"/>
                      <a:pt x="55" y="76"/>
                    </a:cubicBezTo>
                    <a:cubicBezTo>
                      <a:pt x="55" y="76"/>
                      <a:pt x="55" y="75"/>
                      <a:pt x="55" y="75"/>
                    </a:cubicBezTo>
                    <a:cubicBezTo>
                      <a:pt x="55" y="75"/>
                      <a:pt x="56" y="75"/>
                      <a:pt x="56" y="75"/>
                    </a:cubicBezTo>
                    <a:cubicBezTo>
                      <a:pt x="55" y="74"/>
                      <a:pt x="54" y="74"/>
                      <a:pt x="54" y="73"/>
                    </a:cubicBezTo>
                    <a:cubicBezTo>
                      <a:pt x="53" y="73"/>
                      <a:pt x="52" y="73"/>
                      <a:pt x="52" y="72"/>
                    </a:cubicBezTo>
                    <a:cubicBezTo>
                      <a:pt x="51" y="70"/>
                      <a:pt x="49" y="65"/>
                      <a:pt x="44" y="64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4" y="61"/>
                      <a:pt x="46" y="60"/>
                      <a:pt x="47" y="60"/>
                    </a:cubicBezTo>
                    <a:cubicBezTo>
                      <a:pt x="48" y="60"/>
                      <a:pt x="48" y="60"/>
                      <a:pt x="48" y="59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9" y="52"/>
                      <a:pt x="50" y="51"/>
                      <a:pt x="50" y="51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51" y="50"/>
                      <a:pt x="52" y="50"/>
                      <a:pt x="52" y="49"/>
                    </a:cubicBezTo>
                    <a:cubicBezTo>
                      <a:pt x="52" y="48"/>
                      <a:pt x="52" y="47"/>
                      <a:pt x="53" y="46"/>
                    </a:cubicBezTo>
                    <a:cubicBezTo>
                      <a:pt x="53" y="46"/>
                      <a:pt x="54" y="46"/>
                      <a:pt x="54" y="45"/>
                    </a:cubicBezTo>
                    <a:cubicBezTo>
                      <a:pt x="55" y="44"/>
                      <a:pt x="56" y="43"/>
                      <a:pt x="56" y="43"/>
                    </a:cubicBezTo>
                    <a:cubicBezTo>
                      <a:pt x="57" y="41"/>
                      <a:pt x="57" y="39"/>
                      <a:pt x="57" y="38"/>
                    </a:cubicBezTo>
                    <a:cubicBezTo>
                      <a:pt x="57" y="37"/>
                      <a:pt x="57" y="35"/>
                      <a:pt x="57" y="34"/>
                    </a:cubicBezTo>
                    <a:cubicBezTo>
                      <a:pt x="58" y="33"/>
                      <a:pt x="58" y="32"/>
                      <a:pt x="58" y="32"/>
                    </a:cubicBezTo>
                    <a:cubicBezTo>
                      <a:pt x="58" y="29"/>
                      <a:pt x="59" y="26"/>
                      <a:pt x="62" y="24"/>
                    </a:cubicBezTo>
                    <a:cubicBezTo>
                      <a:pt x="64" y="24"/>
                      <a:pt x="64" y="23"/>
                      <a:pt x="65" y="23"/>
                    </a:cubicBezTo>
                    <a:cubicBezTo>
                      <a:pt x="64" y="23"/>
                      <a:pt x="64" y="23"/>
                      <a:pt x="63" y="22"/>
                    </a:cubicBezTo>
                    <a:cubicBezTo>
                      <a:pt x="62" y="21"/>
                      <a:pt x="61" y="21"/>
                      <a:pt x="61" y="19"/>
                    </a:cubicBezTo>
                    <a:cubicBezTo>
                      <a:pt x="60" y="18"/>
                      <a:pt x="60" y="16"/>
                      <a:pt x="60" y="14"/>
                    </a:cubicBezTo>
                    <a:cubicBezTo>
                      <a:pt x="60" y="12"/>
                      <a:pt x="61" y="11"/>
                      <a:pt x="60" y="10"/>
                    </a:cubicBezTo>
                    <a:cubicBezTo>
                      <a:pt x="59" y="9"/>
                      <a:pt x="59" y="8"/>
                      <a:pt x="59" y="7"/>
                    </a:cubicBezTo>
                    <a:cubicBezTo>
                      <a:pt x="59" y="7"/>
                      <a:pt x="59" y="7"/>
                      <a:pt x="59" y="6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6" y="4"/>
                      <a:pt x="55" y="3"/>
                      <a:pt x="54" y="3"/>
                    </a:cubicBezTo>
                    <a:cubicBezTo>
                      <a:pt x="54" y="3"/>
                      <a:pt x="53" y="3"/>
                      <a:pt x="53" y="4"/>
                    </a:cubicBezTo>
                    <a:cubicBezTo>
                      <a:pt x="52" y="5"/>
                      <a:pt x="50" y="7"/>
                      <a:pt x="48" y="8"/>
                    </a:cubicBezTo>
                    <a:cubicBezTo>
                      <a:pt x="47" y="8"/>
                      <a:pt x="44" y="8"/>
                      <a:pt x="42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6" y="7"/>
                      <a:pt x="34" y="8"/>
                      <a:pt x="32" y="8"/>
                    </a:cubicBezTo>
                    <a:cubicBezTo>
                      <a:pt x="29" y="8"/>
                      <a:pt x="26" y="7"/>
                      <a:pt x="24" y="7"/>
                    </a:cubicBezTo>
                    <a:cubicBezTo>
                      <a:pt x="22" y="7"/>
                      <a:pt x="21" y="7"/>
                      <a:pt x="20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7" y="7"/>
                      <a:pt x="16" y="7"/>
                      <a:pt x="16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4" y="15"/>
                      <a:pt x="12" y="15"/>
                    </a:cubicBezTo>
                    <a:cubicBezTo>
                      <a:pt x="12" y="15"/>
                      <a:pt x="11" y="15"/>
                      <a:pt x="11" y="15"/>
                    </a:cubicBezTo>
                    <a:cubicBezTo>
                      <a:pt x="11" y="15"/>
                      <a:pt x="10" y="15"/>
                      <a:pt x="10" y="15"/>
                    </a:cubicBezTo>
                    <a:cubicBezTo>
                      <a:pt x="9" y="16"/>
                      <a:pt x="10" y="20"/>
                      <a:pt x="10" y="22"/>
                    </a:cubicBezTo>
                    <a:cubicBezTo>
                      <a:pt x="11" y="26"/>
                      <a:pt x="11" y="30"/>
                      <a:pt x="10" y="32"/>
                    </a:cubicBezTo>
                    <a:cubicBezTo>
                      <a:pt x="9" y="32"/>
                      <a:pt x="9" y="33"/>
                      <a:pt x="8" y="33"/>
                    </a:cubicBezTo>
                    <a:cubicBezTo>
                      <a:pt x="5" y="33"/>
                      <a:pt x="2" y="39"/>
                      <a:pt x="2" y="43"/>
                    </a:cubicBezTo>
                    <a:cubicBezTo>
                      <a:pt x="4" y="43"/>
                      <a:pt x="5" y="47"/>
                      <a:pt x="5" y="49"/>
                    </a:cubicBezTo>
                    <a:cubicBezTo>
                      <a:pt x="5" y="50"/>
                      <a:pt x="5" y="50"/>
                      <a:pt x="5" y="51"/>
                    </a:cubicBezTo>
                    <a:cubicBezTo>
                      <a:pt x="6" y="51"/>
                      <a:pt x="6" y="51"/>
                      <a:pt x="6" y="51"/>
                    </a:cubicBezTo>
                    <a:cubicBezTo>
                      <a:pt x="7" y="53"/>
                      <a:pt x="8" y="54"/>
                      <a:pt x="8" y="58"/>
                    </a:cubicBezTo>
                    <a:cubicBezTo>
                      <a:pt x="8" y="59"/>
                      <a:pt x="9" y="60"/>
                      <a:pt x="10" y="60"/>
                    </a:cubicBezTo>
                    <a:cubicBezTo>
                      <a:pt x="11" y="61"/>
                      <a:pt x="12" y="61"/>
                      <a:pt x="12" y="61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5" y="62"/>
                      <a:pt x="15" y="63"/>
                      <a:pt x="15" y="63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8" y="66"/>
                      <a:pt x="19" y="67"/>
                      <a:pt x="20" y="69"/>
                    </a:cubicBezTo>
                    <a:cubicBezTo>
                      <a:pt x="21" y="71"/>
                      <a:pt x="26" y="75"/>
                      <a:pt x="27" y="76"/>
                    </a:cubicBezTo>
                    <a:cubicBezTo>
                      <a:pt x="28" y="75"/>
                      <a:pt x="29" y="75"/>
                      <a:pt x="30" y="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0" name="Freeform 310"/>
              <p:cNvSpPr/>
              <p:nvPr/>
            </p:nvSpPr>
            <p:spPr bwMode="auto">
              <a:xfrm>
                <a:off x="3057" y="2017"/>
                <a:ext cx="10" cy="13"/>
              </a:xfrm>
              <a:custGeom>
                <a:avLst/>
                <a:gdLst>
                  <a:gd name="T0" fmla="*/ 5 w 6"/>
                  <a:gd name="T1" fmla="*/ 1 h 8"/>
                  <a:gd name="T2" fmla="*/ 1 w 6"/>
                  <a:gd name="T3" fmla="*/ 6 h 8"/>
                  <a:gd name="T4" fmla="*/ 5 w 6"/>
                  <a:gd name="T5" fmla="*/ 7 h 8"/>
                  <a:gd name="T6" fmla="*/ 5 w 6"/>
                  <a:gd name="T7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8">
                    <a:moveTo>
                      <a:pt x="5" y="1"/>
                    </a:moveTo>
                    <a:cubicBezTo>
                      <a:pt x="3" y="0"/>
                      <a:pt x="0" y="3"/>
                      <a:pt x="1" y="6"/>
                    </a:cubicBezTo>
                    <a:cubicBezTo>
                      <a:pt x="2" y="7"/>
                      <a:pt x="4" y="8"/>
                      <a:pt x="5" y="7"/>
                    </a:cubicBezTo>
                    <a:cubicBezTo>
                      <a:pt x="6" y="5"/>
                      <a:pt x="5" y="4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1" name="Freeform 311"/>
              <p:cNvSpPr>
                <a:spLocks noEditPoints="1"/>
              </p:cNvSpPr>
              <p:nvPr/>
            </p:nvSpPr>
            <p:spPr bwMode="auto">
              <a:xfrm>
                <a:off x="3057" y="2017"/>
                <a:ext cx="12" cy="13"/>
              </a:xfrm>
              <a:custGeom>
                <a:avLst/>
                <a:gdLst>
                  <a:gd name="T0" fmla="*/ 3 w 7"/>
                  <a:gd name="T1" fmla="*/ 8 h 8"/>
                  <a:gd name="T2" fmla="*/ 1 w 7"/>
                  <a:gd name="T3" fmla="*/ 7 h 8"/>
                  <a:gd name="T4" fmla="*/ 1 w 7"/>
                  <a:gd name="T5" fmla="*/ 2 h 8"/>
                  <a:gd name="T6" fmla="*/ 6 w 7"/>
                  <a:gd name="T7" fmla="*/ 1 h 8"/>
                  <a:gd name="T8" fmla="*/ 6 w 7"/>
                  <a:gd name="T9" fmla="*/ 1 h 8"/>
                  <a:gd name="T10" fmla="*/ 6 w 7"/>
                  <a:gd name="T11" fmla="*/ 2 h 8"/>
                  <a:gd name="T12" fmla="*/ 6 w 7"/>
                  <a:gd name="T13" fmla="*/ 7 h 8"/>
                  <a:gd name="T14" fmla="*/ 3 w 7"/>
                  <a:gd name="T15" fmla="*/ 8 h 8"/>
                  <a:gd name="T16" fmla="*/ 4 w 7"/>
                  <a:gd name="T17" fmla="*/ 2 h 8"/>
                  <a:gd name="T18" fmla="*/ 3 w 7"/>
                  <a:gd name="T19" fmla="*/ 3 h 8"/>
                  <a:gd name="T20" fmla="*/ 2 w 7"/>
                  <a:gd name="T21" fmla="*/ 6 h 8"/>
                  <a:gd name="T22" fmla="*/ 3 w 7"/>
                  <a:gd name="T23" fmla="*/ 6 h 8"/>
                  <a:gd name="T24" fmla="*/ 4 w 7"/>
                  <a:gd name="T25" fmla="*/ 6 h 8"/>
                  <a:gd name="T26" fmla="*/ 4 w 7"/>
                  <a:gd name="T27" fmla="*/ 3 h 8"/>
                  <a:gd name="T28" fmla="*/ 4 w 7"/>
                  <a:gd name="T29" fmla="*/ 2 h 8"/>
                  <a:gd name="T30" fmla="*/ 4 w 7"/>
                  <a:gd name="T31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" h="8">
                    <a:moveTo>
                      <a:pt x="3" y="8"/>
                    </a:moveTo>
                    <a:cubicBezTo>
                      <a:pt x="2" y="8"/>
                      <a:pt x="1" y="8"/>
                      <a:pt x="1" y="7"/>
                    </a:cubicBezTo>
                    <a:cubicBezTo>
                      <a:pt x="0" y="5"/>
                      <a:pt x="0" y="3"/>
                      <a:pt x="1" y="2"/>
                    </a:cubicBezTo>
                    <a:cubicBezTo>
                      <a:pt x="2" y="0"/>
                      <a:pt x="4" y="0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5"/>
                      <a:pt x="6" y="7"/>
                    </a:cubicBezTo>
                    <a:cubicBezTo>
                      <a:pt x="5" y="8"/>
                      <a:pt x="4" y="8"/>
                      <a:pt x="3" y="8"/>
                    </a:cubicBezTo>
                    <a:close/>
                    <a:moveTo>
                      <a:pt x="4" y="2"/>
                    </a:moveTo>
                    <a:cubicBezTo>
                      <a:pt x="3" y="2"/>
                      <a:pt x="3" y="3"/>
                      <a:pt x="3" y="3"/>
                    </a:cubicBezTo>
                    <a:cubicBezTo>
                      <a:pt x="2" y="4"/>
                      <a:pt x="2" y="5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5" y="4"/>
                      <a:pt x="4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2" name="Freeform 312"/>
              <p:cNvSpPr/>
              <p:nvPr/>
            </p:nvSpPr>
            <p:spPr bwMode="auto">
              <a:xfrm>
                <a:off x="2849" y="1763"/>
                <a:ext cx="15" cy="40"/>
              </a:xfrm>
              <a:custGeom>
                <a:avLst/>
                <a:gdLst>
                  <a:gd name="T0" fmla="*/ 9 w 9"/>
                  <a:gd name="T1" fmla="*/ 20 h 23"/>
                  <a:gd name="T2" fmla="*/ 3 w 9"/>
                  <a:gd name="T3" fmla="*/ 10 h 23"/>
                  <a:gd name="T4" fmla="*/ 0 w 9"/>
                  <a:gd name="T5" fmla="*/ 0 h 23"/>
                  <a:gd name="T6" fmla="*/ 4 w 9"/>
                  <a:gd name="T7" fmla="*/ 1 h 23"/>
                  <a:gd name="T8" fmla="*/ 7 w 9"/>
                  <a:gd name="T9" fmla="*/ 9 h 23"/>
                  <a:gd name="T10" fmla="*/ 9 w 9"/>
                  <a:gd name="T11" fmla="*/ 2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23">
                    <a:moveTo>
                      <a:pt x="9" y="20"/>
                    </a:moveTo>
                    <a:cubicBezTo>
                      <a:pt x="3" y="23"/>
                      <a:pt x="3" y="12"/>
                      <a:pt x="3" y="10"/>
                    </a:cubicBezTo>
                    <a:cubicBezTo>
                      <a:pt x="3" y="6"/>
                      <a:pt x="0" y="3"/>
                      <a:pt x="0" y="0"/>
                    </a:cubicBezTo>
                    <a:cubicBezTo>
                      <a:pt x="2" y="1"/>
                      <a:pt x="3" y="1"/>
                      <a:pt x="4" y="1"/>
                    </a:cubicBezTo>
                    <a:cubicBezTo>
                      <a:pt x="3" y="3"/>
                      <a:pt x="7" y="7"/>
                      <a:pt x="7" y="9"/>
                    </a:cubicBezTo>
                    <a:cubicBezTo>
                      <a:pt x="8" y="13"/>
                      <a:pt x="6" y="17"/>
                      <a:pt x="9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3" name="Freeform 313"/>
              <p:cNvSpPr>
                <a:spLocks noEditPoints="1"/>
              </p:cNvSpPr>
              <p:nvPr/>
            </p:nvSpPr>
            <p:spPr bwMode="auto">
              <a:xfrm>
                <a:off x="2847" y="1762"/>
                <a:ext cx="19" cy="38"/>
              </a:xfrm>
              <a:custGeom>
                <a:avLst/>
                <a:gdLst>
                  <a:gd name="T0" fmla="*/ 8 w 11"/>
                  <a:gd name="T1" fmla="*/ 22 h 22"/>
                  <a:gd name="T2" fmla="*/ 3 w 11"/>
                  <a:gd name="T3" fmla="*/ 12 h 22"/>
                  <a:gd name="T4" fmla="*/ 3 w 11"/>
                  <a:gd name="T5" fmla="*/ 11 h 22"/>
                  <a:gd name="T6" fmla="*/ 2 w 11"/>
                  <a:gd name="T7" fmla="*/ 6 h 22"/>
                  <a:gd name="T8" fmla="*/ 0 w 11"/>
                  <a:gd name="T9" fmla="*/ 1 h 22"/>
                  <a:gd name="T10" fmla="*/ 0 w 11"/>
                  <a:gd name="T11" fmla="*/ 0 h 22"/>
                  <a:gd name="T12" fmla="*/ 2 w 11"/>
                  <a:gd name="T13" fmla="*/ 0 h 22"/>
                  <a:gd name="T14" fmla="*/ 5 w 11"/>
                  <a:gd name="T15" fmla="*/ 1 h 22"/>
                  <a:gd name="T16" fmla="*/ 7 w 11"/>
                  <a:gd name="T17" fmla="*/ 0 h 22"/>
                  <a:gd name="T18" fmla="*/ 6 w 11"/>
                  <a:gd name="T19" fmla="*/ 2 h 22"/>
                  <a:gd name="T20" fmla="*/ 8 w 11"/>
                  <a:gd name="T21" fmla="*/ 7 h 22"/>
                  <a:gd name="T22" fmla="*/ 9 w 11"/>
                  <a:gd name="T23" fmla="*/ 10 h 22"/>
                  <a:gd name="T24" fmla="*/ 10 w 11"/>
                  <a:gd name="T25" fmla="*/ 15 h 22"/>
                  <a:gd name="T26" fmla="*/ 10 w 11"/>
                  <a:gd name="T27" fmla="*/ 20 h 22"/>
                  <a:gd name="T28" fmla="*/ 11 w 11"/>
                  <a:gd name="T29" fmla="*/ 21 h 22"/>
                  <a:gd name="T30" fmla="*/ 10 w 11"/>
                  <a:gd name="T31" fmla="*/ 22 h 22"/>
                  <a:gd name="T32" fmla="*/ 8 w 11"/>
                  <a:gd name="T33" fmla="*/ 22 h 22"/>
                  <a:gd name="T34" fmla="*/ 3 w 11"/>
                  <a:gd name="T35" fmla="*/ 3 h 22"/>
                  <a:gd name="T36" fmla="*/ 3 w 11"/>
                  <a:gd name="T37" fmla="*/ 5 h 22"/>
                  <a:gd name="T38" fmla="*/ 5 w 11"/>
                  <a:gd name="T39" fmla="*/ 10 h 22"/>
                  <a:gd name="T40" fmla="*/ 5 w 11"/>
                  <a:gd name="T41" fmla="*/ 12 h 22"/>
                  <a:gd name="T42" fmla="*/ 8 w 11"/>
                  <a:gd name="T43" fmla="*/ 20 h 22"/>
                  <a:gd name="T44" fmla="*/ 8 w 11"/>
                  <a:gd name="T45" fmla="*/ 20 h 22"/>
                  <a:gd name="T46" fmla="*/ 8 w 11"/>
                  <a:gd name="T47" fmla="*/ 15 h 22"/>
                  <a:gd name="T48" fmla="*/ 7 w 11"/>
                  <a:gd name="T49" fmla="*/ 11 h 22"/>
                  <a:gd name="T50" fmla="*/ 6 w 11"/>
                  <a:gd name="T51" fmla="*/ 8 h 22"/>
                  <a:gd name="T52" fmla="*/ 4 w 11"/>
                  <a:gd name="T53" fmla="*/ 3 h 22"/>
                  <a:gd name="T54" fmla="*/ 3 w 11"/>
                  <a:gd name="T55" fmla="*/ 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" h="22">
                    <a:moveTo>
                      <a:pt x="8" y="22"/>
                    </a:moveTo>
                    <a:cubicBezTo>
                      <a:pt x="4" y="22"/>
                      <a:pt x="3" y="15"/>
                      <a:pt x="3" y="12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9"/>
                      <a:pt x="2" y="7"/>
                      <a:pt x="2" y="6"/>
                    </a:cubicBezTo>
                    <a:cubicBezTo>
                      <a:pt x="1" y="4"/>
                      <a:pt x="0" y="3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1"/>
                      <a:pt x="4" y="1"/>
                      <a:pt x="5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3"/>
                      <a:pt x="7" y="5"/>
                      <a:pt x="8" y="7"/>
                    </a:cubicBezTo>
                    <a:cubicBezTo>
                      <a:pt x="8" y="8"/>
                      <a:pt x="9" y="9"/>
                      <a:pt x="9" y="10"/>
                    </a:cubicBezTo>
                    <a:cubicBezTo>
                      <a:pt x="10" y="12"/>
                      <a:pt x="10" y="13"/>
                      <a:pt x="10" y="15"/>
                    </a:cubicBezTo>
                    <a:cubicBezTo>
                      <a:pt x="9" y="17"/>
                      <a:pt x="9" y="19"/>
                      <a:pt x="10" y="2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9" y="22"/>
                      <a:pt x="8" y="22"/>
                      <a:pt x="8" y="22"/>
                    </a:cubicBezTo>
                    <a:close/>
                    <a:moveTo>
                      <a:pt x="3" y="3"/>
                    </a:moveTo>
                    <a:cubicBezTo>
                      <a:pt x="3" y="3"/>
                      <a:pt x="3" y="4"/>
                      <a:pt x="3" y="5"/>
                    </a:cubicBezTo>
                    <a:cubicBezTo>
                      <a:pt x="4" y="6"/>
                      <a:pt x="5" y="8"/>
                      <a:pt x="5" y="10"/>
                    </a:cubicBezTo>
                    <a:cubicBezTo>
                      <a:pt x="5" y="11"/>
                      <a:pt x="5" y="11"/>
                      <a:pt x="5" y="12"/>
                    </a:cubicBezTo>
                    <a:cubicBezTo>
                      <a:pt x="5" y="14"/>
                      <a:pt x="5" y="20"/>
                      <a:pt x="8" y="20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7" y="19"/>
                      <a:pt x="7" y="17"/>
                      <a:pt x="8" y="15"/>
                    </a:cubicBezTo>
                    <a:cubicBezTo>
                      <a:pt x="8" y="13"/>
                      <a:pt x="8" y="12"/>
                      <a:pt x="7" y="11"/>
                    </a:cubicBezTo>
                    <a:cubicBezTo>
                      <a:pt x="7" y="10"/>
                      <a:pt x="7" y="9"/>
                      <a:pt x="6" y="8"/>
                    </a:cubicBezTo>
                    <a:cubicBezTo>
                      <a:pt x="5" y="6"/>
                      <a:pt x="4" y="5"/>
                      <a:pt x="4" y="3"/>
                    </a:cubicBezTo>
                    <a:cubicBezTo>
                      <a:pt x="4" y="3"/>
                      <a:pt x="3" y="3"/>
                      <a:pt x="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4" name="Freeform 314"/>
              <p:cNvSpPr/>
              <p:nvPr/>
            </p:nvSpPr>
            <p:spPr bwMode="auto">
              <a:xfrm>
                <a:off x="2900" y="1569"/>
                <a:ext cx="26" cy="56"/>
              </a:xfrm>
              <a:custGeom>
                <a:avLst/>
                <a:gdLst>
                  <a:gd name="T0" fmla="*/ 5 w 15"/>
                  <a:gd name="T1" fmla="*/ 2 h 33"/>
                  <a:gd name="T2" fmla="*/ 11 w 15"/>
                  <a:gd name="T3" fmla="*/ 0 h 33"/>
                  <a:gd name="T4" fmla="*/ 14 w 15"/>
                  <a:gd name="T5" fmla="*/ 1 h 33"/>
                  <a:gd name="T6" fmla="*/ 13 w 15"/>
                  <a:gd name="T7" fmla="*/ 4 h 33"/>
                  <a:gd name="T8" fmla="*/ 14 w 15"/>
                  <a:gd name="T9" fmla="*/ 8 h 33"/>
                  <a:gd name="T10" fmla="*/ 10 w 15"/>
                  <a:gd name="T11" fmla="*/ 15 h 33"/>
                  <a:gd name="T12" fmla="*/ 9 w 15"/>
                  <a:gd name="T13" fmla="*/ 15 h 33"/>
                  <a:gd name="T14" fmla="*/ 13 w 15"/>
                  <a:gd name="T15" fmla="*/ 18 h 33"/>
                  <a:gd name="T16" fmla="*/ 15 w 15"/>
                  <a:gd name="T17" fmla="*/ 23 h 33"/>
                  <a:gd name="T18" fmla="*/ 10 w 15"/>
                  <a:gd name="T19" fmla="*/ 27 h 33"/>
                  <a:gd name="T20" fmla="*/ 8 w 15"/>
                  <a:gd name="T21" fmla="*/ 33 h 33"/>
                  <a:gd name="T22" fmla="*/ 6 w 15"/>
                  <a:gd name="T23" fmla="*/ 24 h 33"/>
                  <a:gd name="T24" fmla="*/ 3 w 15"/>
                  <a:gd name="T25" fmla="*/ 21 h 33"/>
                  <a:gd name="T26" fmla="*/ 0 w 15"/>
                  <a:gd name="T27" fmla="*/ 18 h 33"/>
                  <a:gd name="T28" fmla="*/ 4 w 15"/>
                  <a:gd name="T29" fmla="*/ 11 h 33"/>
                  <a:gd name="T30" fmla="*/ 3 w 15"/>
                  <a:gd name="T31" fmla="*/ 4 h 33"/>
                  <a:gd name="T32" fmla="*/ 5 w 15"/>
                  <a:gd name="T33" fmla="*/ 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" h="33">
                    <a:moveTo>
                      <a:pt x="5" y="2"/>
                    </a:moveTo>
                    <a:cubicBezTo>
                      <a:pt x="8" y="0"/>
                      <a:pt x="8" y="0"/>
                      <a:pt x="11" y="0"/>
                    </a:cubicBezTo>
                    <a:cubicBezTo>
                      <a:pt x="12" y="0"/>
                      <a:pt x="11" y="5"/>
                      <a:pt x="14" y="1"/>
                    </a:cubicBezTo>
                    <a:cubicBezTo>
                      <a:pt x="14" y="2"/>
                      <a:pt x="14" y="3"/>
                      <a:pt x="13" y="4"/>
                    </a:cubicBezTo>
                    <a:cubicBezTo>
                      <a:pt x="11" y="7"/>
                      <a:pt x="14" y="6"/>
                      <a:pt x="14" y="8"/>
                    </a:cubicBezTo>
                    <a:cubicBezTo>
                      <a:pt x="15" y="12"/>
                      <a:pt x="11" y="12"/>
                      <a:pt x="10" y="15"/>
                    </a:cubicBezTo>
                    <a:cubicBezTo>
                      <a:pt x="10" y="15"/>
                      <a:pt x="10" y="15"/>
                      <a:pt x="9" y="15"/>
                    </a:cubicBezTo>
                    <a:cubicBezTo>
                      <a:pt x="10" y="17"/>
                      <a:pt x="11" y="18"/>
                      <a:pt x="13" y="18"/>
                    </a:cubicBezTo>
                    <a:cubicBezTo>
                      <a:pt x="15" y="17"/>
                      <a:pt x="15" y="22"/>
                      <a:pt x="15" y="23"/>
                    </a:cubicBezTo>
                    <a:cubicBezTo>
                      <a:pt x="15" y="25"/>
                      <a:pt x="11" y="25"/>
                      <a:pt x="10" y="27"/>
                    </a:cubicBezTo>
                    <a:cubicBezTo>
                      <a:pt x="9" y="30"/>
                      <a:pt x="12" y="31"/>
                      <a:pt x="8" y="33"/>
                    </a:cubicBezTo>
                    <a:cubicBezTo>
                      <a:pt x="7" y="31"/>
                      <a:pt x="7" y="25"/>
                      <a:pt x="6" y="24"/>
                    </a:cubicBezTo>
                    <a:cubicBezTo>
                      <a:pt x="4" y="23"/>
                      <a:pt x="3" y="23"/>
                      <a:pt x="3" y="21"/>
                    </a:cubicBezTo>
                    <a:cubicBezTo>
                      <a:pt x="2" y="19"/>
                      <a:pt x="1" y="19"/>
                      <a:pt x="0" y="18"/>
                    </a:cubicBezTo>
                    <a:cubicBezTo>
                      <a:pt x="0" y="15"/>
                      <a:pt x="3" y="14"/>
                      <a:pt x="4" y="11"/>
                    </a:cubicBezTo>
                    <a:cubicBezTo>
                      <a:pt x="4" y="9"/>
                      <a:pt x="4" y="4"/>
                      <a:pt x="3" y="4"/>
                    </a:cubicBezTo>
                    <a:cubicBezTo>
                      <a:pt x="4" y="3"/>
                      <a:pt x="4" y="2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5" name="Freeform 315"/>
              <p:cNvSpPr>
                <a:spLocks noEditPoints="1"/>
              </p:cNvSpPr>
              <p:nvPr/>
            </p:nvSpPr>
            <p:spPr bwMode="auto">
              <a:xfrm>
                <a:off x="2899" y="1567"/>
                <a:ext cx="29" cy="60"/>
              </a:xfrm>
              <a:custGeom>
                <a:avLst/>
                <a:gdLst>
                  <a:gd name="T0" fmla="*/ 8 w 17"/>
                  <a:gd name="T1" fmla="*/ 34 h 35"/>
                  <a:gd name="T2" fmla="*/ 6 w 17"/>
                  <a:gd name="T3" fmla="*/ 26 h 35"/>
                  <a:gd name="T4" fmla="*/ 3 w 17"/>
                  <a:gd name="T5" fmla="*/ 22 h 35"/>
                  <a:gd name="T6" fmla="*/ 0 w 17"/>
                  <a:gd name="T7" fmla="*/ 19 h 35"/>
                  <a:gd name="T8" fmla="*/ 4 w 17"/>
                  <a:gd name="T9" fmla="*/ 12 h 35"/>
                  <a:gd name="T10" fmla="*/ 3 w 17"/>
                  <a:gd name="T11" fmla="*/ 5 h 35"/>
                  <a:gd name="T12" fmla="*/ 4 w 17"/>
                  <a:gd name="T13" fmla="*/ 3 h 35"/>
                  <a:gd name="T14" fmla="*/ 6 w 17"/>
                  <a:gd name="T15" fmla="*/ 2 h 35"/>
                  <a:gd name="T16" fmla="*/ 14 w 17"/>
                  <a:gd name="T17" fmla="*/ 2 h 35"/>
                  <a:gd name="T18" fmla="*/ 14 w 17"/>
                  <a:gd name="T19" fmla="*/ 1 h 35"/>
                  <a:gd name="T20" fmla="*/ 16 w 17"/>
                  <a:gd name="T21" fmla="*/ 2 h 35"/>
                  <a:gd name="T22" fmla="*/ 15 w 17"/>
                  <a:gd name="T23" fmla="*/ 6 h 35"/>
                  <a:gd name="T24" fmla="*/ 15 w 17"/>
                  <a:gd name="T25" fmla="*/ 7 h 35"/>
                  <a:gd name="T26" fmla="*/ 14 w 17"/>
                  <a:gd name="T27" fmla="*/ 14 h 35"/>
                  <a:gd name="T28" fmla="*/ 12 w 17"/>
                  <a:gd name="T29" fmla="*/ 18 h 35"/>
                  <a:gd name="T30" fmla="*/ 16 w 17"/>
                  <a:gd name="T31" fmla="*/ 18 h 35"/>
                  <a:gd name="T32" fmla="*/ 14 w 17"/>
                  <a:gd name="T33" fmla="*/ 27 h 35"/>
                  <a:gd name="T34" fmla="*/ 12 w 17"/>
                  <a:gd name="T35" fmla="*/ 31 h 35"/>
                  <a:gd name="T36" fmla="*/ 8 w 17"/>
                  <a:gd name="T37" fmla="*/ 35 h 35"/>
                  <a:gd name="T38" fmla="*/ 6 w 17"/>
                  <a:gd name="T39" fmla="*/ 12 h 35"/>
                  <a:gd name="T40" fmla="*/ 2 w 17"/>
                  <a:gd name="T41" fmla="*/ 18 h 35"/>
                  <a:gd name="T42" fmla="*/ 5 w 17"/>
                  <a:gd name="T43" fmla="*/ 22 h 35"/>
                  <a:gd name="T44" fmla="*/ 7 w 17"/>
                  <a:gd name="T45" fmla="*/ 24 h 35"/>
                  <a:gd name="T46" fmla="*/ 10 w 17"/>
                  <a:gd name="T47" fmla="*/ 32 h 35"/>
                  <a:gd name="T48" fmla="*/ 11 w 17"/>
                  <a:gd name="T49" fmla="*/ 27 h 35"/>
                  <a:gd name="T50" fmla="*/ 15 w 17"/>
                  <a:gd name="T51" fmla="*/ 24 h 35"/>
                  <a:gd name="T52" fmla="*/ 13 w 17"/>
                  <a:gd name="T53" fmla="*/ 20 h 35"/>
                  <a:gd name="T54" fmla="*/ 9 w 17"/>
                  <a:gd name="T55" fmla="*/ 15 h 35"/>
                  <a:gd name="T56" fmla="*/ 13 w 17"/>
                  <a:gd name="T57" fmla="*/ 13 h 35"/>
                  <a:gd name="T58" fmla="*/ 14 w 17"/>
                  <a:gd name="T59" fmla="*/ 8 h 35"/>
                  <a:gd name="T60" fmla="*/ 13 w 17"/>
                  <a:gd name="T61" fmla="*/ 5 h 35"/>
                  <a:gd name="T62" fmla="*/ 12 w 17"/>
                  <a:gd name="T63" fmla="*/ 2 h 35"/>
                  <a:gd name="T64" fmla="*/ 7 w 17"/>
                  <a:gd name="T65" fmla="*/ 3 h 35"/>
                  <a:gd name="T66" fmla="*/ 5 w 17"/>
                  <a:gd name="T67" fmla="*/ 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" h="35">
                    <a:moveTo>
                      <a:pt x="8" y="35"/>
                    </a:moveTo>
                    <a:cubicBezTo>
                      <a:pt x="8" y="34"/>
                      <a:pt x="8" y="34"/>
                      <a:pt x="8" y="34"/>
                    </a:cubicBezTo>
                    <a:cubicBezTo>
                      <a:pt x="8" y="33"/>
                      <a:pt x="8" y="33"/>
                      <a:pt x="8" y="32"/>
                    </a:cubicBezTo>
                    <a:cubicBezTo>
                      <a:pt x="7" y="30"/>
                      <a:pt x="7" y="27"/>
                      <a:pt x="6" y="26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4" y="25"/>
                      <a:pt x="3" y="24"/>
                      <a:pt x="3" y="22"/>
                    </a:cubicBezTo>
                    <a:cubicBezTo>
                      <a:pt x="3" y="22"/>
                      <a:pt x="2" y="21"/>
                      <a:pt x="2" y="21"/>
                    </a:cubicBezTo>
                    <a:cubicBezTo>
                      <a:pt x="1" y="21"/>
                      <a:pt x="1" y="20"/>
                      <a:pt x="0" y="19"/>
                    </a:cubicBezTo>
                    <a:cubicBezTo>
                      <a:pt x="0" y="17"/>
                      <a:pt x="1" y="15"/>
                      <a:pt x="2" y="14"/>
                    </a:cubicBezTo>
                    <a:cubicBezTo>
                      <a:pt x="3" y="13"/>
                      <a:pt x="4" y="13"/>
                      <a:pt x="4" y="12"/>
                    </a:cubicBezTo>
                    <a:cubicBezTo>
                      <a:pt x="4" y="10"/>
                      <a:pt x="4" y="6"/>
                      <a:pt x="4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4" y="3"/>
                      <a:pt x="5" y="2"/>
                      <a:pt x="5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8" y="0"/>
                      <a:pt x="9" y="0"/>
                      <a:pt x="12" y="0"/>
                    </a:cubicBezTo>
                    <a:cubicBezTo>
                      <a:pt x="13" y="0"/>
                      <a:pt x="13" y="1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3"/>
                      <a:pt x="16" y="4"/>
                      <a:pt x="15" y="5"/>
                    </a:cubicBezTo>
                    <a:cubicBezTo>
                      <a:pt x="15" y="5"/>
                      <a:pt x="15" y="6"/>
                      <a:pt x="15" y="6"/>
                    </a:cubicBezTo>
                    <a:cubicBezTo>
                      <a:pt x="14" y="6"/>
                      <a:pt x="14" y="7"/>
                      <a:pt x="14" y="7"/>
                    </a:cubicBezTo>
                    <a:cubicBezTo>
                      <a:pt x="14" y="7"/>
                      <a:pt x="14" y="7"/>
                      <a:pt x="15" y="7"/>
                    </a:cubicBezTo>
                    <a:cubicBezTo>
                      <a:pt x="15" y="7"/>
                      <a:pt x="16" y="8"/>
                      <a:pt x="16" y="9"/>
                    </a:cubicBezTo>
                    <a:cubicBezTo>
                      <a:pt x="17" y="12"/>
                      <a:pt x="15" y="13"/>
                      <a:pt x="14" y="14"/>
                    </a:cubicBezTo>
                    <a:cubicBezTo>
                      <a:pt x="13" y="15"/>
                      <a:pt x="13" y="16"/>
                      <a:pt x="12" y="17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3" y="18"/>
                      <a:pt x="14" y="18"/>
                    </a:cubicBezTo>
                    <a:cubicBezTo>
                      <a:pt x="14" y="18"/>
                      <a:pt x="15" y="18"/>
                      <a:pt x="16" y="18"/>
                    </a:cubicBezTo>
                    <a:cubicBezTo>
                      <a:pt x="17" y="20"/>
                      <a:pt x="17" y="24"/>
                      <a:pt x="17" y="24"/>
                    </a:cubicBezTo>
                    <a:cubicBezTo>
                      <a:pt x="17" y="26"/>
                      <a:pt x="15" y="26"/>
                      <a:pt x="14" y="27"/>
                    </a:cubicBezTo>
                    <a:cubicBezTo>
                      <a:pt x="13" y="27"/>
                      <a:pt x="13" y="28"/>
                      <a:pt x="12" y="28"/>
                    </a:cubicBezTo>
                    <a:cubicBezTo>
                      <a:pt x="12" y="29"/>
                      <a:pt x="12" y="30"/>
                      <a:pt x="12" y="31"/>
                    </a:cubicBezTo>
                    <a:cubicBezTo>
                      <a:pt x="12" y="32"/>
                      <a:pt x="12" y="33"/>
                      <a:pt x="9" y="35"/>
                    </a:cubicBezTo>
                    <a:lnTo>
                      <a:pt x="8" y="35"/>
                    </a:lnTo>
                    <a:close/>
                    <a:moveTo>
                      <a:pt x="5" y="5"/>
                    </a:moveTo>
                    <a:cubicBezTo>
                      <a:pt x="6" y="7"/>
                      <a:pt x="6" y="11"/>
                      <a:pt x="6" y="12"/>
                    </a:cubicBezTo>
                    <a:cubicBezTo>
                      <a:pt x="5" y="14"/>
                      <a:pt x="4" y="15"/>
                      <a:pt x="4" y="15"/>
                    </a:cubicBezTo>
                    <a:cubicBezTo>
                      <a:pt x="3" y="17"/>
                      <a:pt x="2" y="17"/>
                      <a:pt x="2" y="18"/>
                    </a:cubicBezTo>
                    <a:cubicBezTo>
                      <a:pt x="2" y="19"/>
                      <a:pt x="3" y="19"/>
                      <a:pt x="3" y="20"/>
                    </a:cubicBezTo>
                    <a:cubicBezTo>
                      <a:pt x="4" y="20"/>
                      <a:pt x="4" y="20"/>
                      <a:pt x="5" y="22"/>
                    </a:cubicBezTo>
                    <a:cubicBezTo>
                      <a:pt x="5" y="23"/>
                      <a:pt x="5" y="23"/>
                      <a:pt x="7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9" y="25"/>
                      <a:pt x="9" y="28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1"/>
                      <a:pt x="10" y="31"/>
                    </a:cubicBezTo>
                    <a:cubicBezTo>
                      <a:pt x="10" y="30"/>
                      <a:pt x="10" y="29"/>
                      <a:pt x="11" y="27"/>
                    </a:cubicBezTo>
                    <a:cubicBezTo>
                      <a:pt x="11" y="26"/>
                      <a:pt x="12" y="26"/>
                      <a:pt x="13" y="25"/>
                    </a:cubicBezTo>
                    <a:cubicBezTo>
                      <a:pt x="14" y="25"/>
                      <a:pt x="15" y="24"/>
                      <a:pt x="15" y="24"/>
                    </a:cubicBezTo>
                    <a:cubicBezTo>
                      <a:pt x="15" y="22"/>
                      <a:pt x="15" y="20"/>
                      <a:pt x="14" y="20"/>
                    </a:cubicBezTo>
                    <a:cubicBezTo>
                      <a:pt x="14" y="20"/>
                      <a:pt x="14" y="20"/>
                      <a:pt x="13" y="20"/>
                    </a:cubicBezTo>
                    <a:cubicBezTo>
                      <a:pt x="11" y="20"/>
                      <a:pt x="10" y="18"/>
                      <a:pt x="9" y="17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4"/>
                      <a:pt x="12" y="13"/>
                      <a:pt x="13" y="13"/>
                    </a:cubicBezTo>
                    <a:cubicBezTo>
                      <a:pt x="14" y="12"/>
                      <a:pt x="15" y="11"/>
                      <a:pt x="14" y="9"/>
                    </a:cubicBezTo>
                    <a:cubicBezTo>
                      <a:pt x="14" y="9"/>
                      <a:pt x="14" y="9"/>
                      <a:pt x="14" y="8"/>
                    </a:cubicBezTo>
                    <a:cubicBezTo>
                      <a:pt x="13" y="8"/>
                      <a:pt x="13" y="8"/>
                      <a:pt x="12" y="7"/>
                    </a:cubicBezTo>
                    <a:cubicBezTo>
                      <a:pt x="12" y="6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4"/>
                    </a:cubicBezTo>
                    <a:cubicBezTo>
                      <a:pt x="12" y="4"/>
                      <a:pt x="12" y="3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0" y="2"/>
                      <a:pt x="9" y="2"/>
                      <a:pt x="7" y="3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5"/>
                      <a:pt x="5" y="5"/>
                      <a:pt x="5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6" name="Freeform 316"/>
              <p:cNvSpPr/>
              <p:nvPr/>
            </p:nvSpPr>
            <p:spPr bwMode="auto">
              <a:xfrm>
                <a:off x="2921" y="1596"/>
                <a:ext cx="3" cy="4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1"/>
                      <a:pt x="2" y="2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7" name="Freeform 317"/>
              <p:cNvSpPr/>
              <p:nvPr/>
            </p:nvSpPr>
            <p:spPr bwMode="auto">
              <a:xfrm>
                <a:off x="2919" y="1589"/>
                <a:ext cx="9" cy="11"/>
              </a:xfrm>
              <a:custGeom>
                <a:avLst/>
                <a:gdLst>
                  <a:gd name="T0" fmla="*/ 2 w 5"/>
                  <a:gd name="T1" fmla="*/ 6 h 6"/>
                  <a:gd name="T2" fmla="*/ 1 w 5"/>
                  <a:gd name="T3" fmla="*/ 6 h 6"/>
                  <a:gd name="T4" fmla="*/ 0 w 5"/>
                  <a:gd name="T5" fmla="*/ 6 h 6"/>
                  <a:gd name="T6" fmla="*/ 5 w 5"/>
                  <a:gd name="T7" fmla="*/ 0 h 6"/>
                  <a:gd name="T8" fmla="*/ 3 w 5"/>
                  <a:gd name="T9" fmla="*/ 5 h 6"/>
                  <a:gd name="T10" fmla="*/ 3 w 5"/>
                  <a:gd name="T11" fmla="*/ 6 h 6"/>
                  <a:gd name="T12" fmla="*/ 3 w 5"/>
                  <a:gd name="T13" fmla="*/ 6 h 6"/>
                  <a:gd name="T14" fmla="*/ 2 w 5"/>
                  <a:gd name="T1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6">
                    <a:moveTo>
                      <a:pt x="2" y="6"/>
                    </a:moveTo>
                    <a:cubicBezTo>
                      <a:pt x="2" y="6"/>
                      <a:pt x="2" y="6"/>
                      <a:pt x="1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lnTo>
                      <a:pt x="2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8" name="Freeform 318"/>
              <p:cNvSpPr/>
              <p:nvPr/>
            </p:nvSpPr>
            <p:spPr bwMode="auto">
              <a:xfrm>
                <a:off x="3012" y="1613"/>
                <a:ext cx="81" cy="78"/>
              </a:xfrm>
              <a:custGeom>
                <a:avLst/>
                <a:gdLst>
                  <a:gd name="T0" fmla="*/ 4 w 47"/>
                  <a:gd name="T1" fmla="*/ 1 h 45"/>
                  <a:gd name="T2" fmla="*/ 16 w 47"/>
                  <a:gd name="T3" fmla="*/ 3 h 45"/>
                  <a:gd name="T4" fmla="*/ 26 w 47"/>
                  <a:gd name="T5" fmla="*/ 1 h 45"/>
                  <a:gd name="T6" fmla="*/ 26 w 47"/>
                  <a:gd name="T7" fmla="*/ 2 h 45"/>
                  <a:gd name="T8" fmla="*/ 32 w 47"/>
                  <a:gd name="T9" fmla="*/ 3 h 45"/>
                  <a:gd name="T10" fmla="*/ 31 w 47"/>
                  <a:gd name="T11" fmla="*/ 2 h 45"/>
                  <a:gd name="T12" fmla="*/ 32 w 47"/>
                  <a:gd name="T13" fmla="*/ 4 h 45"/>
                  <a:gd name="T14" fmla="*/ 32 w 47"/>
                  <a:gd name="T15" fmla="*/ 2 h 45"/>
                  <a:gd name="T16" fmla="*/ 40 w 47"/>
                  <a:gd name="T17" fmla="*/ 2 h 45"/>
                  <a:gd name="T18" fmla="*/ 43 w 47"/>
                  <a:gd name="T19" fmla="*/ 12 h 45"/>
                  <a:gd name="T20" fmla="*/ 39 w 47"/>
                  <a:gd name="T21" fmla="*/ 17 h 45"/>
                  <a:gd name="T22" fmla="*/ 34 w 47"/>
                  <a:gd name="T23" fmla="*/ 8 h 45"/>
                  <a:gd name="T24" fmla="*/ 38 w 47"/>
                  <a:gd name="T25" fmla="*/ 21 h 45"/>
                  <a:gd name="T26" fmla="*/ 46 w 47"/>
                  <a:gd name="T27" fmla="*/ 35 h 45"/>
                  <a:gd name="T28" fmla="*/ 45 w 47"/>
                  <a:gd name="T29" fmla="*/ 39 h 45"/>
                  <a:gd name="T30" fmla="*/ 41 w 47"/>
                  <a:gd name="T31" fmla="*/ 42 h 45"/>
                  <a:gd name="T32" fmla="*/ 39 w 47"/>
                  <a:gd name="T33" fmla="*/ 44 h 45"/>
                  <a:gd name="T34" fmla="*/ 36 w 47"/>
                  <a:gd name="T35" fmla="*/ 43 h 45"/>
                  <a:gd name="T36" fmla="*/ 29 w 47"/>
                  <a:gd name="T37" fmla="*/ 43 h 45"/>
                  <a:gd name="T38" fmla="*/ 30 w 47"/>
                  <a:gd name="T39" fmla="*/ 42 h 45"/>
                  <a:gd name="T40" fmla="*/ 13 w 47"/>
                  <a:gd name="T41" fmla="*/ 43 h 45"/>
                  <a:gd name="T42" fmla="*/ 4 w 47"/>
                  <a:gd name="T43" fmla="*/ 43 h 45"/>
                  <a:gd name="T44" fmla="*/ 4 w 47"/>
                  <a:gd name="T45" fmla="*/ 38 h 45"/>
                  <a:gd name="T46" fmla="*/ 4 w 47"/>
                  <a:gd name="T47" fmla="*/ 14 h 45"/>
                  <a:gd name="T48" fmla="*/ 4 w 47"/>
                  <a:gd name="T49" fmla="*/ 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" h="45">
                    <a:moveTo>
                      <a:pt x="4" y="1"/>
                    </a:moveTo>
                    <a:cubicBezTo>
                      <a:pt x="8" y="1"/>
                      <a:pt x="12" y="2"/>
                      <a:pt x="16" y="3"/>
                    </a:cubicBezTo>
                    <a:cubicBezTo>
                      <a:pt x="20" y="5"/>
                      <a:pt x="22" y="3"/>
                      <a:pt x="26" y="1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8" y="1"/>
                      <a:pt x="31" y="0"/>
                      <a:pt x="32" y="3"/>
                    </a:cubicBezTo>
                    <a:cubicBezTo>
                      <a:pt x="32" y="2"/>
                      <a:pt x="31" y="2"/>
                      <a:pt x="31" y="2"/>
                    </a:cubicBezTo>
                    <a:cubicBezTo>
                      <a:pt x="31" y="2"/>
                      <a:pt x="31" y="3"/>
                      <a:pt x="32" y="4"/>
                    </a:cubicBezTo>
                    <a:cubicBezTo>
                      <a:pt x="32" y="3"/>
                      <a:pt x="32" y="3"/>
                      <a:pt x="32" y="2"/>
                    </a:cubicBezTo>
                    <a:cubicBezTo>
                      <a:pt x="35" y="5"/>
                      <a:pt x="37" y="1"/>
                      <a:pt x="40" y="2"/>
                    </a:cubicBezTo>
                    <a:cubicBezTo>
                      <a:pt x="41" y="3"/>
                      <a:pt x="43" y="10"/>
                      <a:pt x="43" y="12"/>
                    </a:cubicBezTo>
                    <a:cubicBezTo>
                      <a:pt x="42" y="14"/>
                      <a:pt x="41" y="20"/>
                      <a:pt x="39" y="17"/>
                    </a:cubicBezTo>
                    <a:cubicBezTo>
                      <a:pt x="36" y="14"/>
                      <a:pt x="35" y="11"/>
                      <a:pt x="34" y="8"/>
                    </a:cubicBezTo>
                    <a:cubicBezTo>
                      <a:pt x="31" y="12"/>
                      <a:pt x="37" y="18"/>
                      <a:pt x="38" y="21"/>
                    </a:cubicBezTo>
                    <a:cubicBezTo>
                      <a:pt x="40" y="26"/>
                      <a:pt x="42" y="32"/>
                      <a:pt x="46" y="35"/>
                    </a:cubicBezTo>
                    <a:cubicBezTo>
                      <a:pt x="43" y="35"/>
                      <a:pt x="47" y="38"/>
                      <a:pt x="45" y="39"/>
                    </a:cubicBezTo>
                    <a:cubicBezTo>
                      <a:pt x="44" y="40"/>
                      <a:pt x="42" y="42"/>
                      <a:pt x="41" y="42"/>
                    </a:cubicBezTo>
                    <a:cubicBezTo>
                      <a:pt x="40" y="42"/>
                      <a:pt x="40" y="44"/>
                      <a:pt x="39" y="44"/>
                    </a:cubicBezTo>
                    <a:cubicBezTo>
                      <a:pt x="38" y="44"/>
                      <a:pt x="37" y="43"/>
                      <a:pt x="36" y="43"/>
                    </a:cubicBezTo>
                    <a:cubicBezTo>
                      <a:pt x="34" y="43"/>
                      <a:pt x="32" y="43"/>
                      <a:pt x="29" y="43"/>
                    </a:cubicBezTo>
                    <a:cubicBezTo>
                      <a:pt x="29" y="43"/>
                      <a:pt x="30" y="42"/>
                      <a:pt x="30" y="42"/>
                    </a:cubicBezTo>
                    <a:cubicBezTo>
                      <a:pt x="27" y="45"/>
                      <a:pt x="17" y="43"/>
                      <a:pt x="13" y="43"/>
                    </a:cubicBezTo>
                    <a:cubicBezTo>
                      <a:pt x="10" y="43"/>
                      <a:pt x="7" y="43"/>
                      <a:pt x="4" y="43"/>
                    </a:cubicBezTo>
                    <a:cubicBezTo>
                      <a:pt x="4" y="43"/>
                      <a:pt x="4" y="38"/>
                      <a:pt x="4" y="38"/>
                    </a:cubicBezTo>
                    <a:cubicBezTo>
                      <a:pt x="4" y="30"/>
                      <a:pt x="4" y="22"/>
                      <a:pt x="4" y="14"/>
                    </a:cubicBezTo>
                    <a:cubicBezTo>
                      <a:pt x="4" y="10"/>
                      <a:pt x="0" y="4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9" name="Freeform 319"/>
              <p:cNvSpPr>
                <a:spLocks noEditPoints="1"/>
              </p:cNvSpPr>
              <p:nvPr/>
            </p:nvSpPr>
            <p:spPr bwMode="auto">
              <a:xfrm>
                <a:off x="3012" y="1608"/>
                <a:ext cx="85" cy="83"/>
              </a:xfrm>
              <a:custGeom>
                <a:avLst/>
                <a:gdLst>
                  <a:gd name="T0" fmla="*/ 37 w 49"/>
                  <a:gd name="T1" fmla="*/ 47 h 48"/>
                  <a:gd name="T2" fmla="*/ 32 w 49"/>
                  <a:gd name="T3" fmla="*/ 47 h 48"/>
                  <a:gd name="T4" fmla="*/ 28 w 49"/>
                  <a:gd name="T5" fmla="*/ 47 h 48"/>
                  <a:gd name="T6" fmla="*/ 17 w 49"/>
                  <a:gd name="T7" fmla="*/ 47 h 48"/>
                  <a:gd name="T8" fmla="*/ 4 w 49"/>
                  <a:gd name="T9" fmla="*/ 47 h 48"/>
                  <a:gd name="T10" fmla="*/ 3 w 49"/>
                  <a:gd name="T11" fmla="*/ 41 h 48"/>
                  <a:gd name="T12" fmla="*/ 3 w 49"/>
                  <a:gd name="T13" fmla="*/ 17 h 48"/>
                  <a:gd name="T14" fmla="*/ 4 w 49"/>
                  <a:gd name="T15" fmla="*/ 3 h 48"/>
                  <a:gd name="T16" fmla="*/ 4 w 49"/>
                  <a:gd name="T17" fmla="*/ 3 h 48"/>
                  <a:gd name="T18" fmla="*/ 24 w 49"/>
                  <a:gd name="T19" fmla="*/ 4 h 48"/>
                  <a:gd name="T20" fmla="*/ 29 w 49"/>
                  <a:gd name="T21" fmla="*/ 2 h 48"/>
                  <a:gd name="T22" fmla="*/ 29 w 49"/>
                  <a:gd name="T23" fmla="*/ 2 h 48"/>
                  <a:gd name="T24" fmla="*/ 30 w 49"/>
                  <a:gd name="T25" fmla="*/ 3 h 48"/>
                  <a:gd name="T26" fmla="*/ 31 w 49"/>
                  <a:gd name="T27" fmla="*/ 4 h 48"/>
                  <a:gd name="T28" fmla="*/ 33 w 49"/>
                  <a:gd name="T29" fmla="*/ 5 h 48"/>
                  <a:gd name="T30" fmla="*/ 36 w 49"/>
                  <a:gd name="T31" fmla="*/ 5 h 48"/>
                  <a:gd name="T32" fmla="*/ 43 w 49"/>
                  <a:gd name="T33" fmla="*/ 15 h 48"/>
                  <a:gd name="T34" fmla="*/ 40 w 49"/>
                  <a:gd name="T35" fmla="*/ 22 h 48"/>
                  <a:gd name="T36" fmla="*/ 37 w 49"/>
                  <a:gd name="T37" fmla="*/ 19 h 48"/>
                  <a:gd name="T38" fmla="*/ 39 w 49"/>
                  <a:gd name="T39" fmla="*/ 24 h 48"/>
                  <a:gd name="T40" fmla="*/ 49 w 49"/>
                  <a:gd name="T41" fmla="*/ 38 h 48"/>
                  <a:gd name="T42" fmla="*/ 46 w 49"/>
                  <a:gd name="T43" fmla="*/ 39 h 48"/>
                  <a:gd name="T44" fmla="*/ 45 w 49"/>
                  <a:gd name="T45" fmla="*/ 43 h 48"/>
                  <a:gd name="T46" fmla="*/ 41 w 49"/>
                  <a:gd name="T47" fmla="*/ 46 h 48"/>
                  <a:gd name="T48" fmla="*/ 39 w 49"/>
                  <a:gd name="T49" fmla="*/ 48 h 48"/>
                  <a:gd name="T50" fmla="*/ 36 w 49"/>
                  <a:gd name="T51" fmla="*/ 45 h 48"/>
                  <a:gd name="T52" fmla="*/ 39 w 49"/>
                  <a:gd name="T53" fmla="*/ 46 h 48"/>
                  <a:gd name="T54" fmla="*/ 41 w 49"/>
                  <a:gd name="T55" fmla="*/ 44 h 48"/>
                  <a:gd name="T56" fmla="*/ 44 w 49"/>
                  <a:gd name="T57" fmla="*/ 41 h 48"/>
                  <a:gd name="T58" fmla="*/ 44 w 49"/>
                  <a:gd name="T59" fmla="*/ 38 h 48"/>
                  <a:gd name="T60" fmla="*/ 38 w 49"/>
                  <a:gd name="T61" fmla="*/ 25 h 48"/>
                  <a:gd name="T62" fmla="*/ 33 w 49"/>
                  <a:gd name="T63" fmla="*/ 10 h 48"/>
                  <a:gd name="T64" fmla="*/ 35 w 49"/>
                  <a:gd name="T65" fmla="*/ 12 h 48"/>
                  <a:gd name="T66" fmla="*/ 40 w 49"/>
                  <a:gd name="T67" fmla="*/ 20 h 48"/>
                  <a:gd name="T68" fmla="*/ 42 w 49"/>
                  <a:gd name="T69" fmla="*/ 14 h 48"/>
                  <a:gd name="T70" fmla="*/ 39 w 49"/>
                  <a:gd name="T71" fmla="*/ 6 h 48"/>
                  <a:gd name="T72" fmla="*/ 34 w 49"/>
                  <a:gd name="T73" fmla="*/ 7 h 48"/>
                  <a:gd name="T74" fmla="*/ 33 w 49"/>
                  <a:gd name="T75" fmla="*/ 7 h 48"/>
                  <a:gd name="T76" fmla="*/ 31 w 49"/>
                  <a:gd name="T77" fmla="*/ 7 h 48"/>
                  <a:gd name="T78" fmla="*/ 26 w 49"/>
                  <a:gd name="T79" fmla="*/ 6 h 48"/>
                  <a:gd name="T80" fmla="*/ 20 w 49"/>
                  <a:gd name="T81" fmla="*/ 8 h 48"/>
                  <a:gd name="T82" fmla="*/ 5 w 49"/>
                  <a:gd name="T83" fmla="*/ 5 h 48"/>
                  <a:gd name="T84" fmla="*/ 5 w 49"/>
                  <a:gd name="T85" fmla="*/ 17 h 48"/>
                  <a:gd name="T86" fmla="*/ 5 w 49"/>
                  <a:gd name="T87" fmla="*/ 41 h 48"/>
                  <a:gd name="T88" fmla="*/ 13 w 49"/>
                  <a:gd name="T89" fmla="*/ 45 h 48"/>
                  <a:gd name="T90" fmla="*/ 23 w 49"/>
                  <a:gd name="T91" fmla="*/ 46 h 48"/>
                  <a:gd name="T92" fmla="*/ 33 w 49"/>
                  <a:gd name="T93" fmla="*/ 41 h 48"/>
                  <a:gd name="T94" fmla="*/ 32 w 49"/>
                  <a:gd name="T95" fmla="*/ 45 h 48"/>
                  <a:gd name="T96" fmla="*/ 36 w 49"/>
                  <a:gd name="T97" fmla="*/ 4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9" h="48">
                    <a:moveTo>
                      <a:pt x="39" y="48"/>
                    </a:moveTo>
                    <a:cubicBezTo>
                      <a:pt x="38" y="48"/>
                      <a:pt x="37" y="48"/>
                      <a:pt x="37" y="47"/>
                    </a:cubicBezTo>
                    <a:cubicBezTo>
                      <a:pt x="37" y="47"/>
                      <a:pt x="36" y="47"/>
                      <a:pt x="36" y="47"/>
                    </a:cubicBezTo>
                    <a:cubicBezTo>
                      <a:pt x="34" y="47"/>
                      <a:pt x="33" y="47"/>
                      <a:pt x="32" y="47"/>
                    </a:cubicBezTo>
                    <a:cubicBezTo>
                      <a:pt x="31" y="47"/>
                      <a:pt x="30" y="47"/>
                      <a:pt x="29" y="47"/>
                    </a:cubicBezTo>
                    <a:cubicBezTo>
                      <a:pt x="28" y="47"/>
                      <a:pt x="28" y="47"/>
                      <a:pt x="28" y="47"/>
                    </a:cubicBezTo>
                    <a:cubicBezTo>
                      <a:pt x="27" y="47"/>
                      <a:pt x="25" y="48"/>
                      <a:pt x="23" y="48"/>
                    </a:cubicBezTo>
                    <a:cubicBezTo>
                      <a:pt x="21" y="48"/>
                      <a:pt x="19" y="47"/>
                      <a:pt x="17" y="47"/>
                    </a:cubicBezTo>
                    <a:cubicBezTo>
                      <a:pt x="16" y="47"/>
                      <a:pt x="14" y="47"/>
                      <a:pt x="13" y="47"/>
                    </a:cubicBezTo>
                    <a:cubicBezTo>
                      <a:pt x="4" y="47"/>
                      <a:pt x="4" y="47"/>
                      <a:pt x="4" y="47"/>
                    </a:cubicBezTo>
                    <a:cubicBezTo>
                      <a:pt x="4" y="47"/>
                      <a:pt x="4" y="47"/>
                      <a:pt x="4" y="47"/>
                    </a:cubicBezTo>
                    <a:cubicBezTo>
                      <a:pt x="3" y="46"/>
                      <a:pt x="3" y="46"/>
                      <a:pt x="3" y="41"/>
                    </a:cubicBezTo>
                    <a:cubicBezTo>
                      <a:pt x="3" y="41"/>
                      <a:pt x="3" y="41"/>
                      <a:pt x="3" y="41"/>
                    </a:cubicBezTo>
                    <a:cubicBezTo>
                      <a:pt x="3" y="33"/>
                      <a:pt x="3" y="25"/>
                      <a:pt x="3" y="17"/>
                    </a:cubicBezTo>
                    <a:cubicBezTo>
                      <a:pt x="3" y="16"/>
                      <a:pt x="3" y="15"/>
                      <a:pt x="2" y="13"/>
                    </a:cubicBezTo>
                    <a:cubicBezTo>
                      <a:pt x="1" y="10"/>
                      <a:pt x="0" y="6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9" y="3"/>
                      <a:pt x="12" y="4"/>
                      <a:pt x="16" y="5"/>
                    </a:cubicBezTo>
                    <a:cubicBezTo>
                      <a:pt x="19" y="6"/>
                      <a:pt x="21" y="6"/>
                      <a:pt x="24" y="4"/>
                    </a:cubicBezTo>
                    <a:cubicBezTo>
                      <a:pt x="25" y="4"/>
                      <a:pt x="25" y="4"/>
                      <a:pt x="26" y="4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4" y="6"/>
                      <a:pt x="34" y="6"/>
                    </a:cubicBezTo>
                    <a:cubicBezTo>
                      <a:pt x="35" y="6"/>
                      <a:pt x="35" y="5"/>
                      <a:pt x="36" y="5"/>
                    </a:cubicBezTo>
                    <a:cubicBezTo>
                      <a:pt x="37" y="4"/>
                      <a:pt x="39" y="4"/>
                      <a:pt x="40" y="5"/>
                    </a:cubicBezTo>
                    <a:cubicBezTo>
                      <a:pt x="42" y="5"/>
                      <a:pt x="44" y="14"/>
                      <a:pt x="43" y="15"/>
                    </a:cubicBezTo>
                    <a:cubicBezTo>
                      <a:pt x="43" y="15"/>
                      <a:pt x="43" y="16"/>
                      <a:pt x="43" y="16"/>
                    </a:cubicBezTo>
                    <a:cubicBezTo>
                      <a:pt x="43" y="19"/>
                      <a:pt x="42" y="22"/>
                      <a:pt x="40" y="22"/>
                    </a:cubicBezTo>
                    <a:cubicBezTo>
                      <a:pt x="39" y="22"/>
                      <a:pt x="39" y="21"/>
                      <a:pt x="38" y="20"/>
                    </a:cubicBezTo>
                    <a:cubicBezTo>
                      <a:pt x="37" y="20"/>
                      <a:pt x="37" y="19"/>
                      <a:pt x="37" y="19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8" y="21"/>
                      <a:pt x="39" y="23"/>
                      <a:pt x="39" y="24"/>
                    </a:cubicBezTo>
                    <a:cubicBezTo>
                      <a:pt x="41" y="28"/>
                      <a:pt x="43" y="34"/>
                      <a:pt x="47" y="37"/>
                    </a:cubicBezTo>
                    <a:cubicBezTo>
                      <a:pt x="49" y="38"/>
                      <a:pt x="49" y="38"/>
                      <a:pt x="49" y="38"/>
                    </a:cubicBezTo>
                    <a:cubicBezTo>
                      <a:pt x="47" y="39"/>
                      <a:pt x="47" y="39"/>
                      <a:pt x="47" y="39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6" y="40"/>
                      <a:pt x="47" y="42"/>
                      <a:pt x="45" y="43"/>
                    </a:cubicBezTo>
                    <a:cubicBezTo>
                      <a:pt x="45" y="43"/>
                      <a:pt x="45" y="43"/>
                      <a:pt x="44" y="44"/>
                    </a:cubicBezTo>
                    <a:cubicBezTo>
                      <a:pt x="43" y="45"/>
                      <a:pt x="42" y="46"/>
                      <a:pt x="41" y="46"/>
                    </a:cubicBezTo>
                    <a:cubicBezTo>
                      <a:pt x="41" y="46"/>
                      <a:pt x="41" y="46"/>
                      <a:pt x="41" y="47"/>
                    </a:cubicBezTo>
                    <a:cubicBezTo>
                      <a:pt x="40" y="47"/>
                      <a:pt x="40" y="48"/>
                      <a:pt x="39" y="48"/>
                    </a:cubicBezTo>
                    <a:cubicBezTo>
                      <a:pt x="39" y="48"/>
                      <a:pt x="39" y="48"/>
                      <a:pt x="39" y="48"/>
                    </a:cubicBezTo>
                    <a:close/>
                    <a:moveTo>
                      <a:pt x="36" y="45"/>
                    </a:moveTo>
                    <a:cubicBezTo>
                      <a:pt x="37" y="45"/>
                      <a:pt x="37" y="45"/>
                      <a:pt x="38" y="46"/>
                    </a:cubicBezTo>
                    <a:cubicBezTo>
                      <a:pt x="38" y="46"/>
                      <a:pt x="39" y="46"/>
                      <a:pt x="39" y="46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9" y="45"/>
                      <a:pt x="40" y="44"/>
                      <a:pt x="41" y="44"/>
                    </a:cubicBezTo>
                    <a:cubicBezTo>
                      <a:pt x="41" y="44"/>
                      <a:pt x="42" y="43"/>
                      <a:pt x="43" y="42"/>
                    </a:cubicBezTo>
                    <a:cubicBezTo>
                      <a:pt x="43" y="42"/>
                      <a:pt x="44" y="42"/>
                      <a:pt x="44" y="41"/>
                    </a:cubicBezTo>
                    <a:cubicBezTo>
                      <a:pt x="45" y="41"/>
                      <a:pt x="45" y="41"/>
                      <a:pt x="44" y="40"/>
                    </a:cubicBezTo>
                    <a:cubicBezTo>
                      <a:pt x="44" y="39"/>
                      <a:pt x="44" y="39"/>
                      <a:pt x="44" y="38"/>
                    </a:cubicBezTo>
                    <a:cubicBezTo>
                      <a:pt x="44" y="38"/>
                      <a:pt x="45" y="38"/>
                      <a:pt x="45" y="38"/>
                    </a:cubicBezTo>
                    <a:cubicBezTo>
                      <a:pt x="41" y="35"/>
                      <a:pt x="39" y="29"/>
                      <a:pt x="38" y="25"/>
                    </a:cubicBezTo>
                    <a:cubicBezTo>
                      <a:pt x="37" y="23"/>
                      <a:pt x="36" y="22"/>
                      <a:pt x="35" y="21"/>
                    </a:cubicBezTo>
                    <a:cubicBezTo>
                      <a:pt x="33" y="17"/>
                      <a:pt x="31" y="13"/>
                      <a:pt x="33" y="10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6" y="15"/>
                      <a:pt x="37" y="17"/>
                      <a:pt x="39" y="19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1" y="17"/>
                      <a:pt x="41" y="16"/>
                    </a:cubicBezTo>
                    <a:cubicBezTo>
                      <a:pt x="41" y="15"/>
                      <a:pt x="41" y="15"/>
                      <a:pt x="42" y="14"/>
                    </a:cubicBezTo>
                    <a:cubicBezTo>
                      <a:pt x="42" y="13"/>
                      <a:pt x="40" y="7"/>
                      <a:pt x="39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8" y="6"/>
                      <a:pt x="38" y="6"/>
                      <a:pt x="37" y="7"/>
                    </a:cubicBezTo>
                    <a:cubicBezTo>
                      <a:pt x="36" y="7"/>
                      <a:pt x="35" y="7"/>
                      <a:pt x="34" y="7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0" y="7"/>
                      <a:pt x="30" y="6"/>
                      <a:pt x="30" y="5"/>
                    </a:cubicBezTo>
                    <a:cubicBezTo>
                      <a:pt x="29" y="5"/>
                      <a:pt x="27" y="5"/>
                      <a:pt x="26" y="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8"/>
                      <a:pt x="17" y="8"/>
                      <a:pt x="16" y="7"/>
                    </a:cubicBezTo>
                    <a:cubicBezTo>
                      <a:pt x="12" y="6"/>
                      <a:pt x="9" y="5"/>
                      <a:pt x="5" y="5"/>
                    </a:cubicBezTo>
                    <a:cubicBezTo>
                      <a:pt x="3" y="7"/>
                      <a:pt x="3" y="10"/>
                      <a:pt x="4" y="13"/>
                    </a:cubicBezTo>
                    <a:cubicBezTo>
                      <a:pt x="5" y="14"/>
                      <a:pt x="5" y="16"/>
                      <a:pt x="5" y="17"/>
                    </a:cubicBezTo>
                    <a:cubicBezTo>
                      <a:pt x="5" y="25"/>
                      <a:pt x="5" y="33"/>
                      <a:pt x="5" y="41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3"/>
                      <a:pt x="5" y="44"/>
                      <a:pt x="5" y="45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4" y="45"/>
                      <a:pt x="16" y="45"/>
                      <a:pt x="17" y="45"/>
                    </a:cubicBezTo>
                    <a:cubicBezTo>
                      <a:pt x="19" y="45"/>
                      <a:pt x="21" y="46"/>
                      <a:pt x="23" y="46"/>
                    </a:cubicBezTo>
                    <a:cubicBezTo>
                      <a:pt x="26" y="46"/>
                      <a:pt x="28" y="45"/>
                      <a:pt x="29" y="44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31" y="45"/>
                      <a:pt x="31" y="45"/>
                      <a:pt x="32" y="45"/>
                    </a:cubicBezTo>
                    <a:cubicBezTo>
                      <a:pt x="33" y="45"/>
                      <a:pt x="34" y="45"/>
                      <a:pt x="36" y="45"/>
                    </a:cubicBezTo>
                    <a:cubicBezTo>
                      <a:pt x="36" y="45"/>
                      <a:pt x="36" y="45"/>
                      <a:pt x="36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0" name="Freeform 320"/>
              <p:cNvSpPr/>
              <p:nvPr/>
            </p:nvSpPr>
            <p:spPr bwMode="auto">
              <a:xfrm>
                <a:off x="2816" y="1737"/>
                <a:ext cx="50" cy="38"/>
              </a:xfrm>
              <a:custGeom>
                <a:avLst/>
                <a:gdLst>
                  <a:gd name="T0" fmla="*/ 0 w 29"/>
                  <a:gd name="T1" fmla="*/ 18 h 22"/>
                  <a:gd name="T2" fmla="*/ 4 w 29"/>
                  <a:gd name="T3" fmla="*/ 21 h 22"/>
                  <a:gd name="T4" fmla="*/ 9 w 29"/>
                  <a:gd name="T5" fmla="*/ 22 h 22"/>
                  <a:gd name="T6" fmla="*/ 15 w 29"/>
                  <a:gd name="T7" fmla="*/ 16 h 22"/>
                  <a:gd name="T8" fmla="*/ 20 w 29"/>
                  <a:gd name="T9" fmla="*/ 15 h 22"/>
                  <a:gd name="T10" fmla="*/ 25 w 29"/>
                  <a:gd name="T11" fmla="*/ 14 h 22"/>
                  <a:gd name="T12" fmla="*/ 29 w 29"/>
                  <a:gd name="T13" fmla="*/ 12 h 22"/>
                  <a:gd name="T14" fmla="*/ 27 w 29"/>
                  <a:gd name="T15" fmla="*/ 9 h 22"/>
                  <a:gd name="T16" fmla="*/ 20 w 29"/>
                  <a:gd name="T17" fmla="*/ 0 h 22"/>
                  <a:gd name="T18" fmla="*/ 6 w 29"/>
                  <a:gd name="T19" fmla="*/ 7 h 22"/>
                  <a:gd name="T20" fmla="*/ 0 w 29"/>
                  <a:gd name="T21" fmla="*/ 1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22">
                    <a:moveTo>
                      <a:pt x="0" y="18"/>
                    </a:moveTo>
                    <a:cubicBezTo>
                      <a:pt x="1" y="21"/>
                      <a:pt x="2" y="22"/>
                      <a:pt x="4" y="21"/>
                    </a:cubicBezTo>
                    <a:cubicBezTo>
                      <a:pt x="7" y="19"/>
                      <a:pt x="8" y="21"/>
                      <a:pt x="9" y="22"/>
                    </a:cubicBezTo>
                    <a:cubicBezTo>
                      <a:pt x="8" y="15"/>
                      <a:pt x="9" y="16"/>
                      <a:pt x="15" y="16"/>
                    </a:cubicBezTo>
                    <a:cubicBezTo>
                      <a:pt x="17" y="16"/>
                      <a:pt x="18" y="15"/>
                      <a:pt x="20" y="15"/>
                    </a:cubicBezTo>
                    <a:cubicBezTo>
                      <a:pt x="23" y="16"/>
                      <a:pt x="23" y="15"/>
                      <a:pt x="25" y="14"/>
                    </a:cubicBezTo>
                    <a:cubicBezTo>
                      <a:pt x="27" y="13"/>
                      <a:pt x="28" y="15"/>
                      <a:pt x="29" y="12"/>
                    </a:cubicBezTo>
                    <a:cubicBezTo>
                      <a:pt x="29" y="12"/>
                      <a:pt x="28" y="9"/>
                      <a:pt x="27" y="9"/>
                    </a:cubicBezTo>
                    <a:cubicBezTo>
                      <a:pt x="24" y="9"/>
                      <a:pt x="20" y="4"/>
                      <a:pt x="20" y="0"/>
                    </a:cubicBezTo>
                    <a:cubicBezTo>
                      <a:pt x="15" y="0"/>
                      <a:pt x="12" y="5"/>
                      <a:pt x="6" y="7"/>
                    </a:cubicBezTo>
                    <a:cubicBezTo>
                      <a:pt x="3" y="8"/>
                      <a:pt x="0" y="15"/>
                      <a:pt x="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1" name="Freeform 321"/>
              <p:cNvSpPr>
                <a:spLocks noEditPoints="1"/>
              </p:cNvSpPr>
              <p:nvPr/>
            </p:nvSpPr>
            <p:spPr bwMode="auto">
              <a:xfrm>
                <a:off x="2812" y="1736"/>
                <a:ext cx="56" cy="43"/>
              </a:xfrm>
              <a:custGeom>
                <a:avLst/>
                <a:gdLst>
                  <a:gd name="T0" fmla="*/ 13 w 32"/>
                  <a:gd name="T1" fmla="*/ 25 h 25"/>
                  <a:gd name="T2" fmla="*/ 11 w 32"/>
                  <a:gd name="T3" fmla="*/ 24 h 25"/>
                  <a:gd name="T4" fmla="*/ 10 w 32"/>
                  <a:gd name="T5" fmla="*/ 23 h 25"/>
                  <a:gd name="T6" fmla="*/ 7 w 32"/>
                  <a:gd name="T7" fmla="*/ 22 h 25"/>
                  <a:gd name="T8" fmla="*/ 4 w 32"/>
                  <a:gd name="T9" fmla="*/ 23 h 25"/>
                  <a:gd name="T10" fmla="*/ 4 w 32"/>
                  <a:gd name="T11" fmla="*/ 23 h 25"/>
                  <a:gd name="T12" fmla="*/ 1 w 32"/>
                  <a:gd name="T13" fmla="*/ 20 h 25"/>
                  <a:gd name="T14" fmla="*/ 0 w 32"/>
                  <a:gd name="T15" fmla="*/ 20 h 25"/>
                  <a:gd name="T16" fmla="*/ 1 w 32"/>
                  <a:gd name="T17" fmla="*/ 19 h 25"/>
                  <a:gd name="T18" fmla="*/ 8 w 32"/>
                  <a:gd name="T19" fmla="*/ 7 h 25"/>
                  <a:gd name="T20" fmla="*/ 14 w 32"/>
                  <a:gd name="T21" fmla="*/ 4 h 25"/>
                  <a:gd name="T22" fmla="*/ 22 w 32"/>
                  <a:gd name="T23" fmla="*/ 0 h 25"/>
                  <a:gd name="T24" fmla="*/ 24 w 32"/>
                  <a:gd name="T25" fmla="*/ 0 h 25"/>
                  <a:gd name="T26" fmla="*/ 23 w 32"/>
                  <a:gd name="T27" fmla="*/ 1 h 25"/>
                  <a:gd name="T28" fmla="*/ 25 w 32"/>
                  <a:gd name="T29" fmla="*/ 6 h 25"/>
                  <a:gd name="T30" fmla="*/ 29 w 32"/>
                  <a:gd name="T31" fmla="*/ 9 h 25"/>
                  <a:gd name="T32" fmla="*/ 31 w 32"/>
                  <a:gd name="T33" fmla="*/ 10 h 25"/>
                  <a:gd name="T34" fmla="*/ 32 w 32"/>
                  <a:gd name="T35" fmla="*/ 13 h 25"/>
                  <a:gd name="T36" fmla="*/ 30 w 32"/>
                  <a:gd name="T37" fmla="*/ 16 h 25"/>
                  <a:gd name="T38" fmla="*/ 29 w 32"/>
                  <a:gd name="T39" fmla="*/ 16 h 25"/>
                  <a:gd name="T40" fmla="*/ 28 w 32"/>
                  <a:gd name="T41" fmla="*/ 16 h 25"/>
                  <a:gd name="T42" fmla="*/ 26 w 32"/>
                  <a:gd name="T43" fmla="*/ 17 h 25"/>
                  <a:gd name="T44" fmla="*/ 22 w 32"/>
                  <a:gd name="T45" fmla="*/ 17 h 25"/>
                  <a:gd name="T46" fmla="*/ 20 w 32"/>
                  <a:gd name="T47" fmla="*/ 18 h 25"/>
                  <a:gd name="T48" fmla="*/ 18 w 32"/>
                  <a:gd name="T49" fmla="*/ 18 h 25"/>
                  <a:gd name="T50" fmla="*/ 16 w 32"/>
                  <a:gd name="T51" fmla="*/ 18 h 25"/>
                  <a:gd name="T52" fmla="*/ 14 w 32"/>
                  <a:gd name="T53" fmla="*/ 18 h 25"/>
                  <a:gd name="T54" fmla="*/ 12 w 32"/>
                  <a:gd name="T55" fmla="*/ 18 h 25"/>
                  <a:gd name="T56" fmla="*/ 12 w 32"/>
                  <a:gd name="T57" fmla="*/ 23 h 25"/>
                  <a:gd name="T58" fmla="*/ 13 w 32"/>
                  <a:gd name="T59" fmla="*/ 25 h 25"/>
                  <a:gd name="T60" fmla="*/ 3 w 32"/>
                  <a:gd name="T61" fmla="*/ 19 h 25"/>
                  <a:gd name="T62" fmla="*/ 4 w 32"/>
                  <a:gd name="T63" fmla="*/ 21 h 25"/>
                  <a:gd name="T64" fmla="*/ 6 w 32"/>
                  <a:gd name="T65" fmla="*/ 21 h 25"/>
                  <a:gd name="T66" fmla="*/ 10 w 32"/>
                  <a:gd name="T67" fmla="*/ 21 h 25"/>
                  <a:gd name="T68" fmla="*/ 10 w 32"/>
                  <a:gd name="T69" fmla="*/ 17 h 25"/>
                  <a:gd name="T70" fmla="*/ 14 w 32"/>
                  <a:gd name="T71" fmla="*/ 16 h 25"/>
                  <a:gd name="T72" fmla="*/ 16 w 32"/>
                  <a:gd name="T73" fmla="*/ 16 h 25"/>
                  <a:gd name="T74" fmla="*/ 17 w 32"/>
                  <a:gd name="T75" fmla="*/ 16 h 25"/>
                  <a:gd name="T76" fmla="*/ 17 w 32"/>
                  <a:gd name="T77" fmla="*/ 16 h 25"/>
                  <a:gd name="T78" fmla="*/ 19 w 32"/>
                  <a:gd name="T79" fmla="*/ 16 h 25"/>
                  <a:gd name="T80" fmla="*/ 22 w 32"/>
                  <a:gd name="T81" fmla="*/ 16 h 25"/>
                  <a:gd name="T82" fmla="*/ 24 w 32"/>
                  <a:gd name="T83" fmla="*/ 16 h 25"/>
                  <a:gd name="T84" fmla="*/ 25 w 32"/>
                  <a:gd name="T85" fmla="*/ 15 h 25"/>
                  <a:gd name="T86" fmla="*/ 27 w 32"/>
                  <a:gd name="T87" fmla="*/ 14 h 25"/>
                  <a:gd name="T88" fmla="*/ 29 w 32"/>
                  <a:gd name="T89" fmla="*/ 14 h 25"/>
                  <a:gd name="T90" fmla="*/ 30 w 32"/>
                  <a:gd name="T91" fmla="*/ 14 h 25"/>
                  <a:gd name="T92" fmla="*/ 30 w 32"/>
                  <a:gd name="T93" fmla="*/ 13 h 25"/>
                  <a:gd name="T94" fmla="*/ 29 w 32"/>
                  <a:gd name="T95" fmla="*/ 11 h 25"/>
                  <a:gd name="T96" fmla="*/ 23 w 32"/>
                  <a:gd name="T97" fmla="*/ 7 h 25"/>
                  <a:gd name="T98" fmla="*/ 21 w 32"/>
                  <a:gd name="T99" fmla="*/ 2 h 25"/>
                  <a:gd name="T100" fmla="*/ 15 w 32"/>
                  <a:gd name="T101" fmla="*/ 5 h 25"/>
                  <a:gd name="T102" fmla="*/ 8 w 32"/>
                  <a:gd name="T103" fmla="*/ 9 h 25"/>
                  <a:gd name="T104" fmla="*/ 3 w 32"/>
                  <a:gd name="T105" fmla="*/ 1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2" h="25">
                    <a:moveTo>
                      <a:pt x="13" y="25"/>
                    </a:move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3"/>
                      <a:pt x="10" y="23"/>
                      <a:pt x="10" y="23"/>
                    </a:cubicBezTo>
                    <a:cubicBezTo>
                      <a:pt x="9" y="22"/>
                      <a:pt x="8" y="22"/>
                      <a:pt x="7" y="22"/>
                    </a:cubicBezTo>
                    <a:cubicBezTo>
                      <a:pt x="6" y="23"/>
                      <a:pt x="5" y="23"/>
                      <a:pt x="4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2" y="23"/>
                      <a:pt x="1" y="21"/>
                      <a:pt x="1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6"/>
                      <a:pt x="4" y="8"/>
                      <a:pt x="8" y="7"/>
                    </a:cubicBezTo>
                    <a:cubicBezTo>
                      <a:pt x="10" y="6"/>
                      <a:pt x="12" y="5"/>
                      <a:pt x="14" y="4"/>
                    </a:cubicBezTo>
                    <a:cubicBezTo>
                      <a:pt x="16" y="2"/>
                      <a:pt x="19" y="0"/>
                      <a:pt x="22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2"/>
                      <a:pt x="24" y="4"/>
                      <a:pt x="25" y="6"/>
                    </a:cubicBezTo>
                    <a:cubicBezTo>
                      <a:pt x="26" y="8"/>
                      <a:pt x="28" y="9"/>
                      <a:pt x="29" y="9"/>
                    </a:cubicBezTo>
                    <a:cubicBezTo>
                      <a:pt x="30" y="9"/>
                      <a:pt x="30" y="9"/>
                      <a:pt x="31" y="10"/>
                    </a:cubicBezTo>
                    <a:cubicBezTo>
                      <a:pt x="31" y="10"/>
                      <a:pt x="32" y="12"/>
                      <a:pt x="32" y="13"/>
                    </a:cubicBezTo>
                    <a:cubicBezTo>
                      <a:pt x="32" y="14"/>
                      <a:pt x="31" y="16"/>
                      <a:pt x="30" y="16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9" y="16"/>
                      <a:pt x="28" y="16"/>
                      <a:pt x="28" y="16"/>
                    </a:cubicBezTo>
                    <a:cubicBezTo>
                      <a:pt x="27" y="16"/>
                      <a:pt x="27" y="16"/>
                      <a:pt x="26" y="17"/>
                    </a:cubicBezTo>
                    <a:cubicBezTo>
                      <a:pt x="25" y="18"/>
                      <a:pt x="24" y="18"/>
                      <a:pt x="22" y="17"/>
                    </a:cubicBezTo>
                    <a:cubicBezTo>
                      <a:pt x="21" y="17"/>
                      <a:pt x="20" y="17"/>
                      <a:pt x="20" y="18"/>
                    </a:cubicBezTo>
                    <a:cubicBezTo>
                      <a:pt x="19" y="18"/>
                      <a:pt x="18" y="18"/>
                      <a:pt x="18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8"/>
                      <a:pt x="14" y="18"/>
                      <a:pt x="14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9"/>
                      <a:pt x="12" y="21"/>
                      <a:pt x="12" y="23"/>
                    </a:cubicBezTo>
                    <a:lnTo>
                      <a:pt x="13" y="25"/>
                    </a:lnTo>
                    <a:close/>
                    <a:moveTo>
                      <a:pt x="3" y="19"/>
                    </a:moveTo>
                    <a:cubicBezTo>
                      <a:pt x="3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6" y="21"/>
                    </a:cubicBezTo>
                    <a:cubicBezTo>
                      <a:pt x="8" y="20"/>
                      <a:pt x="9" y="20"/>
                      <a:pt x="10" y="21"/>
                    </a:cubicBezTo>
                    <a:cubicBezTo>
                      <a:pt x="10" y="19"/>
                      <a:pt x="10" y="18"/>
                      <a:pt x="10" y="17"/>
                    </a:cubicBezTo>
                    <a:cubicBezTo>
                      <a:pt x="11" y="16"/>
                      <a:pt x="12" y="16"/>
                      <a:pt x="14" y="16"/>
                    </a:cubicBezTo>
                    <a:cubicBezTo>
                      <a:pt x="14" y="16"/>
                      <a:pt x="15" y="16"/>
                      <a:pt x="16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8" y="16"/>
                      <a:pt x="19" y="16"/>
                      <a:pt x="19" y="16"/>
                    </a:cubicBezTo>
                    <a:cubicBezTo>
                      <a:pt x="20" y="15"/>
                      <a:pt x="21" y="15"/>
                      <a:pt x="22" y="16"/>
                    </a:cubicBezTo>
                    <a:cubicBezTo>
                      <a:pt x="23" y="16"/>
                      <a:pt x="23" y="16"/>
                      <a:pt x="24" y="16"/>
                    </a:cubicBezTo>
                    <a:cubicBezTo>
                      <a:pt x="24" y="16"/>
                      <a:pt x="24" y="16"/>
                      <a:pt x="25" y="15"/>
                    </a:cubicBezTo>
                    <a:cubicBezTo>
                      <a:pt x="25" y="15"/>
                      <a:pt x="26" y="14"/>
                      <a:pt x="27" y="14"/>
                    </a:cubicBezTo>
                    <a:cubicBezTo>
                      <a:pt x="28" y="14"/>
                      <a:pt x="28" y="14"/>
                      <a:pt x="29" y="14"/>
                    </a:cubicBezTo>
                    <a:cubicBezTo>
                      <a:pt x="29" y="14"/>
                      <a:pt x="30" y="14"/>
                      <a:pt x="30" y="14"/>
                    </a:cubicBezTo>
                    <a:cubicBezTo>
                      <a:pt x="30" y="14"/>
                      <a:pt x="30" y="14"/>
                      <a:pt x="30" y="13"/>
                    </a:cubicBezTo>
                    <a:cubicBezTo>
                      <a:pt x="30" y="13"/>
                      <a:pt x="30" y="11"/>
                      <a:pt x="29" y="11"/>
                    </a:cubicBezTo>
                    <a:cubicBezTo>
                      <a:pt x="27" y="11"/>
                      <a:pt x="25" y="9"/>
                      <a:pt x="23" y="7"/>
                    </a:cubicBezTo>
                    <a:cubicBezTo>
                      <a:pt x="22" y="5"/>
                      <a:pt x="21" y="4"/>
                      <a:pt x="21" y="2"/>
                    </a:cubicBezTo>
                    <a:cubicBezTo>
                      <a:pt x="19" y="3"/>
                      <a:pt x="17" y="4"/>
                      <a:pt x="15" y="5"/>
                    </a:cubicBezTo>
                    <a:cubicBezTo>
                      <a:pt x="13" y="6"/>
                      <a:pt x="11" y="8"/>
                      <a:pt x="8" y="9"/>
                    </a:cubicBezTo>
                    <a:cubicBezTo>
                      <a:pt x="6" y="9"/>
                      <a:pt x="3" y="16"/>
                      <a:pt x="3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2" name="Freeform 322"/>
              <p:cNvSpPr/>
              <p:nvPr/>
            </p:nvSpPr>
            <p:spPr bwMode="auto">
              <a:xfrm>
                <a:off x="3048" y="1853"/>
                <a:ext cx="13" cy="17"/>
              </a:xfrm>
              <a:custGeom>
                <a:avLst/>
                <a:gdLst>
                  <a:gd name="T0" fmla="*/ 0 w 7"/>
                  <a:gd name="T1" fmla="*/ 3 h 10"/>
                  <a:gd name="T2" fmla="*/ 0 w 7"/>
                  <a:gd name="T3" fmla="*/ 2 h 10"/>
                  <a:gd name="T4" fmla="*/ 5 w 7"/>
                  <a:gd name="T5" fmla="*/ 1 h 10"/>
                  <a:gd name="T6" fmla="*/ 3 w 7"/>
                  <a:gd name="T7" fmla="*/ 9 h 10"/>
                  <a:gd name="T8" fmla="*/ 0 w 7"/>
                  <a:gd name="T9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0">
                    <a:moveTo>
                      <a:pt x="0" y="3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" y="4"/>
                      <a:pt x="3" y="0"/>
                      <a:pt x="5" y="1"/>
                    </a:cubicBezTo>
                    <a:cubicBezTo>
                      <a:pt x="4" y="3"/>
                      <a:pt x="7" y="7"/>
                      <a:pt x="3" y="9"/>
                    </a:cubicBezTo>
                    <a:cubicBezTo>
                      <a:pt x="0" y="10"/>
                      <a:pt x="0" y="5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3" name="Freeform 323"/>
              <p:cNvSpPr>
                <a:spLocks noEditPoints="1"/>
              </p:cNvSpPr>
              <p:nvPr/>
            </p:nvSpPr>
            <p:spPr bwMode="auto">
              <a:xfrm>
                <a:off x="3045" y="1853"/>
                <a:ext cx="16" cy="17"/>
              </a:xfrm>
              <a:custGeom>
                <a:avLst/>
                <a:gdLst>
                  <a:gd name="T0" fmla="*/ 4 w 9"/>
                  <a:gd name="T1" fmla="*/ 10 h 10"/>
                  <a:gd name="T2" fmla="*/ 1 w 9"/>
                  <a:gd name="T3" fmla="*/ 4 h 10"/>
                  <a:gd name="T4" fmla="*/ 1 w 9"/>
                  <a:gd name="T5" fmla="*/ 3 h 10"/>
                  <a:gd name="T6" fmla="*/ 0 w 9"/>
                  <a:gd name="T7" fmla="*/ 3 h 10"/>
                  <a:gd name="T8" fmla="*/ 1 w 9"/>
                  <a:gd name="T9" fmla="*/ 2 h 10"/>
                  <a:gd name="T10" fmla="*/ 1 w 9"/>
                  <a:gd name="T11" fmla="*/ 1 h 10"/>
                  <a:gd name="T12" fmla="*/ 2 w 9"/>
                  <a:gd name="T13" fmla="*/ 0 h 10"/>
                  <a:gd name="T14" fmla="*/ 3 w 9"/>
                  <a:gd name="T15" fmla="*/ 1 h 10"/>
                  <a:gd name="T16" fmla="*/ 3 w 9"/>
                  <a:gd name="T17" fmla="*/ 2 h 10"/>
                  <a:gd name="T18" fmla="*/ 4 w 9"/>
                  <a:gd name="T19" fmla="*/ 1 h 10"/>
                  <a:gd name="T20" fmla="*/ 8 w 9"/>
                  <a:gd name="T21" fmla="*/ 0 h 10"/>
                  <a:gd name="T22" fmla="*/ 9 w 9"/>
                  <a:gd name="T23" fmla="*/ 1 h 10"/>
                  <a:gd name="T24" fmla="*/ 8 w 9"/>
                  <a:gd name="T25" fmla="*/ 2 h 10"/>
                  <a:gd name="T26" fmla="*/ 8 w 9"/>
                  <a:gd name="T27" fmla="*/ 4 h 10"/>
                  <a:gd name="T28" fmla="*/ 6 w 9"/>
                  <a:gd name="T29" fmla="*/ 9 h 10"/>
                  <a:gd name="T30" fmla="*/ 4 w 9"/>
                  <a:gd name="T31" fmla="*/ 10 h 10"/>
                  <a:gd name="T32" fmla="*/ 3 w 9"/>
                  <a:gd name="T33" fmla="*/ 3 h 10"/>
                  <a:gd name="T34" fmla="*/ 3 w 9"/>
                  <a:gd name="T35" fmla="*/ 4 h 10"/>
                  <a:gd name="T36" fmla="*/ 4 w 9"/>
                  <a:gd name="T37" fmla="*/ 8 h 10"/>
                  <a:gd name="T38" fmla="*/ 5 w 9"/>
                  <a:gd name="T39" fmla="*/ 8 h 10"/>
                  <a:gd name="T40" fmla="*/ 6 w 9"/>
                  <a:gd name="T41" fmla="*/ 4 h 10"/>
                  <a:gd name="T42" fmla="*/ 6 w 9"/>
                  <a:gd name="T43" fmla="*/ 2 h 10"/>
                  <a:gd name="T44" fmla="*/ 5 w 9"/>
                  <a:gd name="T45" fmla="*/ 3 h 10"/>
                  <a:gd name="T46" fmla="*/ 3 w 9"/>
                  <a:gd name="T47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" h="10">
                    <a:moveTo>
                      <a:pt x="4" y="10"/>
                    </a:moveTo>
                    <a:cubicBezTo>
                      <a:pt x="2" y="10"/>
                      <a:pt x="1" y="6"/>
                      <a:pt x="1" y="4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4" y="1"/>
                      <a:pt x="4" y="1"/>
                    </a:cubicBezTo>
                    <a:cubicBezTo>
                      <a:pt x="5" y="1"/>
                      <a:pt x="6" y="0"/>
                      <a:pt x="8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3"/>
                      <a:pt x="8" y="4"/>
                    </a:cubicBezTo>
                    <a:cubicBezTo>
                      <a:pt x="9" y="6"/>
                      <a:pt x="9" y="8"/>
                      <a:pt x="6" y="9"/>
                    </a:cubicBezTo>
                    <a:cubicBezTo>
                      <a:pt x="5" y="10"/>
                      <a:pt x="5" y="10"/>
                      <a:pt x="4" y="10"/>
                    </a:cubicBezTo>
                    <a:close/>
                    <a:moveTo>
                      <a:pt x="3" y="3"/>
                    </a:move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8"/>
                      <a:pt x="4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7" y="7"/>
                      <a:pt x="7" y="6"/>
                      <a:pt x="6" y="4"/>
                    </a:cubicBezTo>
                    <a:cubicBezTo>
                      <a:pt x="6" y="3"/>
                      <a:pt x="6" y="3"/>
                      <a:pt x="6" y="2"/>
                    </a:cubicBezTo>
                    <a:cubicBezTo>
                      <a:pt x="6" y="2"/>
                      <a:pt x="6" y="2"/>
                      <a:pt x="5" y="3"/>
                    </a:cubicBezTo>
                    <a:cubicBezTo>
                      <a:pt x="5" y="3"/>
                      <a:pt x="4" y="4"/>
                      <a:pt x="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4" name="Freeform 324"/>
              <p:cNvSpPr/>
              <p:nvPr/>
            </p:nvSpPr>
            <p:spPr bwMode="auto">
              <a:xfrm>
                <a:off x="3073" y="1806"/>
                <a:ext cx="62" cy="68"/>
              </a:xfrm>
              <a:custGeom>
                <a:avLst/>
                <a:gdLst>
                  <a:gd name="T0" fmla="*/ 12 w 36"/>
                  <a:gd name="T1" fmla="*/ 1 h 39"/>
                  <a:gd name="T2" fmla="*/ 4 w 36"/>
                  <a:gd name="T3" fmla="*/ 3 h 39"/>
                  <a:gd name="T4" fmla="*/ 8 w 36"/>
                  <a:gd name="T5" fmla="*/ 12 h 39"/>
                  <a:gd name="T6" fmla="*/ 8 w 36"/>
                  <a:gd name="T7" fmla="*/ 20 h 39"/>
                  <a:gd name="T8" fmla="*/ 16 w 36"/>
                  <a:gd name="T9" fmla="*/ 29 h 39"/>
                  <a:gd name="T10" fmla="*/ 27 w 36"/>
                  <a:gd name="T11" fmla="*/ 36 h 39"/>
                  <a:gd name="T12" fmla="*/ 31 w 36"/>
                  <a:gd name="T13" fmla="*/ 29 h 39"/>
                  <a:gd name="T14" fmla="*/ 32 w 36"/>
                  <a:gd name="T15" fmla="*/ 22 h 39"/>
                  <a:gd name="T16" fmla="*/ 32 w 36"/>
                  <a:gd name="T17" fmla="*/ 11 h 39"/>
                  <a:gd name="T18" fmla="*/ 35 w 36"/>
                  <a:gd name="T19" fmla="*/ 4 h 39"/>
                  <a:gd name="T20" fmla="*/ 29 w 36"/>
                  <a:gd name="T21" fmla="*/ 3 h 39"/>
                  <a:gd name="T22" fmla="*/ 24 w 36"/>
                  <a:gd name="T23" fmla="*/ 5 h 39"/>
                  <a:gd name="T24" fmla="*/ 12 w 36"/>
                  <a:gd name="T25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" h="39">
                    <a:moveTo>
                      <a:pt x="12" y="1"/>
                    </a:moveTo>
                    <a:cubicBezTo>
                      <a:pt x="9" y="1"/>
                      <a:pt x="6" y="0"/>
                      <a:pt x="4" y="3"/>
                    </a:cubicBezTo>
                    <a:cubicBezTo>
                      <a:pt x="7" y="4"/>
                      <a:pt x="9" y="10"/>
                      <a:pt x="8" y="12"/>
                    </a:cubicBezTo>
                    <a:cubicBezTo>
                      <a:pt x="8" y="14"/>
                      <a:pt x="1" y="23"/>
                      <a:pt x="8" y="20"/>
                    </a:cubicBezTo>
                    <a:cubicBezTo>
                      <a:pt x="0" y="22"/>
                      <a:pt x="14" y="28"/>
                      <a:pt x="16" y="29"/>
                    </a:cubicBezTo>
                    <a:cubicBezTo>
                      <a:pt x="19" y="31"/>
                      <a:pt x="23" y="39"/>
                      <a:pt x="27" y="36"/>
                    </a:cubicBezTo>
                    <a:cubicBezTo>
                      <a:pt x="29" y="35"/>
                      <a:pt x="29" y="30"/>
                      <a:pt x="31" y="29"/>
                    </a:cubicBezTo>
                    <a:cubicBezTo>
                      <a:pt x="36" y="24"/>
                      <a:pt x="32" y="27"/>
                      <a:pt x="32" y="22"/>
                    </a:cubicBezTo>
                    <a:cubicBezTo>
                      <a:pt x="32" y="19"/>
                      <a:pt x="32" y="15"/>
                      <a:pt x="32" y="11"/>
                    </a:cubicBezTo>
                    <a:cubicBezTo>
                      <a:pt x="32" y="7"/>
                      <a:pt x="33" y="7"/>
                      <a:pt x="35" y="4"/>
                    </a:cubicBezTo>
                    <a:cubicBezTo>
                      <a:pt x="33" y="4"/>
                      <a:pt x="32" y="3"/>
                      <a:pt x="29" y="3"/>
                    </a:cubicBezTo>
                    <a:cubicBezTo>
                      <a:pt x="27" y="4"/>
                      <a:pt x="26" y="5"/>
                      <a:pt x="24" y="5"/>
                    </a:cubicBezTo>
                    <a:cubicBezTo>
                      <a:pt x="19" y="5"/>
                      <a:pt x="16" y="1"/>
                      <a:pt x="1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5" name="Freeform 325"/>
              <p:cNvSpPr>
                <a:spLocks noEditPoints="1"/>
              </p:cNvSpPr>
              <p:nvPr/>
            </p:nvSpPr>
            <p:spPr bwMode="auto">
              <a:xfrm>
                <a:off x="3078" y="1806"/>
                <a:ext cx="60" cy="66"/>
              </a:xfrm>
              <a:custGeom>
                <a:avLst/>
                <a:gdLst>
                  <a:gd name="T0" fmla="*/ 22 w 35"/>
                  <a:gd name="T1" fmla="*/ 38 h 38"/>
                  <a:gd name="T2" fmla="*/ 15 w 35"/>
                  <a:gd name="T3" fmla="*/ 33 h 38"/>
                  <a:gd name="T4" fmla="*/ 12 w 35"/>
                  <a:gd name="T5" fmla="*/ 30 h 38"/>
                  <a:gd name="T6" fmla="*/ 11 w 35"/>
                  <a:gd name="T7" fmla="*/ 29 h 38"/>
                  <a:gd name="T8" fmla="*/ 1 w 35"/>
                  <a:gd name="T9" fmla="*/ 21 h 38"/>
                  <a:gd name="T10" fmla="*/ 1 w 35"/>
                  <a:gd name="T11" fmla="*/ 21 h 38"/>
                  <a:gd name="T12" fmla="*/ 1 w 35"/>
                  <a:gd name="T13" fmla="*/ 21 h 38"/>
                  <a:gd name="T14" fmla="*/ 3 w 35"/>
                  <a:gd name="T15" fmla="*/ 14 h 38"/>
                  <a:gd name="T16" fmla="*/ 4 w 35"/>
                  <a:gd name="T17" fmla="*/ 12 h 38"/>
                  <a:gd name="T18" fmla="*/ 1 w 35"/>
                  <a:gd name="T19" fmla="*/ 4 h 38"/>
                  <a:gd name="T20" fmla="*/ 0 w 35"/>
                  <a:gd name="T21" fmla="*/ 4 h 38"/>
                  <a:gd name="T22" fmla="*/ 0 w 35"/>
                  <a:gd name="T23" fmla="*/ 3 h 38"/>
                  <a:gd name="T24" fmla="*/ 6 w 35"/>
                  <a:gd name="T25" fmla="*/ 0 h 38"/>
                  <a:gd name="T26" fmla="*/ 7 w 35"/>
                  <a:gd name="T27" fmla="*/ 0 h 38"/>
                  <a:gd name="T28" fmla="*/ 9 w 35"/>
                  <a:gd name="T29" fmla="*/ 0 h 38"/>
                  <a:gd name="T30" fmla="*/ 10 w 35"/>
                  <a:gd name="T31" fmla="*/ 0 h 38"/>
                  <a:gd name="T32" fmla="*/ 15 w 35"/>
                  <a:gd name="T33" fmla="*/ 2 h 38"/>
                  <a:gd name="T34" fmla="*/ 21 w 35"/>
                  <a:gd name="T35" fmla="*/ 4 h 38"/>
                  <a:gd name="T36" fmla="*/ 23 w 35"/>
                  <a:gd name="T37" fmla="*/ 3 h 38"/>
                  <a:gd name="T38" fmla="*/ 26 w 35"/>
                  <a:gd name="T39" fmla="*/ 2 h 38"/>
                  <a:gd name="T40" fmla="*/ 30 w 35"/>
                  <a:gd name="T41" fmla="*/ 3 h 38"/>
                  <a:gd name="T42" fmla="*/ 32 w 35"/>
                  <a:gd name="T43" fmla="*/ 3 h 38"/>
                  <a:gd name="T44" fmla="*/ 35 w 35"/>
                  <a:gd name="T45" fmla="*/ 2 h 38"/>
                  <a:gd name="T46" fmla="*/ 32 w 35"/>
                  <a:gd name="T47" fmla="*/ 5 h 38"/>
                  <a:gd name="T48" fmla="*/ 30 w 35"/>
                  <a:gd name="T49" fmla="*/ 11 h 38"/>
                  <a:gd name="T50" fmla="*/ 30 w 35"/>
                  <a:gd name="T51" fmla="*/ 22 h 38"/>
                  <a:gd name="T52" fmla="*/ 31 w 35"/>
                  <a:gd name="T53" fmla="*/ 25 h 38"/>
                  <a:gd name="T54" fmla="*/ 31 w 35"/>
                  <a:gd name="T55" fmla="*/ 26 h 38"/>
                  <a:gd name="T56" fmla="*/ 28 w 35"/>
                  <a:gd name="T57" fmla="*/ 29 h 38"/>
                  <a:gd name="T58" fmla="*/ 27 w 35"/>
                  <a:gd name="T59" fmla="*/ 33 h 38"/>
                  <a:gd name="T60" fmla="*/ 24 w 35"/>
                  <a:gd name="T61" fmla="*/ 37 h 38"/>
                  <a:gd name="T62" fmla="*/ 22 w 35"/>
                  <a:gd name="T63" fmla="*/ 38 h 38"/>
                  <a:gd name="T64" fmla="*/ 4 w 35"/>
                  <a:gd name="T65" fmla="*/ 21 h 38"/>
                  <a:gd name="T66" fmla="*/ 3 w 35"/>
                  <a:gd name="T67" fmla="*/ 22 h 38"/>
                  <a:gd name="T68" fmla="*/ 12 w 35"/>
                  <a:gd name="T69" fmla="*/ 27 h 38"/>
                  <a:gd name="T70" fmla="*/ 13 w 35"/>
                  <a:gd name="T71" fmla="*/ 28 h 38"/>
                  <a:gd name="T72" fmla="*/ 17 w 35"/>
                  <a:gd name="T73" fmla="*/ 32 h 38"/>
                  <a:gd name="T74" fmla="*/ 22 w 35"/>
                  <a:gd name="T75" fmla="*/ 36 h 38"/>
                  <a:gd name="T76" fmla="*/ 23 w 35"/>
                  <a:gd name="T77" fmla="*/ 35 h 38"/>
                  <a:gd name="T78" fmla="*/ 25 w 35"/>
                  <a:gd name="T79" fmla="*/ 32 h 38"/>
                  <a:gd name="T80" fmla="*/ 27 w 35"/>
                  <a:gd name="T81" fmla="*/ 28 h 38"/>
                  <a:gd name="T82" fmla="*/ 29 w 35"/>
                  <a:gd name="T83" fmla="*/ 26 h 38"/>
                  <a:gd name="T84" fmla="*/ 28 w 35"/>
                  <a:gd name="T85" fmla="*/ 22 h 38"/>
                  <a:gd name="T86" fmla="*/ 28 w 35"/>
                  <a:gd name="T87" fmla="*/ 11 h 38"/>
                  <a:gd name="T88" fmla="*/ 30 w 35"/>
                  <a:gd name="T89" fmla="*/ 5 h 38"/>
                  <a:gd name="T90" fmla="*/ 29 w 35"/>
                  <a:gd name="T91" fmla="*/ 4 h 38"/>
                  <a:gd name="T92" fmla="*/ 26 w 35"/>
                  <a:gd name="T93" fmla="*/ 4 h 38"/>
                  <a:gd name="T94" fmla="*/ 24 w 35"/>
                  <a:gd name="T95" fmla="*/ 5 h 38"/>
                  <a:gd name="T96" fmla="*/ 21 w 35"/>
                  <a:gd name="T97" fmla="*/ 6 h 38"/>
                  <a:gd name="T98" fmla="*/ 21 w 35"/>
                  <a:gd name="T99" fmla="*/ 6 h 38"/>
                  <a:gd name="T100" fmla="*/ 14 w 35"/>
                  <a:gd name="T101" fmla="*/ 4 h 38"/>
                  <a:gd name="T102" fmla="*/ 9 w 35"/>
                  <a:gd name="T103" fmla="*/ 2 h 38"/>
                  <a:gd name="T104" fmla="*/ 7 w 35"/>
                  <a:gd name="T105" fmla="*/ 2 h 38"/>
                  <a:gd name="T106" fmla="*/ 6 w 35"/>
                  <a:gd name="T107" fmla="*/ 2 h 38"/>
                  <a:gd name="T108" fmla="*/ 3 w 35"/>
                  <a:gd name="T109" fmla="*/ 3 h 38"/>
                  <a:gd name="T110" fmla="*/ 6 w 35"/>
                  <a:gd name="T111" fmla="*/ 13 h 38"/>
                  <a:gd name="T112" fmla="*/ 5 w 35"/>
                  <a:gd name="T113" fmla="*/ 15 h 38"/>
                  <a:gd name="T114" fmla="*/ 3 w 35"/>
                  <a:gd name="T115" fmla="*/ 20 h 38"/>
                  <a:gd name="T116" fmla="*/ 3 w 35"/>
                  <a:gd name="T117" fmla="*/ 20 h 38"/>
                  <a:gd name="T118" fmla="*/ 3 w 35"/>
                  <a:gd name="T119" fmla="*/ 19 h 38"/>
                  <a:gd name="T120" fmla="*/ 4 w 35"/>
                  <a:gd name="T121" fmla="*/ 19 h 38"/>
                  <a:gd name="T122" fmla="*/ 5 w 35"/>
                  <a:gd name="T123" fmla="*/ 21 h 38"/>
                  <a:gd name="T124" fmla="*/ 4 w 35"/>
                  <a:gd name="T125" fmla="*/ 2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5" h="38">
                    <a:moveTo>
                      <a:pt x="22" y="38"/>
                    </a:moveTo>
                    <a:cubicBezTo>
                      <a:pt x="19" y="38"/>
                      <a:pt x="17" y="35"/>
                      <a:pt x="15" y="33"/>
                    </a:cubicBezTo>
                    <a:cubicBezTo>
                      <a:pt x="14" y="32"/>
                      <a:pt x="13" y="30"/>
                      <a:pt x="12" y="30"/>
                    </a:cubicBezTo>
                    <a:cubicBezTo>
                      <a:pt x="12" y="30"/>
                      <a:pt x="12" y="29"/>
                      <a:pt x="11" y="29"/>
                    </a:cubicBezTo>
                    <a:cubicBezTo>
                      <a:pt x="5" y="26"/>
                      <a:pt x="1" y="24"/>
                      <a:pt x="1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0" y="19"/>
                      <a:pt x="2" y="17"/>
                      <a:pt x="3" y="14"/>
                    </a:cubicBezTo>
                    <a:cubicBezTo>
                      <a:pt x="4" y="13"/>
                      <a:pt x="4" y="12"/>
                      <a:pt x="4" y="12"/>
                    </a:cubicBezTo>
                    <a:cubicBezTo>
                      <a:pt x="5" y="10"/>
                      <a:pt x="3" y="5"/>
                      <a:pt x="1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2" y="0"/>
                      <a:pt x="4" y="0"/>
                      <a:pt x="6" y="0"/>
                    </a:cubicBezTo>
                    <a:cubicBezTo>
                      <a:pt x="6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9" y="0"/>
                    </a:cubicBezTo>
                    <a:cubicBezTo>
                      <a:pt x="9" y="0"/>
                      <a:pt x="9" y="0"/>
                      <a:pt x="10" y="0"/>
                    </a:cubicBezTo>
                    <a:cubicBezTo>
                      <a:pt x="12" y="0"/>
                      <a:pt x="14" y="1"/>
                      <a:pt x="15" y="2"/>
                    </a:cubicBezTo>
                    <a:cubicBezTo>
                      <a:pt x="17" y="3"/>
                      <a:pt x="19" y="4"/>
                      <a:pt x="21" y="4"/>
                    </a:cubicBezTo>
                    <a:cubicBezTo>
                      <a:pt x="22" y="4"/>
                      <a:pt x="23" y="4"/>
                      <a:pt x="23" y="3"/>
                    </a:cubicBezTo>
                    <a:cubicBezTo>
                      <a:pt x="24" y="3"/>
                      <a:pt x="25" y="2"/>
                      <a:pt x="26" y="2"/>
                    </a:cubicBezTo>
                    <a:cubicBezTo>
                      <a:pt x="27" y="2"/>
                      <a:pt x="29" y="2"/>
                      <a:pt x="30" y="3"/>
                    </a:cubicBezTo>
                    <a:cubicBezTo>
                      <a:pt x="31" y="3"/>
                      <a:pt x="31" y="3"/>
                      <a:pt x="32" y="3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7"/>
                      <a:pt x="30" y="8"/>
                      <a:pt x="30" y="11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24"/>
                      <a:pt x="30" y="24"/>
                      <a:pt x="31" y="25"/>
                    </a:cubicBezTo>
                    <a:cubicBezTo>
                      <a:pt x="31" y="25"/>
                      <a:pt x="31" y="25"/>
                      <a:pt x="31" y="26"/>
                    </a:cubicBezTo>
                    <a:cubicBezTo>
                      <a:pt x="31" y="27"/>
                      <a:pt x="31" y="27"/>
                      <a:pt x="28" y="29"/>
                    </a:cubicBezTo>
                    <a:cubicBezTo>
                      <a:pt x="28" y="30"/>
                      <a:pt x="27" y="31"/>
                      <a:pt x="27" y="33"/>
                    </a:cubicBezTo>
                    <a:cubicBezTo>
                      <a:pt x="26" y="34"/>
                      <a:pt x="26" y="36"/>
                      <a:pt x="24" y="37"/>
                    </a:cubicBezTo>
                    <a:cubicBezTo>
                      <a:pt x="24" y="37"/>
                      <a:pt x="23" y="38"/>
                      <a:pt x="22" y="38"/>
                    </a:cubicBezTo>
                    <a:close/>
                    <a:moveTo>
                      <a:pt x="4" y="21"/>
                    </a:moveTo>
                    <a:cubicBezTo>
                      <a:pt x="3" y="21"/>
                      <a:pt x="3" y="22"/>
                      <a:pt x="3" y="22"/>
                    </a:cubicBezTo>
                    <a:cubicBezTo>
                      <a:pt x="3" y="22"/>
                      <a:pt x="4" y="24"/>
                      <a:pt x="12" y="27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5" y="29"/>
                      <a:pt x="16" y="30"/>
                      <a:pt x="17" y="32"/>
                    </a:cubicBezTo>
                    <a:cubicBezTo>
                      <a:pt x="19" y="34"/>
                      <a:pt x="20" y="36"/>
                      <a:pt x="22" y="36"/>
                    </a:cubicBezTo>
                    <a:cubicBezTo>
                      <a:pt x="22" y="36"/>
                      <a:pt x="23" y="35"/>
                      <a:pt x="23" y="35"/>
                    </a:cubicBezTo>
                    <a:cubicBezTo>
                      <a:pt x="24" y="35"/>
                      <a:pt x="24" y="33"/>
                      <a:pt x="25" y="32"/>
                    </a:cubicBezTo>
                    <a:cubicBezTo>
                      <a:pt x="25" y="31"/>
                      <a:pt x="26" y="29"/>
                      <a:pt x="27" y="28"/>
                    </a:cubicBezTo>
                    <a:cubicBezTo>
                      <a:pt x="28" y="27"/>
                      <a:pt x="29" y="26"/>
                      <a:pt x="29" y="26"/>
                    </a:cubicBezTo>
                    <a:cubicBezTo>
                      <a:pt x="29" y="25"/>
                      <a:pt x="28" y="24"/>
                      <a:pt x="28" y="22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8"/>
                      <a:pt x="29" y="7"/>
                      <a:pt x="30" y="5"/>
                    </a:cubicBezTo>
                    <a:cubicBezTo>
                      <a:pt x="30" y="5"/>
                      <a:pt x="29" y="5"/>
                      <a:pt x="29" y="4"/>
                    </a:cubicBezTo>
                    <a:cubicBezTo>
                      <a:pt x="28" y="4"/>
                      <a:pt x="27" y="4"/>
                      <a:pt x="26" y="4"/>
                    </a:cubicBezTo>
                    <a:cubicBezTo>
                      <a:pt x="26" y="4"/>
                      <a:pt x="25" y="5"/>
                      <a:pt x="24" y="5"/>
                    </a:cubicBezTo>
                    <a:cubicBezTo>
                      <a:pt x="23" y="6"/>
                      <a:pt x="22" y="6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18" y="6"/>
                      <a:pt x="16" y="5"/>
                      <a:pt x="14" y="4"/>
                    </a:cubicBezTo>
                    <a:cubicBezTo>
                      <a:pt x="13" y="3"/>
                      <a:pt x="11" y="2"/>
                      <a:pt x="9" y="2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7" y="2"/>
                      <a:pt x="6" y="2"/>
                      <a:pt x="6" y="2"/>
                    </a:cubicBezTo>
                    <a:cubicBezTo>
                      <a:pt x="4" y="2"/>
                      <a:pt x="3" y="2"/>
                      <a:pt x="3" y="3"/>
                    </a:cubicBezTo>
                    <a:cubicBezTo>
                      <a:pt x="5" y="5"/>
                      <a:pt x="7" y="10"/>
                      <a:pt x="6" y="13"/>
                    </a:cubicBezTo>
                    <a:cubicBezTo>
                      <a:pt x="6" y="13"/>
                      <a:pt x="6" y="14"/>
                      <a:pt x="5" y="15"/>
                    </a:cubicBezTo>
                    <a:cubicBezTo>
                      <a:pt x="4" y="16"/>
                      <a:pt x="3" y="19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4" y="19"/>
                      <a:pt x="4" y="19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4" y="21"/>
                      <a:pt x="4" y="21"/>
                      <a:pt x="4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6" name="Freeform 326"/>
              <p:cNvSpPr/>
              <p:nvPr/>
            </p:nvSpPr>
            <p:spPr bwMode="auto">
              <a:xfrm>
                <a:off x="2933" y="1803"/>
                <a:ext cx="129" cy="126"/>
              </a:xfrm>
              <a:custGeom>
                <a:avLst/>
                <a:gdLst>
                  <a:gd name="T0" fmla="*/ 72 w 75"/>
                  <a:gd name="T1" fmla="*/ 16 h 73"/>
                  <a:gd name="T2" fmla="*/ 69 w 75"/>
                  <a:gd name="T3" fmla="*/ 26 h 73"/>
                  <a:gd name="T4" fmla="*/ 66 w 75"/>
                  <a:gd name="T5" fmla="*/ 30 h 73"/>
                  <a:gd name="T6" fmla="*/ 67 w 75"/>
                  <a:gd name="T7" fmla="*/ 34 h 73"/>
                  <a:gd name="T8" fmla="*/ 67 w 75"/>
                  <a:gd name="T9" fmla="*/ 45 h 73"/>
                  <a:gd name="T10" fmla="*/ 72 w 75"/>
                  <a:gd name="T11" fmla="*/ 53 h 73"/>
                  <a:gd name="T12" fmla="*/ 66 w 75"/>
                  <a:gd name="T13" fmla="*/ 55 h 73"/>
                  <a:gd name="T14" fmla="*/ 65 w 75"/>
                  <a:gd name="T15" fmla="*/ 62 h 73"/>
                  <a:gd name="T16" fmla="*/ 66 w 75"/>
                  <a:gd name="T17" fmla="*/ 69 h 73"/>
                  <a:gd name="T18" fmla="*/ 69 w 75"/>
                  <a:gd name="T19" fmla="*/ 69 h 73"/>
                  <a:gd name="T20" fmla="*/ 69 w 75"/>
                  <a:gd name="T21" fmla="*/ 73 h 73"/>
                  <a:gd name="T22" fmla="*/ 58 w 75"/>
                  <a:gd name="T23" fmla="*/ 67 h 73"/>
                  <a:gd name="T24" fmla="*/ 51 w 75"/>
                  <a:gd name="T25" fmla="*/ 65 h 73"/>
                  <a:gd name="T26" fmla="*/ 48 w 75"/>
                  <a:gd name="T27" fmla="*/ 65 h 73"/>
                  <a:gd name="T28" fmla="*/ 47 w 75"/>
                  <a:gd name="T29" fmla="*/ 64 h 73"/>
                  <a:gd name="T30" fmla="*/ 40 w 75"/>
                  <a:gd name="T31" fmla="*/ 65 h 73"/>
                  <a:gd name="T32" fmla="*/ 39 w 75"/>
                  <a:gd name="T33" fmla="*/ 61 h 73"/>
                  <a:gd name="T34" fmla="*/ 33 w 75"/>
                  <a:gd name="T35" fmla="*/ 50 h 73"/>
                  <a:gd name="T36" fmla="*/ 33 w 75"/>
                  <a:gd name="T37" fmla="*/ 48 h 73"/>
                  <a:gd name="T38" fmla="*/ 29 w 75"/>
                  <a:gd name="T39" fmla="*/ 49 h 73"/>
                  <a:gd name="T40" fmla="*/ 27 w 75"/>
                  <a:gd name="T41" fmla="*/ 52 h 73"/>
                  <a:gd name="T42" fmla="*/ 18 w 75"/>
                  <a:gd name="T43" fmla="*/ 49 h 73"/>
                  <a:gd name="T44" fmla="*/ 11 w 75"/>
                  <a:gd name="T45" fmla="*/ 44 h 73"/>
                  <a:gd name="T46" fmla="*/ 0 w 75"/>
                  <a:gd name="T47" fmla="*/ 46 h 73"/>
                  <a:gd name="T48" fmla="*/ 8 w 75"/>
                  <a:gd name="T49" fmla="*/ 38 h 73"/>
                  <a:gd name="T50" fmla="*/ 15 w 75"/>
                  <a:gd name="T51" fmla="*/ 33 h 73"/>
                  <a:gd name="T52" fmla="*/ 18 w 75"/>
                  <a:gd name="T53" fmla="*/ 26 h 73"/>
                  <a:gd name="T54" fmla="*/ 22 w 75"/>
                  <a:gd name="T55" fmla="*/ 21 h 73"/>
                  <a:gd name="T56" fmla="*/ 23 w 75"/>
                  <a:gd name="T57" fmla="*/ 13 h 73"/>
                  <a:gd name="T58" fmla="*/ 25 w 75"/>
                  <a:gd name="T59" fmla="*/ 7 h 73"/>
                  <a:gd name="T60" fmla="*/ 28 w 75"/>
                  <a:gd name="T61" fmla="*/ 1 h 73"/>
                  <a:gd name="T62" fmla="*/ 33 w 75"/>
                  <a:gd name="T63" fmla="*/ 3 h 73"/>
                  <a:gd name="T64" fmla="*/ 40 w 75"/>
                  <a:gd name="T65" fmla="*/ 4 h 73"/>
                  <a:gd name="T66" fmla="*/ 43 w 75"/>
                  <a:gd name="T67" fmla="*/ 2 h 73"/>
                  <a:gd name="T68" fmla="*/ 47 w 75"/>
                  <a:gd name="T69" fmla="*/ 2 h 73"/>
                  <a:gd name="T70" fmla="*/ 51 w 75"/>
                  <a:gd name="T71" fmla="*/ 1 h 73"/>
                  <a:gd name="T72" fmla="*/ 56 w 75"/>
                  <a:gd name="T73" fmla="*/ 1 h 73"/>
                  <a:gd name="T74" fmla="*/ 61 w 75"/>
                  <a:gd name="T75" fmla="*/ 2 h 73"/>
                  <a:gd name="T76" fmla="*/ 67 w 75"/>
                  <a:gd name="T77" fmla="*/ 4 h 73"/>
                  <a:gd name="T78" fmla="*/ 69 w 75"/>
                  <a:gd name="T79" fmla="*/ 3 h 73"/>
                  <a:gd name="T80" fmla="*/ 73 w 75"/>
                  <a:gd name="T81" fmla="*/ 7 h 73"/>
                  <a:gd name="T82" fmla="*/ 75 w 75"/>
                  <a:gd name="T83" fmla="*/ 12 h 73"/>
                  <a:gd name="T84" fmla="*/ 72 w 75"/>
                  <a:gd name="T85" fmla="*/ 16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5" h="73">
                    <a:moveTo>
                      <a:pt x="72" y="16"/>
                    </a:moveTo>
                    <a:cubicBezTo>
                      <a:pt x="69" y="20"/>
                      <a:pt x="70" y="22"/>
                      <a:pt x="69" y="26"/>
                    </a:cubicBezTo>
                    <a:cubicBezTo>
                      <a:pt x="68" y="27"/>
                      <a:pt x="66" y="29"/>
                      <a:pt x="66" y="30"/>
                    </a:cubicBezTo>
                    <a:cubicBezTo>
                      <a:pt x="66" y="31"/>
                      <a:pt x="67" y="33"/>
                      <a:pt x="67" y="34"/>
                    </a:cubicBezTo>
                    <a:cubicBezTo>
                      <a:pt x="67" y="38"/>
                      <a:pt x="67" y="41"/>
                      <a:pt x="67" y="45"/>
                    </a:cubicBezTo>
                    <a:cubicBezTo>
                      <a:pt x="67" y="49"/>
                      <a:pt x="72" y="49"/>
                      <a:pt x="72" y="53"/>
                    </a:cubicBezTo>
                    <a:cubicBezTo>
                      <a:pt x="69" y="53"/>
                      <a:pt x="67" y="53"/>
                      <a:pt x="66" y="55"/>
                    </a:cubicBezTo>
                    <a:cubicBezTo>
                      <a:pt x="64" y="58"/>
                      <a:pt x="66" y="60"/>
                      <a:pt x="65" y="62"/>
                    </a:cubicBezTo>
                    <a:cubicBezTo>
                      <a:pt x="64" y="66"/>
                      <a:pt x="63" y="66"/>
                      <a:pt x="66" y="69"/>
                    </a:cubicBezTo>
                    <a:cubicBezTo>
                      <a:pt x="66" y="70"/>
                      <a:pt x="68" y="68"/>
                      <a:pt x="69" y="69"/>
                    </a:cubicBezTo>
                    <a:cubicBezTo>
                      <a:pt x="69" y="71"/>
                      <a:pt x="69" y="72"/>
                      <a:pt x="69" y="73"/>
                    </a:cubicBezTo>
                    <a:cubicBezTo>
                      <a:pt x="65" y="73"/>
                      <a:pt x="61" y="66"/>
                      <a:pt x="58" y="67"/>
                    </a:cubicBezTo>
                    <a:cubicBezTo>
                      <a:pt x="55" y="68"/>
                      <a:pt x="53" y="68"/>
                      <a:pt x="51" y="65"/>
                    </a:cubicBezTo>
                    <a:cubicBezTo>
                      <a:pt x="50" y="64"/>
                      <a:pt x="50" y="66"/>
                      <a:pt x="48" y="65"/>
                    </a:cubicBezTo>
                    <a:cubicBezTo>
                      <a:pt x="47" y="65"/>
                      <a:pt x="48" y="63"/>
                      <a:pt x="47" y="64"/>
                    </a:cubicBezTo>
                    <a:cubicBezTo>
                      <a:pt x="45" y="64"/>
                      <a:pt x="41" y="63"/>
                      <a:pt x="40" y="65"/>
                    </a:cubicBezTo>
                    <a:cubicBezTo>
                      <a:pt x="38" y="67"/>
                      <a:pt x="39" y="62"/>
                      <a:pt x="39" y="61"/>
                    </a:cubicBezTo>
                    <a:cubicBezTo>
                      <a:pt x="37" y="57"/>
                      <a:pt x="40" y="48"/>
                      <a:pt x="33" y="50"/>
                    </a:cubicBezTo>
                    <a:cubicBezTo>
                      <a:pt x="33" y="49"/>
                      <a:pt x="33" y="48"/>
                      <a:pt x="33" y="48"/>
                    </a:cubicBezTo>
                    <a:cubicBezTo>
                      <a:pt x="32" y="48"/>
                      <a:pt x="29" y="48"/>
                      <a:pt x="29" y="49"/>
                    </a:cubicBezTo>
                    <a:cubicBezTo>
                      <a:pt x="28" y="49"/>
                      <a:pt x="28" y="52"/>
                      <a:pt x="27" y="52"/>
                    </a:cubicBezTo>
                    <a:cubicBezTo>
                      <a:pt x="24" y="53"/>
                      <a:pt x="19" y="54"/>
                      <a:pt x="18" y="49"/>
                    </a:cubicBezTo>
                    <a:cubicBezTo>
                      <a:pt x="17" y="44"/>
                      <a:pt x="16" y="44"/>
                      <a:pt x="11" y="44"/>
                    </a:cubicBezTo>
                    <a:cubicBezTo>
                      <a:pt x="7" y="44"/>
                      <a:pt x="4" y="44"/>
                      <a:pt x="0" y="46"/>
                    </a:cubicBezTo>
                    <a:cubicBezTo>
                      <a:pt x="1" y="40"/>
                      <a:pt x="3" y="40"/>
                      <a:pt x="8" y="38"/>
                    </a:cubicBezTo>
                    <a:cubicBezTo>
                      <a:pt x="8" y="43"/>
                      <a:pt x="15" y="36"/>
                      <a:pt x="15" y="33"/>
                    </a:cubicBezTo>
                    <a:cubicBezTo>
                      <a:pt x="16" y="31"/>
                      <a:pt x="16" y="28"/>
                      <a:pt x="18" y="26"/>
                    </a:cubicBezTo>
                    <a:cubicBezTo>
                      <a:pt x="21" y="24"/>
                      <a:pt x="21" y="24"/>
                      <a:pt x="22" y="21"/>
                    </a:cubicBezTo>
                    <a:cubicBezTo>
                      <a:pt x="22" y="18"/>
                      <a:pt x="22" y="15"/>
                      <a:pt x="23" y="13"/>
                    </a:cubicBezTo>
                    <a:cubicBezTo>
                      <a:pt x="23" y="12"/>
                      <a:pt x="25" y="7"/>
                      <a:pt x="25" y="7"/>
                    </a:cubicBezTo>
                    <a:cubicBezTo>
                      <a:pt x="27" y="6"/>
                      <a:pt x="26" y="2"/>
                      <a:pt x="28" y="1"/>
                    </a:cubicBezTo>
                    <a:cubicBezTo>
                      <a:pt x="31" y="0"/>
                      <a:pt x="32" y="4"/>
                      <a:pt x="33" y="3"/>
                    </a:cubicBezTo>
                    <a:cubicBezTo>
                      <a:pt x="35" y="3"/>
                      <a:pt x="38" y="4"/>
                      <a:pt x="40" y="4"/>
                    </a:cubicBezTo>
                    <a:cubicBezTo>
                      <a:pt x="42" y="4"/>
                      <a:pt x="41" y="2"/>
                      <a:pt x="43" y="2"/>
                    </a:cubicBezTo>
                    <a:cubicBezTo>
                      <a:pt x="44" y="3"/>
                      <a:pt x="45" y="2"/>
                      <a:pt x="47" y="2"/>
                    </a:cubicBezTo>
                    <a:cubicBezTo>
                      <a:pt x="48" y="1"/>
                      <a:pt x="50" y="1"/>
                      <a:pt x="51" y="1"/>
                    </a:cubicBezTo>
                    <a:cubicBezTo>
                      <a:pt x="52" y="1"/>
                      <a:pt x="57" y="1"/>
                      <a:pt x="56" y="1"/>
                    </a:cubicBezTo>
                    <a:cubicBezTo>
                      <a:pt x="57" y="1"/>
                      <a:pt x="60" y="1"/>
                      <a:pt x="61" y="2"/>
                    </a:cubicBezTo>
                    <a:cubicBezTo>
                      <a:pt x="63" y="4"/>
                      <a:pt x="64" y="3"/>
                      <a:pt x="67" y="4"/>
                    </a:cubicBezTo>
                    <a:cubicBezTo>
                      <a:pt x="68" y="4"/>
                      <a:pt x="68" y="3"/>
                      <a:pt x="69" y="3"/>
                    </a:cubicBezTo>
                    <a:cubicBezTo>
                      <a:pt x="70" y="4"/>
                      <a:pt x="72" y="5"/>
                      <a:pt x="73" y="7"/>
                    </a:cubicBezTo>
                    <a:cubicBezTo>
                      <a:pt x="75" y="8"/>
                      <a:pt x="72" y="11"/>
                      <a:pt x="75" y="12"/>
                    </a:cubicBezTo>
                    <a:cubicBezTo>
                      <a:pt x="73" y="14"/>
                      <a:pt x="72" y="14"/>
                      <a:pt x="7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7" name="Freeform 327"/>
              <p:cNvSpPr>
                <a:spLocks noEditPoints="1"/>
              </p:cNvSpPr>
              <p:nvPr/>
            </p:nvSpPr>
            <p:spPr bwMode="auto">
              <a:xfrm>
                <a:off x="2931" y="1801"/>
                <a:ext cx="135" cy="131"/>
              </a:xfrm>
              <a:custGeom>
                <a:avLst/>
                <a:gdLst>
                  <a:gd name="T0" fmla="*/ 59 w 78"/>
                  <a:gd name="T1" fmla="*/ 69 h 76"/>
                  <a:gd name="T2" fmla="*/ 51 w 78"/>
                  <a:gd name="T3" fmla="*/ 67 h 76"/>
                  <a:gd name="T4" fmla="*/ 46 w 78"/>
                  <a:gd name="T5" fmla="*/ 66 h 76"/>
                  <a:gd name="T6" fmla="*/ 40 w 78"/>
                  <a:gd name="T7" fmla="*/ 67 h 76"/>
                  <a:gd name="T8" fmla="*/ 38 w 78"/>
                  <a:gd name="T9" fmla="*/ 57 h 76"/>
                  <a:gd name="T10" fmla="*/ 33 w 78"/>
                  <a:gd name="T11" fmla="*/ 50 h 76"/>
                  <a:gd name="T12" fmla="*/ 27 w 78"/>
                  <a:gd name="T13" fmla="*/ 54 h 76"/>
                  <a:gd name="T14" fmla="*/ 12 w 78"/>
                  <a:gd name="T15" fmla="*/ 46 h 76"/>
                  <a:gd name="T16" fmla="*/ 7 w 78"/>
                  <a:gd name="T17" fmla="*/ 39 h 76"/>
                  <a:gd name="T18" fmla="*/ 10 w 78"/>
                  <a:gd name="T19" fmla="*/ 40 h 76"/>
                  <a:gd name="T20" fmla="*/ 19 w 78"/>
                  <a:gd name="T21" fmla="*/ 26 h 76"/>
                  <a:gd name="T22" fmla="*/ 24 w 78"/>
                  <a:gd name="T23" fmla="*/ 11 h 76"/>
                  <a:gd name="T24" fmla="*/ 33 w 78"/>
                  <a:gd name="T25" fmla="*/ 2 h 76"/>
                  <a:gd name="T26" fmla="*/ 41 w 78"/>
                  <a:gd name="T27" fmla="*/ 4 h 76"/>
                  <a:gd name="T28" fmla="*/ 52 w 78"/>
                  <a:gd name="T29" fmla="*/ 1 h 76"/>
                  <a:gd name="T30" fmla="*/ 65 w 78"/>
                  <a:gd name="T31" fmla="*/ 4 h 76"/>
                  <a:gd name="T32" fmla="*/ 70 w 78"/>
                  <a:gd name="T33" fmla="*/ 3 h 76"/>
                  <a:gd name="T34" fmla="*/ 76 w 78"/>
                  <a:gd name="T35" fmla="*/ 12 h 76"/>
                  <a:gd name="T36" fmla="*/ 74 w 78"/>
                  <a:gd name="T37" fmla="*/ 17 h 76"/>
                  <a:gd name="T38" fmla="*/ 71 w 78"/>
                  <a:gd name="T39" fmla="*/ 27 h 76"/>
                  <a:gd name="T40" fmla="*/ 69 w 78"/>
                  <a:gd name="T41" fmla="*/ 35 h 76"/>
                  <a:gd name="T42" fmla="*/ 74 w 78"/>
                  <a:gd name="T43" fmla="*/ 54 h 76"/>
                  <a:gd name="T44" fmla="*/ 67 w 78"/>
                  <a:gd name="T45" fmla="*/ 57 h 76"/>
                  <a:gd name="T46" fmla="*/ 67 w 78"/>
                  <a:gd name="T47" fmla="*/ 69 h 76"/>
                  <a:gd name="T48" fmla="*/ 71 w 78"/>
                  <a:gd name="T49" fmla="*/ 76 h 76"/>
                  <a:gd name="T50" fmla="*/ 69 w 78"/>
                  <a:gd name="T51" fmla="*/ 71 h 76"/>
                  <a:gd name="T52" fmla="*/ 65 w 78"/>
                  <a:gd name="T53" fmla="*/ 64 h 76"/>
                  <a:gd name="T54" fmla="*/ 71 w 78"/>
                  <a:gd name="T55" fmla="*/ 53 h 76"/>
                  <a:gd name="T56" fmla="*/ 67 w 78"/>
                  <a:gd name="T57" fmla="*/ 46 h 76"/>
                  <a:gd name="T58" fmla="*/ 68 w 78"/>
                  <a:gd name="T59" fmla="*/ 28 h 76"/>
                  <a:gd name="T60" fmla="*/ 74 w 78"/>
                  <a:gd name="T61" fmla="*/ 13 h 76"/>
                  <a:gd name="T62" fmla="*/ 69 w 78"/>
                  <a:gd name="T63" fmla="*/ 5 h 76"/>
                  <a:gd name="T64" fmla="*/ 66 w 78"/>
                  <a:gd name="T65" fmla="*/ 5 h 76"/>
                  <a:gd name="T66" fmla="*/ 58 w 78"/>
                  <a:gd name="T67" fmla="*/ 3 h 76"/>
                  <a:gd name="T68" fmla="*/ 48 w 78"/>
                  <a:gd name="T69" fmla="*/ 4 h 76"/>
                  <a:gd name="T70" fmla="*/ 43 w 78"/>
                  <a:gd name="T71" fmla="*/ 5 h 76"/>
                  <a:gd name="T72" fmla="*/ 34 w 78"/>
                  <a:gd name="T73" fmla="*/ 5 h 76"/>
                  <a:gd name="T74" fmla="*/ 27 w 78"/>
                  <a:gd name="T75" fmla="*/ 8 h 76"/>
                  <a:gd name="T76" fmla="*/ 24 w 78"/>
                  <a:gd name="T77" fmla="*/ 22 h 76"/>
                  <a:gd name="T78" fmla="*/ 17 w 78"/>
                  <a:gd name="T79" fmla="*/ 34 h 76"/>
                  <a:gd name="T80" fmla="*/ 8 w 78"/>
                  <a:gd name="T81" fmla="*/ 41 h 76"/>
                  <a:gd name="T82" fmla="*/ 20 w 78"/>
                  <a:gd name="T83" fmla="*/ 50 h 76"/>
                  <a:gd name="T84" fmla="*/ 28 w 78"/>
                  <a:gd name="T85" fmla="*/ 51 h 76"/>
                  <a:gd name="T86" fmla="*/ 36 w 78"/>
                  <a:gd name="T87" fmla="*/ 48 h 76"/>
                  <a:gd name="T88" fmla="*/ 41 w 78"/>
                  <a:gd name="T89" fmla="*/ 62 h 76"/>
                  <a:gd name="T90" fmla="*/ 46 w 78"/>
                  <a:gd name="T91" fmla="*/ 64 h 76"/>
                  <a:gd name="T92" fmla="*/ 50 w 78"/>
                  <a:gd name="T93" fmla="*/ 65 h 76"/>
                  <a:gd name="T94" fmla="*/ 59 w 78"/>
                  <a:gd name="T95" fmla="*/ 67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8" h="76">
                    <a:moveTo>
                      <a:pt x="71" y="76"/>
                    </a:moveTo>
                    <a:cubicBezTo>
                      <a:pt x="70" y="75"/>
                      <a:pt x="70" y="75"/>
                      <a:pt x="70" y="75"/>
                    </a:cubicBezTo>
                    <a:cubicBezTo>
                      <a:pt x="67" y="75"/>
                      <a:pt x="65" y="73"/>
                      <a:pt x="64" y="72"/>
                    </a:cubicBezTo>
                    <a:cubicBezTo>
                      <a:pt x="62" y="70"/>
                      <a:pt x="60" y="69"/>
                      <a:pt x="59" y="69"/>
                    </a:cubicBezTo>
                    <a:cubicBezTo>
                      <a:pt x="58" y="69"/>
                      <a:pt x="57" y="69"/>
                      <a:pt x="56" y="69"/>
                    </a:cubicBezTo>
                    <a:cubicBezTo>
                      <a:pt x="54" y="69"/>
                      <a:pt x="53" y="69"/>
                      <a:pt x="51" y="67"/>
                    </a:cubicBezTo>
                    <a:cubicBezTo>
                      <a:pt x="51" y="67"/>
                      <a:pt x="51" y="67"/>
                      <a:pt x="51" y="67"/>
                    </a:cubicBezTo>
                    <a:cubicBezTo>
                      <a:pt x="51" y="67"/>
                      <a:pt x="51" y="67"/>
                      <a:pt x="51" y="67"/>
                    </a:cubicBezTo>
                    <a:cubicBezTo>
                      <a:pt x="51" y="67"/>
                      <a:pt x="50" y="68"/>
                      <a:pt x="49" y="67"/>
                    </a:cubicBezTo>
                    <a:cubicBezTo>
                      <a:pt x="48" y="67"/>
                      <a:pt x="48" y="66"/>
                      <a:pt x="48" y="66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7" y="66"/>
                      <a:pt x="47" y="66"/>
                      <a:pt x="46" y="66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3" y="66"/>
                      <a:pt x="42" y="66"/>
                      <a:pt x="42" y="66"/>
                    </a:cubicBezTo>
                    <a:cubicBezTo>
                      <a:pt x="41" y="67"/>
                      <a:pt x="41" y="67"/>
                      <a:pt x="40" y="6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39" y="66"/>
                      <a:pt x="39" y="65"/>
                      <a:pt x="39" y="64"/>
                    </a:cubicBezTo>
                    <a:cubicBezTo>
                      <a:pt x="39" y="63"/>
                      <a:pt x="39" y="62"/>
                      <a:pt x="39" y="62"/>
                    </a:cubicBezTo>
                    <a:cubicBezTo>
                      <a:pt x="38" y="61"/>
                      <a:pt x="38" y="59"/>
                      <a:pt x="38" y="57"/>
                    </a:cubicBezTo>
                    <a:cubicBezTo>
                      <a:pt x="38" y="52"/>
                      <a:pt x="37" y="51"/>
                      <a:pt x="34" y="51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2" y="50"/>
                      <a:pt x="31" y="50"/>
                      <a:pt x="30" y="50"/>
                    </a:cubicBezTo>
                    <a:cubicBezTo>
                      <a:pt x="30" y="50"/>
                      <a:pt x="30" y="51"/>
                      <a:pt x="30" y="51"/>
                    </a:cubicBezTo>
                    <a:cubicBezTo>
                      <a:pt x="30" y="52"/>
                      <a:pt x="30" y="54"/>
                      <a:pt x="28" y="54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6" y="54"/>
                      <a:pt x="25" y="55"/>
                      <a:pt x="24" y="55"/>
                    </a:cubicBezTo>
                    <a:cubicBezTo>
                      <a:pt x="21" y="55"/>
                      <a:pt x="19" y="53"/>
                      <a:pt x="18" y="50"/>
                    </a:cubicBezTo>
                    <a:cubicBezTo>
                      <a:pt x="17" y="46"/>
                      <a:pt x="17" y="46"/>
                      <a:pt x="13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8" y="46"/>
                      <a:pt x="5" y="46"/>
                      <a:pt x="2" y="47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1" y="41"/>
                      <a:pt x="3" y="40"/>
                      <a:pt x="7" y="39"/>
                    </a:cubicBezTo>
                    <a:cubicBezTo>
                      <a:pt x="7" y="39"/>
                      <a:pt x="8" y="38"/>
                      <a:pt x="9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1" y="40"/>
                      <a:pt x="15" y="36"/>
                      <a:pt x="15" y="34"/>
                    </a:cubicBezTo>
                    <a:cubicBezTo>
                      <a:pt x="16" y="34"/>
                      <a:pt x="16" y="33"/>
                      <a:pt x="16" y="33"/>
                    </a:cubicBezTo>
                    <a:cubicBezTo>
                      <a:pt x="16" y="31"/>
                      <a:pt x="16" y="28"/>
                      <a:pt x="18" y="27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21" y="24"/>
                      <a:pt x="21" y="24"/>
                      <a:pt x="22" y="22"/>
                    </a:cubicBezTo>
                    <a:cubicBezTo>
                      <a:pt x="22" y="21"/>
                      <a:pt x="22" y="20"/>
                      <a:pt x="22" y="19"/>
                    </a:cubicBezTo>
                    <a:cubicBezTo>
                      <a:pt x="22" y="17"/>
                      <a:pt x="22" y="15"/>
                      <a:pt x="23" y="13"/>
                    </a:cubicBezTo>
                    <a:cubicBezTo>
                      <a:pt x="23" y="13"/>
                      <a:pt x="24" y="12"/>
                      <a:pt x="24" y="11"/>
                    </a:cubicBezTo>
                    <a:cubicBezTo>
                      <a:pt x="25" y="7"/>
                      <a:pt x="26" y="7"/>
                      <a:pt x="26" y="7"/>
                    </a:cubicBezTo>
                    <a:cubicBezTo>
                      <a:pt x="26" y="6"/>
                      <a:pt x="26" y="6"/>
                      <a:pt x="26" y="5"/>
                    </a:cubicBezTo>
                    <a:cubicBezTo>
                      <a:pt x="27" y="4"/>
                      <a:pt x="27" y="1"/>
                      <a:pt x="29" y="1"/>
                    </a:cubicBezTo>
                    <a:cubicBezTo>
                      <a:pt x="31" y="0"/>
                      <a:pt x="32" y="1"/>
                      <a:pt x="33" y="2"/>
                    </a:cubicBezTo>
                    <a:cubicBezTo>
                      <a:pt x="33" y="3"/>
                      <a:pt x="34" y="3"/>
                      <a:pt x="34" y="3"/>
                    </a:cubicBezTo>
                    <a:cubicBezTo>
                      <a:pt x="36" y="3"/>
                      <a:pt x="37" y="3"/>
                      <a:pt x="38" y="4"/>
                    </a:cubicBezTo>
                    <a:cubicBezTo>
                      <a:pt x="39" y="4"/>
                      <a:pt x="40" y="4"/>
                      <a:pt x="41" y="4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2" y="3"/>
                      <a:pt x="42" y="2"/>
                      <a:pt x="44" y="2"/>
                    </a:cubicBezTo>
                    <a:cubicBezTo>
                      <a:pt x="45" y="3"/>
                      <a:pt x="46" y="2"/>
                      <a:pt x="47" y="2"/>
                    </a:cubicBezTo>
                    <a:cubicBezTo>
                      <a:pt x="47" y="2"/>
                      <a:pt x="47" y="2"/>
                      <a:pt x="48" y="2"/>
                    </a:cubicBezTo>
                    <a:cubicBezTo>
                      <a:pt x="49" y="1"/>
                      <a:pt x="51" y="1"/>
                      <a:pt x="52" y="1"/>
                    </a:cubicBezTo>
                    <a:cubicBezTo>
                      <a:pt x="53" y="1"/>
                      <a:pt x="56" y="1"/>
                      <a:pt x="57" y="1"/>
                    </a:cubicBezTo>
                    <a:cubicBezTo>
                      <a:pt x="58" y="1"/>
                      <a:pt x="59" y="1"/>
                      <a:pt x="59" y="1"/>
                    </a:cubicBezTo>
                    <a:cubicBezTo>
                      <a:pt x="60" y="1"/>
                      <a:pt x="62" y="1"/>
                      <a:pt x="62" y="2"/>
                    </a:cubicBezTo>
                    <a:cubicBezTo>
                      <a:pt x="64" y="4"/>
                      <a:pt x="64" y="4"/>
                      <a:pt x="65" y="4"/>
                    </a:cubicBezTo>
                    <a:cubicBezTo>
                      <a:pt x="66" y="4"/>
                      <a:pt x="66" y="4"/>
                      <a:pt x="66" y="4"/>
                    </a:cubicBezTo>
                    <a:cubicBezTo>
                      <a:pt x="67" y="4"/>
                      <a:pt x="67" y="4"/>
                      <a:pt x="68" y="4"/>
                    </a:cubicBezTo>
                    <a:cubicBezTo>
                      <a:pt x="68" y="4"/>
                      <a:pt x="68" y="4"/>
                      <a:pt x="68" y="3"/>
                    </a:cubicBezTo>
                    <a:cubicBezTo>
                      <a:pt x="69" y="3"/>
                      <a:pt x="70" y="3"/>
                      <a:pt x="70" y="3"/>
                    </a:cubicBezTo>
                    <a:cubicBezTo>
                      <a:pt x="72" y="5"/>
                      <a:pt x="72" y="5"/>
                      <a:pt x="72" y="5"/>
                    </a:cubicBezTo>
                    <a:cubicBezTo>
                      <a:pt x="73" y="5"/>
                      <a:pt x="74" y="6"/>
                      <a:pt x="75" y="7"/>
                    </a:cubicBezTo>
                    <a:cubicBezTo>
                      <a:pt x="76" y="8"/>
                      <a:pt x="76" y="9"/>
                      <a:pt x="75" y="10"/>
                    </a:cubicBezTo>
                    <a:cubicBezTo>
                      <a:pt x="75" y="11"/>
                      <a:pt x="75" y="12"/>
                      <a:pt x="76" y="12"/>
                    </a:cubicBezTo>
                    <a:cubicBezTo>
                      <a:pt x="78" y="13"/>
                      <a:pt x="78" y="13"/>
                      <a:pt x="78" y="13"/>
                    </a:cubicBezTo>
                    <a:cubicBezTo>
                      <a:pt x="77" y="14"/>
                      <a:pt x="77" y="14"/>
                      <a:pt x="77" y="14"/>
                    </a:cubicBezTo>
                    <a:cubicBezTo>
                      <a:pt x="76" y="14"/>
                      <a:pt x="76" y="15"/>
                      <a:pt x="76" y="15"/>
                    </a:cubicBezTo>
                    <a:cubicBezTo>
                      <a:pt x="75" y="16"/>
                      <a:pt x="74" y="16"/>
                      <a:pt x="74" y="17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2" y="20"/>
                      <a:pt x="72" y="21"/>
                      <a:pt x="72" y="23"/>
                    </a:cubicBezTo>
                    <a:cubicBezTo>
                      <a:pt x="71" y="24"/>
                      <a:pt x="71" y="26"/>
                      <a:pt x="71" y="27"/>
                    </a:cubicBezTo>
                    <a:cubicBezTo>
                      <a:pt x="70" y="28"/>
                      <a:pt x="70" y="29"/>
                      <a:pt x="69" y="30"/>
                    </a:cubicBezTo>
                    <a:cubicBezTo>
                      <a:pt x="69" y="30"/>
                      <a:pt x="68" y="31"/>
                      <a:pt x="68" y="31"/>
                    </a:cubicBezTo>
                    <a:cubicBezTo>
                      <a:pt x="68" y="32"/>
                      <a:pt x="68" y="32"/>
                      <a:pt x="68" y="33"/>
                    </a:cubicBezTo>
                    <a:cubicBezTo>
                      <a:pt x="69" y="34"/>
                      <a:pt x="69" y="34"/>
                      <a:pt x="69" y="35"/>
                    </a:cubicBezTo>
                    <a:cubicBezTo>
                      <a:pt x="69" y="39"/>
                      <a:pt x="69" y="42"/>
                      <a:pt x="69" y="46"/>
                    </a:cubicBezTo>
                    <a:cubicBezTo>
                      <a:pt x="69" y="46"/>
                      <a:pt x="69" y="46"/>
                      <a:pt x="69" y="46"/>
                    </a:cubicBezTo>
                    <a:cubicBezTo>
                      <a:pt x="69" y="48"/>
                      <a:pt x="70" y="48"/>
                      <a:pt x="71" y="49"/>
                    </a:cubicBezTo>
                    <a:cubicBezTo>
                      <a:pt x="72" y="50"/>
                      <a:pt x="74" y="52"/>
                      <a:pt x="74" y="54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3" y="55"/>
                      <a:pt x="73" y="55"/>
                      <a:pt x="73" y="55"/>
                    </a:cubicBezTo>
                    <a:cubicBezTo>
                      <a:pt x="73" y="55"/>
                      <a:pt x="72" y="55"/>
                      <a:pt x="71" y="55"/>
                    </a:cubicBezTo>
                    <a:cubicBezTo>
                      <a:pt x="70" y="55"/>
                      <a:pt x="68" y="56"/>
                      <a:pt x="67" y="57"/>
                    </a:cubicBezTo>
                    <a:cubicBezTo>
                      <a:pt x="67" y="58"/>
                      <a:pt x="67" y="59"/>
                      <a:pt x="67" y="60"/>
                    </a:cubicBezTo>
                    <a:cubicBezTo>
                      <a:pt x="67" y="61"/>
                      <a:pt x="68" y="62"/>
                      <a:pt x="67" y="64"/>
                    </a:cubicBezTo>
                    <a:cubicBezTo>
                      <a:pt x="67" y="64"/>
                      <a:pt x="67" y="65"/>
                      <a:pt x="67" y="65"/>
                    </a:cubicBezTo>
                    <a:cubicBezTo>
                      <a:pt x="66" y="67"/>
                      <a:pt x="66" y="68"/>
                      <a:pt x="67" y="69"/>
                    </a:cubicBezTo>
                    <a:cubicBezTo>
                      <a:pt x="67" y="69"/>
                      <a:pt x="68" y="69"/>
                      <a:pt x="68" y="69"/>
                    </a:cubicBezTo>
                    <a:cubicBezTo>
                      <a:pt x="68" y="69"/>
                      <a:pt x="69" y="69"/>
                      <a:pt x="69" y="69"/>
                    </a:cubicBezTo>
                    <a:cubicBezTo>
                      <a:pt x="70" y="69"/>
                      <a:pt x="70" y="70"/>
                      <a:pt x="71" y="70"/>
                    </a:cubicBezTo>
                    <a:lnTo>
                      <a:pt x="71" y="76"/>
                    </a:lnTo>
                    <a:close/>
                    <a:moveTo>
                      <a:pt x="59" y="67"/>
                    </a:moveTo>
                    <a:cubicBezTo>
                      <a:pt x="61" y="67"/>
                      <a:pt x="63" y="69"/>
                      <a:pt x="65" y="70"/>
                    </a:cubicBezTo>
                    <a:cubicBezTo>
                      <a:pt x="66" y="71"/>
                      <a:pt x="67" y="73"/>
                      <a:pt x="69" y="73"/>
                    </a:cubicBezTo>
                    <a:cubicBezTo>
                      <a:pt x="69" y="71"/>
                      <a:pt x="69" y="71"/>
                      <a:pt x="69" y="71"/>
                    </a:cubicBezTo>
                    <a:cubicBezTo>
                      <a:pt x="68" y="71"/>
                      <a:pt x="68" y="71"/>
                      <a:pt x="68" y="71"/>
                    </a:cubicBezTo>
                    <a:cubicBezTo>
                      <a:pt x="68" y="71"/>
                      <a:pt x="68" y="71"/>
                      <a:pt x="67" y="71"/>
                    </a:cubicBezTo>
                    <a:cubicBezTo>
                      <a:pt x="67" y="71"/>
                      <a:pt x="66" y="71"/>
                      <a:pt x="66" y="71"/>
                    </a:cubicBezTo>
                    <a:cubicBezTo>
                      <a:pt x="64" y="68"/>
                      <a:pt x="64" y="67"/>
                      <a:pt x="65" y="64"/>
                    </a:cubicBezTo>
                    <a:cubicBezTo>
                      <a:pt x="65" y="64"/>
                      <a:pt x="65" y="64"/>
                      <a:pt x="65" y="63"/>
                    </a:cubicBezTo>
                    <a:cubicBezTo>
                      <a:pt x="65" y="62"/>
                      <a:pt x="65" y="61"/>
                      <a:pt x="65" y="60"/>
                    </a:cubicBezTo>
                    <a:cubicBezTo>
                      <a:pt x="65" y="59"/>
                      <a:pt x="65" y="58"/>
                      <a:pt x="66" y="56"/>
                    </a:cubicBezTo>
                    <a:cubicBezTo>
                      <a:pt x="67" y="54"/>
                      <a:pt x="69" y="54"/>
                      <a:pt x="71" y="53"/>
                    </a:cubicBezTo>
                    <a:cubicBezTo>
                      <a:pt x="71" y="53"/>
                      <a:pt x="72" y="53"/>
                      <a:pt x="72" y="53"/>
                    </a:cubicBezTo>
                    <a:cubicBezTo>
                      <a:pt x="72" y="52"/>
                      <a:pt x="71" y="52"/>
                      <a:pt x="70" y="51"/>
                    </a:cubicBezTo>
                    <a:cubicBezTo>
                      <a:pt x="69" y="50"/>
                      <a:pt x="67" y="49"/>
                      <a:pt x="67" y="46"/>
                    </a:cubicBezTo>
                    <a:cubicBezTo>
                      <a:pt x="67" y="46"/>
                      <a:pt x="67" y="46"/>
                      <a:pt x="67" y="46"/>
                    </a:cubicBezTo>
                    <a:cubicBezTo>
                      <a:pt x="67" y="42"/>
                      <a:pt x="67" y="39"/>
                      <a:pt x="67" y="35"/>
                    </a:cubicBezTo>
                    <a:cubicBezTo>
                      <a:pt x="67" y="35"/>
                      <a:pt x="67" y="34"/>
                      <a:pt x="67" y="34"/>
                    </a:cubicBezTo>
                    <a:cubicBezTo>
                      <a:pt x="66" y="33"/>
                      <a:pt x="66" y="32"/>
                      <a:pt x="66" y="31"/>
                    </a:cubicBezTo>
                    <a:cubicBezTo>
                      <a:pt x="66" y="30"/>
                      <a:pt x="67" y="29"/>
                      <a:pt x="68" y="28"/>
                    </a:cubicBezTo>
                    <a:cubicBezTo>
                      <a:pt x="68" y="28"/>
                      <a:pt x="69" y="27"/>
                      <a:pt x="69" y="27"/>
                    </a:cubicBezTo>
                    <a:cubicBezTo>
                      <a:pt x="69" y="25"/>
                      <a:pt x="69" y="24"/>
                      <a:pt x="70" y="23"/>
                    </a:cubicBezTo>
                    <a:cubicBezTo>
                      <a:pt x="70" y="21"/>
                      <a:pt x="70" y="19"/>
                      <a:pt x="72" y="17"/>
                    </a:cubicBezTo>
                    <a:cubicBezTo>
                      <a:pt x="72" y="15"/>
                      <a:pt x="73" y="14"/>
                      <a:pt x="74" y="13"/>
                    </a:cubicBezTo>
                    <a:cubicBezTo>
                      <a:pt x="73" y="12"/>
                      <a:pt x="73" y="11"/>
                      <a:pt x="73" y="10"/>
                    </a:cubicBezTo>
                    <a:cubicBezTo>
                      <a:pt x="74" y="9"/>
                      <a:pt x="74" y="9"/>
                      <a:pt x="73" y="8"/>
                    </a:cubicBezTo>
                    <a:cubicBezTo>
                      <a:pt x="72" y="8"/>
                      <a:pt x="71" y="7"/>
                      <a:pt x="71" y="6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69" y="5"/>
                      <a:pt x="68" y="6"/>
                      <a:pt x="68" y="6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6"/>
                      <a:pt x="67" y="5"/>
                      <a:pt x="66" y="5"/>
                    </a:cubicBezTo>
                    <a:cubicBezTo>
                      <a:pt x="65" y="6"/>
                      <a:pt x="65" y="6"/>
                      <a:pt x="65" y="6"/>
                    </a:cubicBezTo>
                    <a:cubicBezTo>
                      <a:pt x="64" y="6"/>
                      <a:pt x="63" y="5"/>
                      <a:pt x="61" y="3"/>
                    </a:cubicBezTo>
                    <a:cubicBezTo>
                      <a:pt x="61" y="3"/>
                      <a:pt x="60" y="3"/>
                      <a:pt x="59" y="3"/>
                    </a:cubicBezTo>
                    <a:cubicBezTo>
                      <a:pt x="59" y="3"/>
                      <a:pt x="58" y="3"/>
                      <a:pt x="58" y="3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6" y="3"/>
                      <a:pt x="53" y="3"/>
                      <a:pt x="52" y="3"/>
                    </a:cubicBezTo>
                    <a:cubicBezTo>
                      <a:pt x="51" y="3"/>
                      <a:pt x="49" y="3"/>
                      <a:pt x="48" y="4"/>
                    </a:cubicBezTo>
                    <a:cubicBezTo>
                      <a:pt x="48" y="4"/>
                      <a:pt x="48" y="4"/>
                      <a:pt x="47" y="4"/>
                    </a:cubicBezTo>
                    <a:cubicBezTo>
                      <a:pt x="46" y="4"/>
                      <a:pt x="45" y="5"/>
                      <a:pt x="44" y="4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3" y="4"/>
                      <a:pt x="43" y="4"/>
                      <a:pt x="43" y="5"/>
                    </a:cubicBezTo>
                    <a:cubicBezTo>
                      <a:pt x="43" y="5"/>
                      <a:pt x="42" y="6"/>
                      <a:pt x="41" y="6"/>
                    </a:cubicBezTo>
                    <a:cubicBezTo>
                      <a:pt x="40" y="6"/>
                      <a:pt x="39" y="6"/>
                      <a:pt x="37" y="6"/>
                    </a:cubicBezTo>
                    <a:cubicBezTo>
                      <a:pt x="36" y="5"/>
                      <a:pt x="35" y="5"/>
                      <a:pt x="35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3" y="5"/>
                      <a:pt x="32" y="4"/>
                      <a:pt x="32" y="4"/>
                    </a:cubicBezTo>
                    <a:cubicBezTo>
                      <a:pt x="31" y="3"/>
                      <a:pt x="30" y="2"/>
                      <a:pt x="30" y="3"/>
                    </a:cubicBezTo>
                    <a:cubicBezTo>
                      <a:pt x="29" y="3"/>
                      <a:pt x="28" y="4"/>
                      <a:pt x="28" y="5"/>
                    </a:cubicBezTo>
                    <a:cubicBezTo>
                      <a:pt x="28" y="7"/>
                      <a:pt x="28" y="8"/>
                      <a:pt x="27" y="8"/>
                    </a:cubicBezTo>
                    <a:cubicBezTo>
                      <a:pt x="27" y="9"/>
                      <a:pt x="26" y="11"/>
                      <a:pt x="26" y="12"/>
                    </a:cubicBezTo>
                    <a:cubicBezTo>
                      <a:pt x="25" y="13"/>
                      <a:pt x="25" y="14"/>
                      <a:pt x="25" y="14"/>
                    </a:cubicBezTo>
                    <a:cubicBezTo>
                      <a:pt x="24" y="16"/>
                      <a:pt x="24" y="18"/>
                      <a:pt x="24" y="19"/>
                    </a:cubicBezTo>
                    <a:cubicBezTo>
                      <a:pt x="24" y="20"/>
                      <a:pt x="24" y="21"/>
                      <a:pt x="24" y="22"/>
                    </a:cubicBezTo>
                    <a:cubicBezTo>
                      <a:pt x="23" y="25"/>
                      <a:pt x="23" y="26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18" y="29"/>
                      <a:pt x="18" y="31"/>
                      <a:pt x="18" y="33"/>
                    </a:cubicBezTo>
                    <a:cubicBezTo>
                      <a:pt x="18" y="34"/>
                      <a:pt x="17" y="34"/>
                      <a:pt x="17" y="34"/>
                    </a:cubicBezTo>
                    <a:cubicBezTo>
                      <a:pt x="17" y="37"/>
                      <a:pt x="13" y="42"/>
                      <a:pt x="10" y="42"/>
                    </a:cubicBezTo>
                    <a:cubicBezTo>
                      <a:pt x="9" y="42"/>
                      <a:pt x="9" y="41"/>
                      <a:pt x="9" y="41"/>
                    </a:cubicBezTo>
                    <a:cubicBezTo>
                      <a:pt x="8" y="41"/>
                      <a:pt x="8" y="41"/>
                      <a:pt x="8" y="40"/>
                    </a:cubicBezTo>
                    <a:cubicBezTo>
                      <a:pt x="8" y="40"/>
                      <a:pt x="8" y="40"/>
                      <a:pt x="8" y="41"/>
                    </a:cubicBezTo>
                    <a:cubicBezTo>
                      <a:pt x="4" y="42"/>
                      <a:pt x="3" y="42"/>
                      <a:pt x="2" y="45"/>
                    </a:cubicBezTo>
                    <a:cubicBezTo>
                      <a:pt x="6" y="44"/>
                      <a:pt x="8" y="44"/>
                      <a:pt x="12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8" y="44"/>
                      <a:pt x="19" y="45"/>
                      <a:pt x="20" y="50"/>
                    </a:cubicBezTo>
                    <a:cubicBezTo>
                      <a:pt x="21" y="52"/>
                      <a:pt x="22" y="53"/>
                      <a:pt x="24" y="53"/>
                    </a:cubicBezTo>
                    <a:cubicBezTo>
                      <a:pt x="25" y="53"/>
                      <a:pt x="26" y="52"/>
                      <a:pt x="27" y="52"/>
                    </a:cubicBezTo>
                    <a:cubicBezTo>
                      <a:pt x="28" y="52"/>
                      <a:pt x="28" y="52"/>
                      <a:pt x="28" y="52"/>
                    </a:cubicBezTo>
                    <a:cubicBezTo>
                      <a:pt x="28" y="52"/>
                      <a:pt x="28" y="51"/>
                      <a:pt x="28" y="51"/>
                    </a:cubicBezTo>
                    <a:cubicBezTo>
                      <a:pt x="28" y="50"/>
                      <a:pt x="28" y="49"/>
                      <a:pt x="29" y="49"/>
                    </a:cubicBezTo>
                    <a:cubicBezTo>
                      <a:pt x="30" y="48"/>
                      <a:pt x="31" y="48"/>
                      <a:pt x="33" y="48"/>
                    </a:cubicBezTo>
                    <a:cubicBezTo>
                      <a:pt x="34" y="48"/>
                      <a:pt x="34" y="48"/>
                      <a:pt x="34" y="48"/>
                    </a:cubicBezTo>
                    <a:cubicBezTo>
                      <a:pt x="36" y="48"/>
                      <a:pt x="36" y="48"/>
                      <a:pt x="36" y="48"/>
                    </a:cubicBezTo>
                    <a:cubicBezTo>
                      <a:pt x="35" y="49"/>
                      <a:pt x="35" y="49"/>
                      <a:pt x="35" y="49"/>
                    </a:cubicBezTo>
                    <a:cubicBezTo>
                      <a:pt x="35" y="49"/>
                      <a:pt x="35" y="49"/>
                      <a:pt x="35" y="49"/>
                    </a:cubicBezTo>
                    <a:cubicBezTo>
                      <a:pt x="40" y="49"/>
                      <a:pt x="40" y="54"/>
                      <a:pt x="40" y="57"/>
                    </a:cubicBezTo>
                    <a:cubicBezTo>
                      <a:pt x="40" y="59"/>
                      <a:pt x="40" y="60"/>
                      <a:pt x="41" y="62"/>
                    </a:cubicBezTo>
                    <a:cubicBezTo>
                      <a:pt x="41" y="62"/>
                      <a:pt x="41" y="63"/>
                      <a:pt x="41" y="64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4"/>
                      <a:pt x="43" y="64"/>
                      <a:pt x="44" y="64"/>
                    </a:cubicBezTo>
                    <a:cubicBezTo>
                      <a:pt x="46" y="64"/>
                      <a:pt x="46" y="64"/>
                      <a:pt x="46" y="64"/>
                    </a:cubicBezTo>
                    <a:cubicBezTo>
                      <a:pt x="47" y="64"/>
                      <a:pt x="47" y="64"/>
                      <a:pt x="48" y="64"/>
                    </a:cubicBezTo>
                    <a:cubicBezTo>
                      <a:pt x="48" y="64"/>
                      <a:pt x="48" y="64"/>
                      <a:pt x="48" y="64"/>
                    </a:cubicBezTo>
                    <a:cubicBezTo>
                      <a:pt x="49" y="64"/>
                      <a:pt x="49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1" y="65"/>
                      <a:pt x="52" y="65"/>
                      <a:pt x="53" y="66"/>
                    </a:cubicBezTo>
                    <a:cubicBezTo>
                      <a:pt x="54" y="67"/>
                      <a:pt x="56" y="68"/>
                      <a:pt x="58" y="67"/>
                    </a:cubicBezTo>
                    <a:cubicBezTo>
                      <a:pt x="59" y="67"/>
                      <a:pt x="59" y="67"/>
                      <a:pt x="59" y="6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8" name="Freeform 328"/>
              <p:cNvSpPr/>
              <p:nvPr/>
            </p:nvSpPr>
            <p:spPr bwMode="auto">
              <a:xfrm>
                <a:off x="3042" y="1812"/>
                <a:ext cx="46" cy="36"/>
              </a:xfrm>
              <a:custGeom>
                <a:avLst/>
                <a:gdLst>
                  <a:gd name="T0" fmla="*/ 23 w 27"/>
                  <a:gd name="T1" fmla="*/ 15 h 21"/>
                  <a:gd name="T2" fmla="*/ 26 w 27"/>
                  <a:gd name="T3" fmla="*/ 7 h 21"/>
                  <a:gd name="T4" fmla="*/ 22 w 27"/>
                  <a:gd name="T5" fmla="*/ 0 h 21"/>
                  <a:gd name="T6" fmla="*/ 19 w 27"/>
                  <a:gd name="T7" fmla="*/ 1 h 21"/>
                  <a:gd name="T8" fmla="*/ 12 w 27"/>
                  <a:gd name="T9" fmla="*/ 2 h 21"/>
                  <a:gd name="T10" fmla="*/ 12 w 27"/>
                  <a:gd name="T11" fmla="*/ 8 h 21"/>
                  <a:gd name="T12" fmla="*/ 7 w 27"/>
                  <a:gd name="T13" fmla="*/ 21 h 21"/>
                  <a:gd name="T14" fmla="*/ 12 w 27"/>
                  <a:gd name="T15" fmla="*/ 20 h 21"/>
                  <a:gd name="T16" fmla="*/ 14 w 27"/>
                  <a:gd name="T17" fmla="*/ 17 h 21"/>
                  <a:gd name="T18" fmla="*/ 23 w 27"/>
                  <a:gd name="T19" fmla="*/ 1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" h="21">
                    <a:moveTo>
                      <a:pt x="23" y="15"/>
                    </a:moveTo>
                    <a:cubicBezTo>
                      <a:pt x="24" y="13"/>
                      <a:pt x="27" y="10"/>
                      <a:pt x="26" y="7"/>
                    </a:cubicBezTo>
                    <a:cubicBezTo>
                      <a:pt x="26" y="5"/>
                      <a:pt x="24" y="1"/>
                      <a:pt x="22" y="0"/>
                    </a:cubicBezTo>
                    <a:cubicBezTo>
                      <a:pt x="22" y="0"/>
                      <a:pt x="20" y="1"/>
                      <a:pt x="19" y="1"/>
                    </a:cubicBezTo>
                    <a:cubicBezTo>
                      <a:pt x="17" y="2"/>
                      <a:pt x="15" y="2"/>
                      <a:pt x="12" y="2"/>
                    </a:cubicBezTo>
                    <a:cubicBezTo>
                      <a:pt x="7" y="2"/>
                      <a:pt x="12" y="6"/>
                      <a:pt x="12" y="8"/>
                    </a:cubicBezTo>
                    <a:cubicBezTo>
                      <a:pt x="12" y="10"/>
                      <a:pt x="0" y="19"/>
                      <a:pt x="7" y="21"/>
                    </a:cubicBezTo>
                    <a:cubicBezTo>
                      <a:pt x="7" y="21"/>
                      <a:pt x="12" y="20"/>
                      <a:pt x="12" y="20"/>
                    </a:cubicBezTo>
                    <a:cubicBezTo>
                      <a:pt x="14" y="20"/>
                      <a:pt x="14" y="19"/>
                      <a:pt x="14" y="17"/>
                    </a:cubicBezTo>
                    <a:cubicBezTo>
                      <a:pt x="14" y="15"/>
                      <a:pt x="21" y="14"/>
                      <a:pt x="23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9" name="Freeform 329"/>
              <p:cNvSpPr>
                <a:spLocks noEditPoints="1"/>
              </p:cNvSpPr>
              <p:nvPr/>
            </p:nvSpPr>
            <p:spPr bwMode="auto">
              <a:xfrm>
                <a:off x="3047" y="1810"/>
                <a:ext cx="43" cy="41"/>
              </a:xfrm>
              <a:custGeom>
                <a:avLst/>
                <a:gdLst>
                  <a:gd name="T0" fmla="*/ 5 w 25"/>
                  <a:gd name="T1" fmla="*/ 24 h 24"/>
                  <a:gd name="T2" fmla="*/ 4 w 25"/>
                  <a:gd name="T3" fmla="*/ 23 h 24"/>
                  <a:gd name="T4" fmla="*/ 1 w 25"/>
                  <a:gd name="T5" fmla="*/ 21 h 24"/>
                  <a:gd name="T6" fmla="*/ 6 w 25"/>
                  <a:gd name="T7" fmla="*/ 12 h 24"/>
                  <a:gd name="T8" fmla="*/ 8 w 25"/>
                  <a:gd name="T9" fmla="*/ 9 h 24"/>
                  <a:gd name="T10" fmla="*/ 7 w 25"/>
                  <a:gd name="T11" fmla="*/ 7 h 24"/>
                  <a:gd name="T12" fmla="*/ 6 w 25"/>
                  <a:gd name="T13" fmla="*/ 3 h 24"/>
                  <a:gd name="T14" fmla="*/ 9 w 25"/>
                  <a:gd name="T15" fmla="*/ 2 h 24"/>
                  <a:gd name="T16" fmla="*/ 15 w 25"/>
                  <a:gd name="T17" fmla="*/ 1 h 24"/>
                  <a:gd name="T18" fmla="*/ 16 w 25"/>
                  <a:gd name="T19" fmla="*/ 1 h 24"/>
                  <a:gd name="T20" fmla="*/ 18 w 25"/>
                  <a:gd name="T21" fmla="*/ 1 h 24"/>
                  <a:gd name="T22" fmla="*/ 19 w 25"/>
                  <a:gd name="T23" fmla="*/ 0 h 24"/>
                  <a:gd name="T24" fmla="*/ 20 w 25"/>
                  <a:gd name="T25" fmla="*/ 0 h 24"/>
                  <a:gd name="T26" fmla="*/ 24 w 25"/>
                  <a:gd name="T27" fmla="*/ 8 h 24"/>
                  <a:gd name="T28" fmla="*/ 21 w 25"/>
                  <a:gd name="T29" fmla="*/ 15 h 24"/>
                  <a:gd name="T30" fmla="*/ 20 w 25"/>
                  <a:gd name="T31" fmla="*/ 17 h 24"/>
                  <a:gd name="T32" fmla="*/ 20 w 25"/>
                  <a:gd name="T33" fmla="*/ 17 h 24"/>
                  <a:gd name="T34" fmla="*/ 19 w 25"/>
                  <a:gd name="T35" fmla="*/ 17 h 24"/>
                  <a:gd name="T36" fmla="*/ 18 w 25"/>
                  <a:gd name="T37" fmla="*/ 17 h 24"/>
                  <a:gd name="T38" fmla="*/ 12 w 25"/>
                  <a:gd name="T39" fmla="*/ 18 h 24"/>
                  <a:gd name="T40" fmla="*/ 12 w 25"/>
                  <a:gd name="T41" fmla="*/ 19 h 24"/>
                  <a:gd name="T42" fmla="*/ 9 w 25"/>
                  <a:gd name="T43" fmla="*/ 22 h 24"/>
                  <a:gd name="T44" fmla="*/ 5 w 25"/>
                  <a:gd name="T45" fmla="*/ 23 h 24"/>
                  <a:gd name="T46" fmla="*/ 5 w 25"/>
                  <a:gd name="T47" fmla="*/ 24 h 24"/>
                  <a:gd name="T48" fmla="*/ 19 w 25"/>
                  <a:gd name="T49" fmla="*/ 2 h 24"/>
                  <a:gd name="T50" fmla="*/ 18 w 25"/>
                  <a:gd name="T51" fmla="*/ 2 h 24"/>
                  <a:gd name="T52" fmla="*/ 16 w 25"/>
                  <a:gd name="T53" fmla="*/ 3 h 24"/>
                  <a:gd name="T54" fmla="*/ 15 w 25"/>
                  <a:gd name="T55" fmla="*/ 3 h 24"/>
                  <a:gd name="T56" fmla="*/ 9 w 25"/>
                  <a:gd name="T57" fmla="*/ 4 h 24"/>
                  <a:gd name="T58" fmla="*/ 8 w 25"/>
                  <a:gd name="T59" fmla="*/ 4 h 24"/>
                  <a:gd name="T60" fmla="*/ 9 w 25"/>
                  <a:gd name="T61" fmla="*/ 6 h 24"/>
                  <a:gd name="T62" fmla="*/ 10 w 25"/>
                  <a:gd name="T63" fmla="*/ 9 h 24"/>
                  <a:gd name="T64" fmla="*/ 7 w 25"/>
                  <a:gd name="T65" fmla="*/ 13 h 24"/>
                  <a:gd name="T66" fmla="*/ 3 w 25"/>
                  <a:gd name="T67" fmla="*/ 20 h 24"/>
                  <a:gd name="T68" fmla="*/ 4 w 25"/>
                  <a:gd name="T69" fmla="*/ 21 h 24"/>
                  <a:gd name="T70" fmla="*/ 9 w 25"/>
                  <a:gd name="T71" fmla="*/ 20 h 24"/>
                  <a:gd name="T72" fmla="*/ 10 w 25"/>
                  <a:gd name="T73" fmla="*/ 20 h 24"/>
                  <a:gd name="T74" fmla="*/ 10 w 25"/>
                  <a:gd name="T75" fmla="*/ 20 h 24"/>
                  <a:gd name="T76" fmla="*/ 10 w 25"/>
                  <a:gd name="T77" fmla="*/ 19 h 24"/>
                  <a:gd name="T78" fmla="*/ 10 w 25"/>
                  <a:gd name="T79" fmla="*/ 18 h 24"/>
                  <a:gd name="T80" fmla="*/ 18 w 25"/>
                  <a:gd name="T81" fmla="*/ 15 h 24"/>
                  <a:gd name="T82" fmla="*/ 19 w 25"/>
                  <a:gd name="T83" fmla="*/ 15 h 24"/>
                  <a:gd name="T84" fmla="*/ 20 w 25"/>
                  <a:gd name="T85" fmla="*/ 14 h 24"/>
                  <a:gd name="T86" fmla="*/ 22 w 25"/>
                  <a:gd name="T87" fmla="*/ 8 h 24"/>
                  <a:gd name="T88" fmla="*/ 19 w 25"/>
                  <a:gd name="T89" fmla="*/ 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5" h="24">
                    <a:moveTo>
                      <a:pt x="5" y="24"/>
                    </a:moveTo>
                    <a:cubicBezTo>
                      <a:pt x="4" y="23"/>
                      <a:pt x="4" y="23"/>
                      <a:pt x="4" y="23"/>
                    </a:cubicBezTo>
                    <a:cubicBezTo>
                      <a:pt x="2" y="23"/>
                      <a:pt x="2" y="22"/>
                      <a:pt x="1" y="21"/>
                    </a:cubicBezTo>
                    <a:cubicBezTo>
                      <a:pt x="0" y="18"/>
                      <a:pt x="3" y="15"/>
                      <a:pt x="6" y="12"/>
                    </a:cubicBezTo>
                    <a:cubicBezTo>
                      <a:pt x="7" y="11"/>
                      <a:pt x="8" y="9"/>
                      <a:pt x="8" y="9"/>
                    </a:cubicBezTo>
                    <a:cubicBezTo>
                      <a:pt x="8" y="8"/>
                      <a:pt x="7" y="8"/>
                      <a:pt x="7" y="7"/>
                    </a:cubicBezTo>
                    <a:cubicBezTo>
                      <a:pt x="6" y="6"/>
                      <a:pt x="6" y="4"/>
                      <a:pt x="6" y="3"/>
                    </a:cubicBezTo>
                    <a:cubicBezTo>
                      <a:pt x="7" y="2"/>
                      <a:pt x="8" y="2"/>
                      <a:pt x="9" y="2"/>
                    </a:cubicBezTo>
                    <a:cubicBezTo>
                      <a:pt x="11" y="2"/>
                      <a:pt x="13" y="2"/>
                      <a:pt x="15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0"/>
                      <a:pt x="19" y="0"/>
                      <a:pt x="19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2" y="1"/>
                      <a:pt x="24" y="6"/>
                      <a:pt x="24" y="8"/>
                    </a:cubicBezTo>
                    <a:cubicBezTo>
                      <a:pt x="25" y="11"/>
                      <a:pt x="23" y="13"/>
                      <a:pt x="21" y="15"/>
                    </a:cubicBezTo>
                    <a:cubicBezTo>
                      <a:pt x="21" y="16"/>
                      <a:pt x="21" y="16"/>
                      <a:pt x="20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19" y="17"/>
                      <a:pt x="19" y="17"/>
                      <a:pt x="18" y="17"/>
                    </a:cubicBezTo>
                    <a:cubicBezTo>
                      <a:pt x="16" y="17"/>
                      <a:pt x="12" y="18"/>
                      <a:pt x="12" y="18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2" y="21"/>
                      <a:pt x="11" y="22"/>
                      <a:pt x="9" y="22"/>
                    </a:cubicBezTo>
                    <a:cubicBezTo>
                      <a:pt x="9" y="22"/>
                      <a:pt x="6" y="23"/>
                      <a:pt x="5" y="23"/>
                    </a:cubicBezTo>
                    <a:lnTo>
                      <a:pt x="5" y="24"/>
                    </a:lnTo>
                    <a:close/>
                    <a:moveTo>
                      <a:pt x="19" y="2"/>
                    </a:moveTo>
                    <a:cubicBezTo>
                      <a:pt x="19" y="2"/>
                      <a:pt x="19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3" y="4"/>
                      <a:pt x="11" y="4"/>
                      <a:pt x="9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8" y="6"/>
                      <a:pt x="9" y="6"/>
                    </a:cubicBezTo>
                    <a:cubicBezTo>
                      <a:pt x="9" y="7"/>
                      <a:pt x="10" y="8"/>
                      <a:pt x="10" y="9"/>
                    </a:cubicBezTo>
                    <a:cubicBezTo>
                      <a:pt x="10" y="10"/>
                      <a:pt x="9" y="11"/>
                      <a:pt x="7" y="13"/>
                    </a:cubicBezTo>
                    <a:cubicBezTo>
                      <a:pt x="6" y="15"/>
                      <a:pt x="3" y="19"/>
                      <a:pt x="3" y="20"/>
                    </a:cubicBezTo>
                    <a:cubicBezTo>
                      <a:pt x="3" y="20"/>
                      <a:pt x="3" y="21"/>
                      <a:pt x="4" y="21"/>
                    </a:cubicBezTo>
                    <a:cubicBezTo>
                      <a:pt x="6" y="20"/>
                      <a:pt x="9" y="20"/>
                      <a:pt x="9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0"/>
                      <a:pt x="10" y="19"/>
                      <a:pt x="10" y="19"/>
                    </a:cubicBezTo>
                    <a:cubicBezTo>
                      <a:pt x="10" y="19"/>
                      <a:pt x="10" y="18"/>
                      <a:pt x="10" y="18"/>
                    </a:cubicBezTo>
                    <a:cubicBezTo>
                      <a:pt x="11" y="15"/>
                      <a:pt x="17" y="15"/>
                      <a:pt x="18" y="15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19" y="15"/>
                      <a:pt x="20" y="14"/>
                      <a:pt x="20" y="14"/>
                    </a:cubicBezTo>
                    <a:cubicBezTo>
                      <a:pt x="21" y="12"/>
                      <a:pt x="23" y="10"/>
                      <a:pt x="22" y="8"/>
                    </a:cubicBezTo>
                    <a:cubicBezTo>
                      <a:pt x="22" y="6"/>
                      <a:pt x="20" y="3"/>
                      <a:pt x="1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0" name="Freeform 330"/>
              <p:cNvSpPr/>
              <p:nvPr/>
            </p:nvSpPr>
            <p:spPr bwMode="auto">
              <a:xfrm>
                <a:off x="3071" y="1903"/>
                <a:ext cx="22" cy="53"/>
              </a:xfrm>
              <a:custGeom>
                <a:avLst/>
                <a:gdLst>
                  <a:gd name="T0" fmla="*/ 2 w 13"/>
                  <a:gd name="T1" fmla="*/ 18 h 31"/>
                  <a:gd name="T2" fmla="*/ 8 w 13"/>
                  <a:gd name="T3" fmla="*/ 23 h 31"/>
                  <a:gd name="T4" fmla="*/ 7 w 13"/>
                  <a:gd name="T5" fmla="*/ 27 h 31"/>
                  <a:gd name="T6" fmla="*/ 10 w 13"/>
                  <a:gd name="T7" fmla="*/ 31 h 31"/>
                  <a:gd name="T8" fmla="*/ 11 w 13"/>
                  <a:gd name="T9" fmla="*/ 31 h 31"/>
                  <a:gd name="T10" fmla="*/ 13 w 13"/>
                  <a:gd name="T11" fmla="*/ 24 h 31"/>
                  <a:gd name="T12" fmla="*/ 9 w 13"/>
                  <a:gd name="T13" fmla="*/ 16 h 31"/>
                  <a:gd name="T14" fmla="*/ 10 w 13"/>
                  <a:gd name="T15" fmla="*/ 20 h 31"/>
                  <a:gd name="T16" fmla="*/ 8 w 13"/>
                  <a:gd name="T17" fmla="*/ 19 h 31"/>
                  <a:gd name="T18" fmla="*/ 6 w 13"/>
                  <a:gd name="T19" fmla="*/ 10 h 31"/>
                  <a:gd name="T20" fmla="*/ 5 w 13"/>
                  <a:gd name="T21" fmla="*/ 1 h 31"/>
                  <a:gd name="T22" fmla="*/ 2 w 13"/>
                  <a:gd name="T23" fmla="*/ 0 h 31"/>
                  <a:gd name="T24" fmla="*/ 4 w 13"/>
                  <a:gd name="T25" fmla="*/ 5 h 31"/>
                  <a:gd name="T26" fmla="*/ 3 w 13"/>
                  <a:gd name="T27" fmla="*/ 9 h 31"/>
                  <a:gd name="T28" fmla="*/ 3 w 13"/>
                  <a:gd name="T29" fmla="*/ 12 h 31"/>
                  <a:gd name="T30" fmla="*/ 2 w 13"/>
                  <a:gd name="T31" fmla="*/ 13 h 31"/>
                  <a:gd name="T32" fmla="*/ 2 w 13"/>
                  <a:gd name="T33" fmla="*/ 1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" h="31">
                    <a:moveTo>
                      <a:pt x="2" y="18"/>
                    </a:moveTo>
                    <a:cubicBezTo>
                      <a:pt x="4" y="23"/>
                      <a:pt x="7" y="18"/>
                      <a:pt x="8" y="23"/>
                    </a:cubicBezTo>
                    <a:cubicBezTo>
                      <a:pt x="8" y="25"/>
                      <a:pt x="7" y="26"/>
                      <a:pt x="7" y="27"/>
                    </a:cubicBezTo>
                    <a:cubicBezTo>
                      <a:pt x="8" y="29"/>
                      <a:pt x="10" y="29"/>
                      <a:pt x="10" y="31"/>
                    </a:cubicBezTo>
                    <a:cubicBezTo>
                      <a:pt x="10" y="31"/>
                      <a:pt x="10" y="31"/>
                      <a:pt x="11" y="31"/>
                    </a:cubicBezTo>
                    <a:cubicBezTo>
                      <a:pt x="10" y="27"/>
                      <a:pt x="12" y="27"/>
                      <a:pt x="13" y="24"/>
                    </a:cubicBezTo>
                    <a:cubicBezTo>
                      <a:pt x="13" y="21"/>
                      <a:pt x="11" y="19"/>
                      <a:pt x="9" y="16"/>
                    </a:cubicBezTo>
                    <a:cubicBezTo>
                      <a:pt x="9" y="17"/>
                      <a:pt x="10" y="19"/>
                      <a:pt x="10" y="20"/>
                    </a:cubicBezTo>
                    <a:cubicBezTo>
                      <a:pt x="9" y="19"/>
                      <a:pt x="9" y="19"/>
                      <a:pt x="8" y="19"/>
                    </a:cubicBezTo>
                    <a:cubicBezTo>
                      <a:pt x="7" y="15"/>
                      <a:pt x="5" y="13"/>
                      <a:pt x="6" y="10"/>
                    </a:cubicBezTo>
                    <a:cubicBezTo>
                      <a:pt x="8" y="6"/>
                      <a:pt x="5" y="4"/>
                      <a:pt x="5" y="1"/>
                    </a:cubicBezTo>
                    <a:cubicBezTo>
                      <a:pt x="4" y="1"/>
                      <a:pt x="3" y="1"/>
                      <a:pt x="2" y="0"/>
                    </a:cubicBezTo>
                    <a:cubicBezTo>
                      <a:pt x="2" y="1"/>
                      <a:pt x="4" y="3"/>
                      <a:pt x="4" y="5"/>
                    </a:cubicBezTo>
                    <a:cubicBezTo>
                      <a:pt x="4" y="6"/>
                      <a:pt x="3" y="8"/>
                      <a:pt x="3" y="9"/>
                    </a:cubicBezTo>
                    <a:cubicBezTo>
                      <a:pt x="3" y="10"/>
                      <a:pt x="2" y="11"/>
                      <a:pt x="3" y="12"/>
                    </a:cubicBezTo>
                    <a:cubicBezTo>
                      <a:pt x="4" y="13"/>
                      <a:pt x="2" y="12"/>
                      <a:pt x="2" y="13"/>
                    </a:cubicBezTo>
                    <a:cubicBezTo>
                      <a:pt x="1" y="15"/>
                      <a:pt x="0" y="17"/>
                      <a:pt x="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1" name="Freeform 331"/>
              <p:cNvSpPr>
                <a:spLocks noEditPoints="1"/>
              </p:cNvSpPr>
              <p:nvPr/>
            </p:nvSpPr>
            <p:spPr bwMode="auto">
              <a:xfrm>
                <a:off x="3069" y="1896"/>
                <a:ext cx="26" cy="62"/>
              </a:xfrm>
              <a:custGeom>
                <a:avLst/>
                <a:gdLst>
                  <a:gd name="T0" fmla="*/ 10 w 15"/>
                  <a:gd name="T1" fmla="*/ 36 h 36"/>
                  <a:gd name="T2" fmla="*/ 9 w 15"/>
                  <a:gd name="T3" fmla="*/ 34 h 36"/>
                  <a:gd name="T4" fmla="*/ 8 w 15"/>
                  <a:gd name="T5" fmla="*/ 29 h 36"/>
                  <a:gd name="T6" fmla="*/ 7 w 15"/>
                  <a:gd name="T7" fmla="*/ 25 h 36"/>
                  <a:gd name="T8" fmla="*/ 2 w 15"/>
                  <a:gd name="T9" fmla="*/ 23 h 36"/>
                  <a:gd name="T10" fmla="*/ 2 w 15"/>
                  <a:gd name="T11" fmla="*/ 17 h 36"/>
                  <a:gd name="T12" fmla="*/ 3 w 15"/>
                  <a:gd name="T13" fmla="*/ 14 h 36"/>
                  <a:gd name="T14" fmla="*/ 4 w 15"/>
                  <a:gd name="T15" fmla="*/ 10 h 36"/>
                  <a:gd name="T16" fmla="*/ 3 w 15"/>
                  <a:gd name="T17" fmla="*/ 6 h 36"/>
                  <a:gd name="T18" fmla="*/ 0 w 15"/>
                  <a:gd name="T19" fmla="*/ 0 h 36"/>
                  <a:gd name="T20" fmla="*/ 6 w 15"/>
                  <a:gd name="T21" fmla="*/ 4 h 36"/>
                  <a:gd name="T22" fmla="*/ 7 w 15"/>
                  <a:gd name="T23" fmla="*/ 5 h 36"/>
                  <a:gd name="T24" fmla="*/ 8 w 15"/>
                  <a:gd name="T25" fmla="*/ 14 h 36"/>
                  <a:gd name="T26" fmla="*/ 9 w 15"/>
                  <a:gd name="T27" fmla="*/ 21 h 36"/>
                  <a:gd name="T28" fmla="*/ 12 w 15"/>
                  <a:gd name="T29" fmla="*/ 21 h 36"/>
                  <a:gd name="T30" fmla="*/ 13 w 15"/>
                  <a:gd name="T31" fmla="*/ 32 h 36"/>
                  <a:gd name="T32" fmla="*/ 13 w 15"/>
                  <a:gd name="T33" fmla="*/ 36 h 36"/>
                  <a:gd name="T34" fmla="*/ 10 w 15"/>
                  <a:gd name="T35" fmla="*/ 27 h 36"/>
                  <a:gd name="T36" fmla="*/ 9 w 15"/>
                  <a:gd name="T37" fmla="*/ 31 h 36"/>
                  <a:gd name="T38" fmla="*/ 11 w 15"/>
                  <a:gd name="T39" fmla="*/ 32 h 36"/>
                  <a:gd name="T40" fmla="*/ 13 w 15"/>
                  <a:gd name="T41" fmla="*/ 28 h 36"/>
                  <a:gd name="T42" fmla="*/ 11 w 15"/>
                  <a:gd name="T43" fmla="*/ 25 h 36"/>
                  <a:gd name="T44" fmla="*/ 8 w 15"/>
                  <a:gd name="T45" fmla="*/ 24 h 36"/>
                  <a:gd name="T46" fmla="*/ 8 w 15"/>
                  <a:gd name="T47" fmla="*/ 24 h 36"/>
                  <a:gd name="T48" fmla="*/ 7 w 15"/>
                  <a:gd name="T49" fmla="*/ 20 h 36"/>
                  <a:gd name="T50" fmla="*/ 6 w 15"/>
                  <a:gd name="T51" fmla="*/ 8 h 36"/>
                  <a:gd name="T52" fmla="*/ 5 w 15"/>
                  <a:gd name="T53" fmla="*/ 11 h 36"/>
                  <a:gd name="T54" fmla="*/ 5 w 15"/>
                  <a:gd name="T55" fmla="*/ 14 h 36"/>
                  <a:gd name="T56" fmla="*/ 5 w 15"/>
                  <a:gd name="T57" fmla="*/ 17 h 36"/>
                  <a:gd name="T58" fmla="*/ 3 w 15"/>
                  <a:gd name="T59" fmla="*/ 19 h 36"/>
                  <a:gd name="T60" fmla="*/ 4 w 15"/>
                  <a:gd name="T61" fmla="*/ 22 h 36"/>
                  <a:gd name="T62" fmla="*/ 6 w 15"/>
                  <a:gd name="T6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5" h="36">
                    <a:moveTo>
                      <a:pt x="13" y="36"/>
                    </a:move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5"/>
                      <a:pt x="10" y="35"/>
                      <a:pt x="10" y="35"/>
                    </a:cubicBezTo>
                    <a:cubicBezTo>
                      <a:pt x="10" y="34"/>
                      <a:pt x="10" y="34"/>
                      <a:pt x="9" y="34"/>
                    </a:cubicBezTo>
                    <a:cubicBezTo>
                      <a:pt x="8" y="33"/>
                      <a:pt x="8" y="33"/>
                      <a:pt x="7" y="32"/>
                    </a:cubicBezTo>
                    <a:cubicBezTo>
                      <a:pt x="7" y="30"/>
                      <a:pt x="7" y="29"/>
                      <a:pt x="8" y="29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5" y="25"/>
                      <a:pt x="3" y="25"/>
                      <a:pt x="2" y="23"/>
                    </a:cubicBezTo>
                    <a:cubicBezTo>
                      <a:pt x="0" y="21"/>
                      <a:pt x="1" y="19"/>
                      <a:pt x="1" y="18"/>
                    </a:cubicBezTo>
                    <a:cubicBezTo>
                      <a:pt x="2" y="18"/>
                      <a:pt x="2" y="17"/>
                      <a:pt x="2" y="17"/>
                    </a:cubicBezTo>
                    <a:cubicBezTo>
                      <a:pt x="2" y="16"/>
                      <a:pt x="3" y="16"/>
                      <a:pt x="3" y="16"/>
                    </a:cubicBezTo>
                    <a:cubicBezTo>
                      <a:pt x="3" y="15"/>
                      <a:pt x="3" y="14"/>
                      <a:pt x="3" y="14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2"/>
                      <a:pt x="3" y="11"/>
                      <a:pt x="4" y="10"/>
                    </a:cubicBezTo>
                    <a:cubicBezTo>
                      <a:pt x="4" y="10"/>
                      <a:pt x="4" y="9"/>
                      <a:pt x="4" y="9"/>
                    </a:cubicBezTo>
                    <a:cubicBezTo>
                      <a:pt x="4" y="8"/>
                      <a:pt x="3" y="7"/>
                      <a:pt x="3" y="6"/>
                    </a:cubicBezTo>
                    <a:cubicBezTo>
                      <a:pt x="2" y="5"/>
                      <a:pt x="2" y="5"/>
                      <a:pt x="2" y="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5" y="4"/>
                      <a:pt x="6" y="4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6"/>
                      <a:pt x="7" y="7"/>
                      <a:pt x="8" y="8"/>
                    </a:cubicBezTo>
                    <a:cubicBezTo>
                      <a:pt x="8" y="10"/>
                      <a:pt x="9" y="12"/>
                      <a:pt x="8" y="14"/>
                    </a:cubicBezTo>
                    <a:cubicBezTo>
                      <a:pt x="7" y="16"/>
                      <a:pt x="8" y="17"/>
                      <a:pt x="9" y="19"/>
                    </a:cubicBezTo>
                    <a:cubicBezTo>
                      <a:pt x="9" y="19"/>
                      <a:pt x="9" y="20"/>
                      <a:pt x="9" y="21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1" y="21"/>
                      <a:pt x="12" y="21"/>
                    </a:cubicBezTo>
                    <a:cubicBezTo>
                      <a:pt x="14" y="23"/>
                      <a:pt x="15" y="25"/>
                      <a:pt x="15" y="29"/>
                    </a:cubicBezTo>
                    <a:cubicBezTo>
                      <a:pt x="15" y="30"/>
                      <a:pt x="14" y="31"/>
                      <a:pt x="13" y="32"/>
                    </a:cubicBezTo>
                    <a:cubicBezTo>
                      <a:pt x="13" y="32"/>
                      <a:pt x="12" y="33"/>
                      <a:pt x="13" y="34"/>
                    </a:cubicBezTo>
                    <a:lnTo>
                      <a:pt x="13" y="36"/>
                    </a:lnTo>
                    <a:close/>
                    <a:moveTo>
                      <a:pt x="8" y="24"/>
                    </a:moveTo>
                    <a:cubicBezTo>
                      <a:pt x="9" y="24"/>
                      <a:pt x="9" y="25"/>
                      <a:pt x="10" y="27"/>
                    </a:cubicBezTo>
                    <a:cubicBezTo>
                      <a:pt x="10" y="28"/>
                      <a:pt x="10" y="29"/>
                      <a:pt x="9" y="29"/>
                    </a:cubicBezTo>
                    <a:cubicBezTo>
                      <a:pt x="9" y="30"/>
                      <a:pt x="9" y="30"/>
                      <a:pt x="9" y="31"/>
                    </a:cubicBezTo>
                    <a:cubicBezTo>
                      <a:pt x="9" y="31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1" y="32"/>
                    </a:cubicBezTo>
                    <a:cubicBezTo>
                      <a:pt x="11" y="31"/>
                      <a:pt x="11" y="31"/>
                      <a:pt x="12" y="30"/>
                    </a:cubicBezTo>
                    <a:cubicBezTo>
                      <a:pt x="12" y="30"/>
                      <a:pt x="13" y="29"/>
                      <a:pt x="13" y="28"/>
                    </a:cubicBezTo>
                    <a:cubicBezTo>
                      <a:pt x="13" y="27"/>
                      <a:pt x="13" y="26"/>
                      <a:pt x="12" y="25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0" y="24"/>
                      <a:pt x="10" y="24"/>
                      <a:pt x="9" y="24"/>
                    </a:cubicBezTo>
                    <a:cubicBezTo>
                      <a:pt x="9" y="24"/>
                      <a:pt x="9" y="24"/>
                      <a:pt x="8" y="24"/>
                    </a:cubicBezTo>
                    <a:close/>
                    <a:moveTo>
                      <a:pt x="7" y="23"/>
                    </a:moveTo>
                    <a:cubicBezTo>
                      <a:pt x="7" y="23"/>
                      <a:pt x="8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8" y="22"/>
                      <a:pt x="7" y="21"/>
                      <a:pt x="7" y="20"/>
                    </a:cubicBezTo>
                    <a:cubicBezTo>
                      <a:pt x="6" y="18"/>
                      <a:pt x="5" y="16"/>
                      <a:pt x="6" y="13"/>
                    </a:cubicBezTo>
                    <a:cubicBezTo>
                      <a:pt x="7" y="12"/>
                      <a:pt x="7" y="10"/>
                      <a:pt x="6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6" y="10"/>
                      <a:pt x="5" y="11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5" y="13"/>
                      <a:pt x="5" y="14"/>
                      <a:pt x="5" y="14"/>
                    </a:cubicBezTo>
                    <a:cubicBezTo>
                      <a:pt x="5" y="14"/>
                      <a:pt x="5" y="15"/>
                      <a:pt x="5" y="15"/>
                    </a:cubicBezTo>
                    <a:cubicBezTo>
                      <a:pt x="5" y="15"/>
                      <a:pt x="5" y="16"/>
                      <a:pt x="5" y="17"/>
                    </a:cubicBezTo>
                    <a:cubicBezTo>
                      <a:pt x="5" y="17"/>
                      <a:pt x="4" y="17"/>
                      <a:pt x="4" y="17"/>
                    </a:cubicBezTo>
                    <a:cubicBezTo>
                      <a:pt x="4" y="18"/>
                      <a:pt x="3" y="18"/>
                      <a:pt x="3" y="19"/>
                    </a:cubicBezTo>
                    <a:cubicBezTo>
                      <a:pt x="3" y="20"/>
                      <a:pt x="3" y="21"/>
                      <a:pt x="4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5" y="23"/>
                      <a:pt x="5" y="23"/>
                      <a:pt x="6" y="23"/>
                    </a:cubicBezTo>
                    <a:lnTo>
                      <a:pt x="7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2" name="Freeform 332"/>
              <p:cNvSpPr/>
              <p:nvPr/>
            </p:nvSpPr>
            <p:spPr bwMode="auto">
              <a:xfrm>
                <a:off x="3054" y="1910"/>
                <a:ext cx="72" cy="117"/>
              </a:xfrm>
              <a:custGeom>
                <a:avLst/>
                <a:gdLst>
                  <a:gd name="T0" fmla="*/ 41 w 42"/>
                  <a:gd name="T1" fmla="*/ 0 h 68"/>
                  <a:gd name="T2" fmla="*/ 40 w 42"/>
                  <a:gd name="T3" fmla="*/ 10 h 68"/>
                  <a:gd name="T4" fmla="*/ 41 w 42"/>
                  <a:gd name="T5" fmla="*/ 19 h 68"/>
                  <a:gd name="T6" fmla="*/ 25 w 42"/>
                  <a:gd name="T7" fmla="*/ 32 h 68"/>
                  <a:gd name="T8" fmla="*/ 24 w 42"/>
                  <a:gd name="T9" fmla="*/ 34 h 68"/>
                  <a:gd name="T10" fmla="*/ 23 w 42"/>
                  <a:gd name="T11" fmla="*/ 33 h 68"/>
                  <a:gd name="T12" fmla="*/ 18 w 42"/>
                  <a:gd name="T13" fmla="*/ 41 h 68"/>
                  <a:gd name="T14" fmla="*/ 21 w 42"/>
                  <a:gd name="T15" fmla="*/ 48 h 68"/>
                  <a:gd name="T16" fmla="*/ 20 w 42"/>
                  <a:gd name="T17" fmla="*/ 56 h 68"/>
                  <a:gd name="T18" fmla="*/ 21 w 42"/>
                  <a:gd name="T19" fmla="*/ 55 h 68"/>
                  <a:gd name="T20" fmla="*/ 10 w 42"/>
                  <a:gd name="T21" fmla="*/ 66 h 68"/>
                  <a:gd name="T22" fmla="*/ 11 w 42"/>
                  <a:gd name="T23" fmla="*/ 65 h 68"/>
                  <a:gd name="T24" fmla="*/ 8 w 42"/>
                  <a:gd name="T25" fmla="*/ 67 h 68"/>
                  <a:gd name="T26" fmla="*/ 7 w 42"/>
                  <a:gd name="T27" fmla="*/ 57 h 68"/>
                  <a:gd name="T28" fmla="*/ 6 w 42"/>
                  <a:gd name="T29" fmla="*/ 49 h 68"/>
                  <a:gd name="T30" fmla="*/ 10 w 42"/>
                  <a:gd name="T31" fmla="*/ 41 h 68"/>
                  <a:gd name="T32" fmla="*/ 10 w 42"/>
                  <a:gd name="T33" fmla="*/ 34 h 68"/>
                  <a:gd name="T34" fmla="*/ 11 w 42"/>
                  <a:gd name="T35" fmla="*/ 26 h 68"/>
                  <a:gd name="T36" fmla="*/ 4 w 42"/>
                  <a:gd name="T37" fmla="*/ 22 h 68"/>
                  <a:gd name="T38" fmla="*/ 0 w 42"/>
                  <a:gd name="T39" fmla="*/ 19 h 68"/>
                  <a:gd name="T40" fmla="*/ 8 w 42"/>
                  <a:gd name="T41" fmla="*/ 16 h 68"/>
                  <a:gd name="T42" fmla="*/ 12 w 42"/>
                  <a:gd name="T43" fmla="*/ 14 h 68"/>
                  <a:gd name="T44" fmla="*/ 15 w 42"/>
                  <a:gd name="T45" fmla="*/ 16 h 68"/>
                  <a:gd name="T46" fmla="*/ 17 w 42"/>
                  <a:gd name="T47" fmla="*/ 21 h 68"/>
                  <a:gd name="T48" fmla="*/ 20 w 42"/>
                  <a:gd name="T49" fmla="*/ 27 h 68"/>
                  <a:gd name="T50" fmla="*/ 21 w 42"/>
                  <a:gd name="T51" fmla="*/ 27 h 68"/>
                  <a:gd name="T52" fmla="*/ 23 w 42"/>
                  <a:gd name="T53" fmla="*/ 17 h 68"/>
                  <a:gd name="T54" fmla="*/ 19 w 42"/>
                  <a:gd name="T55" fmla="*/ 5 h 68"/>
                  <a:gd name="T56" fmla="*/ 32 w 42"/>
                  <a:gd name="T57" fmla="*/ 3 h 68"/>
                  <a:gd name="T58" fmla="*/ 41 w 42"/>
                  <a:gd name="T5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2" h="68">
                    <a:moveTo>
                      <a:pt x="41" y="0"/>
                    </a:moveTo>
                    <a:cubicBezTo>
                      <a:pt x="42" y="2"/>
                      <a:pt x="40" y="7"/>
                      <a:pt x="40" y="10"/>
                    </a:cubicBezTo>
                    <a:cubicBezTo>
                      <a:pt x="40" y="13"/>
                      <a:pt x="42" y="17"/>
                      <a:pt x="41" y="19"/>
                    </a:cubicBezTo>
                    <a:cubicBezTo>
                      <a:pt x="38" y="26"/>
                      <a:pt x="31" y="27"/>
                      <a:pt x="25" y="32"/>
                    </a:cubicBezTo>
                    <a:cubicBezTo>
                      <a:pt x="25" y="33"/>
                      <a:pt x="25" y="33"/>
                      <a:pt x="24" y="34"/>
                    </a:cubicBezTo>
                    <a:cubicBezTo>
                      <a:pt x="24" y="34"/>
                      <a:pt x="23" y="34"/>
                      <a:pt x="23" y="33"/>
                    </a:cubicBezTo>
                    <a:cubicBezTo>
                      <a:pt x="22" y="37"/>
                      <a:pt x="18" y="37"/>
                      <a:pt x="18" y="41"/>
                    </a:cubicBezTo>
                    <a:cubicBezTo>
                      <a:pt x="18" y="42"/>
                      <a:pt x="21" y="48"/>
                      <a:pt x="21" y="48"/>
                    </a:cubicBezTo>
                    <a:cubicBezTo>
                      <a:pt x="21" y="51"/>
                      <a:pt x="20" y="54"/>
                      <a:pt x="20" y="56"/>
                    </a:cubicBezTo>
                    <a:cubicBezTo>
                      <a:pt x="20" y="56"/>
                      <a:pt x="21" y="55"/>
                      <a:pt x="21" y="55"/>
                    </a:cubicBezTo>
                    <a:cubicBezTo>
                      <a:pt x="20" y="59"/>
                      <a:pt x="7" y="63"/>
                      <a:pt x="10" y="66"/>
                    </a:cubicBezTo>
                    <a:cubicBezTo>
                      <a:pt x="11" y="65"/>
                      <a:pt x="11" y="65"/>
                      <a:pt x="11" y="65"/>
                    </a:cubicBezTo>
                    <a:cubicBezTo>
                      <a:pt x="12" y="68"/>
                      <a:pt x="8" y="68"/>
                      <a:pt x="8" y="67"/>
                    </a:cubicBezTo>
                    <a:cubicBezTo>
                      <a:pt x="7" y="63"/>
                      <a:pt x="7" y="60"/>
                      <a:pt x="7" y="57"/>
                    </a:cubicBezTo>
                    <a:cubicBezTo>
                      <a:pt x="7" y="54"/>
                      <a:pt x="5" y="51"/>
                      <a:pt x="6" y="49"/>
                    </a:cubicBezTo>
                    <a:cubicBezTo>
                      <a:pt x="6" y="46"/>
                      <a:pt x="9" y="43"/>
                      <a:pt x="10" y="41"/>
                    </a:cubicBezTo>
                    <a:cubicBezTo>
                      <a:pt x="11" y="38"/>
                      <a:pt x="9" y="36"/>
                      <a:pt x="10" y="34"/>
                    </a:cubicBezTo>
                    <a:cubicBezTo>
                      <a:pt x="11" y="31"/>
                      <a:pt x="12" y="29"/>
                      <a:pt x="11" y="26"/>
                    </a:cubicBezTo>
                    <a:cubicBezTo>
                      <a:pt x="10" y="24"/>
                      <a:pt x="7" y="23"/>
                      <a:pt x="4" y="22"/>
                    </a:cubicBezTo>
                    <a:cubicBezTo>
                      <a:pt x="1" y="22"/>
                      <a:pt x="1" y="22"/>
                      <a:pt x="0" y="19"/>
                    </a:cubicBezTo>
                    <a:cubicBezTo>
                      <a:pt x="2" y="18"/>
                      <a:pt x="5" y="17"/>
                      <a:pt x="8" y="16"/>
                    </a:cubicBezTo>
                    <a:cubicBezTo>
                      <a:pt x="9" y="15"/>
                      <a:pt x="11" y="15"/>
                      <a:pt x="12" y="14"/>
                    </a:cubicBezTo>
                    <a:cubicBezTo>
                      <a:pt x="13" y="14"/>
                      <a:pt x="13" y="17"/>
                      <a:pt x="15" y="16"/>
                    </a:cubicBezTo>
                    <a:cubicBezTo>
                      <a:pt x="18" y="16"/>
                      <a:pt x="18" y="18"/>
                      <a:pt x="17" y="21"/>
                    </a:cubicBezTo>
                    <a:cubicBezTo>
                      <a:pt x="16" y="24"/>
                      <a:pt x="20" y="24"/>
                      <a:pt x="20" y="27"/>
                    </a:cubicBezTo>
                    <a:cubicBezTo>
                      <a:pt x="20" y="27"/>
                      <a:pt x="20" y="27"/>
                      <a:pt x="21" y="27"/>
                    </a:cubicBezTo>
                    <a:cubicBezTo>
                      <a:pt x="20" y="23"/>
                      <a:pt x="25" y="21"/>
                      <a:pt x="23" y="17"/>
                    </a:cubicBezTo>
                    <a:cubicBezTo>
                      <a:pt x="19" y="13"/>
                      <a:pt x="17" y="10"/>
                      <a:pt x="19" y="5"/>
                    </a:cubicBezTo>
                    <a:cubicBezTo>
                      <a:pt x="19" y="4"/>
                      <a:pt x="30" y="5"/>
                      <a:pt x="32" y="3"/>
                    </a:cubicBezTo>
                    <a:cubicBezTo>
                      <a:pt x="35" y="2"/>
                      <a:pt x="39" y="4"/>
                      <a:pt x="4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3" name="Freeform 333"/>
              <p:cNvSpPr>
                <a:spLocks noEditPoints="1"/>
              </p:cNvSpPr>
              <p:nvPr/>
            </p:nvSpPr>
            <p:spPr bwMode="auto">
              <a:xfrm>
                <a:off x="3050" y="1906"/>
                <a:ext cx="78" cy="123"/>
              </a:xfrm>
              <a:custGeom>
                <a:avLst/>
                <a:gdLst>
                  <a:gd name="T0" fmla="*/ 9 w 45"/>
                  <a:gd name="T1" fmla="*/ 69 h 71"/>
                  <a:gd name="T2" fmla="*/ 7 w 45"/>
                  <a:gd name="T3" fmla="*/ 56 h 71"/>
                  <a:gd name="T4" fmla="*/ 9 w 45"/>
                  <a:gd name="T5" fmla="*/ 46 h 71"/>
                  <a:gd name="T6" fmla="*/ 11 w 45"/>
                  <a:gd name="T7" fmla="*/ 39 h 71"/>
                  <a:gd name="T8" fmla="*/ 12 w 45"/>
                  <a:gd name="T9" fmla="*/ 29 h 71"/>
                  <a:gd name="T10" fmla="*/ 1 w 45"/>
                  <a:gd name="T11" fmla="*/ 22 h 71"/>
                  <a:gd name="T12" fmla="*/ 14 w 45"/>
                  <a:gd name="T13" fmla="*/ 15 h 71"/>
                  <a:gd name="T14" fmla="*/ 16 w 45"/>
                  <a:gd name="T15" fmla="*/ 17 h 71"/>
                  <a:gd name="T16" fmla="*/ 20 w 45"/>
                  <a:gd name="T17" fmla="*/ 24 h 71"/>
                  <a:gd name="T18" fmla="*/ 22 w 45"/>
                  <a:gd name="T19" fmla="*/ 26 h 71"/>
                  <a:gd name="T20" fmla="*/ 24 w 45"/>
                  <a:gd name="T21" fmla="*/ 20 h 71"/>
                  <a:gd name="T22" fmla="*/ 20 w 45"/>
                  <a:gd name="T23" fmla="*/ 7 h 71"/>
                  <a:gd name="T24" fmla="*/ 33 w 45"/>
                  <a:gd name="T25" fmla="*/ 5 h 71"/>
                  <a:gd name="T26" fmla="*/ 42 w 45"/>
                  <a:gd name="T27" fmla="*/ 1 h 71"/>
                  <a:gd name="T28" fmla="*/ 44 w 45"/>
                  <a:gd name="T29" fmla="*/ 1 h 71"/>
                  <a:gd name="T30" fmla="*/ 43 w 45"/>
                  <a:gd name="T31" fmla="*/ 12 h 71"/>
                  <a:gd name="T32" fmla="*/ 44 w 45"/>
                  <a:gd name="T33" fmla="*/ 22 h 71"/>
                  <a:gd name="T34" fmla="*/ 28 w 45"/>
                  <a:gd name="T35" fmla="*/ 34 h 71"/>
                  <a:gd name="T36" fmla="*/ 26 w 45"/>
                  <a:gd name="T37" fmla="*/ 38 h 71"/>
                  <a:gd name="T38" fmla="*/ 23 w 45"/>
                  <a:gd name="T39" fmla="*/ 39 h 71"/>
                  <a:gd name="T40" fmla="*/ 24 w 45"/>
                  <a:gd name="T41" fmla="*/ 49 h 71"/>
                  <a:gd name="T42" fmla="*/ 24 w 45"/>
                  <a:gd name="T43" fmla="*/ 50 h 71"/>
                  <a:gd name="T44" fmla="*/ 23 w 45"/>
                  <a:gd name="T45" fmla="*/ 54 h 71"/>
                  <a:gd name="T46" fmla="*/ 24 w 45"/>
                  <a:gd name="T47" fmla="*/ 57 h 71"/>
                  <a:gd name="T48" fmla="*/ 21 w 45"/>
                  <a:gd name="T49" fmla="*/ 63 h 71"/>
                  <a:gd name="T50" fmla="*/ 17 w 45"/>
                  <a:gd name="T51" fmla="*/ 63 h 71"/>
                  <a:gd name="T52" fmla="*/ 14 w 45"/>
                  <a:gd name="T53" fmla="*/ 66 h 71"/>
                  <a:gd name="T54" fmla="*/ 11 w 45"/>
                  <a:gd name="T55" fmla="*/ 71 h 71"/>
                  <a:gd name="T56" fmla="*/ 7 w 45"/>
                  <a:gd name="T57" fmla="*/ 23 h 71"/>
                  <a:gd name="T58" fmla="*/ 13 w 45"/>
                  <a:gd name="T59" fmla="*/ 36 h 71"/>
                  <a:gd name="T60" fmla="*/ 13 w 45"/>
                  <a:gd name="T61" fmla="*/ 43 h 71"/>
                  <a:gd name="T62" fmla="*/ 9 w 45"/>
                  <a:gd name="T63" fmla="*/ 51 h 71"/>
                  <a:gd name="T64" fmla="*/ 10 w 45"/>
                  <a:gd name="T65" fmla="*/ 59 h 71"/>
                  <a:gd name="T66" fmla="*/ 11 w 45"/>
                  <a:gd name="T67" fmla="*/ 69 h 71"/>
                  <a:gd name="T68" fmla="*/ 12 w 45"/>
                  <a:gd name="T69" fmla="*/ 68 h 71"/>
                  <a:gd name="T70" fmla="*/ 13 w 45"/>
                  <a:gd name="T71" fmla="*/ 64 h 71"/>
                  <a:gd name="T72" fmla="*/ 13 w 45"/>
                  <a:gd name="T73" fmla="*/ 64 h 71"/>
                  <a:gd name="T74" fmla="*/ 21 w 45"/>
                  <a:gd name="T75" fmla="*/ 58 h 71"/>
                  <a:gd name="T76" fmla="*/ 22 w 45"/>
                  <a:gd name="T77" fmla="*/ 50 h 71"/>
                  <a:gd name="T78" fmla="*/ 22 w 45"/>
                  <a:gd name="T79" fmla="*/ 38 h 71"/>
                  <a:gd name="T80" fmla="*/ 25 w 45"/>
                  <a:gd name="T81" fmla="*/ 33 h 71"/>
                  <a:gd name="T82" fmla="*/ 26 w 45"/>
                  <a:gd name="T83" fmla="*/ 34 h 71"/>
                  <a:gd name="T84" fmla="*/ 26 w 45"/>
                  <a:gd name="T85" fmla="*/ 33 h 71"/>
                  <a:gd name="T86" fmla="*/ 42 w 45"/>
                  <a:gd name="T87" fmla="*/ 21 h 71"/>
                  <a:gd name="T88" fmla="*/ 41 w 45"/>
                  <a:gd name="T89" fmla="*/ 12 h 71"/>
                  <a:gd name="T90" fmla="*/ 42 w 45"/>
                  <a:gd name="T91" fmla="*/ 4 h 71"/>
                  <a:gd name="T92" fmla="*/ 34 w 45"/>
                  <a:gd name="T93" fmla="*/ 6 h 71"/>
                  <a:gd name="T94" fmla="*/ 22 w 45"/>
                  <a:gd name="T95" fmla="*/ 8 h 71"/>
                  <a:gd name="T96" fmla="*/ 26 w 45"/>
                  <a:gd name="T97" fmla="*/ 19 h 71"/>
                  <a:gd name="T98" fmla="*/ 24 w 45"/>
                  <a:gd name="T99" fmla="*/ 28 h 71"/>
                  <a:gd name="T100" fmla="*/ 21 w 45"/>
                  <a:gd name="T101" fmla="*/ 30 h 71"/>
                  <a:gd name="T102" fmla="*/ 20 w 45"/>
                  <a:gd name="T103" fmla="*/ 27 h 71"/>
                  <a:gd name="T104" fmla="*/ 19 w 45"/>
                  <a:gd name="T105" fmla="*/ 20 h 71"/>
                  <a:gd name="T106" fmla="*/ 16 w 45"/>
                  <a:gd name="T107" fmla="*/ 19 h 71"/>
                  <a:gd name="T108" fmla="*/ 14 w 45"/>
                  <a:gd name="T109" fmla="*/ 17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5" h="71">
                    <a:moveTo>
                      <a:pt x="11" y="71"/>
                    </a:moveTo>
                    <a:cubicBezTo>
                      <a:pt x="10" y="71"/>
                      <a:pt x="9" y="70"/>
                      <a:pt x="9" y="69"/>
                    </a:cubicBezTo>
                    <a:cubicBezTo>
                      <a:pt x="8" y="66"/>
                      <a:pt x="8" y="62"/>
                      <a:pt x="8" y="59"/>
                    </a:cubicBezTo>
                    <a:cubicBezTo>
                      <a:pt x="8" y="58"/>
                      <a:pt x="8" y="57"/>
                      <a:pt x="7" y="56"/>
                    </a:cubicBezTo>
                    <a:cubicBezTo>
                      <a:pt x="7" y="54"/>
                      <a:pt x="7" y="52"/>
                      <a:pt x="7" y="50"/>
                    </a:cubicBezTo>
                    <a:cubicBezTo>
                      <a:pt x="7" y="49"/>
                      <a:pt x="8" y="47"/>
                      <a:pt x="9" y="46"/>
                    </a:cubicBezTo>
                    <a:cubicBezTo>
                      <a:pt x="10" y="45"/>
                      <a:pt x="11" y="43"/>
                      <a:pt x="11" y="43"/>
                    </a:cubicBezTo>
                    <a:cubicBezTo>
                      <a:pt x="11" y="42"/>
                      <a:pt x="11" y="40"/>
                      <a:pt x="11" y="39"/>
                    </a:cubicBezTo>
                    <a:cubicBezTo>
                      <a:pt x="11" y="38"/>
                      <a:pt x="11" y="37"/>
                      <a:pt x="11" y="36"/>
                    </a:cubicBezTo>
                    <a:cubicBezTo>
                      <a:pt x="12" y="33"/>
                      <a:pt x="12" y="31"/>
                      <a:pt x="12" y="29"/>
                    </a:cubicBezTo>
                    <a:cubicBezTo>
                      <a:pt x="11" y="26"/>
                      <a:pt x="8" y="25"/>
                      <a:pt x="6" y="25"/>
                    </a:cubicBezTo>
                    <a:cubicBezTo>
                      <a:pt x="3" y="25"/>
                      <a:pt x="2" y="25"/>
                      <a:pt x="1" y="2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5" y="15"/>
                      <a:pt x="15" y="16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9" y="17"/>
                      <a:pt x="20" y="18"/>
                      <a:pt x="20" y="19"/>
                    </a:cubicBezTo>
                    <a:cubicBezTo>
                      <a:pt x="21" y="20"/>
                      <a:pt x="21" y="22"/>
                      <a:pt x="20" y="24"/>
                    </a:cubicBezTo>
                    <a:cubicBezTo>
                      <a:pt x="20" y="24"/>
                      <a:pt x="20" y="25"/>
                      <a:pt x="21" y="26"/>
                    </a:cubicBezTo>
                    <a:cubicBezTo>
                      <a:pt x="21" y="26"/>
                      <a:pt x="21" y="26"/>
                      <a:pt x="22" y="26"/>
                    </a:cubicBezTo>
                    <a:cubicBezTo>
                      <a:pt x="22" y="25"/>
                      <a:pt x="23" y="25"/>
                      <a:pt x="23" y="24"/>
                    </a:cubicBezTo>
                    <a:cubicBezTo>
                      <a:pt x="24" y="22"/>
                      <a:pt x="25" y="21"/>
                      <a:pt x="24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1" y="16"/>
                      <a:pt x="18" y="12"/>
                      <a:pt x="20" y="7"/>
                    </a:cubicBezTo>
                    <a:cubicBezTo>
                      <a:pt x="21" y="5"/>
                      <a:pt x="22" y="5"/>
                      <a:pt x="27" y="5"/>
                    </a:cubicBezTo>
                    <a:cubicBezTo>
                      <a:pt x="29" y="5"/>
                      <a:pt x="32" y="5"/>
                      <a:pt x="33" y="5"/>
                    </a:cubicBezTo>
                    <a:cubicBezTo>
                      <a:pt x="35" y="4"/>
                      <a:pt x="36" y="4"/>
                      <a:pt x="37" y="4"/>
                    </a:cubicBezTo>
                    <a:cubicBezTo>
                      <a:pt x="40" y="4"/>
                      <a:pt x="41" y="3"/>
                      <a:pt x="42" y="1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5" y="3"/>
                      <a:pt x="44" y="6"/>
                      <a:pt x="44" y="8"/>
                    </a:cubicBezTo>
                    <a:cubicBezTo>
                      <a:pt x="44" y="10"/>
                      <a:pt x="43" y="11"/>
                      <a:pt x="43" y="12"/>
                    </a:cubicBezTo>
                    <a:cubicBezTo>
                      <a:pt x="43" y="13"/>
                      <a:pt x="44" y="14"/>
                      <a:pt x="44" y="16"/>
                    </a:cubicBezTo>
                    <a:cubicBezTo>
                      <a:pt x="44" y="18"/>
                      <a:pt x="44" y="20"/>
                      <a:pt x="44" y="22"/>
                    </a:cubicBezTo>
                    <a:cubicBezTo>
                      <a:pt x="42" y="27"/>
                      <a:pt x="38" y="29"/>
                      <a:pt x="34" y="31"/>
                    </a:cubicBezTo>
                    <a:cubicBezTo>
                      <a:pt x="32" y="32"/>
                      <a:pt x="30" y="33"/>
                      <a:pt x="28" y="34"/>
                    </a:cubicBezTo>
                    <a:cubicBezTo>
                      <a:pt x="28" y="35"/>
                      <a:pt x="28" y="36"/>
                      <a:pt x="27" y="37"/>
                    </a:cubicBezTo>
                    <a:cubicBezTo>
                      <a:pt x="26" y="38"/>
                      <a:pt x="26" y="38"/>
                      <a:pt x="26" y="38"/>
                    </a:cubicBezTo>
                    <a:cubicBezTo>
                      <a:pt x="25" y="37"/>
                      <a:pt x="25" y="37"/>
                      <a:pt x="25" y="37"/>
                    </a:cubicBezTo>
                    <a:cubicBezTo>
                      <a:pt x="25" y="38"/>
                      <a:pt x="24" y="39"/>
                      <a:pt x="23" y="39"/>
                    </a:cubicBezTo>
                    <a:cubicBezTo>
                      <a:pt x="22" y="40"/>
                      <a:pt x="21" y="41"/>
                      <a:pt x="21" y="43"/>
                    </a:cubicBezTo>
                    <a:cubicBezTo>
                      <a:pt x="21" y="43"/>
                      <a:pt x="23" y="48"/>
                      <a:pt x="24" y="49"/>
                    </a:cubicBezTo>
                    <a:cubicBezTo>
                      <a:pt x="24" y="49"/>
                      <a:pt x="24" y="49"/>
                      <a:pt x="24" y="49"/>
                    </a:cubicBezTo>
                    <a:cubicBezTo>
                      <a:pt x="24" y="50"/>
                      <a:pt x="24" y="50"/>
                      <a:pt x="24" y="50"/>
                    </a:cubicBezTo>
                    <a:cubicBezTo>
                      <a:pt x="24" y="51"/>
                      <a:pt x="24" y="51"/>
                      <a:pt x="24" y="52"/>
                    </a:cubicBezTo>
                    <a:cubicBezTo>
                      <a:pt x="24" y="53"/>
                      <a:pt x="23" y="53"/>
                      <a:pt x="23" y="54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7"/>
                      <a:pt x="24" y="57"/>
                      <a:pt x="24" y="57"/>
                    </a:cubicBezTo>
                    <a:cubicBezTo>
                      <a:pt x="24" y="58"/>
                      <a:pt x="23" y="59"/>
                      <a:pt x="23" y="59"/>
                    </a:cubicBezTo>
                    <a:cubicBezTo>
                      <a:pt x="21" y="63"/>
                      <a:pt x="21" y="63"/>
                      <a:pt x="21" y="63"/>
                    </a:cubicBezTo>
                    <a:cubicBezTo>
                      <a:pt x="21" y="61"/>
                      <a:pt x="21" y="61"/>
                      <a:pt x="21" y="61"/>
                    </a:cubicBezTo>
                    <a:cubicBezTo>
                      <a:pt x="20" y="62"/>
                      <a:pt x="19" y="62"/>
                      <a:pt x="17" y="63"/>
                    </a:cubicBezTo>
                    <a:cubicBezTo>
                      <a:pt x="16" y="64"/>
                      <a:pt x="15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8"/>
                      <a:pt x="14" y="69"/>
                      <a:pt x="13" y="69"/>
                    </a:cubicBezTo>
                    <a:cubicBezTo>
                      <a:pt x="13" y="70"/>
                      <a:pt x="12" y="71"/>
                      <a:pt x="11" y="71"/>
                    </a:cubicBezTo>
                    <a:close/>
                    <a:moveTo>
                      <a:pt x="3" y="21"/>
                    </a:moveTo>
                    <a:cubicBezTo>
                      <a:pt x="4" y="23"/>
                      <a:pt x="4" y="23"/>
                      <a:pt x="7" y="23"/>
                    </a:cubicBezTo>
                    <a:cubicBezTo>
                      <a:pt x="10" y="24"/>
                      <a:pt x="13" y="25"/>
                      <a:pt x="14" y="28"/>
                    </a:cubicBezTo>
                    <a:cubicBezTo>
                      <a:pt x="14" y="31"/>
                      <a:pt x="14" y="33"/>
                      <a:pt x="13" y="36"/>
                    </a:cubicBezTo>
                    <a:cubicBezTo>
                      <a:pt x="13" y="37"/>
                      <a:pt x="13" y="38"/>
                      <a:pt x="13" y="39"/>
                    </a:cubicBezTo>
                    <a:cubicBezTo>
                      <a:pt x="13" y="40"/>
                      <a:pt x="13" y="42"/>
                      <a:pt x="13" y="43"/>
                    </a:cubicBezTo>
                    <a:cubicBezTo>
                      <a:pt x="12" y="44"/>
                      <a:pt x="12" y="45"/>
                      <a:pt x="11" y="47"/>
                    </a:cubicBezTo>
                    <a:cubicBezTo>
                      <a:pt x="10" y="48"/>
                      <a:pt x="9" y="50"/>
                      <a:pt x="9" y="51"/>
                    </a:cubicBezTo>
                    <a:cubicBezTo>
                      <a:pt x="9" y="52"/>
                      <a:pt x="9" y="54"/>
                      <a:pt x="9" y="55"/>
                    </a:cubicBezTo>
                    <a:cubicBezTo>
                      <a:pt x="10" y="56"/>
                      <a:pt x="10" y="58"/>
                      <a:pt x="10" y="59"/>
                    </a:cubicBezTo>
                    <a:cubicBezTo>
                      <a:pt x="10" y="62"/>
                      <a:pt x="10" y="65"/>
                      <a:pt x="11" y="69"/>
                    </a:cubicBezTo>
                    <a:cubicBezTo>
                      <a:pt x="11" y="69"/>
                      <a:pt x="11" y="69"/>
                      <a:pt x="11" y="69"/>
                    </a:cubicBezTo>
                    <a:cubicBezTo>
                      <a:pt x="11" y="69"/>
                      <a:pt x="11" y="69"/>
                      <a:pt x="11" y="69"/>
                    </a:cubicBezTo>
                    <a:cubicBezTo>
                      <a:pt x="11" y="69"/>
                      <a:pt x="12" y="69"/>
                      <a:pt x="12" y="68"/>
                    </a:cubicBezTo>
                    <a:cubicBezTo>
                      <a:pt x="11" y="68"/>
                      <a:pt x="11" y="67"/>
                      <a:pt x="11" y="67"/>
                    </a:cubicBezTo>
                    <a:cubicBezTo>
                      <a:pt x="11" y="66"/>
                      <a:pt x="12" y="65"/>
                      <a:pt x="13" y="64"/>
                    </a:cubicBezTo>
                    <a:cubicBezTo>
                      <a:pt x="13" y="63"/>
                      <a:pt x="13" y="63"/>
                      <a:pt x="13" y="63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3"/>
                      <a:pt x="15" y="62"/>
                      <a:pt x="16" y="62"/>
                    </a:cubicBezTo>
                    <a:cubicBezTo>
                      <a:pt x="18" y="61"/>
                      <a:pt x="20" y="59"/>
                      <a:pt x="21" y="58"/>
                    </a:cubicBezTo>
                    <a:cubicBezTo>
                      <a:pt x="21" y="56"/>
                      <a:pt x="21" y="54"/>
                      <a:pt x="22" y="52"/>
                    </a:cubicBezTo>
                    <a:cubicBezTo>
                      <a:pt x="22" y="51"/>
                      <a:pt x="22" y="51"/>
                      <a:pt x="22" y="50"/>
                    </a:cubicBezTo>
                    <a:cubicBezTo>
                      <a:pt x="21" y="48"/>
                      <a:pt x="19" y="43"/>
                      <a:pt x="19" y="43"/>
                    </a:cubicBezTo>
                    <a:cubicBezTo>
                      <a:pt x="19" y="40"/>
                      <a:pt x="21" y="39"/>
                      <a:pt x="22" y="38"/>
                    </a:cubicBezTo>
                    <a:cubicBezTo>
                      <a:pt x="23" y="37"/>
                      <a:pt x="24" y="36"/>
                      <a:pt x="24" y="35"/>
                    </a:cubicBezTo>
                    <a:cubicBezTo>
                      <a:pt x="25" y="33"/>
                      <a:pt x="25" y="33"/>
                      <a:pt x="25" y="33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8" y="31"/>
                      <a:pt x="31" y="30"/>
                      <a:pt x="33" y="29"/>
                    </a:cubicBezTo>
                    <a:cubicBezTo>
                      <a:pt x="37" y="27"/>
                      <a:pt x="40" y="25"/>
                      <a:pt x="42" y="21"/>
                    </a:cubicBezTo>
                    <a:cubicBezTo>
                      <a:pt x="42" y="20"/>
                      <a:pt x="42" y="18"/>
                      <a:pt x="42" y="16"/>
                    </a:cubicBezTo>
                    <a:cubicBezTo>
                      <a:pt x="42" y="15"/>
                      <a:pt x="41" y="13"/>
                      <a:pt x="41" y="12"/>
                    </a:cubicBezTo>
                    <a:cubicBezTo>
                      <a:pt x="41" y="11"/>
                      <a:pt x="42" y="9"/>
                      <a:pt x="42" y="8"/>
                    </a:cubicBezTo>
                    <a:cubicBezTo>
                      <a:pt x="42" y="7"/>
                      <a:pt x="42" y="5"/>
                      <a:pt x="42" y="4"/>
                    </a:cubicBezTo>
                    <a:cubicBezTo>
                      <a:pt x="41" y="6"/>
                      <a:pt x="39" y="6"/>
                      <a:pt x="37" y="6"/>
                    </a:cubicBezTo>
                    <a:cubicBezTo>
                      <a:pt x="36" y="6"/>
                      <a:pt x="35" y="6"/>
                      <a:pt x="34" y="6"/>
                    </a:cubicBezTo>
                    <a:cubicBezTo>
                      <a:pt x="33" y="7"/>
                      <a:pt x="31" y="7"/>
                      <a:pt x="27" y="7"/>
                    </a:cubicBezTo>
                    <a:cubicBezTo>
                      <a:pt x="25" y="7"/>
                      <a:pt x="23" y="7"/>
                      <a:pt x="22" y="8"/>
                    </a:cubicBezTo>
                    <a:cubicBezTo>
                      <a:pt x="20" y="12"/>
                      <a:pt x="22" y="15"/>
                      <a:pt x="25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21"/>
                      <a:pt x="26" y="23"/>
                      <a:pt x="25" y="25"/>
                    </a:cubicBezTo>
                    <a:cubicBezTo>
                      <a:pt x="24" y="26"/>
                      <a:pt x="23" y="27"/>
                      <a:pt x="24" y="28"/>
                    </a:cubicBezTo>
                    <a:cubicBezTo>
                      <a:pt x="24" y="30"/>
                      <a:pt x="24" y="30"/>
                      <a:pt x="24" y="30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1" y="28"/>
                      <a:pt x="20" y="28"/>
                      <a:pt x="20" y="27"/>
                    </a:cubicBezTo>
                    <a:cubicBezTo>
                      <a:pt x="19" y="26"/>
                      <a:pt x="17" y="25"/>
                      <a:pt x="18" y="23"/>
                    </a:cubicBezTo>
                    <a:cubicBezTo>
                      <a:pt x="19" y="21"/>
                      <a:pt x="19" y="20"/>
                      <a:pt x="19" y="20"/>
                    </a:cubicBezTo>
                    <a:cubicBezTo>
                      <a:pt x="18" y="20"/>
                      <a:pt x="18" y="19"/>
                      <a:pt x="17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5" y="19"/>
                      <a:pt x="15" y="18"/>
                      <a:pt x="14" y="18"/>
                    </a:cubicBezTo>
                    <a:cubicBezTo>
                      <a:pt x="14" y="18"/>
                      <a:pt x="14" y="18"/>
                      <a:pt x="14" y="17"/>
                    </a:cubicBezTo>
                    <a:lnTo>
                      <a:pt x="3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4" name="Freeform 334"/>
              <p:cNvSpPr/>
              <p:nvPr/>
            </p:nvSpPr>
            <p:spPr bwMode="auto">
              <a:xfrm>
                <a:off x="3050" y="1844"/>
                <a:ext cx="78" cy="74"/>
              </a:xfrm>
              <a:custGeom>
                <a:avLst/>
                <a:gdLst>
                  <a:gd name="T0" fmla="*/ 21 w 45"/>
                  <a:gd name="T1" fmla="*/ 42 h 43"/>
                  <a:gd name="T2" fmla="*/ 40 w 45"/>
                  <a:gd name="T3" fmla="*/ 40 h 43"/>
                  <a:gd name="T4" fmla="*/ 40 w 45"/>
                  <a:gd name="T5" fmla="*/ 35 h 43"/>
                  <a:gd name="T6" fmla="*/ 39 w 45"/>
                  <a:gd name="T7" fmla="*/ 30 h 43"/>
                  <a:gd name="T8" fmla="*/ 40 w 45"/>
                  <a:gd name="T9" fmla="*/ 25 h 43"/>
                  <a:gd name="T10" fmla="*/ 37 w 45"/>
                  <a:gd name="T11" fmla="*/ 21 h 43"/>
                  <a:gd name="T12" fmla="*/ 39 w 45"/>
                  <a:gd name="T13" fmla="*/ 15 h 43"/>
                  <a:gd name="T14" fmla="*/ 34 w 45"/>
                  <a:gd name="T15" fmla="*/ 12 h 43"/>
                  <a:gd name="T16" fmla="*/ 32 w 45"/>
                  <a:gd name="T17" fmla="*/ 9 h 43"/>
                  <a:gd name="T18" fmla="*/ 22 w 45"/>
                  <a:gd name="T19" fmla="*/ 3 h 43"/>
                  <a:gd name="T20" fmla="*/ 15 w 45"/>
                  <a:gd name="T21" fmla="*/ 5 h 43"/>
                  <a:gd name="T22" fmla="*/ 17 w 45"/>
                  <a:gd name="T23" fmla="*/ 6 h 43"/>
                  <a:gd name="T24" fmla="*/ 13 w 45"/>
                  <a:gd name="T25" fmla="*/ 8 h 43"/>
                  <a:gd name="T26" fmla="*/ 11 w 45"/>
                  <a:gd name="T27" fmla="*/ 6 h 43"/>
                  <a:gd name="T28" fmla="*/ 9 w 45"/>
                  <a:gd name="T29" fmla="*/ 8 h 43"/>
                  <a:gd name="T30" fmla="*/ 9 w 45"/>
                  <a:gd name="T31" fmla="*/ 1 h 43"/>
                  <a:gd name="T32" fmla="*/ 4 w 45"/>
                  <a:gd name="T33" fmla="*/ 1 h 43"/>
                  <a:gd name="T34" fmla="*/ 3 w 45"/>
                  <a:gd name="T35" fmla="*/ 13 h 43"/>
                  <a:gd name="T36" fmla="*/ 1 w 45"/>
                  <a:gd name="T37" fmla="*/ 14 h 43"/>
                  <a:gd name="T38" fmla="*/ 1 w 45"/>
                  <a:gd name="T39" fmla="*/ 19 h 43"/>
                  <a:gd name="T40" fmla="*/ 1 w 45"/>
                  <a:gd name="T41" fmla="*/ 22 h 43"/>
                  <a:gd name="T42" fmla="*/ 4 w 45"/>
                  <a:gd name="T43" fmla="*/ 24 h 43"/>
                  <a:gd name="T44" fmla="*/ 6 w 45"/>
                  <a:gd name="T45" fmla="*/ 31 h 43"/>
                  <a:gd name="T46" fmla="*/ 14 w 45"/>
                  <a:gd name="T47" fmla="*/ 34 h 43"/>
                  <a:gd name="T48" fmla="*/ 19 w 45"/>
                  <a:gd name="T49" fmla="*/ 36 h 43"/>
                  <a:gd name="T50" fmla="*/ 21 w 45"/>
                  <a:gd name="T51" fmla="*/ 4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5" h="43">
                    <a:moveTo>
                      <a:pt x="21" y="42"/>
                    </a:moveTo>
                    <a:cubicBezTo>
                      <a:pt x="28" y="42"/>
                      <a:pt x="34" y="43"/>
                      <a:pt x="40" y="40"/>
                    </a:cubicBezTo>
                    <a:cubicBezTo>
                      <a:pt x="45" y="38"/>
                      <a:pt x="41" y="37"/>
                      <a:pt x="40" y="35"/>
                    </a:cubicBezTo>
                    <a:cubicBezTo>
                      <a:pt x="39" y="33"/>
                      <a:pt x="39" y="32"/>
                      <a:pt x="39" y="30"/>
                    </a:cubicBezTo>
                    <a:cubicBezTo>
                      <a:pt x="38" y="28"/>
                      <a:pt x="40" y="26"/>
                      <a:pt x="40" y="25"/>
                    </a:cubicBezTo>
                    <a:cubicBezTo>
                      <a:pt x="39" y="24"/>
                      <a:pt x="36" y="23"/>
                      <a:pt x="37" y="21"/>
                    </a:cubicBezTo>
                    <a:cubicBezTo>
                      <a:pt x="37" y="20"/>
                      <a:pt x="39" y="16"/>
                      <a:pt x="39" y="15"/>
                    </a:cubicBezTo>
                    <a:cubicBezTo>
                      <a:pt x="38" y="14"/>
                      <a:pt x="35" y="13"/>
                      <a:pt x="34" y="12"/>
                    </a:cubicBezTo>
                    <a:cubicBezTo>
                      <a:pt x="32" y="11"/>
                      <a:pt x="33" y="10"/>
                      <a:pt x="32" y="9"/>
                    </a:cubicBezTo>
                    <a:cubicBezTo>
                      <a:pt x="29" y="6"/>
                      <a:pt x="25" y="5"/>
                      <a:pt x="22" y="3"/>
                    </a:cubicBezTo>
                    <a:cubicBezTo>
                      <a:pt x="18" y="0"/>
                      <a:pt x="18" y="1"/>
                      <a:pt x="15" y="5"/>
                    </a:cubicBezTo>
                    <a:cubicBezTo>
                      <a:pt x="15" y="5"/>
                      <a:pt x="16" y="6"/>
                      <a:pt x="17" y="6"/>
                    </a:cubicBezTo>
                    <a:cubicBezTo>
                      <a:pt x="15" y="6"/>
                      <a:pt x="14" y="7"/>
                      <a:pt x="13" y="8"/>
                    </a:cubicBezTo>
                    <a:cubicBezTo>
                      <a:pt x="13" y="7"/>
                      <a:pt x="12" y="7"/>
                      <a:pt x="11" y="6"/>
                    </a:cubicBezTo>
                    <a:cubicBezTo>
                      <a:pt x="10" y="7"/>
                      <a:pt x="10" y="7"/>
                      <a:pt x="9" y="8"/>
                    </a:cubicBezTo>
                    <a:cubicBezTo>
                      <a:pt x="9" y="5"/>
                      <a:pt x="9" y="3"/>
                      <a:pt x="9" y="1"/>
                    </a:cubicBezTo>
                    <a:cubicBezTo>
                      <a:pt x="7" y="1"/>
                      <a:pt x="5" y="1"/>
                      <a:pt x="4" y="1"/>
                    </a:cubicBezTo>
                    <a:cubicBezTo>
                      <a:pt x="6" y="5"/>
                      <a:pt x="5" y="9"/>
                      <a:pt x="3" y="13"/>
                    </a:cubicBezTo>
                    <a:cubicBezTo>
                      <a:pt x="2" y="14"/>
                      <a:pt x="1" y="14"/>
                      <a:pt x="1" y="14"/>
                    </a:cubicBezTo>
                    <a:cubicBezTo>
                      <a:pt x="0" y="15"/>
                      <a:pt x="1" y="18"/>
                      <a:pt x="1" y="19"/>
                    </a:cubicBezTo>
                    <a:cubicBezTo>
                      <a:pt x="2" y="19"/>
                      <a:pt x="1" y="22"/>
                      <a:pt x="1" y="22"/>
                    </a:cubicBezTo>
                    <a:cubicBezTo>
                      <a:pt x="1" y="23"/>
                      <a:pt x="3" y="23"/>
                      <a:pt x="4" y="24"/>
                    </a:cubicBezTo>
                    <a:cubicBezTo>
                      <a:pt x="5" y="26"/>
                      <a:pt x="4" y="29"/>
                      <a:pt x="6" y="31"/>
                    </a:cubicBezTo>
                    <a:cubicBezTo>
                      <a:pt x="8" y="32"/>
                      <a:pt x="12" y="33"/>
                      <a:pt x="14" y="34"/>
                    </a:cubicBezTo>
                    <a:cubicBezTo>
                      <a:pt x="15" y="34"/>
                      <a:pt x="17" y="35"/>
                      <a:pt x="19" y="36"/>
                    </a:cubicBezTo>
                    <a:cubicBezTo>
                      <a:pt x="20" y="37"/>
                      <a:pt x="20" y="41"/>
                      <a:pt x="2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5" name="Freeform 335"/>
              <p:cNvSpPr>
                <a:spLocks noEditPoints="1"/>
              </p:cNvSpPr>
              <p:nvPr/>
            </p:nvSpPr>
            <p:spPr bwMode="auto">
              <a:xfrm>
                <a:off x="3048" y="1844"/>
                <a:ext cx="78" cy="74"/>
              </a:xfrm>
              <a:custGeom>
                <a:avLst/>
                <a:gdLst>
                  <a:gd name="T0" fmla="*/ 21 w 45"/>
                  <a:gd name="T1" fmla="*/ 43 h 43"/>
                  <a:gd name="T2" fmla="*/ 19 w 45"/>
                  <a:gd name="T3" fmla="*/ 37 h 43"/>
                  <a:gd name="T4" fmla="*/ 14 w 45"/>
                  <a:gd name="T5" fmla="*/ 35 h 43"/>
                  <a:gd name="T6" fmla="*/ 6 w 45"/>
                  <a:gd name="T7" fmla="*/ 31 h 43"/>
                  <a:gd name="T8" fmla="*/ 4 w 45"/>
                  <a:gd name="T9" fmla="*/ 25 h 43"/>
                  <a:gd name="T10" fmla="*/ 1 w 45"/>
                  <a:gd name="T11" fmla="*/ 22 h 43"/>
                  <a:gd name="T12" fmla="*/ 1 w 45"/>
                  <a:gd name="T13" fmla="*/ 19 h 43"/>
                  <a:gd name="T14" fmla="*/ 1 w 45"/>
                  <a:gd name="T15" fmla="*/ 14 h 43"/>
                  <a:gd name="T16" fmla="*/ 3 w 45"/>
                  <a:gd name="T17" fmla="*/ 13 h 43"/>
                  <a:gd name="T18" fmla="*/ 3 w 45"/>
                  <a:gd name="T19" fmla="*/ 0 h 43"/>
                  <a:gd name="T20" fmla="*/ 11 w 45"/>
                  <a:gd name="T21" fmla="*/ 2 h 43"/>
                  <a:gd name="T22" fmla="*/ 11 w 45"/>
                  <a:gd name="T23" fmla="*/ 4 h 43"/>
                  <a:gd name="T24" fmla="*/ 14 w 45"/>
                  <a:gd name="T25" fmla="*/ 6 h 43"/>
                  <a:gd name="T26" fmla="*/ 14 w 45"/>
                  <a:gd name="T27" fmla="*/ 5 h 43"/>
                  <a:gd name="T28" fmla="*/ 16 w 45"/>
                  <a:gd name="T29" fmla="*/ 3 h 43"/>
                  <a:gd name="T30" fmla="*/ 23 w 45"/>
                  <a:gd name="T31" fmla="*/ 2 h 43"/>
                  <a:gd name="T32" fmla="*/ 34 w 45"/>
                  <a:gd name="T33" fmla="*/ 8 h 43"/>
                  <a:gd name="T34" fmla="*/ 36 w 45"/>
                  <a:gd name="T35" fmla="*/ 12 h 43"/>
                  <a:gd name="T36" fmla="*/ 40 w 45"/>
                  <a:gd name="T37" fmla="*/ 15 h 43"/>
                  <a:gd name="T38" fmla="*/ 39 w 45"/>
                  <a:gd name="T39" fmla="*/ 22 h 43"/>
                  <a:gd name="T40" fmla="*/ 41 w 45"/>
                  <a:gd name="T41" fmla="*/ 24 h 43"/>
                  <a:gd name="T42" fmla="*/ 40 w 45"/>
                  <a:gd name="T43" fmla="*/ 30 h 43"/>
                  <a:gd name="T44" fmla="*/ 43 w 45"/>
                  <a:gd name="T45" fmla="*/ 36 h 43"/>
                  <a:gd name="T46" fmla="*/ 42 w 45"/>
                  <a:gd name="T47" fmla="*/ 41 h 43"/>
                  <a:gd name="T48" fmla="*/ 22 w 45"/>
                  <a:gd name="T49" fmla="*/ 43 h 43"/>
                  <a:gd name="T50" fmla="*/ 4 w 45"/>
                  <a:gd name="T51" fmla="*/ 22 h 43"/>
                  <a:gd name="T52" fmla="*/ 7 w 45"/>
                  <a:gd name="T53" fmla="*/ 27 h 43"/>
                  <a:gd name="T54" fmla="*/ 14 w 45"/>
                  <a:gd name="T55" fmla="*/ 33 h 43"/>
                  <a:gd name="T56" fmla="*/ 16 w 45"/>
                  <a:gd name="T57" fmla="*/ 33 h 43"/>
                  <a:gd name="T58" fmla="*/ 22 w 45"/>
                  <a:gd name="T59" fmla="*/ 39 h 43"/>
                  <a:gd name="T60" fmla="*/ 28 w 45"/>
                  <a:gd name="T61" fmla="*/ 41 h 43"/>
                  <a:gd name="T62" fmla="*/ 43 w 45"/>
                  <a:gd name="T63" fmla="*/ 38 h 43"/>
                  <a:gd name="T64" fmla="*/ 40 w 45"/>
                  <a:gd name="T65" fmla="*/ 35 h 43"/>
                  <a:gd name="T66" fmla="*/ 39 w 45"/>
                  <a:gd name="T67" fmla="*/ 27 h 43"/>
                  <a:gd name="T68" fmla="*/ 39 w 45"/>
                  <a:gd name="T69" fmla="*/ 24 h 43"/>
                  <a:gd name="T70" fmla="*/ 37 w 45"/>
                  <a:gd name="T71" fmla="*/ 19 h 43"/>
                  <a:gd name="T72" fmla="*/ 36 w 45"/>
                  <a:gd name="T73" fmla="*/ 14 h 43"/>
                  <a:gd name="T74" fmla="*/ 33 w 45"/>
                  <a:gd name="T75" fmla="*/ 11 h 43"/>
                  <a:gd name="T76" fmla="*/ 26 w 45"/>
                  <a:gd name="T77" fmla="*/ 5 h 43"/>
                  <a:gd name="T78" fmla="*/ 20 w 45"/>
                  <a:gd name="T79" fmla="*/ 2 h 43"/>
                  <a:gd name="T80" fmla="*/ 17 w 45"/>
                  <a:gd name="T81" fmla="*/ 5 h 43"/>
                  <a:gd name="T82" fmla="*/ 18 w 45"/>
                  <a:gd name="T83" fmla="*/ 7 h 43"/>
                  <a:gd name="T84" fmla="*/ 14 w 45"/>
                  <a:gd name="T85" fmla="*/ 11 h 43"/>
                  <a:gd name="T86" fmla="*/ 12 w 45"/>
                  <a:gd name="T87" fmla="*/ 7 h 43"/>
                  <a:gd name="T88" fmla="*/ 11 w 45"/>
                  <a:gd name="T89" fmla="*/ 8 h 43"/>
                  <a:gd name="T90" fmla="*/ 9 w 45"/>
                  <a:gd name="T91" fmla="*/ 8 h 43"/>
                  <a:gd name="T92" fmla="*/ 9 w 45"/>
                  <a:gd name="T93" fmla="*/ 2 h 43"/>
                  <a:gd name="T94" fmla="*/ 5 w 45"/>
                  <a:gd name="T95" fmla="*/ 14 h 43"/>
                  <a:gd name="T96" fmla="*/ 2 w 45"/>
                  <a:gd name="T97" fmla="*/ 15 h 43"/>
                  <a:gd name="T98" fmla="*/ 3 w 45"/>
                  <a:gd name="T99" fmla="*/ 18 h 43"/>
                  <a:gd name="T100" fmla="*/ 3 w 45"/>
                  <a:gd name="T101" fmla="*/ 2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5" h="43">
                    <a:moveTo>
                      <a:pt x="22" y="43"/>
                    </a:moveTo>
                    <a:cubicBezTo>
                      <a:pt x="21" y="43"/>
                      <a:pt x="21" y="43"/>
                      <a:pt x="21" y="43"/>
                    </a:cubicBezTo>
                    <a:cubicBezTo>
                      <a:pt x="20" y="42"/>
                      <a:pt x="20" y="40"/>
                      <a:pt x="20" y="39"/>
                    </a:cubicBezTo>
                    <a:cubicBezTo>
                      <a:pt x="20" y="38"/>
                      <a:pt x="20" y="37"/>
                      <a:pt x="19" y="37"/>
                    </a:cubicBezTo>
                    <a:cubicBezTo>
                      <a:pt x="18" y="36"/>
                      <a:pt x="17" y="36"/>
                      <a:pt x="16" y="35"/>
                    </a:cubicBezTo>
                    <a:cubicBezTo>
                      <a:pt x="15" y="35"/>
                      <a:pt x="15" y="35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1" y="34"/>
                      <a:pt x="8" y="33"/>
                      <a:pt x="6" y="31"/>
                    </a:cubicBezTo>
                    <a:cubicBezTo>
                      <a:pt x="5" y="30"/>
                      <a:pt x="5" y="28"/>
                      <a:pt x="5" y="27"/>
                    </a:cubicBezTo>
                    <a:cubicBezTo>
                      <a:pt x="4" y="26"/>
                      <a:pt x="4" y="25"/>
                      <a:pt x="4" y="25"/>
                    </a:cubicBezTo>
                    <a:cubicBezTo>
                      <a:pt x="4" y="24"/>
                      <a:pt x="3" y="24"/>
                      <a:pt x="3" y="24"/>
                    </a:cubicBezTo>
                    <a:cubicBezTo>
                      <a:pt x="2" y="24"/>
                      <a:pt x="2" y="23"/>
                      <a:pt x="1" y="22"/>
                    </a:cubicBezTo>
                    <a:cubicBezTo>
                      <a:pt x="1" y="22"/>
                      <a:pt x="1" y="21"/>
                      <a:pt x="1" y="20"/>
                    </a:cubicBezTo>
                    <a:cubicBezTo>
                      <a:pt x="1" y="20"/>
                      <a:pt x="1" y="19"/>
                      <a:pt x="1" y="19"/>
                    </a:cubicBezTo>
                    <a:cubicBezTo>
                      <a:pt x="1" y="19"/>
                      <a:pt x="1" y="18"/>
                      <a:pt x="1" y="18"/>
                    </a:cubicBezTo>
                    <a:cubicBezTo>
                      <a:pt x="1" y="16"/>
                      <a:pt x="0" y="15"/>
                      <a:pt x="1" y="14"/>
                    </a:cubicBezTo>
                    <a:cubicBezTo>
                      <a:pt x="1" y="13"/>
                      <a:pt x="1" y="13"/>
                      <a:pt x="2" y="13"/>
                    </a:cubicBezTo>
                    <a:cubicBezTo>
                      <a:pt x="2" y="13"/>
                      <a:pt x="3" y="13"/>
                      <a:pt x="3" y="13"/>
                    </a:cubicBezTo>
                    <a:cubicBezTo>
                      <a:pt x="5" y="9"/>
                      <a:pt x="5" y="5"/>
                      <a:pt x="4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3"/>
                      <a:pt x="11" y="4"/>
                      <a:pt x="11" y="5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3" y="5"/>
                      <a:pt x="14" y="6"/>
                      <a:pt x="14" y="6"/>
                    </a:cubicBezTo>
                    <a:cubicBezTo>
                      <a:pt x="14" y="6"/>
                      <a:pt x="15" y="6"/>
                      <a:pt x="15" y="6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4"/>
                      <a:pt x="16" y="3"/>
                      <a:pt x="16" y="3"/>
                    </a:cubicBezTo>
                    <a:cubicBezTo>
                      <a:pt x="17" y="1"/>
                      <a:pt x="18" y="0"/>
                      <a:pt x="20" y="0"/>
                    </a:cubicBezTo>
                    <a:cubicBezTo>
                      <a:pt x="21" y="0"/>
                      <a:pt x="22" y="1"/>
                      <a:pt x="23" y="2"/>
                    </a:cubicBezTo>
                    <a:cubicBezTo>
                      <a:pt x="24" y="2"/>
                      <a:pt x="25" y="3"/>
                      <a:pt x="26" y="4"/>
                    </a:cubicBezTo>
                    <a:cubicBezTo>
                      <a:pt x="29" y="5"/>
                      <a:pt x="32" y="6"/>
                      <a:pt x="34" y="8"/>
                    </a:cubicBezTo>
                    <a:cubicBezTo>
                      <a:pt x="34" y="9"/>
                      <a:pt x="35" y="10"/>
                      <a:pt x="35" y="10"/>
                    </a:cubicBezTo>
                    <a:cubicBezTo>
                      <a:pt x="35" y="11"/>
                      <a:pt x="35" y="11"/>
                      <a:pt x="36" y="12"/>
                    </a:cubicBezTo>
                    <a:cubicBezTo>
                      <a:pt x="36" y="12"/>
                      <a:pt x="36" y="12"/>
                      <a:pt x="37" y="12"/>
                    </a:cubicBezTo>
                    <a:cubicBezTo>
                      <a:pt x="39" y="13"/>
                      <a:pt x="40" y="14"/>
                      <a:pt x="40" y="15"/>
                    </a:cubicBezTo>
                    <a:cubicBezTo>
                      <a:pt x="41" y="16"/>
                      <a:pt x="40" y="18"/>
                      <a:pt x="39" y="20"/>
                    </a:cubicBezTo>
                    <a:cubicBezTo>
                      <a:pt x="39" y="21"/>
                      <a:pt x="39" y="21"/>
                      <a:pt x="39" y="22"/>
                    </a:cubicBezTo>
                    <a:cubicBezTo>
                      <a:pt x="39" y="22"/>
                      <a:pt x="39" y="22"/>
                      <a:pt x="40" y="23"/>
                    </a:cubicBezTo>
                    <a:cubicBezTo>
                      <a:pt x="41" y="23"/>
                      <a:pt x="41" y="24"/>
                      <a:pt x="41" y="24"/>
                    </a:cubicBezTo>
                    <a:cubicBezTo>
                      <a:pt x="42" y="26"/>
                      <a:pt x="41" y="27"/>
                      <a:pt x="41" y="28"/>
                    </a:cubicBezTo>
                    <a:cubicBezTo>
                      <a:pt x="41" y="29"/>
                      <a:pt x="40" y="29"/>
                      <a:pt x="40" y="30"/>
                    </a:cubicBezTo>
                    <a:cubicBezTo>
                      <a:pt x="41" y="32"/>
                      <a:pt x="41" y="33"/>
                      <a:pt x="42" y="35"/>
                    </a:cubicBezTo>
                    <a:cubicBezTo>
                      <a:pt x="42" y="35"/>
                      <a:pt x="43" y="36"/>
                      <a:pt x="43" y="36"/>
                    </a:cubicBezTo>
                    <a:cubicBezTo>
                      <a:pt x="44" y="37"/>
                      <a:pt x="45" y="38"/>
                      <a:pt x="45" y="39"/>
                    </a:cubicBezTo>
                    <a:cubicBezTo>
                      <a:pt x="44" y="40"/>
                      <a:pt x="44" y="40"/>
                      <a:pt x="42" y="41"/>
                    </a:cubicBezTo>
                    <a:cubicBezTo>
                      <a:pt x="37" y="43"/>
                      <a:pt x="33" y="43"/>
                      <a:pt x="28" y="43"/>
                    </a:cubicBezTo>
                    <a:cubicBezTo>
                      <a:pt x="26" y="43"/>
                      <a:pt x="24" y="43"/>
                      <a:pt x="22" y="43"/>
                    </a:cubicBezTo>
                    <a:close/>
                    <a:moveTo>
                      <a:pt x="3" y="22"/>
                    </a:moveTo>
                    <a:cubicBezTo>
                      <a:pt x="3" y="22"/>
                      <a:pt x="4" y="22"/>
                      <a:pt x="4" y="22"/>
                    </a:cubicBezTo>
                    <a:cubicBezTo>
                      <a:pt x="5" y="23"/>
                      <a:pt x="5" y="23"/>
                      <a:pt x="6" y="24"/>
                    </a:cubicBezTo>
                    <a:cubicBezTo>
                      <a:pt x="6" y="25"/>
                      <a:pt x="6" y="26"/>
                      <a:pt x="7" y="27"/>
                    </a:cubicBezTo>
                    <a:cubicBezTo>
                      <a:pt x="7" y="28"/>
                      <a:pt x="7" y="29"/>
                      <a:pt x="8" y="30"/>
                    </a:cubicBezTo>
                    <a:cubicBezTo>
                      <a:pt x="9" y="31"/>
                      <a:pt x="12" y="32"/>
                      <a:pt x="14" y="33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5" y="33"/>
                      <a:pt x="16" y="33"/>
                      <a:pt x="16" y="33"/>
                    </a:cubicBezTo>
                    <a:cubicBezTo>
                      <a:pt x="18" y="34"/>
                      <a:pt x="19" y="34"/>
                      <a:pt x="20" y="35"/>
                    </a:cubicBezTo>
                    <a:cubicBezTo>
                      <a:pt x="21" y="36"/>
                      <a:pt x="22" y="37"/>
                      <a:pt x="22" y="39"/>
                    </a:cubicBezTo>
                    <a:cubicBezTo>
                      <a:pt x="22" y="40"/>
                      <a:pt x="22" y="41"/>
                      <a:pt x="23" y="41"/>
                    </a:cubicBezTo>
                    <a:cubicBezTo>
                      <a:pt x="25" y="41"/>
                      <a:pt x="27" y="41"/>
                      <a:pt x="28" y="41"/>
                    </a:cubicBezTo>
                    <a:cubicBezTo>
                      <a:pt x="33" y="41"/>
                      <a:pt x="37" y="41"/>
                      <a:pt x="41" y="39"/>
                    </a:cubicBezTo>
                    <a:cubicBezTo>
                      <a:pt x="43" y="39"/>
                      <a:pt x="43" y="38"/>
                      <a:pt x="43" y="38"/>
                    </a:cubicBezTo>
                    <a:cubicBezTo>
                      <a:pt x="43" y="38"/>
                      <a:pt x="42" y="38"/>
                      <a:pt x="42" y="38"/>
                    </a:cubicBezTo>
                    <a:cubicBezTo>
                      <a:pt x="41" y="37"/>
                      <a:pt x="41" y="36"/>
                      <a:pt x="40" y="35"/>
                    </a:cubicBezTo>
                    <a:cubicBezTo>
                      <a:pt x="40" y="34"/>
                      <a:pt x="39" y="32"/>
                      <a:pt x="39" y="31"/>
                    </a:cubicBezTo>
                    <a:cubicBezTo>
                      <a:pt x="38" y="29"/>
                      <a:pt x="39" y="28"/>
                      <a:pt x="39" y="27"/>
                    </a:cubicBezTo>
                    <a:cubicBezTo>
                      <a:pt x="39" y="26"/>
                      <a:pt x="40" y="25"/>
                      <a:pt x="40" y="25"/>
                    </a:cubicBezTo>
                    <a:cubicBezTo>
                      <a:pt x="40" y="25"/>
                      <a:pt x="39" y="24"/>
                      <a:pt x="39" y="24"/>
                    </a:cubicBezTo>
                    <a:cubicBezTo>
                      <a:pt x="38" y="23"/>
                      <a:pt x="37" y="22"/>
                      <a:pt x="37" y="21"/>
                    </a:cubicBezTo>
                    <a:cubicBezTo>
                      <a:pt x="37" y="21"/>
                      <a:pt x="37" y="20"/>
                      <a:pt x="37" y="19"/>
                    </a:cubicBezTo>
                    <a:cubicBezTo>
                      <a:pt x="38" y="18"/>
                      <a:pt x="39" y="16"/>
                      <a:pt x="39" y="16"/>
                    </a:cubicBezTo>
                    <a:cubicBezTo>
                      <a:pt x="38" y="15"/>
                      <a:pt x="37" y="14"/>
                      <a:pt x="36" y="14"/>
                    </a:cubicBezTo>
                    <a:cubicBezTo>
                      <a:pt x="35" y="14"/>
                      <a:pt x="35" y="13"/>
                      <a:pt x="35" y="13"/>
                    </a:cubicBezTo>
                    <a:cubicBezTo>
                      <a:pt x="33" y="13"/>
                      <a:pt x="33" y="11"/>
                      <a:pt x="33" y="11"/>
                    </a:cubicBezTo>
                    <a:cubicBezTo>
                      <a:pt x="33" y="10"/>
                      <a:pt x="33" y="10"/>
                      <a:pt x="32" y="9"/>
                    </a:cubicBezTo>
                    <a:cubicBezTo>
                      <a:pt x="31" y="8"/>
                      <a:pt x="28" y="7"/>
                      <a:pt x="26" y="5"/>
                    </a:cubicBezTo>
                    <a:cubicBezTo>
                      <a:pt x="24" y="5"/>
                      <a:pt x="23" y="4"/>
                      <a:pt x="22" y="4"/>
                    </a:cubicBezTo>
                    <a:cubicBezTo>
                      <a:pt x="21" y="3"/>
                      <a:pt x="20" y="2"/>
                      <a:pt x="20" y="2"/>
                    </a:cubicBezTo>
                    <a:cubicBezTo>
                      <a:pt x="19" y="2"/>
                      <a:pt x="19" y="3"/>
                      <a:pt x="18" y="4"/>
                    </a:cubicBezTo>
                    <a:cubicBezTo>
                      <a:pt x="18" y="4"/>
                      <a:pt x="18" y="4"/>
                      <a:pt x="17" y="5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7"/>
                      <a:pt x="15" y="7"/>
                      <a:pt x="15" y="9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8"/>
                      <a:pt x="13" y="8"/>
                      <a:pt x="12" y="7"/>
                    </a:cubicBezTo>
                    <a:cubicBezTo>
                      <a:pt x="12" y="7"/>
                      <a:pt x="12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6"/>
                      <a:pt x="9" y="4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6"/>
                      <a:pt x="7" y="10"/>
                      <a:pt x="5" y="14"/>
                    </a:cubicBezTo>
                    <a:cubicBezTo>
                      <a:pt x="4" y="14"/>
                      <a:pt x="3" y="15"/>
                      <a:pt x="3" y="15"/>
                    </a:cubicBezTo>
                    <a:cubicBezTo>
                      <a:pt x="3" y="15"/>
                      <a:pt x="3" y="15"/>
                      <a:pt x="2" y="15"/>
                    </a:cubicBezTo>
                    <a:cubicBezTo>
                      <a:pt x="2" y="15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6" name="Freeform 336"/>
              <p:cNvSpPr/>
              <p:nvPr/>
            </p:nvSpPr>
            <p:spPr bwMode="auto">
              <a:xfrm>
                <a:off x="3116" y="1879"/>
                <a:ext cx="3" cy="3"/>
              </a:xfrm>
              <a:custGeom>
                <a:avLst/>
                <a:gdLst>
                  <a:gd name="T0" fmla="*/ 1 w 2"/>
                  <a:gd name="T1" fmla="*/ 0 h 2"/>
                  <a:gd name="T2" fmla="*/ 2 w 2"/>
                  <a:gd name="T3" fmla="*/ 2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1"/>
                      <a:pt x="2" y="2"/>
                    </a:cubicBezTo>
                    <a:cubicBezTo>
                      <a:pt x="0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7" name="Freeform 337"/>
              <p:cNvSpPr/>
              <p:nvPr/>
            </p:nvSpPr>
            <p:spPr bwMode="auto">
              <a:xfrm>
                <a:off x="3114" y="1870"/>
                <a:ext cx="7" cy="16"/>
              </a:xfrm>
              <a:custGeom>
                <a:avLst/>
                <a:gdLst>
                  <a:gd name="T0" fmla="*/ 4 w 4"/>
                  <a:gd name="T1" fmla="*/ 9 h 9"/>
                  <a:gd name="T2" fmla="*/ 2 w 4"/>
                  <a:gd name="T3" fmla="*/ 8 h 9"/>
                  <a:gd name="T4" fmla="*/ 1 w 4"/>
                  <a:gd name="T5" fmla="*/ 5 h 9"/>
                  <a:gd name="T6" fmla="*/ 1 w 4"/>
                  <a:gd name="T7" fmla="*/ 5 h 9"/>
                  <a:gd name="T8" fmla="*/ 0 w 4"/>
                  <a:gd name="T9" fmla="*/ 0 h 9"/>
                  <a:gd name="T10" fmla="*/ 2 w 4"/>
                  <a:gd name="T11" fmla="*/ 4 h 9"/>
                  <a:gd name="T12" fmla="*/ 3 w 4"/>
                  <a:gd name="T13" fmla="*/ 6 h 9"/>
                  <a:gd name="T14" fmla="*/ 3 w 4"/>
                  <a:gd name="T15" fmla="*/ 7 h 9"/>
                  <a:gd name="T16" fmla="*/ 4 w 4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9">
                    <a:moveTo>
                      <a:pt x="4" y="9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0" y="7"/>
                      <a:pt x="1" y="6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3" y="6"/>
                      <a:pt x="3" y="6"/>
                      <a:pt x="3" y="7"/>
                    </a:cubicBezTo>
                    <a:lnTo>
                      <a:pt x="4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8" name="Freeform 338"/>
              <p:cNvSpPr/>
              <p:nvPr/>
            </p:nvSpPr>
            <p:spPr bwMode="auto">
              <a:xfrm>
                <a:off x="3119" y="1872"/>
                <a:ext cx="2" cy="3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2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2"/>
                      <a:pt x="1" y="2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9" name="Freeform 339"/>
              <p:cNvSpPr/>
              <p:nvPr/>
            </p:nvSpPr>
            <p:spPr bwMode="auto">
              <a:xfrm>
                <a:off x="3117" y="1872"/>
                <a:ext cx="6" cy="14"/>
              </a:xfrm>
              <a:custGeom>
                <a:avLst/>
                <a:gdLst>
                  <a:gd name="T0" fmla="*/ 2 w 3"/>
                  <a:gd name="T1" fmla="*/ 8 h 8"/>
                  <a:gd name="T2" fmla="*/ 1 w 3"/>
                  <a:gd name="T3" fmla="*/ 2 h 8"/>
                  <a:gd name="T4" fmla="*/ 1 w 3"/>
                  <a:gd name="T5" fmla="*/ 0 h 8"/>
                  <a:gd name="T6" fmla="*/ 1 w 3"/>
                  <a:gd name="T7" fmla="*/ 0 h 8"/>
                  <a:gd name="T8" fmla="*/ 2 w 3"/>
                  <a:gd name="T9" fmla="*/ 0 h 8"/>
                  <a:gd name="T10" fmla="*/ 3 w 3"/>
                  <a:gd name="T11" fmla="*/ 0 h 8"/>
                  <a:gd name="T12" fmla="*/ 3 w 3"/>
                  <a:gd name="T13" fmla="*/ 1 h 8"/>
                  <a:gd name="T14" fmla="*/ 3 w 3"/>
                  <a:gd name="T15" fmla="*/ 1 h 8"/>
                  <a:gd name="T16" fmla="*/ 3 w 3"/>
                  <a:gd name="T17" fmla="*/ 2 h 8"/>
                  <a:gd name="T18" fmla="*/ 2 w 3"/>
                  <a:gd name="T1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8">
                    <a:moveTo>
                      <a:pt x="2" y="8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1"/>
                      <a:pt x="0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2"/>
                      <a:pt x="3" y="2"/>
                      <a:pt x="3" y="2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0" name="Freeform 340"/>
              <p:cNvSpPr/>
              <p:nvPr/>
            </p:nvSpPr>
            <p:spPr bwMode="auto">
              <a:xfrm>
                <a:off x="2999" y="1894"/>
                <a:ext cx="79" cy="69"/>
              </a:xfrm>
              <a:custGeom>
                <a:avLst/>
                <a:gdLst>
                  <a:gd name="T0" fmla="*/ 8 w 46"/>
                  <a:gd name="T1" fmla="*/ 11 h 40"/>
                  <a:gd name="T2" fmla="*/ 9 w 46"/>
                  <a:gd name="T3" fmla="*/ 19 h 40"/>
                  <a:gd name="T4" fmla="*/ 1 w 46"/>
                  <a:gd name="T5" fmla="*/ 19 h 40"/>
                  <a:gd name="T6" fmla="*/ 0 w 46"/>
                  <a:gd name="T7" fmla="*/ 26 h 40"/>
                  <a:gd name="T8" fmla="*/ 8 w 46"/>
                  <a:gd name="T9" fmla="*/ 37 h 40"/>
                  <a:gd name="T10" fmla="*/ 14 w 46"/>
                  <a:gd name="T11" fmla="*/ 39 h 40"/>
                  <a:gd name="T12" fmla="*/ 22 w 46"/>
                  <a:gd name="T13" fmla="*/ 36 h 40"/>
                  <a:gd name="T14" fmla="*/ 26 w 46"/>
                  <a:gd name="T15" fmla="*/ 32 h 40"/>
                  <a:gd name="T16" fmla="*/ 33 w 46"/>
                  <a:gd name="T17" fmla="*/ 30 h 40"/>
                  <a:gd name="T18" fmla="*/ 32 w 46"/>
                  <a:gd name="T19" fmla="*/ 28 h 40"/>
                  <a:gd name="T20" fmla="*/ 44 w 46"/>
                  <a:gd name="T21" fmla="*/ 23 h 40"/>
                  <a:gd name="T22" fmla="*/ 45 w 46"/>
                  <a:gd name="T23" fmla="*/ 17 h 40"/>
                  <a:gd name="T24" fmla="*/ 45 w 46"/>
                  <a:gd name="T25" fmla="*/ 13 h 40"/>
                  <a:gd name="T26" fmla="*/ 46 w 46"/>
                  <a:gd name="T27" fmla="*/ 10 h 40"/>
                  <a:gd name="T28" fmla="*/ 40 w 46"/>
                  <a:gd name="T29" fmla="*/ 3 h 40"/>
                  <a:gd name="T30" fmla="*/ 34 w 46"/>
                  <a:gd name="T31" fmla="*/ 0 h 40"/>
                  <a:gd name="T32" fmla="*/ 28 w 46"/>
                  <a:gd name="T33" fmla="*/ 2 h 40"/>
                  <a:gd name="T34" fmla="*/ 27 w 46"/>
                  <a:gd name="T35" fmla="*/ 9 h 40"/>
                  <a:gd name="T36" fmla="*/ 28 w 46"/>
                  <a:gd name="T37" fmla="*/ 16 h 40"/>
                  <a:gd name="T38" fmla="*/ 31 w 46"/>
                  <a:gd name="T39" fmla="*/ 16 h 40"/>
                  <a:gd name="T40" fmla="*/ 31 w 46"/>
                  <a:gd name="T41" fmla="*/ 20 h 40"/>
                  <a:gd name="T42" fmla="*/ 20 w 46"/>
                  <a:gd name="T43" fmla="*/ 14 h 40"/>
                  <a:gd name="T44" fmla="*/ 13 w 46"/>
                  <a:gd name="T45" fmla="*/ 12 h 40"/>
                  <a:gd name="T46" fmla="*/ 10 w 46"/>
                  <a:gd name="T47" fmla="*/ 12 h 40"/>
                  <a:gd name="T48" fmla="*/ 8 w 46"/>
                  <a:gd name="T49" fmla="*/ 1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6" h="40">
                    <a:moveTo>
                      <a:pt x="8" y="11"/>
                    </a:moveTo>
                    <a:cubicBezTo>
                      <a:pt x="8" y="13"/>
                      <a:pt x="7" y="17"/>
                      <a:pt x="9" y="19"/>
                    </a:cubicBezTo>
                    <a:cubicBezTo>
                      <a:pt x="6" y="19"/>
                      <a:pt x="3" y="19"/>
                      <a:pt x="1" y="19"/>
                    </a:cubicBezTo>
                    <a:cubicBezTo>
                      <a:pt x="0" y="19"/>
                      <a:pt x="0" y="25"/>
                      <a:pt x="0" y="26"/>
                    </a:cubicBezTo>
                    <a:cubicBezTo>
                      <a:pt x="0" y="32"/>
                      <a:pt x="1" y="39"/>
                      <a:pt x="8" y="37"/>
                    </a:cubicBezTo>
                    <a:cubicBezTo>
                      <a:pt x="10" y="37"/>
                      <a:pt x="12" y="38"/>
                      <a:pt x="14" y="39"/>
                    </a:cubicBezTo>
                    <a:cubicBezTo>
                      <a:pt x="18" y="39"/>
                      <a:pt x="19" y="40"/>
                      <a:pt x="22" y="36"/>
                    </a:cubicBezTo>
                    <a:cubicBezTo>
                      <a:pt x="24" y="34"/>
                      <a:pt x="26" y="35"/>
                      <a:pt x="26" y="32"/>
                    </a:cubicBezTo>
                    <a:cubicBezTo>
                      <a:pt x="27" y="30"/>
                      <a:pt x="31" y="29"/>
                      <a:pt x="33" y="30"/>
                    </a:cubicBezTo>
                    <a:cubicBezTo>
                      <a:pt x="32" y="29"/>
                      <a:pt x="32" y="28"/>
                      <a:pt x="32" y="28"/>
                    </a:cubicBezTo>
                    <a:cubicBezTo>
                      <a:pt x="36" y="26"/>
                      <a:pt x="40" y="25"/>
                      <a:pt x="44" y="23"/>
                    </a:cubicBezTo>
                    <a:cubicBezTo>
                      <a:pt x="41" y="21"/>
                      <a:pt x="45" y="19"/>
                      <a:pt x="45" y="17"/>
                    </a:cubicBezTo>
                    <a:cubicBezTo>
                      <a:pt x="45" y="16"/>
                      <a:pt x="44" y="15"/>
                      <a:pt x="45" y="13"/>
                    </a:cubicBezTo>
                    <a:cubicBezTo>
                      <a:pt x="45" y="13"/>
                      <a:pt x="46" y="10"/>
                      <a:pt x="46" y="10"/>
                    </a:cubicBezTo>
                    <a:cubicBezTo>
                      <a:pt x="46" y="6"/>
                      <a:pt x="43" y="5"/>
                      <a:pt x="40" y="3"/>
                    </a:cubicBezTo>
                    <a:cubicBezTo>
                      <a:pt x="37" y="2"/>
                      <a:pt x="34" y="3"/>
                      <a:pt x="34" y="0"/>
                    </a:cubicBezTo>
                    <a:cubicBezTo>
                      <a:pt x="31" y="0"/>
                      <a:pt x="29" y="0"/>
                      <a:pt x="28" y="2"/>
                    </a:cubicBezTo>
                    <a:cubicBezTo>
                      <a:pt x="26" y="5"/>
                      <a:pt x="28" y="7"/>
                      <a:pt x="27" y="9"/>
                    </a:cubicBezTo>
                    <a:cubicBezTo>
                      <a:pt x="26" y="13"/>
                      <a:pt x="25" y="13"/>
                      <a:pt x="28" y="16"/>
                    </a:cubicBezTo>
                    <a:cubicBezTo>
                      <a:pt x="28" y="17"/>
                      <a:pt x="30" y="15"/>
                      <a:pt x="31" y="16"/>
                    </a:cubicBezTo>
                    <a:cubicBezTo>
                      <a:pt x="31" y="18"/>
                      <a:pt x="31" y="19"/>
                      <a:pt x="31" y="20"/>
                    </a:cubicBezTo>
                    <a:cubicBezTo>
                      <a:pt x="27" y="20"/>
                      <a:pt x="23" y="13"/>
                      <a:pt x="20" y="14"/>
                    </a:cubicBezTo>
                    <a:cubicBezTo>
                      <a:pt x="17" y="15"/>
                      <a:pt x="15" y="15"/>
                      <a:pt x="13" y="12"/>
                    </a:cubicBezTo>
                    <a:cubicBezTo>
                      <a:pt x="12" y="11"/>
                      <a:pt x="12" y="13"/>
                      <a:pt x="10" y="12"/>
                    </a:cubicBezTo>
                    <a:cubicBezTo>
                      <a:pt x="9" y="12"/>
                      <a:pt x="9" y="11"/>
                      <a:pt x="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1" name="Freeform 341"/>
              <p:cNvSpPr>
                <a:spLocks noEditPoints="1"/>
              </p:cNvSpPr>
              <p:nvPr/>
            </p:nvSpPr>
            <p:spPr bwMode="auto">
              <a:xfrm>
                <a:off x="2997" y="1893"/>
                <a:ext cx="82" cy="70"/>
              </a:xfrm>
              <a:custGeom>
                <a:avLst/>
                <a:gdLst>
                  <a:gd name="T0" fmla="*/ 16 w 48"/>
                  <a:gd name="T1" fmla="*/ 41 h 41"/>
                  <a:gd name="T2" fmla="*/ 12 w 48"/>
                  <a:gd name="T3" fmla="*/ 40 h 41"/>
                  <a:gd name="T4" fmla="*/ 7 w 48"/>
                  <a:gd name="T5" fmla="*/ 39 h 41"/>
                  <a:gd name="T6" fmla="*/ 0 w 48"/>
                  <a:gd name="T7" fmla="*/ 26 h 41"/>
                  <a:gd name="T8" fmla="*/ 1 w 48"/>
                  <a:gd name="T9" fmla="*/ 19 h 41"/>
                  <a:gd name="T10" fmla="*/ 8 w 48"/>
                  <a:gd name="T11" fmla="*/ 19 h 41"/>
                  <a:gd name="T12" fmla="*/ 8 w 48"/>
                  <a:gd name="T13" fmla="*/ 12 h 41"/>
                  <a:gd name="T14" fmla="*/ 9 w 48"/>
                  <a:gd name="T15" fmla="*/ 11 h 41"/>
                  <a:gd name="T16" fmla="*/ 12 w 48"/>
                  <a:gd name="T17" fmla="*/ 13 h 41"/>
                  <a:gd name="T18" fmla="*/ 15 w 48"/>
                  <a:gd name="T19" fmla="*/ 13 h 41"/>
                  <a:gd name="T20" fmla="*/ 27 w 48"/>
                  <a:gd name="T21" fmla="*/ 17 h 41"/>
                  <a:gd name="T22" fmla="*/ 31 w 48"/>
                  <a:gd name="T23" fmla="*/ 18 h 41"/>
                  <a:gd name="T24" fmla="*/ 29 w 48"/>
                  <a:gd name="T25" fmla="*/ 18 h 41"/>
                  <a:gd name="T26" fmla="*/ 27 w 48"/>
                  <a:gd name="T27" fmla="*/ 11 h 41"/>
                  <a:gd name="T28" fmla="*/ 27 w 48"/>
                  <a:gd name="T29" fmla="*/ 7 h 41"/>
                  <a:gd name="T30" fmla="*/ 33 w 48"/>
                  <a:gd name="T31" fmla="*/ 0 h 41"/>
                  <a:gd name="T32" fmla="*/ 36 w 48"/>
                  <a:gd name="T33" fmla="*/ 0 h 41"/>
                  <a:gd name="T34" fmla="*/ 39 w 48"/>
                  <a:gd name="T35" fmla="*/ 3 h 41"/>
                  <a:gd name="T36" fmla="*/ 48 w 48"/>
                  <a:gd name="T37" fmla="*/ 11 h 41"/>
                  <a:gd name="T38" fmla="*/ 47 w 48"/>
                  <a:gd name="T39" fmla="*/ 15 h 41"/>
                  <a:gd name="T40" fmla="*/ 47 w 48"/>
                  <a:gd name="T41" fmla="*/ 18 h 41"/>
                  <a:gd name="T42" fmla="*/ 45 w 48"/>
                  <a:gd name="T43" fmla="*/ 23 h 41"/>
                  <a:gd name="T44" fmla="*/ 47 w 48"/>
                  <a:gd name="T45" fmla="*/ 25 h 41"/>
                  <a:gd name="T46" fmla="*/ 34 w 48"/>
                  <a:gd name="T47" fmla="*/ 29 h 41"/>
                  <a:gd name="T48" fmla="*/ 36 w 48"/>
                  <a:gd name="T49" fmla="*/ 32 h 41"/>
                  <a:gd name="T50" fmla="*/ 32 w 48"/>
                  <a:gd name="T51" fmla="*/ 32 h 41"/>
                  <a:gd name="T52" fmla="*/ 26 w 48"/>
                  <a:gd name="T53" fmla="*/ 37 h 41"/>
                  <a:gd name="T54" fmla="*/ 18 w 48"/>
                  <a:gd name="T55" fmla="*/ 41 h 41"/>
                  <a:gd name="T56" fmla="*/ 13 w 48"/>
                  <a:gd name="T57" fmla="*/ 38 h 41"/>
                  <a:gd name="T58" fmla="*/ 16 w 48"/>
                  <a:gd name="T59" fmla="*/ 39 h 41"/>
                  <a:gd name="T60" fmla="*/ 22 w 48"/>
                  <a:gd name="T61" fmla="*/ 37 h 41"/>
                  <a:gd name="T62" fmla="*/ 26 w 48"/>
                  <a:gd name="T63" fmla="*/ 33 h 41"/>
                  <a:gd name="T64" fmla="*/ 32 w 48"/>
                  <a:gd name="T65" fmla="*/ 29 h 41"/>
                  <a:gd name="T66" fmla="*/ 43 w 48"/>
                  <a:gd name="T67" fmla="*/ 24 h 41"/>
                  <a:gd name="T68" fmla="*/ 44 w 48"/>
                  <a:gd name="T69" fmla="*/ 19 h 41"/>
                  <a:gd name="T70" fmla="*/ 45 w 48"/>
                  <a:gd name="T71" fmla="*/ 17 h 41"/>
                  <a:gd name="T72" fmla="*/ 45 w 48"/>
                  <a:gd name="T73" fmla="*/ 12 h 41"/>
                  <a:gd name="T74" fmla="*/ 40 w 48"/>
                  <a:gd name="T75" fmla="*/ 5 h 41"/>
                  <a:gd name="T76" fmla="*/ 34 w 48"/>
                  <a:gd name="T77" fmla="*/ 2 h 41"/>
                  <a:gd name="T78" fmla="*/ 29 w 48"/>
                  <a:gd name="T79" fmla="*/ 4 h 41"/>
                  <a:gd name="T80" fmla="*/ 29 w 48"/>
                  <a:gd name="T81" fmla="*/ 11 h 41"/>
                  <a:gd name="T82" fmla="*/ 29 w 48"/>
                  <a:gd name="T83" fmla="*/ 16 h 41"/>
                  <a:gd name="T84" fmla="*/ 31 w 48"/>
                  <a:gd name="T85" fmla="*/ 16 h 41"/>
                  <a:gd name="T86" fmla="*/ 33 w 48"/>
                  <a:gd name="T87" fmla="*/ 23 h 41"/>
                  <a:gd name="T88" fmla="*/ 26 w 48"/>
                  <a:gd name="T89" fmla="*/ 19 h 41"/>
                  <a:gd name="T90" fmla="*/ 18 w 48"/>
                  <a:gd name="T91" fmla="*/ 16 h 41"/>
                  <a:gd name="T92" fmla="*/ 13 w 48"/>
                  <a:gd name="T93" fmla="*/ 14 h 41"/>
                  <a:gd name="T94" fmla="*/ 11 w 48"/>
                  <a:gd name="T95" fmla="*/ 14 h 41"/>
                  <a:gd name="T96" fmla="*/ 10 w 48"/>
                  <a:gd name="T97" fmla="*/ 14 h 41"/>
                  <a:gd name="T98" fmla="*/ 13 w 48"/>
                  <a:gd name="T99" fmla="*/ 21 h 41"/>
                  <a:gd name="T100" fmla="*/ 2 w 48"/>
                  <a:gd name="T101" fmla="*/ 26 h 41"/>
                  <a:gd name="T102" fmla="*/ 7 w 48"/>
                  <a:gd name="T103" fmla="*/ 37 h 41"/>
                  <a:gd name="T104" fmla="*/ 10 w 48"/>
                  <a:gd name="T105" fmla="*/ 3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8" h="41">
                    <a:moveTo>
                      <a:pt x="18" y="41"/>
                    </a:moveTo>
                    <a:cubicBezTo>
                      <a:pt x="18" y="41"/>
                      <a:pt x="17" y="41"/>
                      <a:pt x="16" y="41"/>
                    </a:cubicBezTo>
                    <a:cubicBezTo>
                      <a:pt x="15" y="41"/>
                      <a:pt x="15" y="41"/>
                      <a:pt x="15" y="41"/>
                    </a:cubicBezTo>
                    <a:cubicBezTo>
                      <a:pt x="14" y="41"/>
                      <a:pt x="13" y="40"/>
                      <a:pt x="12" y="40"/>
                    </a:cubicBezTo>
                    <a:cubicBezTo>
                      <a:pt x="11" y="39"/>
                      <a:pt x="10" y="39"/>
                      <a:pt x="9" y="39"/>
                    </a:cubicBezTo>
                    <a:cubicBezTo>
                      <a:pt x="8" y="39"/>
                      <a:pt x="8" y="39"/>
                      <a:pt x="7" y="39"/>
                    </a:cubicBezTo>
                    <a:cubicBezTo>
                      <a:pt x="0" y="39"/>
                      <a:pt x="0" y="31"/>
                      <a:pt x="0" y="27"/>
                    </a:cubicBezTo>
                    <a:cubicBezTo>
                      <a:pt x="0" y="27"/>
                      <a:pt x="0" y="27"/>
                      <a:pt x="0" y="26"/>
                    </a:cubicBezTo>
                    <a:cubicBezTo>
                      <a:pt x="0" y="21"/>
                      <a:pt x="0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7" y="17"/>
                      <a:pt x="8" y="15"/>
                      <a:pt x="8" y="14"/>
                    </a:cubicBezTo>
                    <a:cubicBezTo>
                      <a:pt x="8" y="13"/>
                      <a:pt x="8" y="12"/>
                      <a:pt x="8" y="12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0" y="11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2" y="13"/>
                    </a:cubicBezTo>
                    <a:cubicBezTo>
                      <a:pt x="12" y="13"/>
                      <a:pt x="12" y="12"/>
                      <a:pt x="12" y="12"/>
                    </a:cubicBezTo>
                    <a:cubicBezTo>
                      <a:pt x="13" y="12"/>
                      <a:pt x="14" y="12"/>
                      <a:pt x="15" y="13"/>
                    </a:cubicBezTo>
                    <a:cubicBezTo>
                      <a:pt x="16" y="14"/>
                      <a:pt x="18" y="15"/>
                      <a:pt x="20" y="14"/>
                    </a:cubicBezTo>
                    <a:cubicBezTo>
                      <a:pt x="23" y="14"/>
                      <a:pt x="25" y="16"/>
                      <a:pt x="27" y="17"/>
                    </a:cubicBezTo>
                    <a:cubicBezTo>
                      <a:pt x="28" y="18"/>
                      <a:pt x="29" y="20"/>
                      <a:pt x="31" y="20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29" y="18"/>
                    </a:cubicBezTo>
                    <a:cubicBezTo>
                      <a:pt x="29" y="18"/>
                      <a:pt x="28" y="18"/>
                      <a:pt x="28" y="18"/>
                    </a:cubicBezTo>
                    <a:cubicBezTo>
                      <a:pt x="26" y="15"/>
                      <a:pt x="26" y="14"/>
                      <a:pt x="27" y="11"/>
                    </a:cubicBezTo>
                    <a:cubicBezTo>
                      <a:pt x="27" y="11"/>
                      <a:pt x="27" y="11"/>
                      <a:pt x="27" y="10"/>
                    </a:cubicBezTo>
                    <a:cubicBezTo>
                      <a:pt x="27" y="9"/>
                      <a:pt x="27" y="8"/>
                      <a:pt x="27" y="7"/>
                    </a:cubicBezTo>
                    <a:cubicBezTo>
                      <a:pt x="27" y="6"/>
                      <a:pt x="27" y="5"/>
                      <a:pt x="28" y="3"/>
                    </a:cubicBezTo>
                    <a:cubicBezTo>
                      <a:pt x="29" y="1"/>
                      <a:pt x="31" y="1"/>
                      <a:pt x="33" y="0"/>
                    </a:cubicBezTo>
                    <a:cubicBezTo>
                      <a:pt x="34" y="0"/>
                      <a:pt x="34" y="0"/>
                      <a:pt x="35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6" y="2"/>
                      <a:pt x="36" y="2"/>
                      <a:pt x="39" y="3"/>
                    </a:cubicBezTo>
                    <a:cubicBezTo>
                      <a:pt x="39" y="3"/>
                      <a:pt x="40" y="3"/>
                      <a:pt x="41" y="3"/>
                    </a:cubicBezTo>
                    <a:cubicBezTo>
                      <a:pt x="44" y="4"/>
                      <a:pt x="48" y="6"/>
                      <a:pt x="48" y="11"/>
                    </a:cubicBezTo>
                    <a:cubicBezTo>
                      <a:pt x="48" y="11"/>
                      <a:pt x="48" y="11"/>
                      <a:pt x="47" y="13"/>
                    </a:cubicBezTo>
                    <a:cubicBezTo>
                      <a:pt x="47" y="13"/>
                      <a:pt x="47" y="14"/>
                      <a:pt x="47" y="15"/>
                    </a:cubicBezTo>
                    <a:cubicBezTo>
                      <a:pt x="47" y="15"/>
                      <a:pt x="47" y="16"/>
                      <a:pt x="47" y="16"/>
                    </a:cubicBezTo>
                    <a:cubicBezTo>
                      <a:pt x="47" y="17"/>
                      <a:pt x="47" y="18"/>
                      <a:pt x="47" y="18"/>
                    </a:cubicBezTo>
                    <a:cubicBezTo>
                      <a:pt x="47" y="19"/>
                      <a:pt x="46" y="20"/>
                      <a:pt x="46" y="21"/>
                    </a:cubicBezTo>
                    <a:cubicBezTo>
                      <a:pt x="45" y="21"/>
                      <a:pt x="45" y="22"/>
                      <a:pt x="45" y="23"/>
                    </a:cubicBezTo>
                    <a:cubicBezTo>
                      <a:pt x="45" y="23"/>
                      <a:pt x="45" y="23"/>
                      <a:pt x="46" y="24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6" y="32"/>
                      <a:pt x="36" y="32"/>
                      <a:pt x="36" y="32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33" y="32"/>
                      <a:pt x="33" y="32"/>
                      <a:pt x="32" y="32"/>
                    </a:cubicBezTo>
                    <a:cubicBezTo>
                      <a:pt x="30" y="32"/>
                      <a:pt x="28" y="32"/>
                      <a:pt x="28" y="33"/>
                    </a:cubicBezTo>
                    <a:cubicBezTo>
                      <a:pt x="28" y="35"/>
                      <a:pt x="27" y="36"/>
                      <a:pt x="26" y="37"/>
                    </a:cubicBezTo>
                    <a:cubicBezTo>
                      <a:pt x="25" y="37"/>
                      <a:pt x="24" y="37"/>
                      <a:pt x="24" y="38"/>
                    </a:cubicBezTo>
                    <a:cubicBezTo>
                      <a:pt x="22" y="40"/>
                      <a:pt x="20" y="41"/>
                      <a:pt x="18" y="41"/>
                    </a:cubicBezTo>
                    <a:close/>
                    <a:moveTo>
                      <a:pt x="10" y="37"/>
                    </a:moveTo>
                    <a:cubicBezTo>
                      <a:pt x="11" y="37"/>
                      <a:pt x="12" y="37"/>
                      <a:pt x="13" y="38"/>
                    </a:cubicBezTo>
                    <a:cubicBezTo>
                      <a:pt x="14" y="38"/>
                      <a:pt x="14" y="39"/>
                      <a:pt x="15" y="39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7" y="39"/>
                      <a:pt x="18" y="39"/>
                      <a:pt x="18" y="39"/>
                    </a:cubicBezTo>
                    <a:cubicBezTo>
                      <a:pt x="20" y="39"/>
                      <a:pt x="20" y="39"/>
                      <a:pt x="22" y="37"/>
                    </a:cubicBezTo>
                    <a:cubicBezTo>
                      <a:pt x="23" y="36"/>
                      <a:pt x="24" y="35"/>
                      <a:pt x="25" y="35"/>
                    </a:cubicBezTo>
                    <a:cubicBezTo>
                      <a:pt x="26" y="34"/>
                      <a:pt x="26" y="34"/>
                      <a:pt x="26" y="33"/>
                    </a:cubicBezTo>
                    <a:cubicBezTo>
                      <a:pt x="27" y="30"/>
                      <a:pt x="30" y="30"/>
                      <a:pt x="32" y="30"/>
                    </a:cubicBezTo>
                    <a:cubicBezTo>
                      <a:pt x="32" y="29"/>
                      <a:pt x="32" y="29"/>
                      <a:pt x="32" y="29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3" y="24"/>
                      <a:pt x="43" y="23"/>
                      <a:pt x="43" y="23"/>
                    </a:cubicBezTo>
                    <a:cubicBezTo>
                      <a:pt x="43" y="21"/>
                      <a:pt x="43" y="20"/>
                      <a:pt x="44" y="19"/>
                    </a:cubicBezTo>
                    <a:cubicBezTo>
                      <a:pt x="45" y="19"/>
                      <a:pt x="45" y="18"/>
                      <a:pt x="45" y="18"/>
                    </a:cubicBezTo>
                    <a:cubicBezTo>
                      <a:pt x="45" y="18"/>
                      <a:pt x="45" y="17"/>
                      <a:pt x="45" y="17"/>
                    </a:cubicBezTo>
                    <a:cubicBezTo>
                      <a:pt x="45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5" y="12"/>
                    </a:cubicBezTo>
                    <a:cubicBezTo>
                      <a:pt x="46" y="12"/>
                      <a:pt x="46" y="11"/>
                      <a:pt x="46" y="11"/>
                    </a:cubicBezTo>
                    <a:cubicBezTo>
                      <a:pt x="46" y="8"/>
                      <a:pt x="43" y="6"/>
                      <a:pt x="40" y="5"/>
                    </a:cubicBezTo>
                    <a:cubicBezTo>
                      <a:pt x="40" y="5"/>
                      <a:pt x="39" y="5"/>
                      <a:pt x="38" y="5"/>
                    </a:cubicBezTo>
                    <a:cubicBezTo>
                      <a:pt x="37" y="4"/>
                      <a:pt x="35" y="4"/>
                      <a:pt x="34" y="2"/>
                    </a:cubicBezTo>
                    <a:cubicBezTo>
                      <a:pt x="34" y="2"/>
                      <a:pt x="34" y="2"/>
                      <a:pt x="33" y="2"/>
                    </a:cubicBezTo>
                    <a:cubicBezTo>
                      <a:pt x="32" y="2"/>
                      <a:pt x="30" y="3"/>
                      <a:pt x="29" y="4"/>
                    </a:cubicBezTo>
                    <a:cubicBezTo>
                      <a:pt x="29" y="5"/>
                      <a:pt x="29" y="6"/>
                      <a:pt x="29" y="7"/>
                    </a:cubicBezTo>
                    <a:cubicBezTo>
                      <a:pt x="29" y="8"/>
                      <a:pt x="30" y="9"/>
                      <a:pt x="29" y="11"/>
                    </a:cubicBezTo>
                    <a:cubicBezTo>
                      <a:pt x="29" y="11"/>
                      <a:pt x="29" y="12"/>
                      <a:pt x="29" y="12"/>
                    </a:cubicBezTo>
                    <a:cubicBezTo>
                      <a:pt x="28" y="14"/>
                      <a:pt x="28" y="15"/>
                      <a:pt x="29" y="16"/>
                    </a:cubicBezTo>
                    <a:cubicBezTo>
                      <a:pt x="29" y="16"/>
                      <a:pt x="30" y="16"/>
                      <a:pt x="30" y="16"/>
                    </a:cubicBezTo>
                    <a:cubicBezTo>
                      <a:pt x="30" y="16"/>
                      <a:pt x="31" y="16"/>
                      <a:pt x="31" y="16"/>
                    </a:cubicBezTo>
                    <a:cubicBezTo>
                      <a:pt x="32" y="16"/>
                      <a:pt x="32" y="17"/>
                      <a:pt x="33" y="17"/>
                    </a:cubicBezTo>
                    <a:cubicBezTo>
                      <a:pt x="33" y="23"/>
                      <a:pt x="33" y="23"/>
                      <a:pt x="33" y="23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29" y="22"/>
                      <a:pt x="27" y="20"/>
                      <a:pt x="26" y="19"/>
                    </a:cubicBezTo>
                    <a:cubicBezTo>
                      <a:pt x="24" y="17"/>
                      <a:pt x="22" y="16"/>
                      <a:pt x="21" y="16"/>
                    </a:cubicBezTo>
                    <a:cubicBezTo>
                      <a:pt x="20" y="16"/>
                      <a:pt x="19" y="16"/>
                      <a:pt x="18" y="16"/>
                    </a:cubicBezTo>
                    <a:cubicBezTo>
                      <a:pt x="16" y="16"/>
                      <a:pt x="15" y="16"/>
                      <a:pt x="13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2" y="15"/>
                      <a:pt x="11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6"/>
                      <a:pt x="9" y="18"/>
                      <a:pt x="10" y="19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2" y="22"/>
                      <a:pt x="2" y="24"/>
                      <a:pt x="2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33"/>
                      <a:pt x="3" y="37"/>
                      <a:pt x="7" y="37"/>
                    </a:cubicBezTo>
                    <a:cubicBezTo>
                      <a:pt x="8" y="37"/>
                      <a:pt x="8" y="37"/>
                      <a:pt x="9" y="37"/>
                    </a:cubicBezTo>
                    <a:cubicBezTo>
                      <a:pt x="9" y="37"/>
                      <a:pt x="10" y="37"/>
                      <a:pt x="10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2" name="Freeform 342"/>
              <p:cNvSpPr/>
              <p:nvPr/>
            </p:nvSpPr>
            <p:spPr bwMode="auto">
              <a:xfrm>
                <a:off x="2912" y="1458"/>
                <a:ext cx="54" cy="28"/>
              </a:xfrm>
              <a:custGeom>
                <a:avLst/>
                <a:gdLst>
                  <a:gd name="T0" fmla="*/ 18 w 31"/>
                  <a:gd name="T1" fmla="*/ 2 h 16"/>
                  <a:gd name="T2" fmla="*/ 14 w 31"/>
                  <a:gd name="T3" fmla="*/ 5 h 16"/>
                  <a:gd name="T4" fmla="*/ 14 w 31"/>
                  <a:gd name="T5" fmla="*/ 9 h 16"/>
                  <a:gd name="T6" fmla="*/ 10 w 31"/>
                  <a:gd name="T7" fmla="*/ 9 h 16"/>
                  <a:gd name="T8" fmla="*/ 5 w 31"/>
                  <a:gd name="T9" fmla="*/ 9 h 16"/>
                  <a:gd name="T10" fmla="*/ 2 w 31"/>
                  <a:gd name="T11" fmla="*/ 9 h 16"/>
                  <a:gd name="T12" fmla="*/ 2 w 31"/>
                  <a:gd name="T13" fmla="*/ 12 h 16"/>
                  <a:gd name="T14" fmla="*/ 12 w 31"/>
                  <a:gd name="T15" fmla="*/ 13 h 16"/>
                  <a:gd name="T16" fmla="*/ 21 w 31"/>
                  <a:gd name="T17" fmla="*/ 15 h 16"/>
                  <a:gd name="T18" fmla="*/ 29 w 31"/>
                  <a:gd name="T19" fmla="*/ 8 h 16"/>
                  <a:gd name="T20" fmla="*/ 31 w 31"/>
                  <a:gd name="T21" fmla="*/ 6 h 16"/>
                  <a:gd name="T22" fmla="*/ 29 w 31"/>
                  <a:gd name="T23" fmla="*/ 2 h 16"/>
                  <a:gd name="T24" fmla="*/ 23 w 31"/>
                  <a:gd name="T25" fmla="*/ 0 h 16"/>
                  <a:gd name="T26" fmla="*/ 18 w 31"/>
                  <a:gd name="T27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1" h="16">
                    <a:moveTo>
                      <a:pt x="18" y="2"/>
                    </a:moveTo>
                    <a:cubicBezTo>
                      <a:pt x="17" y="3"/>
                      <a:pt x="15" y="4"/>
                      <a:pt x="14" y="5"/>
                    </a:cubicBezTo>
                    <a:cubicBezTo>
                      <a:pt x="14" y="6"/>
                      <a:pt x="16" y="8"/>
                      <a:pt x="14" y="9"/>
                    </a:cubicBezTo>
                    <a:cubicBezTo>
                      <a:pt x="14" y="9"/>
                      <a:pt x="11" y="8"/>
                      <a:pt x="10" y="9"/>
                    </a:cubicBezTo>
                    <a:cubicBezTo>
                      <a:pt x="8" y="10"/>
                      <a:pt x="8" y="9"/>
                      <a:pt x="5" y="9"/>
                    </a:cubicBezTo>
                    <a:cubicBezTo>
                      <a:pt x="6" y="9"/>
                      <a:pt x="1" y="10"/>
                      <a:pt x="2" y="9"/>
                    </a:cubicBezTo>
                    <a:cubicBezTo>
                      <a:pt x="1" y="10"/>
                      <a:pt x="0" y="11"/>
                      <a:pt x="2" y="12"/>
                    </a:cubicBezTo>
                    <a:cubicBezTo>
                      <a:pt x="6" y="13"/>
                      <a:pt x="10" y="10"/>
                      <a:pt x="12" y="13"/>
                    </a:cubicBezTo>
                    <a:cubicBezTo>
                      <a:pt x="13" y="15"/>
                      <a:pt x="19" y="16"/>
                      <a:pt x="21" y="15"/>
                    </a:cubicBezTo>
                    <a:cubicBezTo>
                      <a:pt x="26" y="13"/>
                      <a:pt x="28" y="13"/>
                      <a:pt x="29" y="8"/>
                    </a:cubicBezTo>
                    <a:cubicBezTo>
                      <a:pt x="29" y="7"/>
                      <a:pt x="31" y="8"/>
                      <a:pt x="31" y="6"/>
                    </a:cubicBezTo>
                    <a:cubicBezTo>
                      <a:pt x="31" y="5"/>
                      <a:pt x="30" y="2"/>
                      <a:pt x="29" y="2"/>
                    </a:cubicBezTo>
                    <a:cubicBezTo>
                      <a:pt x="27" y="1"/>
                      <a:pt x="25" y="0"/>
                      <a:pt x="23" y="0"/>
                    </a:cubicBezTo>
                    <a:cubicBezTo>
                      <a:pt x="21" y="0"/>
                      <a:pt x="22" y="4"/>
                      <a:pt x="1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3" name="Freeform 343"/>
              <p:cNvSpPr>
                <a:spLocks noEditPoints="1"/>
              </p:cNvSpPr>
              <p:nvPr/>
            </p:nvSpPr>
            <p:spPr bwMode="auto">
              <a:xfrm>
                <a:off x="2912" y="1457"/>
                <a:ext cx="56" cy="29"/>
              </a:xfrm>
              <a:custGeom>
                <a:avLst/>
                <a:gdLst>
                  <a:gd name="T0" fmla="*/ 12 w 32"/>
                  <a:gd name="T1" fmla="*/ 15 h 17"/>
                  <a:gd name="T2" fmla="*/ 7 w 32"/>
                  <a:gd name="T3" fmla="*/ 14 h 17"/>
                  <a:gd name="T4" fmla="*/ 0 w 32"/>
                  <a:gd name="T5" fmla="*/ 12 h 17"/>
                  <a:gd name="T6" fmla="*/ 3 w 32"/>
                  <a:gd name="T7" fmla="*/ 11 h 17"/>
                  <a:gd name="T8" fmla="*/ 2 w 32"/>
                  <a:gd name="T9" fmla="*/ 9 h 17"/>
                  <a:gd name="T10" fmla="*/ 5 w 32"/>
                  <a:gd name="T11" fmla="*/ 10 h 17"/>
                  <a:gd name="T12" fmla="*/ 5 w 32"/>
                  <a:gd name="T13" fmla="*/ 9 h 17"/>
                  <a:gd name="T14" fmla="*/ 5 w 32"/>
                  <a:gd name="T15" fmla="*/ 10 h 17"/>
                  <a:gd name="T16" fmla="*/ 5 w 32"/>
                  <a:gd name="T17" fmla="*/ 9 h 17"/>
                  <a:gd name="T18" fmla="*/ 7 w 32"/>
                  <a:gd name="T19" fmla="*/ 9 h 17"/>
                  <a:gd name="T20" fmla="*/ 11 w 32"/>
                  <a:gd name="T21" fmla="*/ 9 h 17"/>
                  <a:gd name="T22" fmla="*/ 13 w 32"/>
                  <a:gd name="T23" fmla="*/ 8 h 17"/>
                  <a:gd name="T24" fmla="*/ 16 w 32"/>
                  <a:gd name="T25" fmla="*/ 3 h 17"/>
                  <a:gd name="T26" fmla="*/ 18 w 32"/>
                  <a:gd name="T27" fmla="*/ 2 h 17"/>
                  <a:gd name="T28" fmla="*/ 20 w 32"/>
                  <a:gd name="T29" fmla="*/ 2 h 17"/>
                  <a:gd name="T30" fmla="*/ 23 w 32"/>
                  <a:gd name="T31" fmla="*/ 0 h 17"/>
                  <a:gd name="T32" fmla="*/ 27 w 32"/>
                  <a:gd name="T33" fmla="*/ 1 h 17"/>
                  <a:gd name="T34" fmla="*/ 32 w 32"/>
                  <a:gd name="T35" fmla="*/ 7 h 17"/>
                  <a:gd name="T36" fmla="*/ 30 w 32"/>
                  <a:gd name="T37" fmla="*/ 10 h 17"/>
                  <a:gd name="T38" fmla="*/ 21 w 32"/>
                  <a:gd name="T39" fmla="*/ 17 h 17"/>
                  <a:gd name="T40" fmla="*/ 9 w 32"/>
                  <a:gd name="T41" fmla="*/ 12 h 17"/>
                  <a:gd name="T42" fmla="*/ 19 w 32"/>
                  <a:gd name="T43" fmla="*/ 15 h 17"/>
                  <a:gd name="T44" fmla="*/ 23 w 32"/>
                  <a:gd name="T45" fmla="*/ 14 h 17"/>
                  <a:gd name="T46" fmla="*/ 29 w 32"/>
                  <a:gd name="T47" fmla="*/ 8 h 17"/>
                  <a:gd name="T48" fmla="*/ 29 w 32"/>
                  <a:gd name="T49" fmla="*/ 3 h 17"/>
                  <a:gd name="T50" fmla="*/ 23 w 32"/>
                  <a:gd name="T51" fmla="*/ 2 h 17"/>
                  <a:gd name="T52" fmla="*/ 18 w 32"/>
                  <a:gd name="T53" fmla="*/ 4 h 17"/>
                  <a:gd name="T54" fmla="*/ 15 w 32"/>
                  <a:gd name="T55" fmla="*/ 6 h 17"/>
                  <a:gd name="T56" fmla="*/ 15 w 32"/>
                  <a:gd name="T57" fmla="*/ 10 h 17"/>
                  <a:gd name="T58" fmla="*/ 15 w 32"/>
                  <a:gd name="T59" fmla="*/ 10 h 17"/>
                  <a:gd name="T60" fmla="*/ 14 w 32"/>
                  <a:gd name="T61" fmla="*/ 10 h 17"/>
                  <a:gd name="T62" fmla="*/ 11 w 32"/>
                  <a:gd name="T63" fmla="*/ 10 h 17"/>
                  <a:gd name="T64" fmla="*/ 7 w 32"/>
                  <a:gd name="T65" fmla="*/ 11 h 17"/>
                  <a:gd name="T66" fmla="*/ 3 w 32"/>
                  <a:gd name="T67" fmla="*/ 11 h 17"/>
                  <a:gd name="T68" fmla="*/ 2 w 32"/>
                  <a:gd name="T69" fmla="*/ 12 h 17"/>
                  <a:gd name="T70" fmla="*/ 7 w 32"/>
                  <a:gd name="T71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2" h="17">
                    <a:moveTo>
                      <a:pt x="19" y="17"/>
                    </a:moveTo>
                    <a:cubicBezTo>
                      <a:pt x="17" y="17"/>
                      <a:pt x="13" y="16"/>
                      <a:pt x="12" y="15"/>
                    </a:cubicBezTo>
                    <a:cubicBezTo>
                      <a:pt x="11" y="14"/>
                      <a:pt x="10" y="14"/>
                      <a:pt x="9" y="14"/>
                    </a:cubicBezTo>
                    <a:cubicBezTo>
                      <a:pt x="9" y="14"/>
                      <a:pt x="8" y="14"/>
                      <a:pt x="7" y="14"/>
                    </a:cubicBezTo>
                    <a:cubicBezTo>
                      <a:pt x="5" y="14"/>
                      <a:pt x="4" y="15"/>
                      <a:pt x="2" y="14"/>
                    </a:cubicBezTo>
                    <a:cubicBezTo>
                      <a:pt x="1" y="14"/>
                      <a:pt x="0" y="13"/>
                      <a:pt x="0" y="12"/>
                    </a:cubicBezTo>
                    <a:cubicBezTo>
                      <a:pt x="0" y="11"/>
                      <a:pt x="1" y="10"/>
                      <a:pt x="2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9"/>
                      <a:pt x="3" y="9"/>
                      <a:pt x="2" y="9"/>
                    </a:cubicBezTo>
                    <a:cubicBezTo>
                      <a:pt x="3" y="9"/>
                      <a:pt x="5" y="9"/>
                      <a:pt x="5" y="9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8" y="9"/>
                      <a:pt x="8" y="9"/>
                      <a:pt x="10" y="9"/>
                    </a:cubicBezTo>
                    <a:cubicBezTo>
                      <a:pt x="10" y="9"/>
                      <a:pt x="11" y="9"/>
                      <a:pt x="11" y="9"/>
                    </a:cubicBezTo>
                    <a:cubicBezTo>
                      <a:pt x="12" y="9"/>
                      <a:pt x="13" y="9"/>
                      <a:pt x="14" y="9"/>
                    </a:cubicBezTo>
                    <a:cubicBezTo>
                      <a:pt x="14" y="9"/>
                      <a:pt x="14" y="8"/>
                      <a:pt x="13" y="8"/>
                    </a:cubicBezTo>
                    <a:cubicBezTo>
                      <a:pt x="13" y="7"/>
                      <a:pt x="13" y="6"/>
                      <a:pt x="14" y="5"/>
                    </a:cubicBezTo>
                    <a:cubicBezTo>
                      <a:pt x="14" y="4"/>
                      <a:pt x="15" y="4"/>
                      <a:pt x="16" y="3"/>
                    </a:cubicBezTo>
                    <a:cubicBezTo>
                      <a:pt x="17" y="3"/>
                      <a:pt x="17" y="2"/>
                      <a:pt x="17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9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1" y="1"/>
                      <a:pt x="21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5" y="0"/>
                      <a:pt x="26" y="1"/>
                      <a:pt x="27" y="1"/>
                    </a:cubicBezTo>
                    <a:cubicBezTo>
                      <a:pt x="28" y="1"/>
                      <a:pt x="29" y="1"/>
                      <a:pt x="29" y="2"/>
                    </a:cubicBezTo>
                    <a:cubicBezTo>
                      <a:pt x="31" y="2"/>
                      <a:pt x="32" y="6"/>
                      <a:pt x="32" y="7"/>
                    </a:cubicBezTo>
                    <a:cubicBezTo>
                      <a:pt x="32" y="9"/>
                      <a:pt x="30" y="9"/>
                      <a:pt x="30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29" y="14"/>
                      <a:pt x="27" y="15"/>
                      <a:pt x="23" y="16"/>
                    </a:cubicBezTo>
                    <a:cubicBezTo>
                      <a:pt x="23" y="16"/>
                      <a:pt x="22" y="17"/>
                      <a:pt x="21" y="17"/>
                    </a:cubicBezTo>
                    <a:cubicBezTo>
                      <a:pt x="21" y="17"/>
                      <a:pt x="20" y="17"/>
                      <a:pt x="19" y="17"/>
                    </a:cubicBezTo>
                    <a:close/>
                    <a:moveTo>
                      <a:pt x="9" y="12"/>
                    </a:moveTo>
                    <a:cubicBezTo>
                      <a:pt x="11" y="12"/>
                      <a:pt x="12" y="12"/>
                      <a:pt x="13" y="14"/>
                    </a:cubicBezTo>
                    <a:cubicBezTo>
                      <a:pt x="14" y="14"/>
                      <a:pt x="17" y="15"/>
                      <a:pt x="19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21" y="15"/>
                      <a:pt x="22" y="15"/>
                      <a:pt x="23" y="14"/>
                    </a:cubicBezTo>
                    <a:cubicBezTo>
                      <a:pt x="26" y="13"/>
                      <a:pt x="27" y="13"/>
                      <a:pt x="28" y="9"/>
                    </a:cubicBezTo>
                    <a:cubicBezTo>
                      <a:pt x="28" y="8"/>
                      <a:pt x="29" y="8"/>
                      <a:pt x="29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0" y="6"/>
                      <a:pt x="29" y="4"/>
                      <a:pt x="29" y="3"/>
                    </a:cubicBezTo>
                    <a:cubicBezTo>
                      <a:pt x="28" y="3"/>
                      <a:pt x="27" y="3"/>
                      <a:pt x="27" y="3"/>
                    </a:cubicBezTo>
                    <a:cubicBezTo>
                      <a:pt x="26" y="3"/>
                      <a:pt x="24" y="2"/>
                      <a:pt x="23" y="2"/>
                    </a:cubicBezTo>
                    <a:cubicBezTo>
                      <a:pt x="23" y="2"/>
                      <a:pt x="22" y="2"/>
                      <a:pt x="22" y="3"/>
                    </a:cubicBezTo>
                    <a:cubicBezTo>
                      <a:pt x="21" y="4"/>
                      <a:pt x="20" y="5"/>
                      <a:pt x="18" y="4"/>
                    </a:cubicBezTo>
                    <a:cubicBezTo>
                      <a:pt x="18" y="4"/>
                      <a:pt x="18" y="4"/>
                      <a:pt x="17" y="4"/>
                    </a:cubicBezTo>
                    <a:cubicBezTo>
                      <a:pt x="17" y="5"/>
                      <a:pt x="16" y="6"/>
                      <a:pt x="15" y="6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6" y="8"/>
                      <a:pt x="16" y="9"/>
                      <a:pt x="15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0"/>
                      <a:pt x="15" y="10"/>
                      <a:pt x="15" y="11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3" y="11"/>
                      <a:pt x="12" y="10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9" y="11"/>
                      <a:pt x="8" y="11"/>
                      <a:pt x="7" y="11"/>
                    </a:cubicBezTo>
                    <a:cubicBezTo>
                      <a:pt x="7" y="11"/>
                      <a:pt x="6" y="11"/>
                      <a:pt x="5" y="11"/>
                    </a:cubicBezTo>
                    <a:cubicBezTo>
                      <a:pt x="5" y="11"/>
                      <a:pt x="3" y="11"/>
                      <a:pt x="3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1"/>
                      <a:pt x="2" y="12"/>
                      <a:pt x="2" y="12"/>
                    </a:cubicBezTo>
                    <a:cubicBezTo>
                      <a:pt x="2" y="12"/>
                      <a:pt x="2" y="12"/>
                      <a:pt x="3" y="12"/>
                    </a:cubicBezTo>
                    <a:cubicBezTo>
                      <a:pt x="4" y="13"/>
                      <a:pt x="5" y="12"/>
                      <a:pt x="7" y="12"/>
                    </a:cubicBezTo>
                    <a:cubicBezTo>
                      <a:pt x="8" y="12"/>
                      <a:pt x="9" y="12"/>
                      <a:pt x="9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4" name="Freeform 344"/>
              <p:cNvSpPr/>
              <p:nvPr/>
            </p:nvSpPr>
            <p:spPr bwMode="auto">
              <a:xfrm>
                <a:off x="2868" y="1434"/>
                <a:ext cx="25" cy="19"/>
              </a:xfrm>
              <a:custGeom>
                <a:avLst/>
                <a:gdLst>
                  <a:gd name="T0" fmla="*/ 10 w 15"/>
                  <a:gd name="T1" fmla="*/ 0 h 11"/>
                  <a:gd name="T2" fmla="*/ 1 w 15"/>
                  <a:gd name="T3" fmla="*/ 3 h 11"/>
                  <a:gd name="T4" fmla="*/ 6 w 15"/>
                  <a:gd name="T5" fmla="*/ 6 h 11"/>
                  <a:gd name="T6" fmla="*/ 9 w 15"/>
                  <a:gd name="T7" fmla="*/ 8 h 11"/>
                  <a:gd name="T8" fmla="*/ 12 w 15"/>
                  <a:gd name="T9" fmla="*/ 11 h 11"/>
                  <a:gd name="T10" fmla="*/ 14 w 15"/>
                  <a:gd name="T11" fmla="*/ 5 h 11"/>
                  <a:gd name="T12" fmla="*/ 10 w 15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11">
                    <a:moveTo>
                      <a:pt x="10" y="0"/>
                    </a:moveTo>
                    <a:cubicBezTo>
                      <a:pt x="7" y="0"/>
                      <a:pt x="0" y="0"/>
                      <a:pt x="1" y="3"/>
                    </a:cubicBezTo>
                    <a:cubicBezTo>
                      <a:pt x="1" y="4"/>
                      <a:pt x="5" y="6"/>
                      <a:pt x="6" y="6"/>
                    </a:cubicBezTo>
                    <a:cubicBezTo>
                      <a:pt x="7" y="7"/>
                      <a:pt x="6" y="9"/>
                      <a:pt x="9" y="8"/>
                    </a:cubicBezTo>
                    <a:cubicBezTo>
                      <a:pt x="9" y="10"/>
                      <a:pt x="10" y="11"/>
                      <a:pt x="12" y="11"/>
                    </a:cubicBezTo>
                    <a:cubicBezTo>
                      <a:pt x="10" y="8"/>
                      <a:pt x="15" y="8"/>
                      <a:pt x="14" y="5"/>
                    </a:cubicBezTo>
                    <a:cubicBezTo>
                      <a:pt x="13" y="3"/>
                      <a:pt x="11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5" name="Freeform 345"/>
              <p:cNvSpPr>
                <a:spLocks noEditPoints="1"/>
              </p:cNvSpPr>
              <p:nvPr/>
            </p:nvSpPr>
            <p:spPr bwMode="auto">
              <a:xfrm>
                <a:off x="2868" y="1432"/>
                <a:ext cx="27" cy="23"/>
              </a:xfrm>
              <a:custGeom>
                <a:avLst/>
                <a:gdLst>
                  <a:gd name="T0" fmla="*/ 14 w 16"/>
                  <a:gd name="T1" fmla="*/ 13 h 13"/>
                  <a:gd name="T2" fmla="*/ 12 w 16"/>
                  <a:gd name="T3" fmla="*/ 13 h 13"/>
                  <a:gd name="T4" fmla="*/ 9 w 16"/>
                  <a:gd name="T5" fmla="*/ 11 h 13"/>
                  <a:gd name="T6" fmla="*/ 8 w 16"/>
                  <a:gd name="T7" fmla="*/ 10 h 13"/>
                  <a:gd name="T8" fmla="*/ 6 w 16"/>
                  <a:gd name="T9" fmla="*/ 9 h 13"/>
                  <a:gd name="T10" fmla="*/ 5 w 16"/>
                  <a:gd name="T11" fmla="*/ 8 h 13"/>
                  <a:gd name="T12" fmla="*/ 4 w 16"/>
                  <a:gd name="T13" fmla="*/ 8 h 13"/>
                  <a:gd name="T14" fmla="*/ 0 w 16"/>
                  <a:gd name="T15" fmla="*/ 4 h 13"/>
                  <a:gd name="T16" fmla="*/ 0 w 16"/>
                  <a:gd name="T17" fmla="*/ 2 h 13"/>
                  <a:gd name="T18" fmla="*/ 7 w 16"/>
                  <a:gd name="T19" fmla="*/ 0 h 13"/>
                  <a:gd name="T20" fmla="*/ 10 w 16"/>
                  <a:gd name="T21" fmla="*/ 0 h 13"/>
                  <a:gd name="T22" fmla="*/ 10 w 16"/>
                  <a:gd name="T23" fmla="*/ 0 h 13"/>
                  <a:gd name="T24" fmla="*/ 10 w 16"/>
                  <a:gd name="T25" fmla="*/ 0 h 13"/>
                  <a:gd name="T26" fmla="*/ 15 w 16"/>
                  <a:gd name="T27" fmla="*/ 5 h 13"/>
                  <a:gd name="T28" fmla="*/ 15 w 16"/>
                  <a:gd name="T29" fmla="*/ 5 h 13"/>
                  <a:gd name="T30" fmla="*/ 14 w 16"/>
                  <a:gd name="T31" fmla="*/ 9 h 13"/>
                  <a:gd name="T32" fmla="*/ 13 w 16"/>
                  <a:gd name="T33" fmla="*/ 11 h 13"/>
                  <a:gd name="T34" fmla="*/ 14 w 16"/>
                  <a:gd name="T35" fmla="*/ 13 h 13"/>
                  <a:gd name="T36" fmla="*/ 11 w 16"/>
                  <a:gd name="T37" fmla="*/ 7 h 13"/>
                  <a:gd name="T38" fmla="*/ 10 w 16"/>
                  <a:gd name="T39" fmla="*/ 9 h 13"/>
                  <a:gd name="T40" fmla="*/ 10 w 16"/>
                  <a:gd name="T41" fmla="*/ 10 h 13"/>
                  <a:gd name="T42" fmla="*/ 11 w 16"/>
                  <a:gd name="T43" fmla="*/ 11 h 13"/>
                  <a:gd name="T44" fmla="*/ 12 w 16"/>
                  <a:gd name="T45" fmla="*/ 8 h 13"/>
                  <a:gd name="T46" fmla="*/ 13 w 16"/>
                  <a:gd name="T47" fmla="*/ 6 h 13"/>
                  <a:gd name="T48" fmla="*/ 13 w 16"/>
                  <a:gd name="T49" fmla="*/ 6 h 13"/>
                  <a:gd name="T50" fmla="*/ 10 w 16"/>
                  <a:gd name="T51" fmla="*/ 2 h 13"/>
                  <a:gd name="T52" fmla="*/ 7 w 16"/>
                  <a:gd name="T53" fmla="*/ 2 h 13"/>
                  <a:gd name="T54" fmla="*/ 2 w 16"/>
                  <a:gd name="T55" fmla="*/ 3 h 13"/>
                  <a:gd name="T56" fmla="*/ 2 w 16"/>
                  <a:gd name="T57" fmla="*/ 4 h 13"/>
                  <a:gd name="T58" fmla="*/ 5 w 16"/>
                  <a:gd name="T59" fmla="*/ 6 h 13"/>
                  <a:gd name="T60" fmla="*/ 6 w 16"/>
                  <a:gd name="T61" fmla="*/ 6 h 13"/>
                  <a:gd name="T62" fmla="*/ 8 w 16"/>
                  <a:gd name="T63" fmla="*/ 8 h 13"/>
                  <a:gd name="T64" fmla="*/ 8 w 16"/>
                  <a:gd name="T65" fmla="*/ 8 h 13"/>
                  <a:gd name="T66" fmla="*/ 9 w 16"/>
                  <a:gd name="T67" fmla="*/ 8 h 13"/>
                  <a:gd name="T68" fmla="*/ 11 w 16"/>
                  <a:gd name="T69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6" h="13">
                    <a:moveTo>
                      <a:pt x="14" y="13"/>
                    </a:moveTo>
                    <a:cubicBezTo>
                      <a:pt x="12" y="13"/>
                      <a:pt x="12" y="13"/>
                      <a:pt x="12" y="13"/>
                    </a:cubicBezTo>
                    <a:cubicBezTo>
                      <a:pt x="11" y="13"/>
                      <a:pt x="9" y="12"/>
                      <a:pt x="9" y="11"/>
                    </a:cubicBezTo>
                    <a:cubicBezTo>
                      <a:pt x="9" y="11"/>
                      <a:pt x="8" y="11"/>
                      <a:pt x="8" y="10"/>
                    </a:cubicBezTo>
                    <a:cubicBezTo>
                      <a:pt x="7" y="11"/>
                      <a:pt x="6" y="9"/>
                      <a:pt x="6" y="9"/>
                    </a:cubicBezTo>
                    <a:cubicBezTo>
                      <a:pt x="6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4" y="8"/>
                    </a:cubicBezTo>
                    <a:cubicBezTo>
                      <a:pt x="1" y="6"/>
                      <a:pt x="0" y="5"/>
                      <a:pt x="0" y="4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2" y="0"/>
                      <a:pt x="5" y="0"/>
                      <a:pt x="7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2" y="1"/>
                      <a:pt x="14" y="3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6" y="7"/>
                      <a:pt x="14" y="9"/>
                      <a:pt x="14" y="9"/>
                    </a:cubicBezTo>
                    <a:cubicBezTo>
                      <a:pt x="13" y="10"/>
                      <a:pt x="13" y="10"/>
                      <a:pt x="13" y="11"/>
                    </a:cubicBezTo>
                    <a:lnTo>
                      <a:pt x="14" y="13"/>
                    </a:lnTo>
                    <a:close/>
                    <a:moveTo>
                      <a:pt x="11" y="7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10" y="9"/>
                      <a:pt x="10" y="10"/>
                      <a:pt x="10" y="10"/>
                    </a:cubicBezTo>
                    <a:cubicBezTo>
                      <a:pt x="10" y="10"/>
                      <a:pt x="11" y="10"/>
                      <a:pt x="11" y="11"/>
                    </a:cubicBezTo>
                    <a:cubicBezTo>
                      <a:pt x="11" y="9"/>
                      <a:pt x="12" y="9"/>
                      <a:pt x="12" y="8"/>
                    </a:cubicBezTo>
                    <a:cubicBezTo>
                      <a:pt x="13" y="7"/>
                      <a:pt x="13" y="7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5"/>
                      <a:pt x="11" y="2"/>
                      <a:pt x="10" y="2"/>
                    </a:cubicBezTo>
                    <a:cubicBezTo>
                      <a:pt x="9" y="2"/>
                      <a:pt x="8" y="2"/>
                      <a:pt x="7" y="2"/>
                    </a:cubicBezTo>
                    <a:cubicBezTo>
                      <a:pt x="6" y="2"/>
                      <a:pt x="3" y="2"/>
                      <a:pt x="2" y="3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2" y="4"/>
                      <a:pt x="4" y="5"/>
                      <a:pt x="5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7" y="7"/>
                      <a:pt x="7" y="8"/>
                      <a:pt x="8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8"/>
                      <a:pt x="8" y="8"/>
                      <a:pt x="9" y="8"/>
                    </a:cubicBezTo>
                    <a:lnTo>
                      <a:pt x="11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6" name="Freeform 346"/>
              <p:cNvSpPr/>
              <p:nvPr/>
            </p:nvSpPr>
            <p:spPr bwMode="auto">
              <a:xfrm>
                <a:off x="3069" y="1581"/>
                <a:ext cx="16" cy="15"/>
              </a:xfrm>
              <a:custGeom>
                <a:avLst/>
                <a:gdLst>
                  <a:gd name="T0" fmla="*/ 7 w 9"/>
                  <a:gd name="T1" fmla="*/ 2 h 9"/>
                  <a:gd name="T2" fmla="*/ 9 w 9"/>
                  <a:gd name="T3" fmla="*/ 0 h 9"/>
                  <a:gd name="T4" fmla="*/ 0 w 9"/>
                  <a:gd name="T5" fmla="*/ 3 h 9"/>
                  <a:gd name="T6" fmla="*/ 7 w 9"/>
                  <a:gd name="T7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7" y="2"/>
                    </a:moveTo>
                    <a:cubicBezTo>
                      <a:pt x="7" y="1"/>
                      <a:pt x="8" y="1"/>
                      <a:pt x="9" y="0"/>
                    </a:cubicBezTo>
                    <a:cubicBezTo>
                      <a:pt x="7" y="3"/>
                      <a:pt x="2" y="9"/>
                      <a:pt x="0" y="3"/>
                    </a:cubicBezTo>
                    <a:cubicBezTo>
                      <a:pt x="2" y="2"/>
                      <a:pt x="4" y="2"/>
                      <a:pt x="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7" name="Freeform 347"/>
              <p:cNvSpPr>
                <a:spLocks noEditPoints="1"/>
              </p:cNvSpPr>
              <p:nvPr/>
            </p:nvSpPr>
            <p:spPr bwMode="auto">
              <a:xfrm>
                <a:off x="3067" y="1577"/>
                <a:ext cx="23" cy="16"/>
              </a:xfrm>
              <a:custGeom>
                <a:avLst/>
                <a:gdLst>
                  <a:gd name="T0" fmla="*/ 4 w 13"/>
                  <a:gd name="T1" fmla="*/ 9 h 9"/>
                  <a:gd name="T2" fmla="*/ 0 w 13"/>
                  <a:gd name="T3" fmla="*/ 6 h 9"/>
                  <a:gd name="T4" fmla="*/ 0 w 13"/>
                  <a:gd name="T5" fmla="*/ 5 h 9"/>
                  <a:gd name="T6" fmla="*/ 0 w 13"/>
                  <a:gd name="T7" fmla="*/ 5 h 9"/>
                  <a:gd name="T8" fmla="*/ 7 w 13"/>
                  <a:gd name="T9" fmla="*/ 3 h 9"/>
                  <a:gd name="T10" fmla="*/ 7 w 13"/>
                  <a:gd name="T11" fmla="*/ 3 h 9"/>
                  <a:gd name="T12" fmla="*/ 9 w 13"/>
                  <a:gd name="T13" fmla="*/ 2 h 9"/>
                  <a:gd name="T14" fmla="*/ 9 w 13"/>
                  <a:gd name="T15" fmla="*/ 1 h 9"/>
                  <a:gd name="T16" fmla="*/ 13 w 13"/>
                  <a:gd name="T17" fmla="*/ 0 h 9"/>
                  <a:gd name="T18" fmla="*/ 11 w 13"/>
                  <a:gd name="T19" fmla="*/ 3 h 9"/>
                  <a:gd name="T20" fmla="*/ 4 w 13"/>
                  <a:gd name="T21" fmla="*/ 9 h 9"/>
                  <a:gd name="T22" fmla="*/ 2 w 13"/>
                  <a:gd name="T23" fmla="*/ 6 h 9"/>
                  <a:gd name="T24" fmla="*/ 4 w 13"/>
                  <a:gd name="T25" fmla="*/ 7 h 9"/>
                  <a:gd name="T26" fmla="*/ 7 w 13"/>
                  <a:gd name="T27" fmla="*/ 5 h 9"/>
                  <a:gd name="T28" fmla="*/ 2 w 13"/>
                  <a:gd name="T29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9">
                    <a:moveTo>
                      <a:pt x="4" y="9"/>
                    </a:moveTo>
                    <a:cubicBezTo>
                      <a:pt x="2" y="9"/>
                      <a:pt x="1" y="8"/>
                      <a:pt x="0" y="6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3" y="3"/>
                      <a:pt x="5" y="3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2"/>
                      <a:pt x="8" y="2"/>
                      <a:pt x="9" y="2"/>
                    </a:cubicBezTo>
                    <a:cubicBezTo>
                      <a:pt x="9" y="2"/>
                      <a:pt x="9" y="2"/>
                      <a:pt x="9" y="1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7" y="9"/>
                      <a:pt x="4" y="9"/>
                    </a:cubicBezTo>
                    <a:close/>
                    <a:moveTo>
                      <a:pt x="2" y="6"/>
                    </a:moveTo>
                    <a:cubicBezTo>
                      <a:pt x="3" y="7"/>
                      <a:pt x="3" y="7"/>
                      <a:pt x="4" y="7"/>
                    </a:cubicBezTo>
                    <a:cubicBezTo>
                      <a:pt x="4" y="7"/>
                      <a:pt x="6" y="6"/>
                      <a:pt x="7" y="5"/>
                    </a:cubicBezTo>
                    <a:cubicBezTo>
                      <a:pt x="5" y="5"/>
                      <a:pt x="4" y="5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8" name="Freeform 348"/>
              <p:cNvSpPr/>
              <p:nvPr/>
            </p:nvSpPr>
            <p:spPr bwMode="auto">
              <a:xfrm>
                <a:off x="2931" y="1436"/>
                <a:ext cx="71" cy="36"/>
              </a:xfrm>
              <a:custGeom>
                <a:avLst/>
                <a:gdLst>
                  <a:gd name="T0" fmla="*/ 0 w 41"/>
                  <a:gd name="T1" fmla="*/ 5 h 21"/>
                  <a:gd name="T2" fmla="*/ 6 w 41"/>
                  <a:gd name="T3" fmla="*/ 14 h 21"/>
                  <a:gd name="T4" fmla="*/ 14 w 41"/>
                  <a:gd name="T5" fmla="*/ 14 h 21"/>
                  <a:gd name="T6" fmla="*/ 19 w 41"/>
                  <a:gd name="T7" fmla="*/ 15 h 21"/>
                  <a:gd name="T8" fmla="*/ 21 w 41"/>
                  <a:gd name="T9" fmla="*/ 20 h 21"/>
                  <a:gd name="T10" fmla="*/ 26 w 41"/>
                  <a:gd name="T11" fmla="*/ 20 h 21"/>
                  <a:gd name="T12" fmla="*/ 31 w 41"/>
                  <a:gd name="T13" fmla="*/ 18 h 21"/>
                  <a:gd name="T14" fmla="*/ 34 w 41"/>
                  <a:gd name="T15" fmla="*/ 16 h 21"/>
                  <a:gd name="T16" fmla="*/ 40 w 41"/>
                  <a:gd name="T17" fmla="*/ 16 h 21"/>
                  <a:gd name="T18" fmla="*/ 35 w 41"/>
                  <a:gd name="T19" fmla="*/ 11 h 21"/>
                  <a:gd name="T20" fmla="*/ 30 w 41"/>
                  <a:gd name="T21" fmla="*/ 11 h 21"/>
                  <a:gd name="T22" fmla="*/ 26 w 41"/>
                  <a:gd name="T23" fmla="*/ 10 h 21"/>
                  <a:gd name="T24" fmla="*/ 18 w 41"/>
                  <a:gd name="T25" fmla="*/ 6 h 21"/>
                  <a:gd name="T26" fmla="*/ 14 w 41"/>
                  <a:gd name="T27" fmla="*/ 2 h 21"/>
                  <a:gd name="T28" fmla="*/ 8 w 41"/>
                  <a:gd name="T29" fmla="*/ 0 h 21"/>
                  <a:gd name="T30" fmla="*/ 0 w 41"/>
                  <a:gd name="T31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1" h="21">
                    <a:moveTo>
                      <a:pt x="0" y="5"/>
                    </a:moveTo>
                    <a:cubicBezTo>
                      <a:pt x="2" y="9"/>
                      <a:pt x="3" y="11"/>
                      <a:pt x="6" y="14"/>
                    </a:cubicBezTo>
                    <a:cubicBezTo>
                      <a:pt x="9" y="17"/>
                      <a:pt x="11" y="13"/>
                      <a:pt x="14" y="14"/>
                    </a:cubicBezTo>
                    <a:cubicBezTo>
                      <a:pt x="15" y="14"/>
                      <a:pt x="18" y="14"/>
                      <a:pt x="19" y="15"/>
                    </a:cubicBezTo>
                    <a:cubicBezTo>
                      <a:pt x="19" y="17"/>
                      <a:pt x="19" y="18"/>
                      <a:pt x="21" y="20"/>
                    </a:cubicBezTo>
                    <a:cubicBezTo>
                      <a:pt x="23" y="21"/>
                      <a:pt x="25" y="21"/>
                      <a:pt x="26" y="20"/>
                    </a:cubicBezTo>
                    <a:cubicBezTo>
                      <a:pt x="27" y="18"/>
                      <a:pt x="29" y="19"/>
                      <a:pt x="31" y="18"/>
                    </a:cubicBezTo>
                    <a:cubicBezTo>
                      <a:pt x="32" y="18"/>
                      <a:pt x="33" y="16"/>
                      <a:pt x="34" y="16"/>
                    </a:cubicBezTo>
                    <a:cubicBezTo>
                      <a:pt x="35" y="16"/>
                      <a:pt x="39" y="17"/>
                      <a:pt x="40" y="16"/>
                    </a:cubicBezTo>
                    <a:cubicBezTo>
                      <a:pt x="41" y="13"/>
                      <a:pt x="40" y="10"/>
                      <a:pt x="35" y="11"/>
                    </a:cubicBezTo>
                    <a:cubicBezTo>
                      <a:pt x="34" y="11"/>
                      <a:pt x="31" y="12"/>
                      <a:pt x="30" y="11"/>
                    </a:cubicBezTo>
                    <a:cubicBezTo>
                      <a:pt x="29" y="10"/>
                      <a:pt x="28" y="11"/>
                      <a:pt x="26" y="10"/>
                    </a:cubicBezTo>
                    <a:cubicBezTo>
                      <a:pt x="24" y="9"/>
                      <a:pt x="20" y="2"/>
                      <a:pt x="18" y="6"/>
                    </a:cubicBezTo>
                    <a:cubicBezTo>
                      <a:pt x="17" y="4"/>
                      <a:pt x="16" y="3"/>
                      <a:pt x="14" y="2"/>
                    </a:cubicBezTo>
                    <a:cubicBezTo>
                      <a:pt x="11" y="1"/>
                      <a:pt x="10" y="3"/>
                      <a:pt x="8" y="0"/>
                    </a:cubicBezTo>
                    <a:cubicBezTo>
                      <a:pt x="9" y="3"/>
                      <a:pt x="2" y="7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9" name="Freeform 349"/>
              <p:cNvSpPr>
                <a:spLocks noEditPoints="1"/>
              </p:cNvSpPr>
              <p:nvPr/>
            </p:nvSpPr>
            <p:spPr bwMode="auto">
              <a:xfrm>
                <a:off x="2926" y="1431"/>
                <a:ext cx="76" cy="43"/>
              </a:xfrm>
              <a:custGeom>
                <a:avLst/>
                <a:gdLst>
                  <a:gd name="T0" fmla="*/ 24 w 44"/>
                  <a:gd name="T1" fmla="*/ 24 h 25"/>
                  <a:gd name="T2" fmla="*/ 21 w 44"/>
                  <a:gd name="T3" fmla="*/ 18 h 25"/>
                  <a:gd name="T4" fmla="*/ 17 w 44"/>
                  <a:gd name="T5" fmla="*/ 18 h 25"/>
                  <a:gd name="T6" fmla="*/ 12 w 44"/>
                  <a:gd name="T7" fmla="*/ 19 h 25"/>
                  <a:gd name="T8" fmla="*/ 2 w 44"/>
                  <a:gd name="T9" fmla="*/ 9 h 25"/>
                  <a:gd name="T10" fmla="*/ 3 w 44"/>
                  <a:gd name="T11" fmla="*/ 8 h 25"/>
                  <a:gd name="T12" fmla="*/ 9 w 44"/>
                  <a:gd name="T13" fmla="*/ 5 h 25"/>
                  <a:gd name="T14" fmla="*/ 10 w 44"/>
                  <a:gd name="T15" fmla="*/ 0 h 25"/>
                  <a:gd name="T16" fmla="*/ 13 w 44"/>
                  <a:gd name="T17" fmla="*/ 4 h 25"/>
                  <a:gd name="T18" fmla="*/ 17 w 44"/>
                  <a:gd name="T19" fmla="*/ 4 h 25"/>
                  <a:gd name="T20" fmla="*/ 23 w 44"/>
                  <a:gd name="T21" fmla="*/ 7 h 25"/>
                  <a:gd name="T22" fmla="*/ 29 w 44"/>
                  <a:gd name="T23" fmla="*/ 12 h 25"/>
                  <a:gd name="T24" fmla="*/ 34 w 44"/>
                  <a:gd name="T25" fmla="*/ 14 h 25"/>
                  <a:gd name="T26" fmla="*/ 37 w 44"/>
                  <a:gd name="T27" fmla="*/ 13 h 25"/>
                  <a:gd name="T28" fmla="*/ 43 w 44"/>
                  <a:gd name="T29" fmla="*/ 14 h 25"/>
                  <a:gd name="T30" fmla="*/ 42 w 44"/>
                  <a:gd name="T31" fmla="*/ 21 h 25"/>
                  <a:gd name="T32" fmla="*/ 37 w 44"/>
                  <a:gd name="T33" fmla="*/ 20 h 25"/>
                  <a:gd name="T34" fmla="*/ 36 w 44"/>
                  <a:gd name="T35" fmla="*/ 21 h 25"/>
                  <a:gd name="T36" fmla="*/ 32 w 44"/>
                  <a:gd name="T37" fmla="*/ 23 h 25"/>
                  <a:gd name="T38" fmla="*/ 27 w 44"/>
                  <a:gd name="T39" fmla="*/ 25 h 25"/>
                  <a:gd name="T40" fmla="*/ 18 w 44"/>
                  <a:gd name="T41" fmla="*/ 16 h 25"/>
                  <a:gd name="T42" fmla="*/ 22 w 44"/>
                  <a:gd name="T43" fmla="*/ 18 h 25"/>
                  <a:gd name="T44" fmla="*/ 25 w 44"/>
                  <a:gd name="T45" fmla="*/ 22 h 25"/>
                  <a:gd name="T46" fmla="*/ 32 w 44"/>
                  <a:gd name="T47" fmla="*/ 21 h 25"/>
                  <a:gd name="T48" fmla="*/ 35 w 44"/>
                  <a:gd name="T49" fmla="*/ 19 h 25"/>
                  <a:gd name="T50" fmla="*/ 38 w 44"/>
                  <a:gd name="T51" fmla="*/ 18 h 25"/>
                  <a:gd name="T52" fmla="*/ 42 w 44"/>
                  <a:gd name="T53" fmla="*/ 19 h 25"/>
                  <a:gd name="T54" fmla="*/ 42 w 44"/>
                  <a:gd name="T55" fmla="*/ 15 h 25"/>
                  <a:gd name="T56" fmla="*/ 37 w 44"/>
                  <a:gd name="T57" fmla="*/ 15 h 25"/>
                  <a:gd name="T58" fmla="*/ 31 w 44"/>
                  <a:gd name="T59" fmla="*/ 14 h 25"/>
                  <a:gd name="T60" fmla="*/ 26 w 44"/>
                  <a:gd name="T61" fmla="*/ 11 h 25"/>
                  <a:gd name="T62" fmla="*/ 22 w 44"/>
                  <a:gd name="T63" fmla="*/ 10 h 25"/>
                  <a:gd name="T64" fmla="*/ 20 w 44"/>
                  <a:gd name="T65" fmla="*/ 9 h 25"/>
                  <a:gd name="T66" fmla="*/ 14 w 44"/>
                  <a:gd name="T67" fmla="*/ 6 h 25"/>
                  <a:gd name="T68" fmla="*/ 11 w 44"/>
                  <a:gd name="T69" fmla="*/ 6 h 25"/>
                  <a:gd name="T70" fmla="*/ 10 w 44"/>
                  <a:gd name="T71" fmla="*/ 16 h 25"/>
                  <a:gd name="T72" fmla="*/ 13 w 44"/>
                  <a:gd name="T73" fmla="*/ 1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4" h="25">
                    <a:moveTo>
                      <a:pt x="27" y="25"/>
                    </a:moveTo>
                    <a:cubicBezTo>
                      <a:pt x="26" y="25"/>
                      <a:pt x="24" y="24"/>
                      <a:pt x="24" y="24"/>
                    </a:cubicBezTo>
                    <a:cubicBezTo>
                      <a:pt x="22" y="22"/>
                      <a:pt x="21" y="21"/>
                      <a:pt x="21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0" y="18"/>
                      <a:pt x="19" y="18"/>
                      <a:pt x="18" y="18"/>
                    </a:cubicBezTo>
                    <a:cubicBezTo>
                      <a:pt x="18" y="18"/>
                      <a:pt x="18" y="18"/>
                      <a:pt x="17" y="18"/>
                    </a:cubicBezTo>
                    <a:cubicBezTo>
                      <a:pt x="16" y="17"/>
                      <a:pt x="15" y="18"/>
                      <a:pt x="14" y="18"/>
                    </a:cubicBezTo>
                    <a:cubicBezTo>
                      <a:pt x="13" y="19"/>
                      <a:pt x="13" y="19"/>
                      <a:pt x="12" y="19"/>
                    </a:cubicBezTo>
                    <a:cubicBezTo>
                      <a:pt x="10" y="19"/>
                      <a:pt x="9" y="19"/>
                      <a:pt x="8" y="18"/>
                    </a:cubicBezTo>
                    <a:cubicBezTo>
                      <a:pt x="5" y="15"/>
                      <a:pt x="4" y="13"/>
                      <a:pt x="2" y="9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6" y="8"/>
                      <a:pt x="8" y="6"/>
                      <a:pt x="9" y="5"/>
                    </a:cubicBezTo>
                    <a:cubicBezTo>
                      <a:pt x="10" y="4"/>
                      <a:pt x="10" y="4"/>
                      <a:pt x="10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5" y="3"/>
                      <a:pt x="16" y="3"/>
                      <a:pt x="17" y="4"/>
                    </a:cubicBezTo>
                    <a:cubicBezTo>
                      <a:pt x="19" y="5"/>
                      <a:pt x="20" y="6"/>
                      <a:pt x="21" y="8"/>
                    </a:cubicBezTo>
                    <a:cubicBezTo>
                      <a:pt x="22" y="7"/>
                      <a:pt x="22" y="7"/>
                      <a:pt x="23" y="7"/>
                    </a:cubicBezTo>
                    <a:cubicBezTo>
                      <a:pt x="25" y="7"/>
                      <a:pt x="26" y="9"/>
                      <a:pt x="27" y="10"/>
                    </a:cubicBezTo>
                    <a:cubicBezTo>
                      <a:pt x="28" y="11"/>
                      <a:pt x="29" y="12"/>
                      <a:pt x="29" y="12"/>
                    </a:cubicBezTo>
                    <a:cubicBezTo>
                      <a:pt x="30" y="12"/>
                      <a:pt x="30" y="12"/>
                      <a:pt x="31" y="12"/>
                    </a:cubicBezTo>
                    <a:cubicBezTo>
                      <a:pt x="32" y="12"/>
                      <a:pt x="33" y="12"/>
                      <a:pt x="34" y="14"/>
                    </a:cubicBezTo>
                    <a:cubicBezTo>
                      <a:pt x="34" y="14"/>
                      <a:pt x="34" y="14"/>
                      <a:pt x="35" y="14"/>
                    </a:cubicBezTo>
                    <a:cubicBezTo>
                      <a:pt x="35" y="14"/>
                      <a:pt x="36" y="14"/>
                      <a:pt x="37" y="13"/>
                    </a:cubicBezTo>
                    <a:cubicBezTo>
                      <a:pt x="37" y="13"/>
                      <a:pt x="38" y="13"/>
                      <a:pt x="38" y="13"/>
                    </a:cubicBezTo>
                    <a:cubicBezTo>
                      <a:pt x="41" y="12"/>
                      <a:pt x="42" y="13"/>
                      <a:pt x="43" y="14"/>
                    </a:cubicBezTo>
                    <a:cubicBezTo>
                      <a:pt x="44" y="15"/>
                      <a:pt x="44" y="17"/>
                      <a:pt x="44" y="20"/>
                    </a:cubicBezTo>
                    <a:cubicBezTo>
                      <a:pt x="44" y="20"/>
                      <a:pt x="43" y="21"/>
                      <a:pt x="42" y="21"/>
                    </a:cubicBezTo>
                    <a:cubicBezTo>
                      <a:pt x="41" y="21"/>
                      <a:pt x="39" y="20"/>
                      <a:pt x="38" y="20"/>
                    </a:cubicBezTo>
                    <a:cubicBezTo>
                      <a:pt x="38" y="20"/>
                      <a:pt x="38" y="20"/>
                      <a:pt x="37" y="20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6" y="21"/>
                      <a:pt x="36" y="21"/>
                    </a:cubicBezTo>
                    <a:cubicBezTo>
                      <a:pt x="35" y="21"/>
                      <a:pt x="35" y="22"/>
                      <a:pt x="34" y="22"/>
                    </a:cubicBezTo>
                    <a:cubicBezTo>
                      <a:pt x="33" y="22"/>
                      <a:pt x="33" y="23"/>
                      <a:pt x="32" y="23"/>
                    </a:cubicBezTo>
                    <a:cubicBezTo>
                      <a:pt x="31" y="23"/>
                      <a:pt x="30" y="23"/>
                      <a:pt x="29" y="23"/>
                    </a:cubicBezTo>
                    <a:cubicBezTo>
                      <a:pt x="29" y="24"/>
                      <a:pt x="28" y="25"/>
                      <a:pt x="27" y="25"/>
                    </a:cubicBezTo>
                    <a:close/>
                    <a:moveTo>
                      <a:pt x="17" y="16"/>
                    </a:moveTo>
                    <a:cubicBezTo>
                      <a:pt x="17" y="16"/>
                      <a:pt x="17" y="16"/>
                      <a:pt x="18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20" y="16"/>
                      <a:pt x="22" y="16"/>
                      <a:pt x="22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20"/>
                      <a:pt x="24" y="21"/>
                      <a:pt x="25" y="22"/>
                    </a:cubicBezTo>
                    <a:cubicBezTo>
                      <a:pt x="26" y="23"/>
                      <a:pt x="27" y="23"/>
                      <a:pt x="28" y="22"/>
                    </a:cubicBezTo>
                    <a:cubicBezTo>
                      <a:pt x="29" y="21"/>
                      <a:pt x="30" y="21"/>
                      <a:pt x="32" y="21"/>
                    </a:cubicBezTo>
                    <a:cubicBezTo>
                      <a:pt x="32" y="21"/>
                      <a:pt x="33" y="21"/>
                      <a:pt x="33" y="20"/>
                    </a:cubicBezTo>
                    <a:cubicBezTo>
                      <a:pt x="34" y="20"/>
                      <a:pt x="34" y="20"/>
                      <a:pt x="35" y="19"/>
                    </a:cubicBezTo>
                    <a:cubicBezTo>
                      <a:pt x="35" y="19"/>
                      <a:pt x="36" y="18"/>
                      <a:pt x="37" y="18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38" y="18"/>
                      <a:pt x="38" y="18"/>
                      <a:pt x="39" y="18"/>
                    </a:cubicBezTo>
                    <a:cubicBezTo>
                      <a:pt x="39" y="18"/>
                      <a:pt x="41" y="19"/>
                      <a:pt x="42" y="19"/>
                    </a:cubicBezTo>
                    <a:cubicBezTo>
                      <a:pt x="42" y="19"/>
                      <a:pt x="42" y="19"/>
                      <a:pt x="42" y="19"/>
                    </a:cubicBezTo>
                    <a:cubicBezTo>
                      <a:pt x="42" y="17"/>
                      <a:pt x="42" y="16"/>
                      <a:pt x="42" y="15"/>
                    </a:cubicBezTo>
                    <a:cubicBezTo>
                      <a:pt x="41" y="15"/>
                      <a:pt x="40" y="15"/>
                      <a:pt x="39" y="15"/>
                    </a:cubicBezTo>
                    <a:cubicBezTo>
                      <a:pt x="38" y="15"/>
                      <a:pt x="38" y="15"/>
                      <a:pt x="37" y="15"/>
                    </a:cubicBezTo>
                    <a:cubicBezTo>
                      <a:pt x="36" y="16"/>
                      <a:pt x="34" y="16"/>
                      <a:pt x="33" y="15"/>
                    </a:cubicBezTo>
                    <a:cubicBezTo>
                      <a:pt x="32" y="14"/>
                      <a:pt x="32" y="14"/>
                      <a:pt x="31" y="14"/>
                    </a:cubicBezTo>
                    <a:cubicBezTo>
                      <a:pt x="30" y="14"/>
                      <a:pt x="29" y="14"/>
                      <a:pt x="28" y="14"/>
                    </a:cubicBezTo>
                    <a:cubicBezTo>
                      <a:pt x="28" y="13"/>
                      <a:pt x="27" y="12"/>
                      <a:pt x="26" y="11"/>
                    </a:cubicBezTo>
                    <a:cubicBezTo>
                      <a:pt x="25" y="10"/>
                      <a:pt x="24" y="9"/>
                      <a:pt x="23" y="9"/>
                    </a:cubicBezTo>
                    <a:cubicBezTo>
                      <a:pt x="23" y="9"/>
                      <a:pt x="22" y="9"/>
                      <a:pt x="22" y="10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19" y="8"/>
                      <a:pt x="18" y="7"/>
                      <a:pt x="16" y="6"/>
                    </a:cubicBezTo>
                    <a:cubicBezTo>
                      <a:pt x="16" y="5"/>
                      <a:pt x="15" y="5"/>
                      <a:pt x="14" y="6"/>
                    </a:cubicBezTo>
                    <a:cubicBezTo>
                      <a:pt x="13" y="6"/>
                      <a:pt x="13" y="6"/>
                      <a:pt x="12" y="5"/>
                    </a:cubicBezTo>
                    <a:cubicBezTo>
                      <a:pt x="12" y="6"/>
                      <a:pt x="11" y="6"/>
                      <a:pt x="11" y="6"/>
                    </a:cubicBezTo>
                    <a:cubicBezTo>
                      <a:pt x="9" y="8"/>
                      <a:pt x="7" y="9"/>
                      <a:pt x="5" y="10"/>
                    </a:cubicBezTo>
                    <a:cubicBezTo>
                      <a:pt x="6" y="12"/>
                      <a:pt x="7" y="14"/>
                      <a:pt x="10" y="16"/>
                    </a:cubicBezTo>
                    <a:cubicBezTo>
                      <a:pt x="11" y="17"/>
                      <a:pt x="11" y="17"/>
                      <a:pt x="12" y="17"/>
                    </a:cubicBezTo>
                    <a:cubicBezTo>
                      <a:pt x="12" y="17"/>
                      <a:pt x="13" y="17"/>
                      <a:pt x="13" y="17"/>
                    </a:cubicBezTo>
                    <a:cubicBezTo>
                      <a:pt x="14" y="16"/>
                      <a:pt x="15" y="16"/>
                      <a:pt x="17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0" name="Freeform 350"/>
              <p:cNvSpPr/>
              <p:nvPr/>
            </p:nvSpPr>
            <p:spPr bwMode="auto">
              <a:xfrm>
                <a:off x="2959" y="1463"/>
                <a:ext cx="45" cy="28"/>
              </a:xfrm>
              <a:custGeom>
                <a:avLst/>
                <a:gdLst>
                  <a:gd name="T0" fmla="*/ 1 w 26"/>
                  <a:gd name="T1" fmla="*/ 11 h 16"/>
                  <a:gd name="T2" fmla="*/ 7 w 26"/>
                  <a:gd name="T3" fmla="*/ 16 h 16"/>
                  <a:gd name="T4" fmla="*/ 14 w 26"/>
                  <a:gd name="T5" fmla="*/ 14 h 16"/>
                  <a:gd name="T6" fmla="*/ 26 w 26"/>
                  <a:gd name="T7" fmla="*/ 3 h 16"/>
                  <a:gd name="T8" fmla="*/ 21 w 26"/>
                  <a:gd name="T9" fmla="*/ 0 h 16"/>
                  <a:gd name="T10" fmla="*/ 15 w 26"/>
                  <a:gd name="T11" fmla="*/ 2 h 16"/>
                  <a:gd name="T12" fmla="*/ 12 w 26"/>
                  <a:gd name="T13" fmla="*/ 3 h 16"/>
                  <a:gd name="T14" fmla="*/ 9 w 26"/>
                  <a:gd name="T15" fmla="*/ 5 h 16"/>
                  <a:gd name="T16" fmla="*/ 4 w 26"/>
                  <a:gd name="T17" fmla="*/ 3 h 16"/>
                  <a:gd name="T18" fmla="*/ 2 w 26"/>
                  <a:gd name="T19" fmla="*/ 5 h 16"/>
                  <a:gd name="T20" fmla="*/ 0 w 26"/>
                  <a:gd name="T21" fmla="*/ 10 h 16"/>
                  <a:gd name="T22" fmla="*/ 1 w 26"/>
                  <a:gd name="T23" fmla="*/ 1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" h="16">
                    <a:moveTo>
                      <a:pt x="1" y="11"/>
                    </a:moveTo>
                    <a:cubicBezTo>
                      <a:pt x="2" y="12"/>
                      <a:pt x="5" y="16"/>
                      <a:pt x="7" y="16"/>
                    </a:cubicBezTo>
                    <a:cubicBezTo>
                      <a:pt x="9" y="16"/>
                      <a:pt x="12" y="14"/>
                      <a:pt x="14" y="14"/>
                    </a:cubicBezTo>
                    <a:cubicBezTo>
                      <a:pt x="22" y="14"/>
                      <a:pt x="21" y="6"/>
                      <a:pt x="26" y="3"/>
                    </a:cubicBezTo>
                    <a:cubicBezTo>
                      <a:pt x="24" y="1"/>
                      <a:pt x="23" y="1"/>
                      <a:pt x="21" y="0"/>
                    </a:cubicBezTo>
                    <a:cubicBezTo>
                      <a:pt x="17" y="0"/>
                      <a:pt x="18" y="1"/>
                      <a:pt x="15" y="2"/>
                    </a:cubicBezTo>
                    <a:cubicBezTo>
                      <a:pt x="14" y="3"/>
                      <a:pt x="13" y="3"/>
                      <a:pt x="12" y="3"/>
                    </a:cubicBezTo>
                    <a:cubicBezTo>
                      <a:pt x="11" y="3"/>
                      <a:pt x="10" y="5"/>
                      <a:pt x="9" y="5"/>
                    </a:cubicBezTo>
                    <a:cubicBezTo>
                      <a:pt x="7" y="5"/>
                      <a:pt x="5" y="4"/>
                      <a:pt x="4" y="3"/>
                    </a:cubicBezTo>
                    <a:cubicBezTo>
                      <a:pt x="4" y="6"/>
                      <a:pt x="2" y="4"/>
                      <a:pt x="2" y="5"/>
                    </a:cubicBezTo>
                    <a:cubicBezTo>
                      <a:pt x="1" y="7"/>
                      <a:pt x="2" y="9"/>
                      <a:pt x="0" y="10"/>
                    </a:cubicBezTo>
                    <a:cubicBezTo>
                      <a:pt x="0" y="10"/>
                      <a:pt x="1" y="10"/>
                      <a:pt x="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1" name="Freeform 351"/>
              <p:cNvSpPr>
                <a:spLocks noEditPoints="1"/>
              </p:cNvSpPr>
              <p:nvPr/>
            </p:nvSpPr>
            <p:spPr bwMode="auto">
              <a:xfrm>
                <a:off x="2955" y="1462"/>
                <a:ext cx="52" cy="31"/>
              </a:xfrm>
              <a:custGeom>
                <a:avLst/>
                <a:gdLst>
                  <a:gd name="T0" fmla="*/ 10 w 30"/>
                  <a:gd name="T1" fmla="*/ 18 h 18"/>
                  <a:gd name="T2" fmla="*/ 10 w 30"/>
                  <a:gd name="T3" fmla="*/ 18 h 18"/>
                  <a:gd name="T4" fmla="*/ 9 w 30"/>
                  <a:gd name="T5" fmla="*/ 18 h 18"/>
                  <a:gd name="T6" fmla="*/ 4 w 30"/>
                  <a:gd name="T7" fmla="*/ 14 h 18"/>
                  <a:gd name="T8" fmla="*/ 2 w 30"/>
                  <a:gd name="T9" fmla="*/ 12 h 18"/>
                  <a:gd name="T10" fmla="*/ 1 w 30"/>
                  <a:gd name="T11" fmla="*/ 11 h 18"/>
                  <a:gd name="T12" fmla="*/ 0 w 30"/>
                  <a:gd name="T13" fmla="*/ 11 h 18"/>
                  <a:gd name="T14" fmla="*/ 1 w 30"/>
                  <a:gd name="T15" fmla="*/ 10 h 18"/>
                  <a:gd name="T16" fmla="*/ 3 w 30"/>
                  <a:gd name="T17" fmla="*/ 7 h 18"/>
                  <a:gd name="T18" fmla="*/ 3 w 30"/>
                  <a:gd name="T19" fmla="*/ 6 h 18"/>
                  <a:gd name="T20" fmla="*/ 5 w 30"/>
                  <a:gd name="T21" fmla="*/ 5 h 18"/>
                  <a:gd name="T22" fmla="*/ 5 w 30"/>
                  <a:gd name="T23" fmla="*/ 5 h 18"/>
                  <a:gd name="T24" fmla="*/ 5 w 30"/>
                  <a:gd name="T25" fmla="*/ 4 h 18"/>
                  <a:gd name="T26" fmla="*/ 5 w 30"/>
                  <a:gd name="T27" fmla="*/ 1 h 18"/>
                  <a:gd name="T28" fmla="*/ 7 w 30"/>
                  <a:gd name="T29" fmla="*/ 3 h 18"/>
                  <a:gd name="T30" fmla="*/ 11 w 30"/>
                  <a:gd name="T31" fmla="*/ 5 h 18"/>
                  <a:gd name="T32" fmla="*/ 11 w 30"/>
                  <a:gd name="T33" fmla="*/ 4 h 18"/>
                  <a:gd name="T34" fmla="*/ 14 w 30"/>
                  <a:gd name="T35" fmla="*/ 3 h 18"/>
                  <a:gd name="T36" fmla="*/ 15 w 30"/>
                  <a:gd name="T37" fmla="*/ 3 h 18"/>
                  <a:gd name="T38" fmla="*/ 16 w 30"/>
                  <a:gd name="T39" fmla="*/ 2 h 18"/>
                  <a:gd name="T40" fmla="*/ 18 w 30"/>
                  <a:gd name="T41" fmla="*/ 1 h 18"/>
                  <a:gd name="T42" fmla="*/ 23 w 30"/>
                  <a:gd name="T43" fmla="*/ 0 h 18"/>
                  <a:gd name="T44" fmla="*/ 29 w 30"/>
                  <a:gd name="T45" fmla="*/ 4 h 18"/>
                  <a:gd name="T46" fmla="*/ 30 w 30"/>
                  <a:gd name="T47" fmla="*/ 5 h 18"/>
                  <a:gd name="T48" fmla="*/ 29 w 30"/>
                  <a:gd name="T49" fmla="*/ 5 h 18"/>
                  <a:gd name="T50" fmla="*/ 24 w 30"/>
                  <a:gd name="T51" fmla="*/ 10 h 18"/>
                  <a:gd name="T52" fmla="*/ 16 w 30"/>
                  <a:gd name="T53" fmla="*/ 16 h 18"/>
                  <a:gd name="T54" fmla="*/ 13 w 30"/>
                  <a:gd name="T55" fmla="*/ 17 h 18"/>
                  <a:gd name="T56" fmla="*/ 10 w 30"/>
                  <a:gd name="T57" fmla="*/ 18 h 18"/>
                  <a:gd name="T58" fmla="*/ 3 w 30"/>
                  <a:gd name="T59" fmla="*/ 11 h 18"/>
                  <a:gd name="T60" fmla="*/ 5 w 30"/>
                  <a:gd name="T61" fmla="*/ 12 h 18"/>
                  <a:gd name="T62" fmla="*/ 9 w 30"/>
                  <a:gd name="T63" fmla="*/ 16 h 18"/>
                  <a:gd name="T64" fmla="*/ 10 w 30"/>
                  <a:gd name="T65" fmla="*/ 16 h 18"/>
                  <a:gd name="T66" fmla="*/ 12 w 30"/>
                  <a:gd name="T67" fmla="*/ 15 h 18"/>
                  <a:gd name="T68" fmla="*/ 17 w 30"/>
                  <a:gd name="T69" fmla="*/ 14 h 18"/>
                  <a:gd name="T70" fmla="*/ 23 w 30"/>
                  <a:gd name="T71" fmla="*/ 9 h 18"/>
                  <a:gd name="T72" fmla="*/ 27 w 30"/>
                  <a:gd name="T73" fmla="*/ 4 h 18"/>
                  <a:gd name="T74" fmla="*/ 23 w 30"/>
                  <a:gd name="T75" fmla="*/ 2 h 18"/>
                  <a:gd name="T76" fmla="*/ 20 w 30"/>
                  <a:gd name="T77" fmla="*/ 3 h 18"/>
                  <a:gd name="T78" fmla="*/ 17 w 30"/>
                  <a:gd name="T79" fmla="*/ 4 h 18"/>
                  <a:gd name="T80" fmla="*/ 15 w 30"/>
                  <a:gd name="T81" fmla="*/ 5 h 18"/>
                  <a:gd name="T82" fmla="*/ 14 w 30"/>
                  <a:gd name="T83" fmla="*/ 5 h 18"/>
                  <a:gd name="T84" fmla="*/ 13 w 30"/>
                  <a:gd name="T85" fmla="*/ 6 h 18"/>
                  <a:gd name="T86" fmla="*/ 11 w 30"/>
                  <a:gd name="T87" fmla="*/ 7 h 18"/>
                  <a:gd name="T88" fmla="*/ 7 w 30"/>
                  <a:gd name="T89" fmla="*/ 6 h 18"/>
                  <a:gd name="T90" fmla="*/ 7 w 30"/>
                  <a:gd name="T91" fmla="*/ 6 h 18"/>
                  <a:gd name="T92" fmla="*/ 5 w 30"/>
                  <a:gd name="T93" fmla="*/ 7 h 18"/>
                  <a:gd name="T94" fmla="*/ 5 w 30"/>
                  <a:gd name="T95" fmla="*/ 7 h 18"/>
                  <a:gd name="T96" fmla="*/ 5 w 30"/>
                  <a:gd name="T97" fmla="*/ 8 h 18"/>
                  <a:gd name="T98" fmla="*/ 3 w 30"/>
                  <a:gd name="T99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0" h="18">
                    <a:moveTo>
                      <a:pt x="10" y="18"/>
                    </a:moveTo>
                    <a:cubicBezTo>
                      <a:pt x="10" y="18"/>
                      <a:pt x="10" y="18"/>
                      <a:pt x="10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7" y="18"/>
                      <a:pt x="6" y="16"/>
                      <a:pt x="4" y="14"/>
                    </a:cubicBezTo>
                    <a:cubicBezTo>
                      <a:pt x="3" y="13"/>
                      <a:pt x="3" y="13"/>
                      <a:pt x="2" y="12"/>
                    </a:cubicBezTo>
                    <a:cubicBezTo>
                      <a:pt x="2" y="12"/>
                      <a:pt x="2" y="12"/>
                      <a:pt x="1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2" y="9"/>
                      <a:pt x="3" y="9"/>
                      <a:pt x="3" y="7"/>
                    </a:cubicBezTo>
                    <a:cubicBezTo>
                      <a:pt x="3" y="7"/>
                      <a:pt x="3" y="7"/>
                      <a:pt x="3" y="6"/>
                    </a:cubicBezTo>
                    <a:cubicBezTo>
                      <a:pt x="3" y="5"/>
                      <a:pt x="4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4"/>
                      <a:pt x="5" y="4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4"/>
                      <a:pt x="9" y="5"/>
                      <a:pt x="11" y="5"/>
                    </a:cubicBezTo>
                    <a:cubicBezTo>
                      <a:pt x="11" y="5"/>
                      <a:pt x="11" y="4"/>
                      <a:pt x="11" y="4"/>
                    </a:cubicBezTo>
                    <a:cubicBezTo>
                      <a:pt x="12" y="4"/>
                      <a:pt x="13" y="3"/>
                      <a:pt x="14" y="3"/>
                    </a:cubicBezTo>
                    <a:cubicBezTo>
                      <a:pt x="14" y="3"/>
                      <a:pt x="14" y="3"/>
                      <a:pt x="15" y="3"/>
                    </a:cubicBezTo>
                    <a:cubicBezTo>
                      <a:pt x="15" y="3"/>
                      <a:pt x="16" y="2"/>
                      <a:pt x="16" y="2"/>
                    </a:cubicBezTo>
                    <a:cubicBezTo>
                      <a:pt x="17" y="2"/>
                      <a:pt x="18" y="2"/>
                      <a:pt x="18" y="1"/>
                    </a:cubicBezTo>
                    <a:cubicBezTo>
                      <a:pt x="20" y="1"/>
                      <a:pt x="20" y="0"/>
                      <a:pt x="23" y="0"/>
                    </a:cubicBezTo>
                    <a:cubicBezTo>
                      <a:pt x="26" y="1"/>
                      <a:pt x="27" y="1"/>
                      <a:pt x="29" y="4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7" y="6"/>
                      <a:pt x="26" y="8"/>
                      <a:pt x="24" y="10"/>
                    </a:cubicBezTo>
                    <a:cubicBezTo>
                      <a:pt x="23" y="13"/>
                      <a:pt x="21" y="16"/>
                      <a:pt x="16" y="16"/>
                    </a:cubicBezTo>
                    <a:cubicBezTo>
                      <a:pt x="15" y="16"/>
                      <a:pt x="14" y="16"/>
                      <a:pt x="13" y="17"/>
                    </a:cubicBezTo>
                    <a:cubicBezTo>
                      <a:pt x="12" y="17"/>
                      <a:pt x="11" y="18"/>
                      <a:pt x="10" y="18"/>
                    </a:cubicBezTo>
                    <a:close/>
                    <a:moveTo>
                      <a:pt x="3" y="11"/>
                    </a:moveTo>
                    <a:cubicBezTo>
                      <a:pt x="4" y="11"/>
                      <a:pt x="5" y="12"/>
                      <a:pt x="5" y="12"/>
                    </a:cubicBezTo>
                    <a:cubicBezTo>
                      <a:pt x="6" y="14"/>
                      <a:pt x="8" y="16"/>
                      <a:pt x="9" y="16"/>
                    </a:cubicBezTo>
                    <a:cubicBezTo>
                      <a:pt x="9" y="16"/>
                      <a:pt x="10" y="16"/>
                      <a:pt x="10" y="16"/>
                    </a:cubicBezTo>
                    <a:cubicBezTo>
                      <a:pt x="10" y="16"/>
                      <a:pt x="11" y="15"/>
                      <a:pt x="12" y="15"/>
                    </a:cubicBezTo>
                    <a:cubicBezTo>
                      <a:pt x="14" y="14"/>
                      <a:pt x="15" y="14"/>
                      <a:pt x="17" y="14"/>
                    </a:cubicBezTo>
                    <a:cubicBezTo>
                      <a:pt x="20" y="14"/>
                      <a:pt x="21" y="12"/>
                      <a:pt x="23" y="9"/>
                    </a:cubicBezTo>
                    <a:cubicBezTo>
                      <a:pt x="24" y="8"/>
                      <a:pt x="25" y="6"/>
                      <a:pt x="27" y="4"/>
                    </a:cubicBezTo>
                    <a:cubicBezTo>
                      <a:pt x="26" y="3"/>
                      <a:pt x="25" y="3"/>
                      <a:pt x="23" y="2"/>
                    </a:cubicBezTo>
                    <a:cubicBezTo>
                      <a:pt x="21" y="2"/>
                      <a:pt x="21" y="2"/>
                      <a:pt x="20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7" y="4"/>
                      <a:pt x="16" y="4"/>
                      <a:pt x="15" y="5"/>
                    </a:cubicBezTo>
                    <a:cubicBezTo>
                      <a:pt x="15" y="5"/>
                      <a:pt x="14" y="5"/>
                      <a:pt x="14" y="5"/>
                    </a:cubicBezTo>
                    <a:cubicBezTo>
                      <a:pt x="14" y="5"/>
                      <a:pt x="13" y="5"/>
                      <a:pt x="13" y="6"/>
                    </a:cubicBezTo>
                    <a:cubicBezTo>
                      <a:pt x="12" y="6"/>
                      <a:pt x="12" y="7"/>
                      <a:pt x="11" y="7"/>
                    </a:cubicBezTo>
                    <a:cubicBezTo>
                      <a:pt x="9" y="7"/>
                      <a:pt x="8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7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8"/>
                    </a:cubicBezTo>
                    <a:cubicBezTo>
                      <a:pt x="5" y="9"/>
                      <a:pt x="4" y="10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2" name="Freeform 352"/>
              <p:cNvSpPr/>
              <p:nvPr/>
            </p:nvSpPr>
            <p:spPr bwMode="auto">
              <a:xfrm>
                <a:off x="2904" y="1360"/>
                <a:ext cx="19" cy="36"/>
              </a:xfrm>
              <a:custGeom>
                <a:avLst/>
                <a:gdLst>
                  <a:gd name="T0" fmla="*/ 6 w 11"/>
                  <a:gd name="T1" fmla="*/ 20 h 21"/>
                  <a:gd name="T2" fmla="*/ 3 w 11"/>
                  <a:gd name="T3" fmla="*/ 17 h 21"/>
                  <a:gd name="T4" fmla="*/ 0 w 11"/>
                  <a:gd name="T5" fmla="*/ 15 h 21"/>
                  <a:gd name="T6" fmla="*/ 0 w 11"/>
                  <a:gd name="T7" fmla="*/ 10 h 21"/>
                  <a:gd name="T8" fmla="*/ 9 w 11"/>
                  <a:gd name="T9" fmla="*/ 0 h 21"/>
                  <a:gd name="T10" fmla="*/ 8 w 11"/>
                  <a:gd name="T11" fmla="*/ 8 h 21"/>
                  <a:gd name="T12" fmla="*/ 9 w 11"/>
                  <a:gd name="T13" fmla="*/ 8 h 21"/>
                  <a:gd name="T14" fmla="*/ 8 w 11"/>
                  <a:gd name="T15" fmla="*/ 9 h 21"/>
                  <a:gd name="T16" fmla="*/ 11 w 11"/>
                  <a:gd name="T17" fmla="*/ 9 h 21"/>
                  <a:gd name="T18" fmla="*/ 9 w 11"/>
                  <a:gd name="T19" fmla="*/ 11 h 21"/>
                  <a:gd name="T20" fmla="*/ 7 w 11"/>
                  <a:gd name="T21" fmla="*/ 14 h 21"/>
                  <a:gd name="T22" fmla="*/ 6 w 11"/>
                  <a:gd name="T23" fmla="*/ 14 h 21"/>
                  <a:gd name="T24" fmla="*/ 6 w 11"/>
                  <a:gd name="T25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" h="21">
                    <a:moveTo>
                      <a:pt x="6" y="20"/>
                    </a:moveTo>
                    <a:cubicBezTo>
                      <a:pt x="2" y="21"/>
                      <a:pt x="4" y="19"/>
                      <a:pt x="3" y="17"/>
                    </a:cubicBezTo>
                    <a:cubicBezTo>
                      <a:pt x="2" y="16"/>
                      <a:pt x="0" y="16"/>
                      <a:pt x="0" y="15"/>
                    </a:cubicBezTo>
                    <a:cubicBezTo>
                      <a:pt x="0" y="13"/>
                      <a:pt x="0" y="12"/>
                      <a:pt x="0" y="10"/>
                    </a:cubicBezTo>
                    <a:cubicBezTo>
                      <a:pt x="0" y="5"/>
                      <a:pt x="6" y="2"/>
                      <a:pt x="9" y="0"/>
                    </a:cubicBezTo>
                    <a:cubicBezTo>
                      <a:pt x="10" y="3"/>
                      <a:pt x="9" y="5"/>
                      <a:pt x="8" y="8"/>
                    </a:cubicBezTo>
                    <a:cubicBezTo>
                      <a:pt x="8" y="8"/>
                      <a:pt x="9" y="8"/>
                      <a:pt x="9" y="8"/>
                    </a:cubicBezTo>
                    <a:cubicBezTo>
                      <a:pt x="9" y="8"/>
                      <a:pt x="9" y="9"/>
                      <a:pt x="8" y="9"/>
                    </a:cubicBezTo>
                    <a:cubicBezTo>
                      <a:pt x="9" y="9"/>
                      <a:pt x="10" y="9"/>
                      <a:pt x="11" y="9"/>
                    </a:cubicBezTo>
                    <a:cubicBezTo>
                      <a:pt x="11" y="10"/>
                      <a:pt x="10" y="11"/>
                      <a:pt x="9" y="11"/>
                    </a:cubicBezTo>
                    <a:cubicBezTo>
                      <a:pt x="9" y="13"/>
                      <a:pt x="8" y="12"/>
                      <a:pt x="7" y="14"/>
                    </a:cubicBezTo>
                    <a:cubicBezTo>
                      <a:pt x="7" y="14"/>
                      <a:pt x="7" y="14"/>
                      <a:pt x="6" y="14"/>
                    </a:cubicBezTo>
                    <a:cubicBezTo>
                      <a:pt x="7" y="16"/>
                      <a:pt x="6" y="20"/>
                      <a:pt x="6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3" name="Freeform 353"/>
              <p:cNvSpPr>
                <a:spLocks noEditPoints="1"/>
              </p:cNvSpPr>
              <p:nvPr/>
            </p:nvSpPr>
            <p:spPr bwMode="auto">
              <a:xfrm>
                <a:off x="2902" y="1357"/>
                <a:ext cx="22" cy="39"/>
              </a:xfrm>
              <a:custGeom>
                <a:avLst/>
                <a:gdLst>
                  <a:gd name="T0" fmla="*/ 6 w 13"/>
                  <a:gd name="T1" fmla="*/ 23 h 23"/>
                  <a:gd name="T2" fmla="*/ 3 w 13"/>
                  <a:gd name="T3" fmla="*/ 21 h 23"/>
                  <a:gd name="T4" fmla="*/ 3 w 13"/>
                  <a:gd name="T5" fmla="*/ 19 h 23"/>
                  <a:gd name="T6" fmla="*/ 2 w 13"/>
                  <a:gd name="T7" fmla="*/ 19 h 23"/>
                  <a:gd name="T8" fmla="*/ 0 w 13"/>
                  <a:gd name="T9" fmla="*/ 17 h 23"/>
                  <a:gd name="T10" fmla="*/ 0 w 13"/>
                  <a:gd name="T11" fmla="*/ 12 h 23"/>
                  <a:gd name="T12" fmla="*/ 8 w 13"/>
                  <a:gd name="T13" fmla="*/ 2 h 23"/>
                  <a:gd name="T14" fmla="*/ 10 w 13"/>
                  <a:gd name="T15" fmla="*/ 1 h 23"/>
                  <a:gd name="T16" fmla="*/ 11 w 13"/>
                  <a:gd name="T17" fmla="*/ 0 h 23"/>
                  <a:gd name="T18" fmla="*/ 11 w 13"/>
                  <a:gd name="T19" fmla="*/ 1 h 23"/>
                  <a:gd name="T20" fmla="*/ 11 w 13"/>
                  <a:gd name="T21" fmla="*/ 9 h 23"/>
                  <a:gd name="T22" fmla="*/ 12 w 13"/>
                  <a:gd name="T23" fmla="*/ 9 h 23"/>
                  <a:gd name="T24" fmla="*/ 11 w 13"/>
                  <a:gd name="T25" fmla="*/ 10 h 23"/>
                  <a:gd name="T26" fmla="*/ 11 w 13"/>
                  <a:gd name="T27" fmla="*/ 10 h 23"/>
                  <a:gd name="T28" fmla="*/ 12 w 13"/>
                  <a:gd name="T29" fmla="*/ 10 h 23"/>
                  <a:gd name="T30" fmla="*/ 13 w 13"/>
                  <a:gd name="T31" fmla="*/ 10 h 23"/>
                  <a:gd name="T32" fmla="*/ 13 w 13"/>
                  <a:gd name="T33" fmla="*/ 11 h 23"/>
                  <a:gd name="T34" fmla="*/ 12 w 13"/>
                  <a:gd name="T35" fmla="*/ 13 h 23"/>
                  <a:gd name="T36" fmla="*/ 11 w 13"/>
                  <a:gd name="T37" fmla="*/ 14 h 23"/>
                  <a:gd name="T38" fmla="*/ 10 w 13"/>
                  <a:gd name="T39" fmla="*/ 15 h 23"/>
                  <a:gd name="T40" fmla="*/ 9 w 13"/>
                  <a:gd name="T41" fmla="*/ 16 h 23"/>
                  <a:gd name="T42" fmla="*/ 9 w 13"/>
                  <a:gd name="T43" fmla="*/ 17 h 23"/>
                  <a:gd name="T44" fmla="*/ 8 w 13"/>
                  <a:gd name="T45" fmla="*/ 17 h 23"/>
                  <a:gd name="T46" fmla="*/ 8 w 13"/>
                  <a:gd name="T47" fmla="*/ 22 h 23"/>
                  <a:gd name="T48" fmla="*/ 8 w 13"/>
                  <a:gd name="T49" fmla="*/ 23 h 23"/>
                  <a:gd name="T50" fmla="*/ 7 w 13"/>
                  <a:gd name="T51" fmla="*/ 23 h 23"/>
                  <a:gd name="T52" fmla="*/ 6 w 13"/>
                  <a:gd name="T53" fmla="*/ 23 h 23"/>
                  <a:gd name="T54" fmla="*/ 5 w 13"/>
                  <a:gd name="T55" fmla="*/ 21 h 23"/>
                  <a:gd name="T56" fmla="*/ 6 w 13"/>
                  <a:gd name="T57" fmla="*/ 21 h 23"/>
                  <a:gd name="T58" fmla="*/ 6 w 13"/>
                  <a:gd name="T59" fmla="*/ 17 h 23"/>
                  <a:gd name="T60" fmla="*/ 6 w 13"/>
                  <a:gd name="T61" fmla="*/ 15 h 23"/>
                  <a:gd name="T62" fmla="*/ 8 w 13"/>
                  <a:gd name="T63" fmla="*/ 15 h 23"/>
                  <a:gd name="T64" fmla="*/ 9 w 13"/>
                  <a:gd name="T65" fmla="*/ 14 h 23"/>
                  <a:gd name="T66" fmla="*/ 9 w 13"/>
                  <a:gd name="T67" fmla="*/ 13 h 23"/>
                  <a:gd name="T68" fmla="*/ 9 w 13"/>
                  <a:gd name="T69" fmla="*/ 12 h 23"/>
                  <a:gd name="T70" fmla="*/ 8 w 13"/>
                  <a:gd name="T71" fmla="*/ 13 h 23"/>
                  <a:gd name="T72" fmla="*/ 9 w 13"/>
                  <a:gd name="T73" fmla="*/ 11 h 23"/>
                  <a:gd name="T74" fmla="*/ 8 w 13"/>
                  <a:gd name="T75" fmla="*/ 11 h 23"/>
                  <a:gd name="T76" fmla="*/ 8 w 13"/>
                  <a:gd name="T77" fmla="*/ 9 h 23"/>
                  <a:gd name="T78" fmla="*/ 10 w 13"/>
                  <a:gd name="T79" fmla="*/ 3 h 23"/>
                  <a:gd name="T80" fmla="*/ 9 w 13"/>
                  <a:gd name="T81" fmla="*/ 4 h 23"/>
                  <a:gd name="T82" fmla="*/ 2 w 13"/>
                  <a:gd name="T83" fmla="*/ 12 h 23"/>
                  <a:gd name="T84" fmla="*/ 2 w 13"/>
                  <a:gd name="T85" fmla="*/ 17 h 23"/>
                  <a:gd name="T86" fmla="*/ 3 w 13"/>
                  <a:gd name="T87" fmla="*/ 17 h 23"/>
                  <a:gd name="T88" fmla="*/ 4 w 13"/>
                  <a:gd name="T89" fmla="*/ 18 h 23"/>
                  <a:gd name="T90" fmla="*/ 5 w 13"/>
                  <a:gd name="T91" fmla="*/ 21 h 23"/>
                  <a:gd name="T92" fmla="*/ 5 w 13"/>
                  <a:gd name="T93" fmla="*/ 21 h 23"/>
                  <a:gd name="T94" fmla="*/ 5 w 13"/>
                  <a:gd name="T95" fmla="*/ 2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" h="23">
                    <a:moveTo>
                      <a:pt x="6" y="23"/>
                    </a:moveTo>
                    <a:cubicBezTo>
                      <a:pt x="3" y="23"/>
                      <a:pt x="3" y="22"/>
                      <a:pt x="3" y="21"/>
                    </a:cubicBezTo>
                    <a:cubicBezTo>
                      <a:pt x="3" y="20"/>
                      <a:pt x="3" y="20"/>
                      <a:pt x="3" y="19"/>
                    </a:cubicBezTo>
                    <a:cubicBezTo>
                      <a:pt x="3" y="19"/>
                      <a:pt x="2" y="19"/>
                      <a:pt x="2" y="19"/>
                    </a:cubicBezTo>
                    <a:cubicBezTo>
                      <a:pt x="2" y="19"/>
                      <a:pt x="1" y="18"/>
                      <a:pt x="0" y="17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7"/>
                      <a:pt x="4" y="5"/>
                      <a:pt x="8" y="2"/>
                    </a:cubicBezTo>
                    <a:cubicBezTo>
                      <a:pt x="8" y="2"/>
                      <a:pt x="9" y="1"/>
                      <a:pt x="10" y="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4"/>
                      <a:pt x="11" y="6"/>
                      <a:pt x="11" y="9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12"/>
                      <a:pt x="13" y="13"/>
                      <a:pt x="12" y="13"/>
                    </a:cubicBezTo>
                    <a:cubicBezTo>
                      <a:pt x="12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5"/>
                    </a:cubicBezTo>
                    <a:cubicBezTo>
                      <a:pt x="10" y="16"/>
                      <a:pt x="9" y="16"/>
                      <a:pt x="9" y="16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9" y="18"/>
                      <a:pt x="8" y="20"/>
                      <a:pt x="8" y="22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23"/>
                      <a:pt x="6" y="23"/>
                      <a:pt x="6" y="23"/>
                    </a:cubicBezTo>
                    <a:close/>
                    <a:moveTo>
                      <a:pt x="5" y="21"/>
                    </a:moveTo>
                    <a:cubicBezTo>
                      <a:pt x="5" y="21"/>
                      <a:pt x="6" y="21"/>
                      <a:pt x="6" y="21"/>
                    </a:cubicBezTo>
                    <a:cubicBezTo>
                      <a:pt x="7" y="19"/>
                      <a:pt x="7" y="17"/>
                      <a:pt x="6" y="17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4"/>
                      <a:pt x="9" y="14"/>
                    </a:cubicBezTo>
                    <a:cubicBezTo>
                      <a:pt x="9" y="14"/>
                      <a:pt x="9" y="14"/>
                      <a:pt x="9" y="13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9" y="7"/>
                      <a:pt x="10" y="5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5" y="6"/>
                      <a:pt x="2" y="8"/>
                      <a:pt x="2" y="12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3" y="17"/>
                      <a:pt x="3" y="17"/>
                    </a:cubicBezTo>
                    <a:cubicBezTo>
                      <a:pt x="4" y="17"/>
                      <a:pt x="4" y="18"/>
                      <a:pt x="4" y="18"/>
                    </a:cubicBezTo>
                    <a:cubicBezTo>
                      <a:pt x="5" y="19"/>
                      <a:pt x="5" y="20"/>
                      <a:pt x="5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5" y="21"/>
                      <a:pt x="5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4" name="Freeform 354"/>
              <p:cNvSpPr/>
              <p:nvPr/>
            </p:nvSpPr>
            <p:spPr bwMode="auto">
              <a:xfrm>
                <a:off x="2924" y="1379"/>
                <a:ext cx="14" cy="14"/>
              </a:xfrm>
              <a:custGeom>
                <a:avLst/>
                <a:gdLst>
                  <a:gd name="T0" fmla="*/ 2 w 8"/>
                  <a:gd name="T1" fmla="*/ 1 h 8"/>
                  <a:gd name="T2" fmla="*/ 0 w 8"/>
                  <a:gd name="T3" fmla="*/ 3 h 8"/>
                  <a:gd name="T4" fmla="*/ 1 w 8"/>
                  <a:gd name="T5" fmla="*/ 7 h 8"/>
                  <a:gd name="T6" fmla="*/ 5 w 8"/>
                  <a:gd name="T7" fmla="*/ 8 h 8"/>
                  <a:gd name="T8" fmla="*/ 6 w 8"/>
                  <a:gd name="T9" fmla="*/ 6 h 8"/>
                  <a:gd name="T10" fmla="*/ 5 w 8"/>
                  <a:gd name="T11" fmla="*/ 0 h 8"/>
                  <a:gd name="T12" fmla="*/ 3 w 8"/>
                  <a:gd name="T13" fmla="*/ 3 h 8"/>
                  <a:gd name="T14" fmla="*/ 2 w 8"/>
                  <a:gd name="T15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8">
                    <a:moveTo>
                      <a:pt x="2" y="1"/>
                    </a:moveTo>
                    <a:cubicBezTo>
                      <a:pt x="2" y="2"/>
                      <a:pt x="2" y="3"/>
                      <a:pt x="0" y="3"/>
                    </a:cubicBezTo>
                    <a:cubicBezTo>
                      <a:pt x="1" y="4"/>
                      <a:pt x="0" y="6"/>
                      <a:pt x="1" y="7"/>
                    </a:cubicBezTo>
                    <a:cubicBezTo>
                      <a:pt x="2" y="7"/>
                      <a:pt x="4" y="8"/>
                      <a:pt x="5" y="8"/>
                    </a:cubicBezTo>
                    <a:cubicBezTo>
                      <a:pt x="5" y="6"/>
                      <a:pt x="5" y="7"/>
                      <a:pt x="6" y="6"/>
                    </a:cubicBezTo>
                    <a:cubicBezTo>
                      <a:pt x="4" y="4"/>
                      <a:pt x="8" y="3"/>
                      <a:pt x="5" y="0"/>
                    </a:cubicBezTo>
                    <a:cubicBezTo>
                      <a:pt x="4" y="1"/>
                      <a:pt x="3" y="2"/>
                      <a:pt x="3" y="3"/>
                    </a:cubicBezTo>
                    <a:cubicBezTo>
                      <a:pt x="4" y="1"/>
                      <a:pt x="3" y="2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5" name="Freeform 355"/>
              <p:cNvSpPr>
                <a:spLocks noEditPoints="1"/>
              </p:cNvSpPr>
              <p:nvPr/>
            </p:nvSpPr>
            <p:spPr bwMode="auto">
              <a:xfrm>
                <a:off x="2921" y="1377"/>
                <a:ext cx="17" cy="19"/>
              </a:xfrm>
              <a:custGeom>
                <a:avLst/>
                <a:gdLst>
                  <a:gd name="T0" fmla="*/ 7 w 10"/>
                  <a:gd name="T1" fmla="*/ 11 h 11"/>
                  <a:gd name="T2" fmla="*/ 6 w 10"/>
                  <a:gd name="T3" fmla="*/ 10 h 11"/>
                  <a:gd name="T4" fmla="*/ 5 w 10"/>
                  <a:gd name="T5" fmla="*/ 10 h 11"/>
                  <a:gd name="T6" fmla="*/ 2 w 10"/>
                  <a:gd name="T7" fmla="*/ 8 h 11"/>
                  <a:gd name="T8" fmla="*/ 2 w 10"/>
                  <a:gd name="T9" fmla="*/ 6 h 11"/>
                  <a:gd name="T10" fmla="*/ 1 w 10"/>
                  <a:gd name="T11" fmla="*/ 5 h 11"/>
                  <a:gd name="T12" fmla="*/ 0 w 10"/>
                  <a:gd name="T13" fmla="*/ 4 h 11"/>
                  <a:gd name="T14" fmla="*/ 2 w 10"/>
                  <a:gd name="T15" fmla="*/ 3 h 11"/>
                  <a:gd name="T16" fmla="*/ 3 w 10"/>
                  <a:gd name="T17" fmla="*/ 2 h 11"/>
                  <a:gd name="T18" fmla="*/ 3 w 10"/>
                  <a:gd name="T19" fmla="*/ 2 h 11"/>
                  <a:gd name="T20" fmla="*/ 3 w 10"/>
                  <a:gd name="T21" fmla="*/ 1 h 11"/>
                  <a:gd name="T22" fmla="*/ 4 w 10"/>
                  <a:gd name="T23" fmla="*/ 1 h 11"/>
                  <a:gd name="T24" fmla="*/ 5 w 10"/>
                  <a:gd name="T25" fmla="*/ 2 h 11"/>
                  <a:gd name="T26" fmla="*/ 5 w 10"/>
                  <a:gd name="T27" fmla="*/ 2 h 11"/>
                  <a:gd name="T28" fmla="*/ 7 w 10"/>
                  <a:gd name="T29" fmla="*/ 0 h 11"/>
                  <a:gd name="T30" fmla="*/ 8 w 10"/>
                  <a:gd name="T31" fmla="*/ 0 h 11"/>
                  <a:gd name="T32" fmla="*/ 8 w 10"/>
                  <a:gd name="T33" fmla="*/ 1 h 11"/>
                  <a:gd name="T34" fmla="*/ 9 w 10"/>
                  <a:gd name="T35" fmla="*/ 5 h 11"/>
                  <a:gd name="T36" fmla="*/ 9 w 10"/>
                  <a:gd name="T37" fmla="*/ 7 h 11"/>
                  <a:gd name="T38" fmla="*/ 9 w 10"/>
                  <a:gd name="T39" fmla="*/ 7 h 11"/>
                  <a:gd name="T40" fmla="*/ 9 w 10"/>
                  <a:gd name="T41" fmla="*/ 8 h 11"/>
                  <a:gd name="T42" fmla="*/ 8 w 10"/>
                  <a:gd name="T43" fmla="*/ 9 h 11"/>
                  <a:gd name="T44" fmla="*/ 8 w 10"/>
                  <a:gd name="T45" fmla="*/ 9 h 11"/>
                  <a:gd name="T46" fmla="*/ 7 w 10"/>
                  <a:gd name="T47" fmla="*/ 11 h 11"/>
                  <a:gd name="T48" fmla="*/ 3 w 10"/>
                  <a:gd name="T49" fmla="*/ 5 h 11"/>
                  <a:gd name="T50" fmla="*/ 4 w 10"/>
                  <a:gd name="T51" fmla="*/ 6 h 11"/>
                  <a:gd name="T52" fmla="*/ 4 w 10"/>
                  <a:gd name="T53" fmla="*/ 7 h 11"/>
                  <a:gd name="T54" fmla="*/ 5 w 10"/>
                  <a:gd name="T55" fmla="*/ 8 h 11"/>
                  <a:gd name="T56" fmla="*/ 6 w 10"/>
                  <a:gd name="T57" fmla="*/ 8 h 11"/>
                  <a:gd name="T58" fmla="*/ 7 w 10"/>
                  <a:gd name="T59" fmla="*/ 7 h 11"/>
                  <a:gd name="T60" fmla="*/ 7 w 10"/>
                  <a:gd name="T61" fmla="*/ 4 h 11"/>
                  <a:gd name="T62" fmla="*/ 7 w 10"/>
                  <a:gd name="T63" fmla="*/ 3 h 11"/>
                  <a:gd name="T64" fmla="*/ 6 w 10"/>
                  <a:gd name="T65" fmla="*/ 4 h 11"/>
                  <a:gd name="T66" fmla="*/ 6 w 10"/>
                  <a:gd name="T67" fmla="*/ 5 h 11"/>
                  <a:gd name="T68" fmla="*/ 4 w 10"/>
                  <a:gd name="T69" fmla="*/ 4 h 11"/>
                  <a:gd name="T70" fmla="*/ 4 w 10"/>
                  <a:gd name="T71" fmla="*/ 4 h 11"/>
                  <a:gd name="T72" fmla="*/ 3 w 10"/>
                  <a:gd name="T73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" h="11">
                    <a:moveTo>
                      <a:pt x="7" y="11"/>
                    </a:move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5" y="10"/>
                      <a:pt x="5" y="10"/>
                    </a:cubicBezTo>
                    <a:cubicBezTo>
                      <a:pt x="4" y="9"/>
                      <a:pt x="3" y="9"/>
                      <a:pt x="2" y="8"/>
                    </a:cubicBezTo>
                    <a:cubicBezTo>
                      <a:pt x="2" y="8"/>
                      <a:pt x="2" y="7"/>
                      <a:pt x="2" y="6"/>
                    </a:cubicBezTo>
                    <a:cubicBezTo>
                      <a:pt x="2" y="6"/>
                      <a:pt x="1" y="5"/>
                      <a:pt x="1" y="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6" y="1"/>
                      <a:pt x="6" y="1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10" y="3"/>
                      <a:pt x="9" y="4"/>
                      <a:pt x="9" y="5"/>
                    </a:cubicBezTo>
                    <a:cubicBezTo>
                      <a:pt x="8" y="6"/>
                      <a:pt x="8" y="6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8" y="8"/>
                      <a:pt x="8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lnTo>
                      <a:pt x="7" y="11"/>
                    </a:lnTo>
                    <a:close/>
                    <a:moveTo>
                      <a:pt x="3" y="5"/>
                    </a:moveTo>
                    <a:cubicBezTo>
                      <a:pt x="3" y="5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4" y="7"/>
                      <a:pt x="5" y="7"/>
                      <a:pt x="5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7"/>
                      <a:pt x="7" y="7"/>
                    </a:cubicBezTo>
                    <a:cubicBezTo>
                      <a:pt x="6" y="6"/>
                      <a:pt x="6" y="5"/>
                      <a:pt x="7" y="4"/>
                    </a:cubicBezTo>
                    <a:cubicBezTo>
                      <a:pt x="7" y="4"/>
                      <a:pt x="7" y="3"/>
                      <a:pt x="7" y="3"/>
                    </a:cubicBezTo>
                    <a:cubicBezTo>
                      <a:pt x="7" y="3"/>
                      <a:pt x="7" y="3"/>
                      <a:pt x="6" y="4"/>
                    </a:cubicBezTo>
                    <a:cubicBezTo>
                      <a:pt x="6" y="4"/>
                      <a:pt x="6" y="4"/>
                      <a:pt x="6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6" name="Freeform 356"/>
              <p:cNvSpPr/>
              <p:nvPr/>
            </p:nvSpPr>
            <p:spPr bwMode="auto">
              <a:xfrm>
                <a:off x="2890" y="1395"/>
                <a:ext cx="62" cy="81"/>
              </a:xfrm>
              <a:custGeom>
                <a:avLst/>
                <a:gdLst>
                  <a:gd name="T0" fmla="*/ 34 w 36"/>
                  <a:gd name="T1" fmla="*/ 26 h 47"/>
                  <a:gd name="T2" fmla="*/ 34 w 36"/>
                  <a:gd name="T3" fmla="*/ 20 h 47"/>
                  <a:gd name="T4" fmla="*/ 32 w 36"/>
                  <a:gd name="T5" fmla="*/ 13 h 47"/>
                  <a:gd name="T6" fmla="*/ 25 w 36"/>
                  <a:gd name="T7" fmla="*/ 4 h 47"/>
                  <a:gd name="T8" fmla="*/ 26 w 36"/>
                  <a:gd name="T9" fmla="*/ 3 h 47"/>
                  <a:gd name="T10" fmla="*/ 19 w 36"/>
                  <a:gd name="T11" fmla="*/ 6 h 47"/>
                  <a:gd name="T12" fmla="*/ 20 w 36"/>
                  <a:gd name="T13" fmla="*/ 4 h 47"/>
                  <a:gd name="T14" fmla="*/ 11 w 36"/>
                  <a:gd name="T15" fmla="*/ 0 h 47"/>
                  <a:gd name="T16" fmla="*/ 12 w 36"/>
                  <a:gd name="T17" fmla="*/ 7 h 47"/>
                  <a:gd name="T18" fmla="*/ 11 w 36"/>
                  <a:gd name="T19" fmla="*/ 10 h 47"/>
                  <a:gd name="T20" fmla="*/ 10 w 36"/>
                  <a:gd name="T21" fmla="*/ 9 h 47"/>
                  <a:gd name="T22" fmla="*/ 9 w 36"/>
                  <a:gd name="T23" fmla="*/ 10 h 47"/>
                  <a:gd name="T24" fmla="*/ 6 w 36"/>
                  <a:gd name="T25" fmla="*/ 11 h 47"/>
                  <a:gd name="T26" fmla="*/ 3 w 36"/>
                  <a:gd name="T27" fmla="*/ 15 h 47"/>
                  <a:gd name="T28" fmla="*/ 0 w 36"/>
                  <a:gd name="T29" fmla="*/ 19 h 47"/>
                  <a:gd name="T30" fmla="*/ 0 w 36"/>
                  <a:gd name="T31" fmla="*/ 26 h 47"/>
                  <a:gd name="T32" fmla="*/ 1 w 36"/>
                  <a:gd name="T33" fmla="*/ 31 h 47"/>
                  <a:gd name="T34" fmla="*/ 8 w 36"/>
                  <a:gd name="T35" fmla="*/ 37 h 47"/>
                  <a:gd name="T36" fmla="*/ 6 w 36"/>
                  <a:gd name="T37" fmla="*/ 45 h 47"/>
                  <a:gd name="T38" fmla="*/ 15 w 36"/>
                  <a:gd name="T39" fmla="*/ 46 h 47"/>
                  <a:gd name="T40" fmla="*/ 21 w 36"/>
                  <a:gd name="T41" fmla="*/ 47 h 47"/>
                  <a:gd name="T42" fmla="*/ 25 w 36"/>
                  <a:gd name="T43" fmla="*/ 45 h 47"/>
                  <a:gd name="T44" fmla="*/ 27 w 36"/>
                  <a:gd name="T45" fmla="*/ 46 h 47"/>
                  <a:gd name="T46" fmla="*/ 27 w 36"/>
                  <a:gd name="T47" fmla="*/ 42 h 47"/>
                  <a:gd name="T48" fmla="*/ 31 w 36"/>
                  <a:gd name="T49" fmla="*/ 39 h 47"/>
                  <a:gd name="T50" fmla="*/ 24 w 36"/>
                  <a:gd name="T51" fmla="*/ 29 h 47"/>
                  <a:gd name="T52" fmla="*/ 32 w 36"/>
                  <a:gd name="T53" fmla="*/ 24 h 47"/>
                  <a:gd name="T54" fmla="*/ 34 w 36"/>
                  <a:gd name="T55" fmla="*/ 2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6" h="47">
                    <a:moveTo>
                      <a:pt x="34" y="26"/>
                    </a:moveTo>
                    <a:cubicBezTo>
                      <a:pt x="36" y="23"/>
                      <a:pt x="34" y="22"/>
                      <a:pt x="34" y="20"/>
                    </a:cubicBezTo>
                    <a:cubicBezTo>
                      <a:pt x="34" y="18"/>
                      <a:pt x="32" y="14"/>
                      <a:pt x="32" y="13"/>
                    </a:cubicBezTo>
                    <a:cubicBezTo>
                      <a:pt x="33" y="10"/>
                      <a:pt x="30" y="1"/>
                      <a:pt x="25" y="4"/>
                    </a:cubicBezTo>
                    <a:cubicBezTo>
                      <a:pt x="25" y="4"/>
                      <a:pt x="26" y="3"/>
                      <a:pt x="26" y="3"/>
                    </a:cubicBezTo>
                    <a:cubicBezTo>
                      <a:pt x="24" y="4"/>
                      <a:pt x="22" y="7"/>
                      <a:pt x="19" y="6"/>
                    </a:cubicBezTo>
                    <a:cubicBezTo>
                      <a:pt x="19" y="5"/>
                      <a:pt x="19" y="4"/>
                      <a:pt x="20" y="4"/>
                    </a:cubicBezTo>
                    <a:cubicBezTo>
                      <a:pt x="14" y="3"/>
                      <a:pt x="16" y="0"/>
                      <a:pt x="11" y="0"/>
                    </a:cubicBezTo>
                    <a:cubicBezTo>
                      <a:pt x="13" y="3"/>
                      <a:pt x="9" y="4"/>
                      <a:pt x="12" y="7"/>
                    </a:cubicBezTo>
                    <a:cubicBezTo>
                      <a:pt x="10" y="7"/>
                      <a:pt x="10" y="8"/>
                      <a:pt x="11" y="10"/>
                    </a:cubicBezTo>
                    <a:cubicBezTo>
                      <a:pt x="10" y="10"/>
                      <a:pt x="10" y="9"/>
                      <a:pt x="10" y="9"/>
                    </a:cubicBezTo>
                    <a:cubicBezTo>
                      <a:pt x="10" y="9"/>
                      <a:pt x="9" y="9"/>
                      <a:pt x="9" y="10"/>
                    </a:cubicBezTo>
                    <a:cubicBezTo>
                      <a:pt x="8" y="6"/>
                      <a:pt x="2" y="9"/>
                      <a:pt x="6" y="11"/>
                    </a:cubicBezTo>
                    <a:cubicBezTo>
                      <a:pt x="3" y="10"/>
                      <a:pt x="5" y="14"/>
                      <a:pt x="3" y="15"/>
                    </a:cubicBezTo>
                    <a:cubicBezTo>
                      <a:pt x="5" y="17"/>
                      <a:pt x="3" y="20"/>
                      <a:pt x="0" y="19"/>
                    </a:cubicBezTo>
                    <a:cubicBezTo>
                      <a:pt x="0" y="21"/>
                      <a:pt x="0" y="24"/>
                      <a:pt x="0" y="26"/>
                    </a:cubicBezTo>
                    <a:cubicBezTo>
                      <a:pt x="0" y="27"/>
                      <a:pt x="0" y="30"/>
                      <a:pt x="1" y="31"/>
                    </a:cubicBezTo>
                    <a:cubicBezTo>
                      <a:pt x="3" y="36"/>
                      <a:pt x="3" y="36"/>
                      <a:pt x="8" y="37"/>
                    </a:cubicBezTo>
                    <a:cubicBezTo>
                      <a:pt x="7" y="40"/>
                      <a:pt x="6" y="43"/>
                      <a:pt x="6" y="45"/>
                    </a:cubicBezTo>
                    <a:cubicBezTo>
                      <a:pt x="8" y="45"/>
                      <a:pt x="13" y="46"/>
                      <a:pt x="15" y="46"/>
                    </a:cubicBezTo>
                    <a:cubicBezTo>
                      <a:pt x="16" y="45"/>
                      <a:pt x="18" y="47"/>
                      <a:pt x="21" y="47"/>
                    </a:cubicBezTo>
                    <a:cubicBezTo>
                      <a:pt x="22" y="46"/>
                      <a:pt x="23" y="46"/>
                      <a:pt x="25" y="45"/>
                    </a:cubicBezTo>
                    <a:cubicBezTo>
                      <a:pt x="26" y="45"/>
                      <a:pt x="26" y="46"/>
                      <a:pt x="27" y="46"/>
                    </a:cubicBezTo>
                    <a:cubicBezTo>
                      <a:pt x="29" y="45"/>
                      <a:pt x="27" y="43"/>
                      <a:pt x="27" y="42"/>
                    </a:cubicBezTo>
                    <a:cubicBezTo>
                      <a:pt x="28" y="41"/>
                      <a:pt x="30" y="40"/>
                      <a:pt x="31" y="39"/>
                    </a:cubicBezTo>
                    <a:cubicBezTo>
                      <a:pt x="27" y="36"/>
                      <a:pt x="26" y="34"/>
                      <a:pt x="24" y="29"/>
                    </a:cubicBezTo>
                    <a:cubicBezTo>
                      <a:pt x="26" y="31"/>
                      <a:pt x="33" y="27"/>
                      <a:pt x="32" y="24"/>
                    </a:cubicBezTo>
                    <a:cubicBezTo>
                      <a:pt x="33" y="25"/>
                      <a:pt x="34" y="25"/>
                      <a:pt x="3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7" name="Freeform 357"/>
              <p:cNvSpPr>
                <a:spLocks noEditPoints="1"/>
              </p:cNvSpPr>
              <p:nvPr/>
            </p:nvSpPr>
            <p:spPr bwMode="auto">
              <a:xfrm>
                <a:off x="2888" y="1391"/>
                <a:ext cx="64" cy="86"/>
              </a:xfrm>
              <a:custGeom>
                <a:avLst/>
                <a:gdLst>
                  <a:gd name="T0" fmla="*/ 16 w 37"/>
                  <a:gd name="T1" fmla="*/ 49 h 50"/>
                  <a:gd name="T2" fmla="*/ 7 w 37"/>
                  <a:gd name="T3" fmla="*/ 48 h 50"/>
                  <a:gd name="T4" fmla="*/ 8 w 37"/>
                  <a:gd name="T5" fmla="*/ 40 h 50"/>
                  <a:gd name="T6" fmla="*/ 0 w 37"/>
                  <a:gd name="T7" fmla="*/ 20 h 50"/>
                  <a:gd name="T8" fmla="*/ 3 w 37"/>
                  <a:gd name="T9" fmla="*/ 18 h 50"/>
                  <a:gd name="T10" fmla="*/ 4 w 37"/>
                  <a:gd name="T11" fmla="*/ 14 h 50"/>
                  <a:gd name="T12" fmla="*/ 8 w 37"/>
                  <a:gd name="T13" fmla="*/ 9 h 50"/>
                  <a:gd name="T14" fmla="*/ 10 w 37"/>
                  <a:gd name="T15" fmla="*/ 10 h 50"/>
                  <a:gd name="T16" fmla="*/ 11 w 37"/>
                  <a:gd name="T17" fmla="*/ 5 h 50"/>
                  <a:gd name="T18" fmla="*/ 12 w 37"/>
                  <a:gd name="T19" fmla="*/ 1 h 50"/>
                  <a:gd name="T20" fmla="*/ 23 w 37"/>
                  <a:gd name="T21" fmla="*/ 5 h 50"/>
                  <a:gd name="T22" fmla="*/ 21 w 37"/>
                  <a:gd name="T23" fmla="*/ 7 h 50"/>
                  <a:gd name="T24" fmla="*/ 31 w 37"/>
                  <a:gd name="T25" fmla="*/ 0 h 50"/>
                  <a:gd name="T26" fmla="*/ 34 w 37"/>
                  <a:gd name="T27" fmla="*/ 15 h 50"/>
                  <a:gd name="T28" fmla="*/ 36 w 37"/>
                  <a:gd name="T29" fmla="*/ 24 h 50"/>
                  <a:gd name="T30" fmla="*/ 35 w 37"/>
                  <a:gd name="T31" fmla="*/ 29 h 50"/>
                  <a:gd name="T32" fmla="*/ 27 w 37"/>
                  <a:gd name="T33" fmla="*/ 33 h 50"/>
                  <a:gd name="T34" fmla="*/ 33 w 37"/>
                  <a:gd name="T35" fmla="*/ 42 h 50"/>
                  <a:gd name="T36" fmla="*/ 30 w 37"/>
                  <a:gd name="T37" fmla="*/ 45 h 50"/>
                  <a:gd name="T38" fmla="*/ 26 w 37"/>
                  <a:gd name="T39" fmla="*/ 48 h 50"/>
                  <a:gd name="T40" fmla="*/ 21 w 37"/>
                  <a:gd name="T41" fmla="*/ 50 h 50"/>
                  <a:gd name="T42" fmla="*/ 21 w 37"/>
                  <a:gd name="T43" fmla="*/ 48 h 50"/>
                  <a:gd name="T44" fmla="*/ 27 w 37"/>
                  <a:gd name="T45" fmla="*/ 46 h 50"/>
                  <a:gd name="T46" fmla="*/ 28 w 37"/>
                  <a:gd name="T47" fmla="*/ 43 h 50"/>
                  <a:gd name="T48" fmla="*/ 24 w 37"/>
                  <a:gd name="T49" fmla="*/ 32 h 50"/>
                  <a:gd name="T50" fmla="*/ 26 w 37"/>
                  <a:gd name="T51" fmla="*/ 31 h 50"/>
                  <a:gd name="T52" fmla="*/ 32 w 37"/>
                  <a:gd name="T53" fmla="*/ 24 h 50"/>
                  <a:gd name="T54" fmla="*/ 35 w 37"/>
                  <a:gd name="T55" fmla="*/ 26 h 50"/>
                  <a:gd name="T56" fmla="*/ 33 w 37"/>
                  <a:gd name="T57" fmla="*/ 19 h 50"/>
                  <a:gd name="T58" fmla="*/ 27 w 37"/>
                  <a:gd name="T59" fmla="*/ 7 h 50"/>
                  <a:gd name="T60" fmla="*/ 19 w 37"/>
                  <a:gd name="T61" fmla="*/ 9 h 50"/>
                  <a:gd name="T62" fmla="*/ 19 w 37"/>
                  <a:gd name="T63" fmla="*/ 7 h 50"/>
                  <a:gd name="T64" fmla="*/ 14 w 37"/>
                  <a:gd name="T65" fmla="*/ 3 h 50"/>
                  <a:gd name="T66" fmla="*/ 16 w 37"/>
                  <a:gd name="T67" fmla="*/ 10 h 50"/>
                  <a:gd name="T68" fmla="*/ 13 w 37"/>
                  <a:gd name="T69" fmla="*/ 12 h 50"/>
                  <a:gd name="T70" fmla="*/ 10 w 37"/>
                  <a:gd name="T71" fmla="*/ 12 h 50"/>
                  <a:gd name="T72" fmla="*/ 8 w 37"/>
                  <a:gd name="T73" fmla="*/ 11 h 50"/>
                  <a:gd name="T74" fmla="*/ 7 w 37"/>
                  <a:gd name="T75" fmla="*/ 14 h 50"/>
                  <a:gd name="T76" fmla="*/ 5 w 37"/>
                  <a:gd name="T77" fmla="*/ 17 h 50"/>
                  <a:gd name="T78" fmla="*/ 2 w 37"/>
                  <a:gd name="T79" fmla="*/ 28 h 50"/>
                  <a:gd name="T80" fmla="*/ 11 w 37"/>
                  <a:gd name="T81" fmla="*/ 39 h 50"/>
                  <a:gd name="T82" fmla="*/ 8 w 37"/>
                  <a:gd name="T83" fmla="*/ 46 h 50"/>
                  <a:gd name="T84" fmla="*/ 16 w 37"/>
                  <a:gd name="T85" fmla="*/ 4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7" h="50">
                    <a:moveTo>
                      <a:pt x="21" y="50"/>
                    </a:moveTo>
                    <a:cubicBezTo>
                      <a:pt x="20" y="50"/>
                      <a:pt x="19" y="49"/>
                      <a:pt x="18" y="49"/>
                    </a:cubicBezTo>
                    <a:cubicBezTo>
                      <a:pt x="17" y="49"/>
                      <a:pt x="16" y="49"/>
                      <a:pt x="16" y="49"/>
                    </a:cubicBezTo>
                    <a:cubicBezTo>
                      <a:pt x="15" y="49"/>
                      <a:pt x="13" y="49"/>
                      <a:pt x="11" y="49"/>
                    </a:cubicBezTo>
                    <a:cubicBezTo>
                      <a:pt x="10" y="49"/>
                      <a:pt x="8" y="48"/>
                      <a:pt x="8" y="48"/>
                    </a:cubicBezTo>
                    <a:cubicBezTo>
                      <a:pt x="7" y="48"/>
                      <a:pt x="7" y="48"/>
                      <a:pt x="7" y="48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6" y="45"/>
                      <a:pt x="7" y="43"/>
                      <a:pt x="8" y="40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3" y="39"/>
                      <a:pt x="3" y="38"/>
                      <a:pt x="1" y="33"/>
                    </a:cubicBezTo>
                    <a:cubicBezTo>
                      <a:pt x="0" y="32"/>
                      <a:pt x="0" y="28"/>
                      <a:pt x="0" y="28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3" y="21"/>
                      <a:pt x="4" y="20"/>
                      <a:pt x="4" y="19"/>
                    </a:cubicBezTo>
                    <a:cubicBezTo>
                      <a:pt x="4" y="19"/>
                      <a:pt x="4" y="18"/>
                      <a:pt x="3" y="18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4" y="16"/>
                      <a:pt x="4" y="15"/>
                      <a:pt x="4" y="14"/>
                    </a:cubicBezTo>
                    <a:cubicBezTo>
                      <a:pt x="4" y="14"/>
                      <a:pt x="4" y="13"/>
                      <a:pt x="5" y="12"/>
                    </a:cubicBezTo>
                    <a:cubicBezTo>
                      <a:pt x="5" y="12"/>
                      <a:pt x="5" y="11"/>
                      <a:pt x="5" y="11"/>
                    </a:cubicBezTo>
                    <a:cubicBezTo>
                      <a:pt x="5" y="10"/>
                      <a:pt x="6" y="9"/>
                      <a:pt x="8" y="9"/>
                    </a:cubicBezTo>
                    <a:cubicBezTo>
                      <a:pt x="9" y="9"/>
                      <a:pt x="10" y="9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0"/>
                      <a:pt x="11" y="9"/>
                      <a:pt x="11" y="9"/>
                    </a:cubicBezTo>
                    <a:cubicBezTo>
                      <a:pt x="11" y="9"/>
                      <a:pt x="11" y="8"/>
                      <a:pt x="12" y="8"/>
                    </a:cubicBezTo>
                    <a:cubicBezTo>
                      <a:pt x="11" y="7"/>
                      <a:pt x="11" y="6"/>
                      <a:pt x="11" y="5"/>
                    </a:cubicBezTo>
                    <a:cubicBezTo>
                      <a:pt x="12" y="4"/>
                      <a:pt x="12" y="3"/>
                      <a:pt x="11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5" y="1"/>
                      <a:pt x="16" y="2"/>
                      <a:pt x="17" y="3"/>
                    </a:cubicBezTo>
                    <a:cubicBezTo>
                      <a:pt x="18" y="4"/>
                      <a:pt x="18" y="4"/>
                      <a:pt x="21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1" y="6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3" y="7"/>
                      <a:pt x="24" y="6"/>
                      <a:pt x="25" y="5"/>
                    </a:cubicBezTo>
                    <a:cubicBezTo>
                      <a:pt x="26" y="5"/>
                      <a:pt x="26" y="4"/>
                      <a:pt x="26" y="4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30" y="4"/>
                      <a:pt x="31" y="5"/>
                      <a:pt x="32" y="6"/>
                    </a:cubicBezTo>
                    <a:cubicBezTo>
                      <a:pt x="34" y="9"/>
                      <a:pt x="35" y="13"/>
                      <a:pt x="34" y="15"/>
                    </a:cubicBezTo>
                    <a:cubicBezTo>
                      <a:pt x="34" y="16"/>
                      <a:pt x="35" y="17"/>
                      <a:pt x="35" y="18"/>
                    </a:cubicBezTo>
                    <a:cubicBezTo>
                      <a:pt x="35" y="20"/>
                      <a:pt x="36" y="21"/>
                      <a:pt x="36" y="22"/>
                    </a:cubicBezTo>
                    <a:cubicBezTo>
                      <a:pt x="36" y="22"/>
                      <a:pt x="36" y="23"/>
                      <a:pt x="36" y="24"/>
                    </a:cubicBezTo>
                    <a:cubicBezTo>
                      <a:pt x="37" y="25"/>
                      <a:pt x="37" y="26"/>
                      <a:pt x="36" y="29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4" y="28"/>
                      <a:pt x="33" y="29"/>
                      <a:pt x="33" y="29"/>
                    </a:cubicBezTo>
                    <a:cubicBezTo>
                      <a:pt x="31" y="31"/>
                      <a:pt x="29" y="32"/>
                      <a:pt x="27" y="33"/>
                    </a:cubicBezTo>
                    <a:cubicBezTo>
                      <a:pt x="28" y="36"/>
                      <a:pt x="30" y="37"/>
                      <a:pt x="33" y="40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3" y="42"/>
                      <a:pt x="33" y="42"/>
                      <a:pt x="33" y="42"/>
                    </a:cubicBezTo>
                    <a:cubicBezTo>
                      <a:pt x="32" y="42"/>
                      <a:pt x="32" y="42"/>
                      <a:pt x="31" y="42"/>
                    </a:cubicBezTo>
                    <a:cubicBezTo>
                      <a:pt x="31" y="43"/>
                      <a:pt x="30" y="44"/>
                      <a:pt x="29" y="44"/>
                    </a:cubicBezTo>
                    <a:cubicBezTo>
                      <a:pt x="29" y="44"/>
                      <a:pt x="29" y="45"/>
                      <a:pt x="30" y="45"/>
                    </a:cubicBezTo>
                    <a:cubicBezTo>
                      <a:pt x="30" y="46"/>
                      <a:pt x="30" y="48"/>
                      <a:pt x="29" y="48"/>
                    </a:cubicBezTo>
                    <a:cubicBezTo>
                      <a:pt x="28" y="49"/>
                      <a:pt x="27" y="49"/>
                      <a:pt x="27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5" y="49"/>
                    </a:cubicBezTo>
                    <a:cubicBezTo>
                      <a:pt x="24" y="49"/>
                      <a:pt x="23" y="49"/>
                      <a:pt x="22" y="50"/>
                    </a:cubicBezTo>
                    <a:cubicBezTo>
                      <a:pt x="21" y="50"/>
                      <a:pt x="21" y="50"/>
                      <a:pt x="21" y="50"/>
                    </a:cubicBezTo>
                    <a:close/>
                    <a:moveTo>
                      <a:pt x="16" y="47"/>
                    </a:moveTo>
                    <a:cubicBezTo>
                      <a:pt x="17" y="47"/>
                      <a:pt x="18" y="47"/>
                      <a:pt x="19" y="47"/>
                    </a:cubicBezTo>
                    <a:cubicBezTo>
                      <a:pt x="20" y="48"/>
                      <a:pt x="21" y="48"/>
                      <a:pt x="21" y="48"/>
                    </a:cubicBezTo>
                    <a:cubicBezTo>
                      <a:pt x="22" y="47"/>
                      <a:pt x="23" y="47"/>
                      <a:pt x="24" y="47"/>
                    </a:cubicBezTo>
                    <a:cubicBezTo>
                      <a:pt x="24" y="47"/>
                      <a:pt x="25" y="46"/>
                      <a:pt x="25" y="46"/>
                    </a:cubicBezTo>
                    <a:cubicBezTo>
                      <a:pt x="26" y="46"/>
                      <a:pt x="27" y="46"/>
                      <a:pt x="27" y="46"/>
                    </a:cubicBezTo>
                    <a:cubicBezTo>
                      <a:pt x="28" y="47"/>
                      <a:pt x="28" y="47"/>
                      <a:pt x="28" y="47"/>
                    </a:cubicBezTo>
                    <a:cubicBezTo>
                      <a:pt x="28" y="47"/>
                      <a:pt x="28" y="46"/>
                      <a:pt x="28" y="46"/>
                    </a:cubicBezTo>
                    <a:cubicBezTo>
                      <a:pt x="27" y="45"/>
                      <a:pt x="27" y="44"/>
                      <a:pt x="28" y="43"/>
                    </a:cubicBezTo>
                    <a:cubicBezTo>
                      <a:pt x="28" y="42"/>
                      <a:pt x="29" y="42"/>
                      <a:pt x="30" y="41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28" y="38"/>
                      <a:pt x="26" y="36"/>
                      <a:pt x="24" y="32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8" y="31"/>
                      <a:pt x="30" y="29"/>
                      <a:pt x="31" y="28"/>
                    </a:cubicBezTo>
                    <a:cubicBezTo>
                      <a:pt x="32" y="27"/>
                      <a:pt x="32" y="27"/>
                      <a:pt x="32" y="26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34" y="26"/>
                      <a:pt x="34" y="26"/>
                      <a:pt x="35" y="26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5" y="26"/>
                      <a:pt x="35" y="25"/>
                      <a:pt x="35" y="24"/>
                    </a:cubicBezTo>
                    <a:cubicBezTo>
                      <a:pt x="34" y="24"/>
                      <a:pt x="34" y="23"/>
                      <a:pt x="34" y="22"/>
                    </a:cubicBezTo>
                    <a:cubicBezTo>
                      <a:pt x="34" y="21"/>
                      <a:pt x="33" y="20"/>
                      <a:pt x="33" y="19"/>
                    </a:cubicBezTo>
                    <a:cubicBezTo>
                      <a:pt x="32" y="16"/>
                      <a:pt x="32" y="15"/>
                      <a:pt x="32" y="15"/>
                    </a:cubicBezTo>
                    <a:cubicBezTo>
                      <a:pt x="33" y="13"/>
                      <a:pt x="32" y="10"/>
                      <a:pt x="30" y="8"/>
                    </a:cubicBezTo>
                    <a:cubicBezTo>
                      <a:pt x="30" y="7"/>
                      <a:pt x="28" y="6"/>
                      <a:pt x="27" y="7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2" y="9"/>
                      <a:pt x="21" y="9"/>
                      <a:pt x="19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7" y="6"/>
                      <a:pt x="16" y="5"/>
                      <a:pt x="16" y="4"/>
                    </a:cubicBezTo>
                    <a:cubicBezTo>
                      <a:pt x="15" y="4"/>
                      <a:pt x="15" y="3"/>
                      <a:pt x="14" y="3"/>
                    </a:cubicBezTo>
                    <a:cubicBezTo>
                      <a:pt x="14" y="4"/>
                      <a:pt x="14" y="5"/>
                      <a:pt x="13" y="5"/>
                    </a:cubicBezTo>
                    <a:cubicBezTo>
                      <a:pt x="13" y="6"/>
                      <a:pt x="13" y="7"/>
                      <a:pt x="14" y="8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0"/>
                    </a:cubicBezTo>
                    <a:cubicBezTo>
                      <a:pt x="12" y="10"/>
                      <a:pt x="12" y="11"/>
                      <a:pt x="13" y="1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1"/>
                      <a:pt x="8" y="11"/>
                      <a:pt x="8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4"/>
                      <a:pt x="7" y="14"/>
                      <a:pt x="6" y="14"/>
                    </a:cubicBezTo>
                    <a:cubicBezTo>
                      <a:pt x="6" y="14"/>
                      <a:pt x="6" y="15"/>
                      <a:pt x="6" y="15"/>
                    </a:cubicBezTo>
                    <a:cubicBezTo>
                      <a:pt x="6" y="15"/>
                      <a:pt x="6" y="16"/>
                      <a:pt x="5" y="17"/>
                    </a:cubicBezTo>
                    <a:cubicBezTo>
                      <a:pt x="6" y="18"/>
                      <a:pt x="6" y="19"/>
                      <a:pt x="6" y="20"/>
                    </a:cubicBezTo>
                    <a:cubicBezTo>
                      <a:pt x="5" y="21"/>
                      <a:pt x="4" y="23"/>
                      <a:pt x="2" y="22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" y="30"/>
                      <a:pt x="2" y="32"/>
                      <a:pt x="3" y="33"/>
                    </a:cubicBezTo>
                    <a:cubicBezTo>
                      <a:pt x="4" y="37"/>
                      <a:pt x="5" y="37"/>
                      <a:pt x="10" y="38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40"/>
                      <a:pt x="10" y="41"/>
                      <a:pt x="10" y="41"/>
                    </a:cubicBezTo>
                    <a:cubicBezTo>
                      <a:pt x="9" y="43"/>
                      <a:pt x="8" y="45"/>
                      <a:pt x="8" y="46"/>
                    </a:cubicBezTo>
                    <a:cubicBezTo>
                      <a:pt x="9" y="46"/>
                      <a:pt x="10" y="47"/>
                      <a:pt x="11" y="47"/>
                    </a:cubicBezTo>
                    <a:cubicBezTo>
                      <a:pt x="13" y="47"/>
                      <a:pt x="15" y="47"/>
                      <a:pt x="15" y="47"/>
                    </a:cubicBezTo>
                    <a:cubicBezTo>
                      <a:pt x="16" y="47"/>
                      <a:pt x="16" y="47"/>
                      <a:pt x="16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8" name="Freeform 358"/>
              <p:cNvSpPr/>
              <p:nvPr/>
            </p:nvSpPr>
            <p:spPr bwMode="auto">
              <a:xfrm>
                <a:off x="2945" y="1389"/>
                <a:ext cx="67" cy="69"/>
              </a:xfrm>
              <a:custGeom>
                <a:avLst/>
                <a:gdLst>
                  <a:gd name="T0" fmla="*/ 37 w 39"/>
                  <a:gd name="T1" fmla="*/ 9 h 40"/>
                  <a:gd name="T2" fmla="*/ 38 w 39"/>
                  <a:gd name="T3" fmla="*/ 17 h 40"/>
                  <a:gd name="T4" fmla="*/ 36 w 39"/>
                  <a:gd name="T5" fmla="*/ 20 h 40"/>
                  <a:gd name="T6" fmla="*/ 37 w 39"/>
                  <a:gd name="T7" fmla="*/ 24 h 40"/>
                  <a:gd name="T8" fmla="*/ 39 w 39"/>
                  <a:gd name="T9" fmla="*/ 30 h 40"/>
                  <a:gd name="T10" fmla="*/ 34 w 39"/>
                  <a:gd name="T11" fmla="*/ 38 h 40"/>
                  <a:gd name="T12" fmla="*/ 33 w 39"/>
                  <a:gd name="T13" fmla="*/ 40 h 40"/>
                  <a:gd name="T14" fmla="*/ 29 w 39"/>
                  <a:gd name="T15" fmla="*/ 38 h 40"/>
                  <a:gd name="T16" fmla="*/ 22 w 39"/>
                  <a:gd name="T17" fmla="*/ 37 h 40"/>
                  <a:gd name="T18" fmla="*/ 16 w 39"/>
                  <a:gd name="T19" fmla="*/ 35 h 40"/>
                  <a:gd name="T20" fmla="*/ 10 w 39"/>
                  <a:gd name="T21" fmla="*/ 33 h 40"/>
                  <a:gd name="T22" fmla="*/ 2 w 39"/>
                  <a:gd name="T23" fmla="*/ 29 h 40"/>
                  <a:gd name="T24" fmla="*/ 1 w 39"/>
                  <a:gd name="T25" fmla="*/ 19 h 40"/>
                  <a:gd name="T26" fmla="*/ 0 w 39"/>
                  <a:gd name="T27" fmla="*/ 16 h 40"/>
                  <a:gd name="T28" fmla="*/ 0 w 39"/>
                  <a:gd name="T29" fmla="*/ 10 h 40"/>
                  <a:gd name="T30" fmla="*/ 1 w 39"/>
                  <a:gd name="T31" fmla="*/ 11 h 40"/>
                  <a:gd name="T32" fmla="*/ 2 w 39"/>
                  <a:gd name="T33" fmla="*/ 10 h 40"/>
                  <a:gd name="T34" fmla="*/ 1 w 39"/>
                  <a:gd name="T35" fmla="*/ 10 h 40"/>
                  <a:gd name="T36" fmla="*/ 18 w 39"/>
                  <a:gd name="T37" fmla="*/ 5 h 40"/>
                  <a:gd name="T38" fmla="*/ 17 w 39"/>
                  <a:gd name="T39" fmla="*/ 4 h 40"/>
                  <a:gd name="T40" fmla="*/ 21 w 39"/>
                  <a:gd name="T41" fmla="*/ 6 h 40"/>
                  <a:gd name="T42" fmla="*/ 27 w 39"/>
                  <a:gd name="T43" fmla="*/ 7 h 40"/>
                  <a:gd name="T44" fmla="*/ 37 w 39"/>
                  <a:gd name="T45" fmla="*/ 9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9" h="40">
                    <a:moveTo>
                      <a:pt x="37" y="9"/>
                    </a:moveTo>
                    <a:cubicBezTo>
                      <a:pt x="37" y="12"/>
                      <a:pt x="39" y="15"/>
                      <a:pt x="38" y="17"/>
                    </a:cubicBezTo>
                    <a:cubicBezTo>
                      <a:pt x="38" y="18"/>
                      <a:pt x="36" y="19"/>
                      <a:pt x="36" y="20"/>
                    </a:cubicBezTo>
                    <a:cubicBezTo>
                      <a:pt x="36" y="20"/>
                      <a:pt x="37" y="23"/>
                      <a:pt x="37" y="24"/>
                    </a:cubicBezTo>
                    <a:cubicBezTo>
                      <a:pt x="37" y="26"/>
                      <a:pt x="39" y="28"/>
                      <a:pt x="39" y="30"/>
                    </a:cubicBezTo>
                    <a:cubicBezTo>
                      <a:pt x="39" y="31"/>
                      <a:pt x="35" y="37"/>
                      <a:pt x="34" y="38"/>
                    </a:cubicBezTo>
                    <a:cubicBezTo>
                      <a:pt x="33" y="39"/>
                      <a:pt x="35" y="39"/>
                      <a:pt x="33" y="40"/>
                    </a:cubicBezTo>
                    <a:cubicBezTo>
                      <a:pt x="32" y="40"/>
                      <a:pt x="30" y="38"/>
                      <a:pt x="29" y="38"/>
                    </a:cubicBezTo>
                    <a:cubicBezTo>
                      <a:pt x="27" y="36"/>
                      <a:pt x="24" y="40"/>
                      <a:pt x="22" y="37"/>
                    </a:cubicBezTo>
                    <a:cubicBezTo>
                      <a:pt x="21" y="37"/>
                      <a:pt x="17" y="37"/>
                      <a:pt x="16" y="35"/>
                    </a:cubicBezTo>
                    <a:cubicBezTo>
                      <a:pt x="14" y="34"/>
                      <a:pt x="12" y="30"/>
                      <a:pt x="10" y="33"/>
                    </a:cubicBezTo>
                    <a:cubicBezTo>
                      <a:pt x="8" y="31"/>
                      <a:pt x="5" y="27"/>
                      <a:pt x="2" y="29"/>
                    </a:cubicBezTo>
                    <a:cubicBezTo>
                      <a:pt x="4" y="26"/>
                      <a:pt x="2" y="22"/>
                      <a:pt x="1" y="19"/>
                    </a:cubicBezTo>
                    <a:cubicBezTo>
                      <a:pt x="1" y="18"/>
                      <a:pt x="0" y="17"/>
                      <a:pt x="0" y="16"/>
                    </a:cubicBezTo>
                    <a:cubicBezTo>
                      <a:pt x="1" y="14"/>
                      <a:pt x="1" y="12"/>
                      <a:pt x="0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2" y="10"/>
                      <a:pt x="2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2" y="8"/>
                      <a:pt x="17" y="0"/>
                      <a:pt x="18" y="5"/>
                    </a:cubicBezTo>
                    <a:cubicBezTo>
                      <a:pt x="18" y="4"/>
                      <a:pt x="17" y="4"/>
                      <a:pt x="17" y="4"/>
                    </a:cubicBezTo>
                    <a:cubicBezTo>
                      <a:pt x="17" y="7"/>
                      <a:pt x="19" y="7"/>
                      <a:pt x="21" y="6"/>
                    </a:cubicBezTo>
                    <a:cubicBezTo>
                      <a:pt x="23" y="5"/>
                      <a:pt x="25" y="6"/>
                      <a:pt x="27" y="7"/>
                    </a:cubicBezTo>
                    <a:cubicBezTo>
                      <a:pt x="30" y="7"/>
                      <a:pt x="36" y="5"/>
                      <a:pt x="37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9" name="Freeform 359"/>
              <p:cNvSpPr>
                <a:spLocks noEditPoints="1"/>
              </p:cNvSpPr>
              <p:nvPr/>
            </p:nvSpPr>
            <p:spPr bwMode="auto">
              <a:xfrm>
                <a:off x="2942" y="1393"/>
                <a:ext cx="72" cy="67"/>
              </a:xfrm>
              <a:custGeom>
                <a:avLst/>
                <a:gdLst>
                  <a:gd name="T0" fmla="*/ 32 w 42"/>
                  <a:gd name="T1" fmla="*/ 37 h 39"/>
                  <a:gd name="T2" fmla="*/ 28 w 42"/>
                  <a:gd name="T3" fmla="*/ 37 h 39"/>
                  <a:gd name="T4" fmla="*/ 21 w 42"/>
                  <a:gd name="T5" fmla="*/ 36 h 39"/>
                  <a:gd name="T6" fmla="*/ 16 w 42"/>
                  <a:gd name="T7" fmla="*/ 33 h 39"/>
                  <a:gd name="T8" fmla="*/ 13 w 42"/>
                  <a:gd name="T9" fmla="*/ 32 h 39"/>
                  <a:gd name="T10" fmla="*/ 12 w 42"/>
                  <a:gd name="T11" fmla="*/ 32 h 39"/>
                  <a:gd name="T12" fmla="*/ 5 w 42"/>
                  <a:gd name="T13" fmla="*/ 28 h 39"/>
                  <a:gd name="T14" fmla="*/ 3 w 42"/>
                  <a:gd name="T15" fmla="*/ 27 h 39"/>
                  <a:gd name="T16" fmla="*/ 2 w 42"/>
                  <a:gd name="T17" fmla="*/ 17 h 39"/>
                  <a:gd name="T18" fmla="*/ 1 w 42"/>
                  <a:gd name="T19" fmla="*/ 14 h 39"/>
                  <a:gd name="T20" fmla="*/ 1 w 42"/>
                  <a:gd name="T21" fmla="*/ 9 h 39"/>
                  <a:gd name="T22" fmla="*/ 1 w 42"/>
                  <a:gd name="T23" fmla="*/ 8 h 39"/>
                  <a:gd name="T24" fmla="*/ 2 w 42"/>
                  <a:gd name="T25" fmla="*/ 7 h 39"/>
                  <a:gd name="T26" fmla="*/ 18 w 42"/>
                  <a:gd name="T27" fmla="*/ 0 h 39"/>
                  <a:gd name="T28" fmla="*/ 22 w 42"/>
                  <a:gd name="T29" fmla="*/ 3 h 39"/>
                  <a:gd name="T30" fmla="*/ 23 w 42"/>
                  <a:gd name="T31" fmla="*/ 3 h 39"/>
                  <a:gd name="T32" fmla="*/ 29 w 42"/>
                  <a:gd name="T33" fmla="*/ 4 h 39"/>
                  <a:gd name="T34" fmla="*/ 29 w 42"/>
                  <a:gd name="T35" fmla="*/ 4 h 39"/>
                  <a:gd name="T36" fmla="*/ 34 w 42"/>
                  <a:gd name="T37" fmla="*/ 3 h 39"/>
                  <a:gd name="T38" fmla="*/ 41 w 42"/>
                  <a:gd name="T39" fmla="*/ 10 h 39"/>
                  <a:gd name="T40" fmla="*/ 40 w 42"/>
                  <a:gd name="T41" fmla="*/ 17 h 39"/>
                  <a:gd name="T42" fmla="*/ 39 w 42"/>
                  <a:gd name="T43" fmla="*/ 19 h 39"/>
                  <a:gd name="T44" fmla="*/ 41 w 42"/>
                  <a:gd name="T45" fmla="*/ 25 h 39"/>
                  <a:gd name="T46" fmla="*/ 37 w 42"/>
                  <a:gd name="T47" fmla="*/ 36 h 39"/>
                  <a:gd name="T48" fmla="*/ 35 w 42"/>
                  <a:gd name="T49" fmla="*/ 39 h 39"/>
                  <a:gd name="T50" fmla="*/ 32 w 42"/>
                  <a:gd name="T51" fmla="*/ 35 h 39"/>
                  <a:gd name="T52" fmla="*/ 35 w 42"/>
                  <a:gd name="T53" fmla="*/ 37 h 39"/>
                  <a:gd name="T54" fmla="*/ 40 w 42"/>
                  <a:gd name="T55" fmla="*/ 28 h 39"/>
                  <a:gd name="T56" fmla="*/ 38 w 42"/>
                  <a:gd name="T57" fmla="*/ 22 h 39"/>
                  <a:gd name="T58" fmla="*/ 37 w 42"/>
                  <a:gd name="T59" fmla="*/ 18 h 39"/>
                  <a:gd name="T60" fmla="*/ 39 w 42"/>
                  <a:gd name="T61" fmla="*/ 15 h 39"/>
                  <a:gd name="T62" fmla="*/ 38 w 42"/>
                  <a:gd name="T63" fmla="*/ 7 h 39"/>
                  <a:gd name="T64" fmla="*/ 32 w 42"/>
                  <a:gd name="T65" fmla="*/ 5 h 39"/>
                  <a:gd name="T66" fmla="*/ 29 w 42"/>
                  <a:gd name="T67" fmla="*/ 6 h 39"/>
                  <a:gd name="T68" fmla="*/ 27 w 42"/>
                  <a:gd name="T69" fmla="*/ 5 h 39"/>
                  <a:gd name="T70" fmla="*/ 23 w 42"/>
                  <a:gd name="T71" fmla="*/ 5 h 39"/>
                  <a:gd name="T72" fmla="*/ 18 w 42"/>
                  <a:gd name="T73" fmla="*/ 2 h 39"/>
                  <a:gd name="T74" fmla="*/ 18 w 42"/>
                  <a:gd name="T75" fmla="*/ 2 h 39"/>
                  <a:gd name="T76" fmla="*/ 5 w 42"/>
                  <a:gd name="T77" fmla="*/ 7 h 39"/>
                  <a:gd name="T78" fmla="*/ 4 w 42"/>
                  <a:gd name="T79" fmla="*/ 9 h 39"/>
                  <a:gd name="T80" fmla="*/ 4 w 42"/>
                  <a:gd name="T81" fmla="*/ 10 h 39"/>
                  <a:gd name="T82" fmla="*/ 4 w 42"/>
                  <a:gd name="T83" fmla="*/ 15 h 39"/>
                  <a:gd name="T84" fmla="*/ 5 w 42"/>
                  <a:gd name="T85" fmla="*/ 20 h 39"/>
                  <a:gd name="T86" fmla="*/ 12 w 42"/>
                  <a:gd name="T87" fmla="*/ 29 h 39"/>
                  <a:gd name="T88" fmla="*/ 14 w 42"/>
                  <a:gd name="T89" fmla="*/ 29 h 39"/>
                  <a:gd name="T90" fmla="*/ 18 w 42"/>
                  <a:gd name="T91" fmla="*/ 32 h 39"/>
                  <a:gd name="T92" fmla="*/ 24 w 42"/>
                  <a:gd name="T93" fmla="*/ 35 h 39"/>
                  <a:gd name="T94" fmla="*/ 27 w 42"/>
                  <a:gd name="T95" fmla="*/ 35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39">
                    <a:moveTo>
                      <a:pt x="35" y="39"/>
                    </a:moveTo>
                    <a:cubicBezTo>
                      <a:pt x="34" y="39"/>
                      <a:pt x="33" y="38"/>
                      <a:pt x="32" y="37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0" y="36"/>
                      <a:pt x="29" y="37"/>
                      <a:pt x="28" y="37"/>
                    </a:cubicBezTo>
                    <a:cubicBezTo>
                      <a:pt x="26" y="38"/>
                      <a:pt x="24" y="38"/>
                      <a:pt x="23" y="36"/>
                    </a:cubicBezTo>
                    <a:cubicBezTo>
                      <a:pt x="23" y="36"/>
                      <a:pt x="22" y="36"/>
                      <a:pt x="21" y="36"/>
                    </a:cubicBezTo>
                    <a:cubicBezTo>
                      <a:pt x="20" y="35"/>
                      <a:pt x="18" y="35"/>
                      <a:pt x="17" y="34"/>
                    </a:cubicBezTo>
                    <a:cubicBezTo>
                      <a:pt x="17" y="34"/>
                      <a:pt x="16" y="33"/>
                      <a:pt x="16" y="33"/>
                    </a:cubicBezTo>
                    <a:cubicBezTo>
                      <a:pt x="15" y="32"/>
                      <a:pt x="14" y="31"/>
                      <a:pt x="14" y="31"/>
                    </a:cubicBezTo>
                    <a:cubicBezTo>
                      <a:pt x="14" y="31"/>
                      <a:pt x="14" y="31"/>
                      <a:pt x="13" y="32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9" y="29"/>
                      <a:pt x="7" y="26"/>
                      <a:pt x="5" y="28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4" y="25"/>
                      <a:pt x="4" y="23"/>
                      <a:pt x="3" y="20"/>
                    </a:cubicBezTo>
                    <a:cubicBezTo>
                      <a:pt x="3" y="19"/>
                      <a:pt x="2" y="18"/>
                      <a:pt x="2" y="17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5"/>
                      <a:pt x="1" y="15"/>
                      <a:pt x="1" y="14"/>
                    </a:cubicBezTo>
                    <a:cubicBezTo>
                      <a:pt x="2" y="12"/>
                      <a:pt x="2" y="10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" y="6"/>
                      <a:pt x="13" y="0"/>
                      <a:pt x="18" y="0"/>
                    </a:cubicBezTo>
                    <a:cubicBezTo>
                      <a:pt x="20" y="0"/>
                      <a:pt x="21" y="2"/>
                      <a:pt x="21" y="2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4" y="3"/>
                      <a:pt x="26" y="3"/>
                      <a:pt x="27" y="3"/>
                    </a:cubicBezTo>
                    <a:cubicBezTo>
                      <a:pt x="28" y="3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30" y="4"/>
                      <a:pt x="31" y="4"/>
                      <a:pt x="32" y="3"/>
                    </a:cubicBezTo>
                    <a:cubicBezTo>
                      <a:pt x="33" y="3"/>
                      <a:pt x="34" y="3"/>
                      <a:pt x="34" y="3"/>
                    </a:cubicBezTo>
                    <a:cubicBezTo>
                      <a:pt x="36" y="3"/>
                      <a:pt x="39" y="3"/>
                      <a:pt x="40" y="7"/>
                    </a:cubicBezTo>
                    <a:cubicBezTo>
                      <a:pt x="40" y="8"/>
                      <a:pt x="40" y="9"/>
                      <a:pt x="41" y="10"/>
                    </a:cubicBezTo>
                    <a:cubicBezTo>
                      <a:pt x="41" y="11"/>
                      <a:pt x="42" y="14"/>
                      <a:pt x="41" y="15"/>
                    </a:cubicBezTo>
                    <a:cubicBezTo>
                      <a:pt x="41" y="16"/>
                      <a:pt x="40" y="17"/>
                      <a:pt x="40" y="17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9"/>
                      <a:pt x="39" y="19"/>
                    </a:cubicBezTo>
                    <a:cubicBezTo>
                      <a:pt x="39" y="20"/>
                      <a:pt x="40" y="21"/>
                      <a:pt x="40" y="22"/>
                    </a:cubicBezTo>
                    <a:cubicBezTo>
                      <a:pt x="40" y="23"/>
                      <a:pt x="40" y="24"/>
                      <a:pt x="41" y="25"/>
                    </a:cubicBezTo>
                    <a:cubicBezTo>
                      <a:pt x="42" y="26"/>
                      <a:pt x="42" y="27"/>
                      <a:pt x="42" y="29"/>
                    </a:cubicBezTo>
                    <a:cubicBezTo>
                      <a:pt x="42" y="30"/>
                      <a:pt x="37" y="36"/>
                      <a:pt x="37" y="36"/>
                    </a:cubicBezTo>
                    <a:cubicBezTo>
                      <a:pt x="37" y="37"/>
                      <a:pt x="37" y="37"/>
                      <a:pt x="37" y="38"/>
                    </a:cubicBezTo>
                    <a:cubicBezTo>
                      <a:pt x="36" y="38"/>
                      <a:pt x="36" y="38"/>
                      <a:pt x="35" y="39"/>
                    </a:cubicBezTo>
                    <a:close/>
                    <a:moveTo>
                      <a:pt x="30" y="35"/>
                    </a:moveTo>
                    <a:cubicBezTo>
                      <a:pt x="31" y="35"/>
                      <a:pt x="31" y="35"/>
                      <a:pt x="32" y="35"/>
                    </a:cubicBezTo>
                    <a:cubicBezTo>
                      <a:pt x="32" y="35"/>
                      <a:pt x="32" y="35"/>
                      <a:pt x="33" y="35"/>
                    </a:cubicBezTo>
                    <a:cubicBezTo>
                      <a:pt x="33" y="36"/>
                      <a:pt x="34" y="36"/>
                      <a:pt x="35" y="37"/>
                    </a:cubicBezTo>
                    <a:cubicBezTo>
                      <a:pt x="34" y="36"/>
                      <a:pt x="35" y="36"/>
                      <a:pt x="35" y="35"/>
                    </a:cubicBezTo>
                    <a:cubicBezTo>
                      <a:pt x="36" y="34"/>
                      <a:pt x="40" y="29"/>
                      <a:pt x="40" y="28"/>
                    </a:cubicBezTo>
                    <a:cubicBezTo>
                      <a:pt x="40" y="28"/>
                      <a:pt x="40" y="26"/>
                      <a:pt x="39" y="25"/>
                    </a:cubicBezTo>
                    <a:cubicBezTo>
                      <a:pt x="38" y="24"/>
                      <a:pt x="38" y="23"/>
                      <a:pt x="38" y="22"/>
                    </a:cubicBezTo>
                    <a:cubicBezTo>
                      <a:pt x="38" y="21"/>
                      <a:pt x="38" y="20"/>
                      <a:pt x="37" y="20"/>
                    </a:cubicBezTo>
                    <a:cubicBezTo>
                      <a:pt x="37" y="19"/>
                      <a:pt x="37" y="18"/>
                      <a:pt x="37" y="18"/>
                    </a:cubicBezTo>
                    <a:cubicBezTo>
                      <a:pt x="37" y="17"/>
                      <a:pt x="38" y="16"/>
                      <a:pt x="38" y="16"/>
                    </a:cubicBezTo>
                    <a:cubicBezTo>
                      <a:pt x="39" y="16"/>
                      <a:pt x="39" y="15"/>
                      <a:pt x="39" y="15"/>
                    </a:cubicBezTo>
                    <a:cubicBezTo>
                      <a:pt x="39" y="14"/>
                      <a:pt x="39" y="12"/>
                      <a:pt x="39" y="10"/>
                    </a:cubicBezTo>
                    <a:cubicBezTo>
                      <a:pt x="39" y="9"/>
                      <a:pt x="38" y="8"/>
                      <a:pt x="38" y="7"/>
                    </a:cubicBezTo>
                    <a:cubicBezTo>
                      <a:pt x="38" y="6"/>
                      <a:pt x="37" y="5"/>
                      <a:pt x="34" y="5"/>
                    </a:cubicBezTo>
                    <a:cubicBezTo>
                      <a:pt x="34" y="5"/>
                      <a:pt x="33" y="5"/>
                      <a:pt x="32" y="5"/>
                    </a:cubicBezTo>
                    <a:cubicBezTo>
                      <a:pt x="31" y="5"/>
                      <a:pt x="30" y="6"/>
                      <a:pt x="29" y="6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8" y="6"/>
                      <a:pt x="27" y="5"/>
                      <a:pt x="27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5"/>
                      <a:pt x="21" y="6"/>
                      <a:pt x="21" y="6"/>
                    </a:cubicBezTo>
                    <a:cubicBezTo>
                      <a:pt x="18" y="6"/>
                      <a:pt x="18" y="3"/>
                      <a:pt x="18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5" y="2"/>
                      <a:pt x="8" y="5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9"/>
                      <a:pt x="4" y="9"/>
                      <a:pt x="4" y="9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2"/>
                      <a:pt x="4" y="13"/>
                      <a:pt x="3" y="14"/>
                    </a:cubicBezTo>
                    <a:cubicBezTo>
                      <a:pt x="3" y="14"/>
                      <a:pt x="3" y="15"/>
                      <a:pt x="4" y="15"/>
                    </a:cubicBezTo>
                    <a:cubicBezTo>
                      <a:pt x="4" y="15"/>
                      <a:pt x="4" y="16"/>
                      <a:pt x="4" y="17"/>
                    </a:cubicBezTo>
                    <a:cubicBezTo>
                      <a:pt x="4" y="17"/>
                      <a:pt x="5" y="19"/>
                      <a:pt x="5" y="20"/>
                    </a:cubicBezTo>
                    <a:cubicBezTo>
                      <a:pt x="5" y="22"/>
                      <a:pt x="6" y="24"/>
                      <a:pt x="6" y="25"/>
                    </a:cubicBezTo>
                    <a:cubicBezTo>
                      <a:pt x="8" y="25"/>
                      <a:pt x="11" y="28"/>
                      <a:pt x="12" y="29"/>
                    </a:cubicBezTo>
                    <a:cubicBezTo>
                      <a:pt x="12" y="29"/>
                      <a:pt x="12" y="30"/>
                      <a:pt x="12" y="30"/>
                    </a:cubicBezTo>
                    <a:cubicBezTo>
                      <a:pt x="13" y="29"/>
                      <a:pt x="13" y="29"/>
                      <a:pt x="14" y="29"/>
                    </a:cubicBezTo>
                    <a:cubicBezTo>
                      <a:pt x="15" y="29"/>
                      <a:pt x="16" y="30"/>
                      <a:pt x="17" y="3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9" y="33"/>
                      <a:pt x="21" y="33"/>
                      <a:pt x="22" y="34"/>
                    </a:cubicBezTo>
                    <a:cubicBezTo>
                      <a:pt x="23" y="34"/>
                      <a:pt x="24" y="34"/>
                      <a:pt x="24" y="35"/>
                    </a:cubicBezTo>
                    <a:cubicBezTo>
                      <a:pt x="25" y="35"/>
                      <a:pt x="25" y="35"/>
                      <a:pt x="26" y="35"/>
                    </a:cubicBezTo>
                    <a:cubicBezTo>
                      <a:pt x="26" y="35"/>
                      <a:pt x="27" y="35"/>
                      <a:pt x="27" y="35"/>
                    </a:cubicBezTo>
                    <a:cubicBezTo>
                      <a:pt x="28" y="35"/>
                      <a:pt x="29" y="35"/>
                      <a:pt x="3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0" name="Freeform 360"/>
              <p:cNvSpPr/>
              <p:nvPr/>
            </p:nvSpPr>
            <p:spPr bwMode="auto">
              <a:xfrm>
                <a:off x="2985" y="1529"/>
                <a:ext cx="46" cy="36"/>
              </a:xfrm>
              <a:custGeom>
                <a:avLst/>
                <a:gdLst>
                  <a:gd name="T0" fmla="*/ 3 w 27"/>
                  <a:gd name="T1" fmla="*/ 14 h 21"/>
                  <a:gd name="T2" fmla="*/ 5 w 27"/>
                  <a:gd name="T3" fmla="*/ 15 h 21"/>
                  <a:gd name="T4" fmla="*/ 3 w 27"/>
                  <a:gd name="T5" fmla="*/ 15 h 21"/>
                  <a:gd name="T6" fmla="*/ 13 w 27"/>
                  <a:gd name="T7" fmla="*/ 18 h 21"/>
                  <a:gd name="T8" fmla="*/ 12 w 27"/>
                  <a:gd name="T9" fmla="*/ 19 h 21"/>
                  <a:gd name="T10" fmla="*/ 16 w 27"/>
                  <a:gd name="T11" fmla="*/ 21 h 21"/>
                  <a:gd name="T12" fmla="*/ 10 w 27"/>
                  <a:gd name="T13" fmla="*/ 14 h 21"/>
                  <a:gd name="T14" fmla="*/ 12 w 27"/>
                  <a:gd name="T15" fmla="*/ 12 h 21"/>
                  <a:gd name="T16" fmla="*/ 13 w 27"/>
                  <a:gd name="T17" fmla="*/ 13 h 21"/>
                  <a:gd name="T18" fmla="*/ 12 w 27"/>
                  <a:gd name="T19" fmla="*/ 6 h 21"/>
                  <a:gd name="T20" fmla="*/ 14 w 27"/>
                  <a:gd name="T21" fmla="*/ 9 h 21"/>
                  <a:gd name="T22" fmla="*/ 14 w 27"/>
                  <a:gd name="T23" fmla="*/ 8 h 21"/>
                  <a:gd name="T24" fmla="*/ 16 w 27"/>
                  <a:gd name="T25" fmla="*/ 9 h 21"/>
                  <a:gd name="T26" fmla="*/ 15 w 27"/>
                  <a:gd name="T27" fmla="*/ 7 h 21"/>
                  <a:gd name="T28" fmla="*/ 17 w 27"/>
                  <a:gd name="T29" fmla="*/ 8 h 21"/>
                  <a:gd name="T30" fmla="*/ 15 w 27"/>
                  <a:gd name="T31" fmla="*/ 6 h 21"/>
                  <a:gd name="T32" fmla="*/ 23 w 27"/>
                  <a:gd name="T33" fmla="*/ 5 h 21"/>
                  <a:gd name="T34" fmla="*/ 25 w 27"/>
                  <a:gd name="T35" fmla="*/ 0 h 21"/>
                  <a:gd name="T36" fmla="*/ 19 w 27"/>
                  <a:gd name="T37" fmla="*/ 1 h 21"/>
                  <a:gd name="T38" fmla="*/ 12 w 27"/>
                  <a:gd name="T39" fmla="*/ 2 h 21"/>
                  <a:gd name="T40" fmla="*/ 7 w 27"/>
                  <a:gd name="T41" fmla="*/ 4 h 21"/>
                  <a:gd name="T42" fmla="*/ 5 w 27"/>
                  <a:gd name="T43" fmla="*/ 6 h 21"/>
                  <a:gd name="T44" fmla="*/ 3 w 27"/>
                  <a:gd name="T45" fmla="*/ 1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7" h="21">
                    <a:moveTo>
                      <a:pt x="3" y="14"/>
                    </a:moveTo>
                    <a:cubicBezTo>
                      <a:pt x="4" y="14"/>
                      <a:pt x="5" y="14"/>
                      <a:pt x="5" y="15"/>
                    </a:cubicBezTo>
                    <a:cubicBezTo>
                      <a:pt x="4" y="15"/>
                      <a:pt x="4" y="15"/>
                      <a:pt x="3" y="15"/>
                    </a:cubicBezTo>
                    <a:cubicBezTo>
                      <a:pt x="4" y="19"/>
                      <a:pt x="10" y="16"/>
                      <a:pt x="13" y="18"/>
                    </a:cubicBezTo>
                    <a:cubicBezTo>
                      <a:pt x="12" y="18"/>
                      <a:pt x="12" y="18"/>
                      <a:pt x="12" y="19"/>
                    </a:cubicBezTo>
                    <a:cubicBezTo>
                      <a:pt x="14" y="18"/>
                      <a:pt x="15" y="19"/>
                      <a:pt x="16" y="21"/>
                    </a:cubicBezTo>
                    <a:cubicBezTo>
                      <a:pt x="17" y="17"/>
                      <a:pt x="13" y="16"/>
                      <a:pt x="10" y="14"/>
                    </a:cubicBezTo>
                    <a:cubicBezTo>
                      <a:pt x="12" y="14"/>
                      <a:pt x="12" y="14"/>
                      <a:pt x="12" y="12"/>
                    </a:cubicBezTo>
                    <a:cubicBezTo>
                      <a:pt x="12" y="13"/>
                      <a:pt x="13" y="13"/>
                      <a:pt x="13" y="13"/>
                    </a:cubicBezTo>
                    <a:cubicBezTo>
                      <a:pt x="12" y="11"/>
                      <a:pt x="9" y="7"/>
                      <a:pt x="12" y="6"/>
                    </a:cubicBezTo>
                    <a:cubicBezTo>
                      <a:pt x="11" y="7"/>
                      <a:pt x="13" y="8"/>
                      <a:pt x="14" y="9"/>
                    </a:cubicBezTo>
                    <a:cubicBezTo>
                      <a:pt x="14" y="9"/>
                      <a:pt x="14" y="8"/>
                      <a:pt x="14" y="8"/>
                    </a:cubicBezTo>
                    <a:cubicBezTo>
                      <a:pt x="15" y="8"/>
                      <a:pt x="15" y="8"/>
                      <a:pt x="16" y="9"/>
                    </a:cubicBezTo>
                    <a:cubicBezTo>
                      <a:pt x="16" y="8"/>
                      <a:pt x="16" y="8"/>
                      <a:pt x="15" y="7"/>
                    </a:cubicBezTo>
                    <a:cubicBezTo>
                      <a:pt x="16" y="7"/>
                      <a:pt x="17" y="7"/>
                      <a:pt x="17" y="8"/>
                    </a:cubicBezTo>
                    <a:cubicBezTo>
                      <a:pt x="16" y="7"/>
                      <a:pt x="16" y="6"/>
                      <a:pt x="15" y="6"/>
                    </a:cubicBezTo>
                    <a:cubicBezTo>
                      <a:pt x="18" y="4"/>
                      <a:pt x="20" y="4"/>
                      <a:pt x="23" y="5"/>
                    </a:cubicBezTo>
                    <a:cubicBezTo>
                      <a:pt x="25" y="5"/>
                      <a:pt x="27" y="1"/>
                      <a:pt x="25" y="0"/>
                    </a:cubicBezTo>
                    <a:cubicBezTo>
                      <a:pt x="25" y="3"/>
                      <a:pt x="21" y="2"/>
                      <a:pt x="19" y="1"/>
                    </a:cubicBezTo>
                    <a:cubicBezTo>
                      <a:pt x="17" y="0"/>
                      <a:pt x="14" y="1"/>
                      <a:pt x="12" y="2"/>
                    </a:cubicBezTo>
                    <a:cubicBezTo>
                      <a:pt x="10" y="2"/>
                      <a:pt x="8" y="3"/>
                      <a:pt x="7" y="4"/>
                    </a:cubicBezTo>
                    <a:cubicBezTo>
                      <a:pt x="3" y="5"/>
                      <a:pt x="6" y="4"/>
                      <a:pt x="5" y="6"/>
                    </a:cubicBezTo>
                    <a:cubicBezTo>
                      <a:pt x="2" y="9"/>
                      <a:pt x="0" y="10"/>
                      <a:pt x="3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1" name="Freeform 361"/>
              <p:cNvSpPr>
                <a:spLocks noEditPoints="1"/>
              </p:cNvSpPr>
              <p:nvPr/>
            </p:nvSpPr>
            <p:spPr bwMode="auto">
              <a:xfrm>
                <a:off x="2983" y="1526"/>
                <a:ext cx="48" cy="43"/>
              </a:xfrm>
              <a:custGeom>
                <a:avLst/>
                <a:gdLst>
                  <a:gd name="T0" fmla="*/ 16 w 28"/>
                  <a:gd name="T1" fmla="*/ 23 h 25"/>
                  <a:gd name="T2" fmla="*/ 9 w 28"/>
                  <a:gd name="T3" fmla="*/ 22 h 25"/>
                  <a:gd name="T4" fmla="*/ 9 w 28"/>
                  <a:gd name="T5" fmla="*/ 20 h 25"/>
                  <a:gd name="T6" fmla="*/ 3 w 28"/>
                  <a:gd name="T7" fmla="*/ 17 h 25"/>
                  <a:gd name="T8" fmla="*/ 4 w 28"/>
                  <a:gd name="T9" fmla="*/ 9 h 25"/>
                  <a:gd name="T10" fmla="*/ 5 w 28"/>
                  <a:gd name="T11" fmla="*/ 7 h 25"/>
                  <a:gd name="T12" fmla="*/ 7 w 28"/>
                  <a:gd name="T13" fmla="*/ 5 h 25"/>
                  <a:gd name="T14" fmla="*/ 12 w 28"/>
                  <a:gd name="T15" fmla="*/ 3 h 25"/>
                  <a:gd name="T16" fmla="*/ 24 w 28"/>
                  <a:gd name="T17" fmla="*/ 3 h 25"/>
                  <a:gd name="T18" fmla="*/ 25 w 28"/>
                  <a:gd name="T19" fmla="*/ 0 h 25"/>
                  <a:gd name="T20" fmla="*/ 28 w 28"/>
                  <a:gd name="T21" fmla="*/ 4 h 25"/>
                  <a:gd name="T22" fmla="*/ 17 w 28"/>
                  <a:gd name="T23" fmla="*/ 8 h 25"/>
                  <a:gd name="T24" fmla="*/ 18 w 28"/>
                  <a:gd name="T25" fmla="*/ 9 h 25"/>
                  <a:gd name="T26" fmla="*/ 18 w 28"/>
                  <a:gd name="T27" fmla="*/ 11 h 25"/>
                  <a:gd name="T28" fmla="*/ 16 w 28"/>
                  <a:gd name="T29" fmla="*/ 12 h 25"/>
                  <a:gd name="T30" fmla="*/ 16 w 28"/>
                  <a:gd name="T31" fmla="*/ 14 h 25"/>
                  <a:gd name="T32" fmla="*/ 14 w 28"/>
                  <a:gd name="T33" fmla="*/ 11 h 25"/>
                  <a:gd name="T34" fmla="*/ 14 w 28"/>
                  <a:gd name="T35" fmla="*/ 14 h 25"/>
                  <a:gd name="T36" fmla="*/ 14 w 28"/>
                  <a:gd name="T37" fmla="*/ 16 h 25"/>
                  <a:gd name="T38" fmla="*/ 18 w 28"/>
                  <a:gd name="T39" fmla="*/ 23 h 25"/>
                  <a:gd name="T40" fmla="*/ 11 w 28"/>
                  <a:gd name="T41" fmla="*/ 18 h 25"/>
                  <a:gd name="T42" fmla="*/ 12 w 28"/>
                  <a:gd name="T43" fmla="*/ 18 h 25"/>
                  <a:gd name="T44" fmla="*/ 9 w 28"/>
                  <a:gd name="T45" fmla="*/ 16 h 25"/>
                  <a:gd name="T46" fmla="*/ 12 w 28"/>
                  <a:gd name="T47" fmla="*/ 15 h 25"/>
                  <a:gd name="T48" fmla="*/ 12 w 28"/>
                  <a:gd name="T49" fmla="*/ 15 h 25"/>
                  <a:gd name="T50" fmla="*/ 12 w 28"/>
                  <a:gd name="T51" fmla="*/ 13 h 25"/>
                  <a:gd name="T52" fmla="*/ 13 w 28"/>
                  <a:gd name="T53" fmla="*/ 7 h 25"/>
                  <a:gd name="T54" fmla="*/ 14 w 28"/>
                  <a:gd name="T55" fmla="*/ 7 h 25"/>
                  <a:gd name="T56" fmla="*/ 15 w 28"/>
                  <a:gd name="T57" fmla="*/ 7 h 25"/>
                  <a:gd name="T58" fmla="*/ 24 w 28"/>
                  <a:gd name="T59" fmla="*/ 6 h 25"/>
                  <a:gd name="T60" fmla="*/ 23 w 28"/>
                  <a:gd name="T61" fmla="*/ 5 h 25"/>
                  <a:gd name="T62" fmla="*/ 13 w 28"/>
                  <a:gd name="T63" fmla="*/ 5 h 25"/>
                  <a:gd name="T64" fmla="*/ 8 w 28"/>
                  <a:gd name="T65" fmla="*/ 7 h 25"/>
                  <a:gd name="T66" fmla="*/ 6 w 28"/>
                  <a:gd name="T67" fmla="*/ 9 h 25"/>
                  <a:gd name="T68" fmla="*/ 5 w 28"/>
                  <a:gd name="T69" fmla="*/ 15 h 25"/>
                  <a:gd name="T70" fmla="*/ 7 w 28"/>
                  <a:gd name="T71" fmla="*/ 16 h 25"/>
                  <a:gd name="T72" fmla="*/ 6 w 28"/>
                  <a:gd name="T73" fmla="*/ 18 h 25"/>
                  <a:gd name="T74" fmla="*/ 11 w 28"/>
                  <a:gd name="T75" fmla="*/ 18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8" h="25">
                    <a:moveTo>
                      <a:pt x="18" y="25"/>
                    </a:move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2"/>
                      <a:pt x="14" y="21"/>
                      <a:pt x="13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1" y="20"/>
                      <a:pt x="10" y="20"/>
                      <a:pt x="9" y="20"/>
                    </a:cubicBezTo>
                    <a:cubicBezTo>
                      <a:pt x="9" y="20"/>
                      <a:pt x="8" y="20"/>
                      <a:pt x="8" y="20"/>
                    </a:cubicBezTo>
                    <a:cubicBezTo>
                      <a:pt x="6" y="20"/>
                      <a:pt x="4" y="20"/>
                      <a:pt x="3" y="17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0" y="13"/>
                      <a:pt x="2" y="11"/>
                      <a:pt x="4" y="9"/>
                    </a:cubicBezTo>
                    <a:cubicBezTo>
                      <a:pt x="4" y="8"/>
                      <a:pt x="5" y="8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6"/>
                    </a:cubicBezTo>
                    <a:cubicBezTo>
                      <a:pt x="5" y="5"/>
                      <a:pt x="6" y="5"/>
                      <a:pt x="7" y="5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4"/>
                      <a:pt x="11" y="3"/>
                      <a:pt x="12" y="3"/>
                    </a:cubicBezTo>
                    <a:cubicBezTo>
                      <a:pt x="15" y="2"/>
                      <a:pt x="18" y="1"/>
                      <a:pt x="21" y="2"/>
                    </a:cubicBezTo>
                    <a:cubicBezTo>
                      <a:pt x="22" y="3"/>
                      <a:pt x="24" y="3"/>
                      <a:pt x="24" y="3"/>
                    </a:cubicBezTo>
                    <a:cubicBezTo>
                      <a:pt x="25" y="3"/>
                      <a:pt x="25" y="2"/>
                      <a:pt x="25" y="2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7" y="1"/>
                      <a:pt x="28" y="3"/>
                      <a:pt x="28" y="4"/>
                    </a:cubicBezTo>
                    <a:cubicBezTo>
                      <a:pt x="27" y="6"/>
                      <a:pt x="26" y="8"/>
                      <a:pt x="23" y="8"/>
                    </a:cubicBezTo>
                    <a:cubicBezTo>
                      <a:pt x="20" y="7"/>
                      <a:pt x="19" y="7"/>
                      <a:pt x="17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8" y="8"/>
                      <a:pt x="18" y="9"/>
                      <a:pt x="18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2"/>
                      <a:pt x="14" y="11"/>
                      <a:pt x="14" y="11"/>
                    </a:cubicBezTo>
                    <a:cubicBezTo>
                      <a:pt x="13" y="11"/>
                      <a:pt x="13" y="11"/>
                      <a:pt x="13" y="10"/>
                    </a:cubicBezTo>
                    <a:cubicBezTo>
                      <a:pt x="13" y="12"/>
                      <a:pt x="14" y="13"/>
                      <a:pt x="14" y="14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6" y="18"/>
                      <a:pt x="19" y="19"/>
                      <a:pt x="18" y="23"/>
                    </a:cubicBezTo>
                    <a:lnTo>
                      <a:pt x="18" y="25"/>
                    </a:lnTo>
                    <a:close/>
                    <a:moveTo>
                      <a:pt x="11" y="18"/>
                    </a:moveTo>
                    <a:cubicBezTo>
                      <a:pt x="11" y="18"/>
                      <a:pt x="12" y="18"/>
                      <a:pt x="13" y="18"/>
                    </a:cubicBezTo>
                    <a:cubicBezTo>
                      <a:pt x="13" y="18"/>
                      <a:pt x="13" y="18"/>
                      <a:pt x="12" y="18"/>
                    </a:cubicBezTo>
                    <a:cubicBezTo>
                      <a:pt x="12" y="18"/>
                      <a:pt x="11" y="18"/>
                      <a:pt x="11" y="17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5"/>
                      <a:pt x="12" y="15"/>
                      <a:pt x="12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1" y="11"/>
                      <a:pt x="10" y="10"/>
                      <a:pt x="11" y="8"/>
                    </a:cubicBezTo>
                    <a:cubicBezTo>
                      <a:pt x="11" y="8"/>
                      <a:pt x="11" y="7"/>
                      <a:pt x="13" y="7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7" y="6"/>
                      <a:pt x="19" y="5"/>
                      <a:pt x="20" y="5"/>
                    </a:cubicBezTo>
                    <a:cubicBezTo>
                      <a:pt x="21" y="5"/>
                      <a:pt x="22" y="5"/>
                      <a:pt x="24" y="6"/>
                    </a:cubicBezTo>
                    <a:cubicBezTo>
                      <a:pt x="25" y="6"/>
                      <a:pt x="25" y="5"/>
                      <a:pt x="26" y="4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2" y="5"/>
                      <a:pt x="21" y="5"/>
                      <a:pt x="20" y="4"/>
                    </a:cubicBezTo>
                    <a:cubicBezTo>
                      <a:pt x="18" y="3"/>
                      <a:pt x="15" y="4"/>
                      <a:pt x="13" y="5"/>
                    </a:cubicBezTo>
                    <a:cubicBezTo>
                      <a:pt x="12" y="5"/>
                      <a:pt x="11" y="6"/>
                      <a:pt x="9" y="6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9"/>
                    </a:cubicBezTo>
                    <a:cubicBezTo>
                      <a:pt x="6" y="9"/>
                      <a:pt x="6" y="10"/>
                      <a:pt x="5" y="10"/>
                    </a:cubicBezTo>
                    <a:cubicBezTo>
                      <a:pt x="3" y="12"/>
                      <a:pt x="3" y="13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6" y="15"/>
                      <a:pt x="6" y="15"/>
                      <a:pt x="7" y="16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8" y="18"/>
                      <a:pt x="9" y="18"/>
                    </a:cubicBezTo>
                    <a:cubicBezTo>
                      <a:pt x="10" y="18"/>
                      <a:pt x="10" y="18"/>
                      <a:pt x="1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2" name="Freeform 362"/>
              <p:cNvSpPr/>
              <p:nvPr/>
            </p:nvSpPr>
            <p:spPr bwMode="auto">
              <a:xfrm>
                <a:off x="2988" y="1558"/>
                <a:ext cx="23" cy="17"/>
              </a:xfrm>
              <a:custGeom>
                <a:avLst/>
                <a:gdLst>
                  <a:gd name="T0" fmla="*/ 6 w 13"/>
                  <a:gd name="T1" fmla="*/ 1 h 10"/>
                  <a:gd name="T2" fmla="*/ 5 w 13"/>
                  <a:gd name="T3" fmla="*/ 8 h 10"/>
                  <a:gd name="T4" fmla="*/ 6 w 13"/>
                  <a:gd name="T5" fmla="*/ 7 h 10"/>
                  <a:gd name="T6" fmla="*/ 7 w 13"/>
                  <a:gd name="T7" fmla="*/ 10 h 10"/>
                  <a:gd name="T8" fmla="*/ 9 w 13"/>
                  <a:gd name="T9" fmla="*/ 8 h 10"/>
                  <a:gd name="T10" fmla="*/ 11 w 13"/>
                  <a:gd name="T11" fmla="*/ 10 h 10"/>
                  <a:gd name="T12" fmla="*/ 9 w 13"/>
                  <a:gd name="T13" fmla="*/ 4 h 10"/>
                  <a:gd name="T14" fmla="*/ 12 w 13"/>
                  <a:gd name="T15" fmla="*/ 4 h 10"/>
                  <a:gd name="T16" fmla="*/ 6 w 13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0">
                    <a:moveTo>
                      <a:pt x="6" y="1"/>
                    </a:moveTo>
                    <a:cubicBezTo>
                      <a:pt x="0" y="0"/>
                      <a:pt x="5" y="6"/>
                      <a:pt x="5" y="8"/>
                    </a:cubicBezTo>
                    <a:cubicBezTo>
                      <a:pt x="6" y="8"/>
                      <a:pt x="6" y="7"/>
                      <a:pt x="6" y="7"/>
                    </a:cubicBezTo>
                    <a:cubicBezTo>
                      <a:pt x="6" y="8"/>
                      <a:pt x="7" y="9"/>
                      <a:pt x="7" y="10"/>
                    </a:cubicBezTo>
                    <a:cubicBezTo>
                      <a:pt x="8" y="9"/>
                      <a:pt x="9" y="9"/>
                      <a:pt x="9" y="8"/>
                    </a:cubicBezTo>
                    <a:cubicBezTo>
                      <a:pt x="9" y="9"/>
                      <a:pt x="10" y="9"/>
                      <a:pt x="11" y="10"/>
                    </a:cubicBezTo>
                    <a:cubicBezTo>
                      <a:pt x="10" y="8"/>
                      <a:pt x="10" y="6"/>
                      <a:pt x="9" y="4"/>
                    </a:cubicBezTo>
                    <a:cubicBezTo>
                      <a:pt x="10" y="5"/>
                      <a:pt x="13" y="6"/>
                      <a:pt x="12" y="4"/>
                    </a:cubicBezTo>
                    <a:cubicBezTo>
                      <a:pt x="10" y="2"/>
                      <a:pt x="9" y="1"/>
                      <a:pt x="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3" name="Freeform 363"/>
              <p:cNvSpPr>
                <a:spLocks noEditPoints="1"/>
              </p:cNvSpPr>
              <p:nvPr/>
            </p:nvSpPr>
            <p:spPr bwMode="auto">
              <a:xfrm>
                <a:off x="2992" y="1557"/>
                <a:ext cx="20" cy="32"/>
              </a:xfrm>
              <a:custGeom>
                <a:avLst/>
                <a:gdLst>
                  <a:gd name="T0" fmla="*/ 12 w 12"/>
                  <a:gd name="T1" fmla="*/ 19 h 19"/>
                  <a:gd name="T2" fmla="*/ 8 w 12"/>
                  <a:gd name="T3" fmla="*/ 11 h 19"/>
                  <a:gd name="T4" fmla="*/ 7 w 12"/>
                  <a:gd name="T5" fmla="*/ 10 h 19"/>
                  <a:gd name="T6" fmla="*/ 7 w 12"/>
                  <a:gd name="T7" fmla="*/ 10 h 19"/>
                  <a:gd name="T8" fmla="*/ 7 w 12"/>
                  <a:gd name="T9" fmla="*/ 10 h 19"/>
                  <a:gd name="T10" fmla="*/ 6 w 12"/>
                  <a:gd name="T11" fmla="*/ 11 h 19"/>
                  <a:gd name="T12" fmla="*/ 5 w 12"/>
                  <a:gd name="T13" fmla="*/ 14 h 19"/>
                  <a:gd name="T14" fmla="*/ 4 w 12"/>
                  <a:gd name="T15" fmla="*/ 11 h 19"/>
                  <a:gd name="T16" fmla="*/ 4 w 12"/>
                  <a:gd name="T17" fmla="*/ 10 h 19"/>
                  <a:gd name="T18" fmla="*/ 3 w 12"/>
                  <a:gd name="T19" fmla="*/ 12 h 19"/>
                  <a:gd name="T20" fmla="*/ 2 w 12"/>
                  <a:gd name="T21" fmla="*/ 9 h 19"/>
                  <a:gd name="T22" fmla="*/ 2 w 12"/>
                  <a:gd name="T23" fmla="*/ 8 h 19"/>
                  <a:gd name="T24" fmla="*/ 1 w 12"/>
                  <a:gd name="T25" fmla="*/ 2 h 19"/>
                  <a:gd name="T26" fmla="*/ 4 w 12"/>
                  <a:gd name="T27" fmla="*/ 1 h 19"/>
                  <a:gd name="T28" fmla="*/ 6 w 12"/>
                  <a:gd name="T29" fmla="*/ 1 h 19"/>
                  <a:gd name="T30" fmla="*/ 10 w 12"/>
                  <a:gd name="T31" fmla="*/ 4 h 19"/>
                  <a:gd name="T32" fmla="*/ 11 w 12"/>
                  <a:gd name="T33" fmla="*/ 6 h 19"/>
                  <a:gd name="T34" fmla="*/ 9 w 12"/>
                  <a:gd name="T35" fmla="*/ 7 h 19"/>
                  <a:gd name="T36" fmla="*/ 10 w 12"/>
                  <a:gd name="T37" fmla="*/ 10 h 19"/>
                  <a:gd name="T38" fmla="*/ 12 w 12"/>
                  <a:gd name="T39" fmla="*/ 19 h 19"/>
                  <a:gd name="T40" fmla="*/ 5 w 12"/>
                  <a:gd name="T41" fmla="*/ 5 h 19"/>
                  <a:gd name="T42" fmla="*/ 5 w 12"/>
                  <a:gd name="T43" fmla="*/ 8 h 19"/>
                  <a:gd name="T44" fmla="*/ 6 w 12"/>
                  <a:gd name="T45" fmla="*/ 9 h 19"/>
                  <a:gd name="T46" fmla="*/ 6 w 12"/>
                  <a:gd name="T47" fmla="*/ 9 h 19"/>
                  <a:gd name="T48" fmla="*/ 6 w 12"/>
                  <a:gd name="T49" fmla="*/ 8 h 19"/>
                  <a:gd name="T50" fmla="*/ 7 w 12"/>
                  <a:gd name="T51" fmla="*/ 7 h 19"/>
                  <a:gd name="T52" fmla="*/ 6 w 12"/>
                  <a:gd name="T53" fmla="*/ 5 h 19"/>
                  <a:gd name="T54" fmla="*/ 5 w 12"/>
                  <a:gd name="T55" fmla="*/ 3 h 19"/>
                  <a:gd name="T56" fmla="*/ 5 w 12"/>
                  <a:gd name="T57" fmla="*/ 3 h 19"/>
                  <a:gd name="T58" fmla="*/ 4 w 12"/>
                  <a:gd name="T59" fmla="*/ 2 h 19"/>
                  <a:gd name="T60" fmla="*/ 3 w 12"/>
                  <a:gd name="T61" fmla="*/ 2 h 19"/>
                  <a:gd name="T62" fmla="*/ 2 w 12"/>
                  <a:gd name="T63" fmla="*/ 3 h 19"/>
                  <a:gd name="T64" fmla="*/ 4 w 12"/>
                  <a:gd name="T65" fmla="*/ 7 h 19"/>
                  <a:gd name="T66" fmla="*/ 4 w 12"/>
                  <a:gd name="T67" fmla="*/ 7 h 19"/>
                  <a:gd name="T68" fmla="*/ 5 w 12"/>
                  <a:gd name="T69" fmla="*/ 5 h 19"/>
                  <a:gd name="T70" fmla="*/ 7 w 12"/>
                  <a:gd name="T71" fmla="*/ 4 h 19"/>
                  <a:gd name="T72" fmla="*/ 8 w 12"/>
                  <a:gd name="T73" fmla="*/ 4 h 19"/>
                  <a:gd name="T74" fmla="*/ 8 w 12"/>
                  <a:gd name="T75" fmla="*/ 5 h 19"/>
                  <a:gd name="T76" fmla="*/ 7 w 12"/>
                  <a:gd name="T77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" h="19">
                    <a:moveTo>
                      <a:pt x="12" y="19"/>
                    </a:move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7" y="11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1"/>
                      <a:pt x="6" y="11"/>
                      <a:pt x="6" y="11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0"/>
                      <a:pt x="4" y="10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9"/>
                      <a:pt x="2" y="8"/>
                      <a:pt x="2" y="8"/>
                    </a:cubicBezTo>
                    <a:cubicBezTo>
                      <a:pt x="1" y="6"/>
                      <a:pt x="0" y="3"/>
                      <a:pt x="1" y="2"/>
                    </a:cubicBezTo>
                    <a:cubicBezTo>
                      <a:pt x="1" y="1"/>
                      <a:pt x="2" y="0"/>
                      <a:pt x="4" y="1"/>
                    </a:cubicBezTo>
                    <a:cubicBezTo>
                      <a:pt x="5" y="1"/>
                      <a:pt x="5" y="1"/>
                      <a:pt x="6" y="1"/>
                    </a:cubicBezTo>
                    <a:cubicBezTo>
                      <a:pt x="8" y="2"/>
                      <a:pt x="9" y="2"/>
                      <a:pt x="10" y="4"/>
                    </a:cubicBezTo>
                    <a:cubicBezTo>
                      <a:pt x="11" y="5"/>
                      <a:pt x="11" y="6"/>
                      <a:pt x="11" y="6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9" y="8"/>
                      <a:pt x="9" y="9"/>
                      <a:pt x="10" y="10"/>
                    </a:cubicBezTo>
                    <a:lnTo>
                      <a:pt x="12" y="19"/>
                    </a:lnTo>
                    <a:close/>
                    <a:moveTo>
                      <a:pt x="5" y="5"/>
                    </a:move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8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6" y="7"/>
                      <a:pt x="6" y="6"/>
                      <a:pt x="6" y="5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4" y="3"/>
                      <a:pt x="4" y="2"/>
                    </a:cubicBezTo>
                    <a:cubicBezTo>
                      <a:pt x="4" y="3"/>
                      <a:pt x="4" y="2"/>
                      <a:pt x="3" y="2"/>
                    </a:cubicBezTo>
                    <a:cubicBezTo>
                      <a:pt x="3" y="2"/>
                      <a:pt x="2" y="3"/>
                      <a:pt x="2" y="3"/>
                    </a:cubicBezTo>
                    <a:cubicBezTo>
                      <a:pt x="2" y="3"/>
                      <a:pt x="3" y="6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lnTo>
                      <a:pt x="5" y="5"/>
                    </a:lnTo>
                    <a:close/>
                    <a:moveTo>
                      <a:pt x="7" y="4"/>
                    </a:move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4"/>
                      <a:pt x="7" y="4"/>
                      <a:pt x="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4" name="Freeform 364"/>
              <p:cNvSpPr/>
              <p:nvPr/>
            </p:nvSpPr>
            <p:spPr bwMode="auto">
              <a:xfrm>
                <a:off x="3016" y="1538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5" name="Freeform 365"/>
              <p:cNvSpPr/>
              <p:nvPr/>
            </p:nvSpPr>
            <p:spPr bwMode="auto">
              <a:xfrm>
                <a:off x="3012" y="1534"/>
                <a:ext cx="7" cy="7"/>
              </a:xfrm>
              <a:custGeom>
                <a:avLst/>
                <a:gdLst>
                  <a:gd name="T0" fmla="*/ 4 w 4"/>
                  <a:gd name="T1" fmla="*/ 4 h 4"/>
                  <a:gd name="T2" fmla="*/ 2 w 4"/>
                  <a:gd name="T3" fmla="*/ 4 h 4"/>
                  <a:gd name="T4" fmla="*/ 1 w 4"/>
                  <a:gd name="T5" fmla="*/ 3 h 4"/>
                  <a:gd name="T6" fmla="*/ 0 w 4"/>
                  <a:gd name="T7" fmla="*/ 2 h 4"/>
                  <a:gd name="T8" fmla="*/ 2 w 4"/>
                  <a:gd name="T9" fmla="*/ 1 h 4"/>
                  <a:gd name="T10" fmla="*/ 3 w 4"/>
                  <a:gd name="T11" fmla="*/ 1 h 4"/>
                  <a:gd name="T12" fmla="*/ 4 w 4"/>
                  <a:gd name="T13" fmla="*/ 0 h 4"/>
                  <a:gd name="T14" fmla="*/ 4 w 4"/>
                  <a:gd name="T15" fmla="*/ 2 h 4"/>
                  <a:gd name="T16" fmla="*/ 4 w 4"/>
                  <a:gd name="T17" fmla="*/ 3 h 4"/>
                  <a:gd name="T18" fmla="*/ 4 w 4"/>
                  <a:gd name="T1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4">
                    <a:moveTo>
                      <a:pt x="4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3"/>
                      <a:pt x="4" y="3"/>
                    </a:cubicBezTo>
                    <a:lnTo>
                      <a:pt x="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6" name="Freeform 366"/>
              <p:cNvSpPr/>
              <p:nvPr/>
            </p:nvSpPr>
            <p:spPr bwMode="auto">
              <a:xfrm>
                <a:off x="3005" y="1551"/>
                <a:ext cx="12" cy="11"/>
              </a:xfrm>
              <a:custGeom>
                <a:avLst/>
                <a:gdLst>
                  <a:gd name="T0" fmla="*/ 7 w 7"/>
                  <a:gd name="T1" fmla="*/ 6 h 6"/>
                  <a:gd name="T2" fmla="*/ 0 w 7"/>
                  <a:gd name="T3" fmla="*/ 2 h 6"/>
                  <a:gd name="T4" fmla="*/ 7 w 7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6">
                    <a:moveTo>
                      <a:pt x="7" y="6"/>
                    </a:moveTo>
                    <a:cubicBezTo>
                      <a:pt x="6" y="3"/>
                      <a:pt x="3" y="0"/>
                      <a:pt x="0" y="2"/>
                    </a:cubicBezTo>
                    <a:cubicBezTo>
                      <a:pt x="2" y="3"/>
                      <a:pt x="6" y="6"/>
                      <a:pt x="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7" name="Freeform 367"/>
              <p:cNvSpPr/>
              <p:nvPr/>
            </p:nvSpPr>
            <p:spPr bwMode="auto">
              <a:xfrm>
                <a:off x="3004" y="1551"/>
                <a:ext cx="15" cy="12"/>
              </a:xfrm>
              <a:custGeom>
                <a:avLst/>
                <a:gdLst>
                  <a:gd name="T0" fmla="*/ 7 w 9"/>
                  <a:gd name="T1" fmla="*/ 7 h 7"/>
                  <a:gd name="T2" fmla="*/ 7 w 9"/>
                  <a:gd name="T3" fmla="*/ 7 h 7"/>
                  <a:gd name="T4" fmla="*/ 3 w 9"/>
                  <a:gd name="T5" fmla="*/ 4 h 7"/>
                  <a:gd name="T6" fmla="*/ 1 w 9"/>
                  <a:gd name="T7" fmla="*/ 3 h 7"/>
                  <a:gd name="T8" fmla="*/ 0 w 9"/>
                  <a:gd name="T9" fmla="*/ 2 h 7"/>
                  <a:gd name="T10" fmla="*/ 1 w 9"/>
                  <a:gd name="T11" fmla="*/ 1 h 7"/>
                  <a:gd name="T12" fmla="*/ 3 w 9"/>
                  <a:gd name="T13" fmla="*/ 0 h 7"/>
                  <a:gd name="T14" fmla="*/ 8 w 9"/>
                  <a:gd name="T15" fmla="*/ 5 h 7"/>
                  <a:gd name="T16" fmla="*/ 9 w 9"/>
                  <a:gd name="T17" fmla="*/ 6 h 7"/>
                  <a:gd name="T18" fmla="*/ 8 w 9"/>
                  <a:gd name="T19" fmla="*/ 6 h 7"/>
                  <a:gd name="T20" fmla="*/ 7 w 9"/>
                  <a:gd name="T2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" h="7">
                    <a:moveTo>
                      <a:pt x="7" y="7"/>
                    </a:moveTo>
                    <a:cubicBezTo>
                      <a:pt x="7" y="7"/>
                      <a:pt x="7" y="7"/>
                      <a:pt x="7" y="7"/>
                    </a:cubicBezTo>
                    <a:cubicBezTo>
                      <a:pt x="6" y="7"/>
                      <a:pt x="5" y="6"/>
                      <a:pt x="3" y="4"/>
                    </a:cubicBezTo>
                    <a:cubicBezTo>
                      <a:pt x="2" y="3"/>
                      <a:pt x="1" y="3"/>
                      <a:pt x="1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6" y="0"/>
                      <a:pt x="8" y="3"/>
                      <a:pt x="8" y="5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8" y="7"/>
                      <a:pt x="7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8" name="Freeform 368"/>
              <p:cNvSpPr/>
              <p:nvPr/>
            </p:nvSpPr>
            <p:spPr bwMode="auto">
              <a:xfrm>
                <a:off x="2893" y="1479"/>
                <a:ext cx="83" cy="86"/>
              </a:xfrm>
              <a:custGeom>
                <a:avLst/>
                <a:gdLst>
                  <a:gd name="T0" fmla="*/ 28 w 48"/>
                  <a:gd name="T1" fmla="*/ 8 h 50"/>
                  <a:gd name="T2" fmla="*/ 29 w 48"/>
                  <a:gd name="T3" fmla="*/ 8 h 50"/>
                  <a:gd name="T4" fmla="*/ 27 w 48"/>
                  <a:gd name="T5" fmla="*/ 4 h 50"/>
                  <a:gd name="T6" fmla="*/ 28 w 48"/>
                  <a:gd name="T7" fmla="*/ 3 h 50"/>
                  <a:gd name="T8" fmla="*/ 21 w 48"/>
                  <a:gd name="T9" fmla="*/ 0 h 50"/>
                  <a:gd name="T10" fmla="*/ 14 w 48"/>
                  <a:gd name="T11" fmla="*/ 4 h 50"/>
                  <a:gd name="T12" fmla="*/ 10 w 48"/>
                  <a:gd name="T13" fmla="*/ 6 h 50"/>
                  <a:gd name="T14" fmla="*/ 8 w 48"/>
                  <a:gd name="T15" fmla="*/ 4 h 50"/>
                  <a:gd name="T16" fmla="*/ 2 w 48"/>
                  <a:gd name="T17" fmla="*/ 9 h 50"/>
                  <a:gd name="T18" fmla="*/ 2 w 48"/>
                  <a:gd name="T19" fmla="*/ 13 h 50"/>
                  <a:gd name="T20" fmla="*/ 4 w 48"/>
                  <a:gd name="T21" fmla="*/ 18 h 50"/>
                  <a:gd name="T22" fmla="*/ 9 w 48"/>
                  <a:gd name="T23" fmla="*/ 15 h 50"/>
                  <a:gd name="T24" fmla="*/ 14 w 48"/>
                  <a:gd name="T25" fmla="*/ 17 h 50"/>
                  <a:gd name="T26" fmla="*/ 20 w 48"/>
                  <a:gd name="T27" fmla="*/ 26 h 50"/>
                  <a:gd name="T28" fmla="*/ 24 w 48"/>
                  <a:gd name="T29" fmla="*/ 30 h 50"/>
                  <a:gd name="T30" fmla="*/ 29 w 48"/>
                  <a:gd name="T31" fmla="*/ 31 h 50"/>
                  <a:gd name="T32" fmla="*/ 36 w 48"/>
                  <a:gd name="T33" fmla="*/ 37 h 50"/>
                  <a:gd name="T34" fmla="*/ 38 w 48"/>
                  <a:gd name="T35" fmla="*/ 43 h 50"/>
                  <a:gd name="T36" fmla="*/ 37 w 48"/>
                  <a:gd name="T37" fmla="*/ 45 h 50"/>
                  <a:gd name="T38" fmla="*/ 40 w 48"/>
                  <a:gd name="T39" fmla="*/ 44 h 50"/>
                  <a:gd name="T40" fmla="*/ 42 w 48"/>
                  <a:gd name="T41" fmla="*/ 41 h 50"/>
                  <a:gd name="T42" fmla="*/ 40 w 48"/>
                  <a:gd name="T43" fmla="*/ 38 h 50"/>
                  <a:gd name="T44" fmla="*/ 47 w 48"/>
                  <a:gd name="T45" fmla="*/ 39 h 50"/>
                  <a:gd name="T46" fmla="*/ 37 w 48"/>
                  <a:gd name="T47" fmla="*/ 30 h 50"/>
                  <a:gd name="T48" fmla="*/ 36 w 48"/>
                  <a:gd name="T49" fmla="*/ 28 h 50"/>
                  <a:gd name="T50" fmla="*/ 31 w 48"/>
                  <a:gd name="T51" fmla="*/ 25 h 50"/>
                  <a:gd name="T52" fmla="*/ 28 w 48"/>
                  <a:gd name="T53" fmla="*/ 19 h 50"/>
                  <a:gd name="T54" fmla="*/ 23 w 48"/>
                  <a:gd name="T55" fmla="*/ 13 h 50"/>
                  <a:gd name="T56" fmla="*/ 28 w 48"/>
                  <a:gd name="T57" fmla="*/ 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8" h="50">
                    <a:moveTo>
                      <a:pt x="28" y="8"/>
                    </a:moveTo>
                    <a:cubicBezTo>
                      <a:pt x="29" y="8"/>
                      <a:pt x="29" y="8"/>
                      <a:pt x="29" y="8"/>
                    </a:cubicBezTo>
                    <a:cubicBezTo>
                      <a:pt x="29" y="6"/>
                      <a:pt x="28" y="5"/>
                      <a:pt x="27" y="4"/>
                    </a:cubicBezTo>
                    <a:cubicBezTo>
                      <a:pt x="28" y="4"/>
                      <a:pt x="28" y="3"/>
                      <a:pt x="28" y="3"/>
                    </a:cubicBezTo>
                    <a:cubicBezTo>
                      <a:pt x="26" y="2"/>
                      <a:pt x="22" y="0"/>
                      <a:pt x="21" y="0"/>
                    </a:cubicBezTo>
                    <a:cubicBezTo>
                      <a:pt x="17" y="1"/>
                      <a:pt x="15" y="0"/>
                      <a:pt x="14" y="4"/>
                    </a:cubicBezTo>
                    <a:cubicBezTo>
                      <a:pt x="12" y="2"/>
                      <a:pt x="11" y="3"/>
                      <a:pt x="10" y="6"/>
                    </a:cubicBezTo>
                    <a:cubicBezTo>
                      <a:pt x="10" y="5"/>
                      <a:pt x="8" y="4"/>
                      <a:pt x="8" y="4"/>
                    </a:cubicBezTo>
                    <a:cubicBezTo>
                      <a:pt x="5" y="7"/>
                      <a:pt x="0" y="5"/>
                      <a:pt x="2" y="9"/>
                    </a:cubicBezTo>
                    <a:cubicBezTo>
                      <a:pt x="3" y="10"/>
                      <a:pt x="2" y="12"/>
                      <a:pt x="2" y="13"/>
                    </a:cubicBezTo>
                    <a:cubicBezTo>
                      <a:pt x="3" y="16"/>
                      <a:pt x="4" y="15"/>
                      <a:pt x="4" y="18"/>
                    </a:cubicBezTo>
                    <a:cubicBezTo>
                      <a:pt x="6" y="17"/>
                      <a:pt x="7" y="16"/>
                      <a:pt x="9" y="15"/>
                    </a:cubicBezTo>
                    <a:cubicBezTo>
                      <a:pt x="10" y="14"/>
                      <a:pt x="13" y="16"/>
                      <a:pt x="14" y="17"/>
                    </a:cubicBezTo>
                    <a:cubicBezTo>
                      <a:pt x="17" y="18"/>
                      <a:pt x="15" y="25"/>
                      <a:pt x="20" y="26"/>
                    </a:cubicBezTo>
                    <a:cubicBezTo>
                      <a:pt x="21" y="26"/>
                      <a:pt x="23" y="28"/>
                      <a:pt x="24" y="30"/>
                    </a:cubicBezTo>
                    <a:cubicBezTo>
                      <a:pt x="26" y="32"/>
                      <a:pt x="27" y="30"/>
                      <a:pt x="29" y="31"/>
                    </a:cubicBezTo>
                    <a:cubicBezTo>
                      <a:pt x="31" y="33"/>
                      <a:pt x="34" y="38"/>
                      <a:pt x="36" y="37"/>
                    </a:cubicBezTo>
                    <a:cubicBezTo>
                      <a:pt x="37" y="39"/>
                      <a:pt x="37" y="41"/>
                      <a:pt x="38" y="43"/>
                    </a:cubicBezTo>
                    <a:cubicBezTo>
                      <a:pt x="39" y="45"/>
                      <a:pt x="37" y="43"/>
                      <a:pt x="37" y="45"/>
                    </a:cubicBezTo>
                    <a:cubicBezTo>
                      <a:pt x="35" y="50"/>
                      <a:pt x="39" y="48"/>
                      <a:pt x="40" y="44"/>
                    </a:cubicBezTo>
                    <a:cubicBezTo>
                      <a:pt x="40" y="42"/>
                      <a:pt x="42" y="43"/>
                      <a:pt x="42" y="41"/>
                    </a:cubicBezTo>
                    <a:cubicBezTo>
                      <a:pt x="42" y="40"/>
                      <a:pt x="39" y="40"/>
                      <a:pt x="40" y="38"/>
                    </a:cubicBezTo>
                    <a:cubicBezTo>
                      <a:pt x="41" y="34"/>
                      <a:pt x="45" y="35"/>
                      <a:pt x="47" y="39"/>
                    </a:cubicBezTo>
                    <a:cubicBezTo>
                      <a:pt x="48" y="33"/>
                      <a:pt x="40" y="32"/>
                      <a:pt x="37" y="30"/>
                    </a:cubicBezTo>
                    <a:cubicBezTo>
                      <a:pt x="36" y="29"/>
                      <a:pt x="40" y="27"/>
                      <a:pt x="36" y="28"/>
                    </a:cubicBezTo>
                    <a:cubicBezTo>
                      <a:pt x="33" y="28"/>
                      <a:pt x="32" y="27"/>
                      <a:pt x="31" y="25"/>
                    </a:cubicBezTo>
                    <a:cubicBezTo>
                      <a:pt x="29" y="23"/>
                      <a:pt x="29" y="20"/>
                      <a:pt x="28" y="19"/>
                    </a:cubicBezTo>
                    <a:cubicBezTo>
                      <a:pt x="26" y="16"/>
                      <a:pt x="24" y="17"/>
                      <a:pt x="23" y="13"/>
                    </a:cubicBezTo>
                    <a:cubicBezTo>
                      <a:pt x="22" y="11"/>
                      <a:pt x="26" y="4"/>
                      <a:pt x="28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9" name="Freeform 369"/>
              <p:cNvSpPr>
                <a:spLocks noEditPoints="1"/>
              </p:cNvSpPr>
              <p:nvPr/>
            </p:nvSpPr>
            <p:spPr bwMode="auto">
              <a:xfrm>
                <a:off x="2895" y="1477"/>
                <a:ext cx="83" cy="86"/>
              </a:xfrm>
              <a:custGeom>
                <a:avLst/>
                <a:gdLst>
                  <a:gd name="T0" fmla="*/ 35 w 48"/>
                  <a:gd name="T1" fmla="*/ 46 h 50"/>
                  <a:gd name="T2" fmla="*/ 34 w 48"/>
                  <a:gd name="T3" fmla="*/ 39 h 50"/>
                  <a:gd name="T4" fmla="*/ 26 w 48"/>
                  <a:gd name="T5" fmla="*/ 33 h 50"/>
                  <a:gd name="T6" fmla="*/ 18 w 48"/>
                  <a:gd name="T7" fmla="*/ 28 h 50"/>
                  <a:gd name="T8" fmla="*/ 12 w 48"/>
                  <a:gd name="T9" fmla="*/ 18 h 50"/>
                  <a:gd name="T10" fmla="*/ 4 w 48"/>
                  <a:gd name="T11" fmla="*/ 20 h 50"/>
                  <a:gd name="T12" fmla="*/ 2 w 48"/>
                  <a:gd name="T13" fmla="*/ 17 h 50"/>
                  <a:gd name="T14" fmla="*/ 0 w 48"/>
                  <a:gd name="T15" fmla="*/ 11 h 50"/>
                  <a:gd name="T16" fmla="*/ 6 w 48"/>
                  <a:gd name="T17" fmla="*/ 4 h 50"/>
                  <a:gd name="T18" fmla="*/ 9 w 48"/>
                  <a:gd name="T19" fmla="*/ 5 h 50"/>
                  <a:gd name="T20" fmla="*/ 20 w 48"/>
                  <a:gd name="T21" fmla="*/ 0 h 50"/>
                  <a:gd name="T22" fmla="*/ 29 w 48"/>
                  <a:gd name="T23" fmla="*/ 3 h 50"/>
                  <a:gd name="T24" fmla="*/ 29 w 48"/>
                  <a:gd name="T25" fmla="*/ 8 h 50"/>
                  <a:gd name="T26" fmla="*/ 27 w 48"/>
                  <a:gd name="T27" fmla="*/ 10 h 50"/>
                  <a:gd name="T28" fmla="*/ 25 w 48"/>
                  <a:gd name="T29" fmla="*/ 17 h 50"/>
                  <a:gd name="T30" fmla="*/ 30 w 48"/>
                  <a:gd name="T31" fmla="*/ 25 h 50"/>
                  <a:gd name="T32" fmla="*/ 37 w 48"/>
                  <a:gd name="T33" fmla="*/ 28 h 50"/>
                  <a:gd name="T34" fmla="*/ 37 w 48"/>
                  <a:gd name="T35" fmla="*/ 31 h 50"/>
                  <a:gd name="T36" fmla="*/ 46 w 48"/>
                  <a:gd name="T37" fmla="*/ 42 h 50"/>
                  <a:gd name="T38" fmla="*/ 40 w 48"/>
                  <a:gd name="T39" fmla="*/ 39 h 50"/>
                  <a:gd name="T40" fmla="*/ 40 w 48"/>
                  <a:gd name="T41" fmla="*/ 45 h 50"/>
                  <a:gd name="T42" fmla="*/ 36 w 48"/>
                  <a:gd name="T43" fmla="*/ 37 h 50"/>
                  <a:gd name="T44" fmla="*/ 37 w 48"/>
                  <a:gd name="T45" fmla="*/ 46 h 50"/>
                  <a:gd name="T46" fmla="*/ 38 w 48"/>
                  <a:gd name="T47" fmla="*/ 45 h 50"/>
                  <a:gd name="T48" fmla="*/ 39 w 48"/>
                  <a:gd name="T49" fmla="*/ 42 h 50"/>
                  <a:gd name="T50" fmla="*/ 44 w 48"/>
                  <a:gd name="T51" fmla="*/ 36 h 50"/>
                  <a:gd name="T52" fmla="*/ 35 w 48"/>
                  <a:gd name="T53" fmla="*/ 31 h 50"/>
                  <a:gd name="T54" fmla="*/ 29 w 48"/>
                  <a:gd name="T55" fmla="*/ 27 h 50"/>
                  <a:gd name="T56" fmla="*/ 26 w 48"/>
                  <a:gd name="T57" fmla="*/ 20 h 50"/>
                  <a:gd name="T58" fmla="*/ 23 w 48"/>
                  <a:gd name="T59" fmla="*/ 9 h 50"/>
                  <a:gd name="T60" fmla="*/ 26 w 48"/>
                  <a:gd name="T61" fmla="*/ 6 h 50"/>
                  <a:gd name="T62" fmla="*/ 26 w 48"/>
                  <a:gd name="T63" fmla="*/ 4 h 50"/>
                  <a:gd name="T64" fmla="*/ 19 w 48"/>
                  <a:gd name="T65" fmla="*/ 2 h 50"/>
                  <a:gd name="T66" fmla="*/ 13 w 48"/>
                  <a:gd name="T67" fmla="*/ 6 h 50"/>
                  <a:gd name="T68" fmla="*/ 10 w 48"/>
                  <a:gd name="T69" fmla="*/ 10 h 50"/>
                  <a:gd name="T70" fmla="*/ 7 w 48"/>
                  <a:gd name="T71" fmla="*/ 6 h 50"/>
                  <a:gd name="T72" fmla="*/ 2 w 48"/>
                  <a:gd name="T73" fmla="*/ 10 h 50"/>
                  <a:gd name="T74" fmla="*/ 3 w 48"/>
                  <a:gd name="T75" fmla="*/ 16 h 50"/>
                  <a:gd name="T76" fmla="*/ 7 w 48"/>
                  <a:gd name="T77" fmla="*/ 15 h 50"/>
                  <a:gd name="T78" fmla="*/ 16 w 48"/>
                  <a:gd name="T79" fmla="*/ 21 h 50"/>
                  <a:gd name="T80" fmla="*/ 24 w 48"/>
                  <a:gd name="T81" fmla="*/ 30 h 50"/>
                  <a:gd name="T82" fmla="*/ 31 w 48"/>
                  <a:gd name="T83" fmla="*/ 3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8" h="50">
                    <a:moveTo>
                      <a:pt x="36" y="50"/>
                    </a:moveTo>
                    <a:cubicBezTo>
                      <a:pt x="36" y="50"/>
                      <a:pt x="35" y="50"/>
                      <a:pt x="35" y="49"/>
                    </a:cubicBezTo>
                    <a:cubicBezTo>
                      <a:pt x="34" y="49"/>
                      <a:pt x="34" y="48"/>
                      <a:pt x="35" y="46"/>
                    </a:cubicBezTo>
                    <a:cubicBezTo>
                      <a:pt x="35" y="45"/>
                      <a:pt x="36" y="44"/>
                      <a:pt x="36" y="44"/>
                    </a:cubicBezTo>
                    <a:cubicBezTo>
                      <a:pt x="36" y="44"/>
                      <a:pt x="36" y="44"/>
                      <a:pt x="36" y="44"/>
                    </a:cubicBezTo>
                    <a:cubicBezTo>
                      <a:pt x="35" y="42"/>
                      <a:pt x="35" y="41"/>
                      <a:pt x="34" y="39"/>
                    </a:cubicBezTo>
                    <a:cubicBezTo>
                      <a:pt x="33" y="39"/>
                      <a:pt x="31" y="37"/>
                      <a:pt x="29" y="36"/>
                    </a:cubicBezTo>
                    <a:cubicBezTo>
                      <a:pt x="29" y="35"/>
                      <a:pt x="28" y="34"/>
                      <a:pt x="27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5" y="33"/>
                      <a:pt x="24" y="33"/>
                      <a:pt x="23" y="31"/>
                    </a:cubicBezTo>
                    <a:cubicBezTo>
                      <a:pt x="22" y="31"/>
                      <a:pt x="22" y="31"/>
                      <a:pt x="21" y="30"/>
                    </a:cubicBezTo>
                    <a:cubicBezTo>
                      <a:pt x="21" y="29"/>
                      <a:pt x="19" y="28"/>
                      <a:pt x="18" y="28"/>
                    </a:cubicBezTo>
                    <a:cubicBezTo>
                      <a:pt x="15" y="27"/>
                      <a:pt x="15" y="24"/>
                      <a:pt x="14" y="22"/>
                    </a:cubicBezTo>
                    <a:cubicBezTo>
                      <a:pt x="14" y="20"/>
                      <a:pt x="14" y="19"/>
                      <a:pt x="13" y="19"/>
                    </a:cubicBezTo>
                    <a:cubicBezTo>
                      <a:pt x="13" y="19"/>
                      <a:pt x="12" y="18"/>
                      <a:pt x="12" y="18"/>
                    </a:cubicBezTo>
                    <a:cubicBezTo>
                      <a:pt x="11" y="18"/>
                      <a:pt x="9" y="17"/>
                      <a:pt x="9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7" y="18"/>
                      <a:pt x="6" y="19"/>
                      <a:pt x="4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2" y="18"/>
                      <a:pt x="2" y="18"/>
                      <a:pt x="2" y="17"/>
                    </a:cubicBezTo>
                    <a:cubicBezTo>
                      <a:pt x="1" y="17"/>
                      <a:pt x="0" y="16"/>
                      <a:pt x="0" y="14"/>
                    </a:cubicBezTo>
                    <a:cubicBezTo>
                      <a:pt x="0" y="13"/>
                      <a:pt x="0" y="12"/>
                      <a:pt x="0" y="1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9"/>
                      <a:pt x="0" y="8"/>
                      <a:pt x="0" y="8"/>
                    </a:cubicBezTo>
                    <a:cubicBezTo>
                      <a:pt x="1" y="7"/>
                      <a:pt x="2" y="6"/>
                      <a:pt x="3" y="6"/>
                    </a:cubicBezTo>
                    <a:cubicBezTo>
                      <a:pt x="4" y="6"/>
                      <a:pt x="5" y="5"/>
                      <a:pt x="6" y="4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8" y="5"/>
                      <a:pt x="9" y="5"/>
                    </a:cubicBezTo>
                    <a:cubicBezTo>
                      <a:pt x="9" y="4"/>
                      <a:pt x="10" y="3"/>
                      <a:pt x="13" y="3"/>
                    </a:cubicBezTo>
                    <a:cubicBezTo>
                      <a:pt x="13" y="1"/>
                      <a:pt x="16" y="1"/>
                      <a:pt x="18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1" y="0"/>
                      <a:pt x="23" y="1"/>
                      <a:pt x="24" y="1"/>
                    </a:cubicBezTo>
                    <a:cubicBezTo>
                      <a:pt x="26" y="2"/>
                      <a:pt x="27" y="3"/>
                      <a:pt x="28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6"/>
                      <a:pt x="29" y="7"/>
                      <a:pt x="29" y="8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9"/>
                      <a:pt x="26" y="8"/>
                      <a:pt x="24" y="10"/>
                    </a:cubicBezTo>
                    <a:cubicBezTo>
                      <a:pt x="23" y="12"/>
                      <a:pt x="23" y="13"/>
                      <a:pt x="23" y="14"/>
                    </a:cubicBezTo>
                    <a:cubicBezTo>
                      <a:pt x="23" y="16"/>
                      <a:pt x="24" y="16"/>
                      <a:pt x="25" y="17"/>
                    </a:cubicBezTo>
                    <a:cubicBezTo>
                      <a:pt x="26" y="18"/>
                      <a:pt x="27" y="18"/>
                      <a:pt x="28" y="19"/>
                    </a:cubicBezTo>
                    <a:cubicBezTo>
                      <a:pt x="28" y="20"/>
                      <a:pt x="29" y="21"/>
                      <a:pt x="29" y="22"/>
                    </a:cubicBezTo>
                    <a:cubicBezTo>
                      <a:pt x="29" y="23"/>
                      <a:pt x="30" y="24"/>
                      <a:pt x="30" y="25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32" y="27"/>
                      <a:pt x="33" y="28"/>
                      <a:pt x="35" y="28"/>
                    </a:cubicBezTo>
                    <a:cubicBezTo>
                      <a:pt x="36" y="28"/>
                      <a:pt x="36" y="28"/>
                      <a:pt x="37" y="28"/>
                    </a:cubicBezTo>
                    <a:cubicBezTo>
                      <a:pt x="37" y="28"/>
                      <a:pt x="38" y="28"/>
                      <a:pt x="38" y="28"/>
                    </a:cubicBezTo>
                    <a:cubicBezTo>
                      <a:pt x="38" y="29"/>
                      <a:pt x="38" y="30"/>
                      <a:pt x="37" y="30"/>
                    </a:cubicBezTo>
                    <a:cubicBezTo>
                      <a:pt x="37" y="30"/>
                      <a:pt x="37" y="30"/>
                      <a:pt x="37" y="31"/>
                    </a:cubicBezTo>
                    <a:cubicBezTo>
                      <a:pt x="38" y="31"/>
                      <a:pt x="39" y="32"/>
                      <a:pt x="40" y="32"/>
                    </a:cubicBezTo>
                    <a:cubicBezTo>
                      <a:pt x="44" y="33"/>
                      <a:pt x="48" y="35"/>
                      <a:pt x="47" y="40"/>
                    </a:cubicBezTo>
                    <a:cubicBezTo>
                      <a:pt x="46" y="42"/>
                      <a:pt x="46" y="42"/>
                      <a:pt x="46" y="42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44" y="39"/>
                      <a:pt x="43" y="37"/>
                      <a:pt x="42" y="37"/>
                    </a:cubicBezTo>
                    <a:cubicBezTo>
                      <a:pt x="41" y="37"/>
                      <a:pt x="40" y="38"/>
                      <a:pt x="40" y="39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41" y="40"/>
                      <a:pt x="42" y="41"/>
                      <a:pt x="42" y="42"/>
                    </a:cubicBezTo>
                    <a:cubicBezTo>
                      <a:pt x="42" y="44"/>
                      <a:pt x="41" y="44"/>
                      <a:pt x="40" y="45"/>
                    </a:cubicBezTo>
                    <a:cubicBezTo>
                      <a:pt x="40" y="45"/>
                      <a:pt x="40" y="45"/>
                      <a:pt x="40" y="45"/>
                    </a:cubicBezTo>
                    <a:cubicBezTo>
                      <a:pt x="40" y="48"/>
                      <a:pt x="38" y="50"/>
                      <a:pt x="36" y="50"/>
                    </a:cubicBezTo>
                    <a:close/>
                    <a:moveTo>
                      <a:pt x="36" y="37"/>
                    </a:moveTo>
                    <a:cubicBezTo>
                      <a:pt x="36" y="38"/>
                      <a:pt x="36" y="38"/>
                      <a:pt x="36" y="38"/>
                    </a:cubicBezTo>
                    <a:cubicBezTo>
                      <a:pt x="37" y="40"/>
                      <a:pt x="37" y="41"/>
                      <a:pt x="38" y="43"/>
                    </a:cubicBezTo>
                    <a:cubicBezTo>
                      <a:pt x="38" y="44"/>
                      <a:pt x="38" y="45"/>
                      <a:pt x="37" y="46"/>
                    </a:cubicBezTo>
                    <a:cubicBezTo>
                      <a:pt x="37" y="46"/>
                      <a:pt x="37" y="46"/>
                      <a:pt x="37" y="46"/>
                    </a:cubicBezTo>
                    <a:cubicBezTo>
                      <a:pt x="37" y="47"/>
                      <a:pt x="37" y="48"/>
                      <a:pt x="36" y="48"/>
                    </a:cubicBezTo>
                    <a:cubicBezTo>
                      <a:pt x="37" y="47"/>
                      <a:pt x="38" y="46"/>
                      <a:pt x="38" y="45"/>
                    </a:cubicBezTo>
                    <a:cubicBezTo>
                      <a:pt x="38" y="44"/>
                      <a:pt x="39" y="43"/>
                      <a:pt x="39" y="43"/>
                    </a:cubicBezTo>
                    <a:cubicBezTo>
                      <a:pt x="40" y="43"/>
                      <a:pt x="40" y="43"/>
                      <a:pt x="40" y="42"/>
                    </a:cubicBezTo>
                    <a:cubicBezTo>
                      <a:pt x="40" y="42"/>
                      <a:pt x="40" y="42"/>
                      <a:pt x="39" y="42"/>
                    </a:cubicBezTo>
                    <a:cubicBezTo>
                      <a:pt x="39" y="41"/>
                      <a:pt x="38" y="41"/>
                      <a:pt x="38" y="39"/>
                    </a:cubicBezTo>
                    <a:cubicBezTo>
                      <a:pt x="39" y="36"/>
                      <a:pt x="41" y="35"/>
                      <a:pt x="42" y="35"/>
                    </a:cubicBezTo>
                    <a:cubicBezTo>
                      <a:pt x="42" y="35"/>
                      <a:pt x="43" y="36"/>
                      <a:pt x="44" y="36"/>
                    </a:cubicBezTo>
                    <a:cubicBezTo>
                      <a:pt x="43" y="35"/>
                      <a:pt x="41" y="35"/>
                      <a:pt x="39" y="34"/>
                    </a:cubicBezTo>
                    <a:cubicBezTo>
                      <a:pt x="38" y="33"/>
                      <a:pt x="37" y="33"/>
                      <a:pt x="36" y="32"/>
                    </a:cubicBezTo>
                    <a:cubicBezTo>
                      <a:pt x="35" y="32"/>
                      <a:pt x="35" y="31"/>
                      <a:pt x="35" y="31"/>
                    </a:cubicBezTo>
                    <a:cubicBezTo>
                      <a:pt x="35" y="31"/>
                      <a:pt x="35" y="30"/>
                      <a:pt x="35" y="30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0"/>
                      <a:pt x="31" y="29"/>
                      <a:pt x="29" y="27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28" y="25"/>
                      <a:pt x="28" y="24"/>
                      <a:pt x="27" y="23"/>
                    </a:cubicBezTo>
                    <a:cubicBezTo>
                      <a:pt x="27" y="22"/>
                      <a:pt x="27" y="21"/>
                      <a:pt x="26" y="20"/>
                    </a:cubicBezTo>
                    <a:cubicBezTo>
                      <a:pt x="26" y="20"/>
                      <a:pt x="25" y="19"/>
                      <a:pt x="24" y="19"/>
                    </a:cubicBezTo>
                    <a:cubicBezTo>
                      <a:pt x="23" y="18"/>
                      <a:pt x="22" y="17"/>
                      <a:pt x="21" y="15"/>
                    </a:cubicBezTo>
                    <a:cubicBezTo>
                      <a:pt x="21" y="13"/>
                      <a:pt x="22" y="11"/>
                      <a:pt x="23" y="9"/>
                    </a:cubicBezTo>
                    <a:cubicBezTo>
                      <a:pt x="24" y="8"/>
                      <a:pt x="25" y="7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7"/>
                      <a:pt x="26" y="6"/>
                      <a:pt x="26" y="6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5"/>
                      <a:pt x="26" y="5"/>
                      <a:pt x="26" y="4"/>
                    </a:cubicBezTo>
                    <a:cubicBezTo>
                      <a:pt x="25" y="4"/>
                      <a:pt x="24" y="4"/>
                      <a:pt x="23" y="3"/>
                    </a:cubicBezTo>
                    <a:cubicBezTo>
                      <a:pt x="22" y="3"/>
                      <a:pt x="21" y="2"/>
                      <a:pt x="20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5" y="3"/>
                      <a:pt x="15" y="3"/>
                      <a:pt x="14" y="5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5"/>
                      <a:pt x="11" y="5"/>
                      <a:pt x="11" y="5"/>
                    </a:cubicBezTo>
                    <a:cubicBezTo>
                      <a:pt x="11" y="5"/>
                      <a:pt x="10" y="5"/>
                      <a:pt x="10" y="7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7"/>
                      <a:pt x="8" y="7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7"/>
                      <a:pt x="4" y="7"/>
                      <a:pt x="3" y="8"/>
                    </a:cubicBezTo>
                    <a:cubicBezTo>
                      <a:pt x="3" y="8"/>
                      <a:pt x="2" y="8"/>
                      <a:pt x="2" y="8"/>
                    </a:cubicBezTo>
                    <a:cubicBezTo>
                      <a:pt x="2" y="8"/>
                      <a:pt x="2" y="9"/>
                      <a:pt x="2" y="10"/>
                    </a:cubicBezTo>
                    <a:cubicBezTo>
                      <a:pt x="3" y="11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4"/>
                    </a:cubicBezTo>
                    <a:cubicBezTo>
                      <a:pt x="2" y="15"/>
                      <a:pt x="3" y="15"/>
                      <a:pt x="3" y="16"/>
                    </a:cubicBezTo>
                    <a:cubicBezTo>
                      <a:pt x="4" y="16"/>
                      <a:pt x="4" y="17"/>
                      <a:pt x="4" y="18"/>
                    </a:cubicBezTo>
                    <a:cubicBezTo>
                      <a:pt x="5" y="17"/>
                      <a:pt x="6" y="17"/>
                      <a:pt x="7" y="16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8" y="14"/>
                      <a:pt x="11" y="15"/>
                      <a:pt x="13" y="16"/>
                    </a:cubicBezTo>
                    <a:cubicBezTo>
                      <a:pt x="13" y="17"/>
                      <a:pt x="13" y="17"/>
                      <a:pt x="14" y="17"/>
                    </a:cubicBezTo>
                    <a:cubicBezTo>
                      <a:pt x="15" y="17"/>
                      <a:pt x="16" y="19"/>
                      <a:pt x="16" y="21"/>
                    </a:cubicBezTo>
                    <a:cubicBezTo>
                      <a:pt x="17" y="24"/>
                      <a:pt x="17" y="25"/>
                      <a:pt x="19" y="26"/>
                    </a:cubicBezTo>
                    <a:cubicBezTo>
                      <a:pt x="20" y="26"/>
                      <a:pt x="22" y="27"/>
                      <a:pt x="23" y="29"/>
                    </a:cubicBezTo>
                    <a:cubicBezTo>
                      <a:pt x="23" y="29"/>
                      <a:pt x="24" y="30"/>
                      <a:pt x="24" y="30"/>
                    </a:cubicBezTo>
                    <a:cubicBezTo>
                      <a:pt x="25" y="31"/>
                      <a:pt x="25" y="31"/>
                      <a:pt x="26" y="31"/>
                    </a:cubicBezTo>
                    <a:cubicBezTo>
                      <a:pt x="26" y="31"/>
                      <a:pt x="27" y="31"/>
                      <a:pt x="28" y="32"/>
                    </a:cubicBezTo>
                    <a:cubicBezTo>
                      <a:pt x="29" y="32"/>
                      <a:pt x="30" y="33"/>
                      <a:pt x="31" y="34"/>
                    </a:cubicBezTo>
                    <a:cubicBezTo>
                      <a:pt x="32" y="36"/>
                      <a:pt x="34" y="38"/>
                      <a:pt x="35" y="38"/>
                    </a:cubicBezTo>
                    <a:lnTo>
                      <a:pt x="36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0" name="Freeform 370"/>
              <p:cNvSpPr/>
              <p:nvPr/>
            </p:nvSpPr>
            <p:spPr bwMode="auto">
              <a:xfrm>
                <a:off x="2905" y="1532"/>
                <a:ext cx="11" cy="23"/>
              </a:xfrm>
              <a:custGeom>
                <a:avLst/>
                <a:gdLst>
                  <a:gd name="T0" fmla="*/ 4 w 6"/>
                  <a:gd name="T1" fmla="*/ 0 h 13"/>
                  <a:gd name="T2" fmla="*/ 6 w 6"/>
                  <a:gd name="T3" fmla="*/ 7 h 13"/>
                  <a:gd name="T4" fmla="*/ 2 w 6"/>
                  <a:gd name="T5" fmla="*/ 13 h 13"/>
                  <a:gd name="T6" fmla="*/ 0 w 6"/>
                  <a:gd name="T7" fmla="*/ 2 h 13"/>
                  <a:gd name="T8" fmla="*/ 4 w 6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3">
                    <a:moveTo>
                      <a:pt x="4" y="0"/>
                    </a:moveTo>
                    <a:cubicBezTo>
                      <a:pt x="6" y="1"/>
                      <a:pt x="6" y="5"/>
                      <a:pt x="6" y="7"/>
                    </a:cubicBezTo>
                    <a:cubicBezTo>
                      <a:pt x="6" y="11"/>
                      <a:pt x="5" y="10"/>
                      <a:pt x="2" y="13"/>
                    </a:cubicBezTo>
                    <a:cubicBezTo>
                      <a:pt x="0" y="11"/>
                      <a:pt x="1" y="5"/>
                      <a:pt x="0" y="2"/>
                    </a:cubicBezTo>
                    <a:cubicBezTo>
                      <a:pt x="2" y="3"/>
                      <a:pt x="3" y="2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1" name="Freeform 371"/>
              <p:cNvSpPr>
                <a:spLocks noEditPoints="1"/>
              </p:cNvSpPr>
              <p:nvPr/>
            </p:nvSpPr>
            <p:spPr bwMode="auto">
              <a:xfrm>
                <a:off x="2904" y="1531"/>
                <a:ext cx="14" cy="26"/>
              </a:xfrm>
              <a:custGeom>
                <a:avLst/>
                <a:gdLst>
                  <a:gd name="T0" fmla="*/ 3 w 8"/>
                  <a:gd name="T1" fmla="*/ 15 h 15"/>
                  <a:gd name="T2" fmla="*/ 3 w 8"/>
                  <a:gd name="T3" fmla="*/ 14 h 15"/>
                  <a:gd name="T4" fmla="*/ 1 w 8"/>
                  <a:gd name="T5" fmla="*/ 7 h 15"/>
                  <a:gd name="T6" fmla="*/ 0 w 8"/>
                  <a:gd name="T7" fmla="*/ 3 h 15"/>
                  <a:gd name="T8" fmla="*/ 0 w 8"/>
                  <a:gd name="T9" fmla="*/ 1 h 15"/>
                  <a:gd name="T10" fmla="*/ 1 w 8"/>
                  <a:gd name="T11" fmla="*/ 2 h 15"/>
                  <a:gd name="T12" fmla="*/ 4 w 8"/>
                  <a:gd name="T13" fmla="*/ 1 h 15"/>
                  <a:gd name="T14" fmla="*/ 4 w 8"/>
                  <a:gd name="T15" fmla="*/ 0 h 15"/>
                  <a:gd name="T16" fmla="*/ 5 w 8"/>
                  <a:gd name="T17" fmla="*/ 0 h 15"/>
                  <a:gd name="T18" fmla="*/ 8 w 8"/>
                  <a:gd name="T19" fmla="*/ 7 h 15"/>
                  <a:gd name="T20" fmla="*/ 8 w 8"/>
                  <a:gd name="T21" fmla="*/ 8 h 15"/>
                  <a:gd name="T22" fmla="*/ 6 w 8"/>
                  <a:gd name="T23" fmla="*/ 13 h 15"/>
                  <a:gd name="T24" fmla="*/ 4 w 8"/>
                  <a:gd name="T25" fmla="*/ 14 h 15"/>
                  <a:gd name="T26" fmla="*/ 3 w 8"/>
                  <a:gd name="T27" fmla="*/ 15 h 15"/>
                  <a:gd name="T28" fmla="*/ 2 w 8"/>
                  <a:gd name="T29" fmla="*/ 4 h 15"/>
                  <a:gd name="T30" fmla="*/ 2 w 8"/>
                  <a:gd name="T31" fmla="*/ 6 h 15"/>
                  <a:gd name="T32" fmla="*/ 3 w 8"/>
                  <a:gd name="T33" fmla="*/ 12 h 15"/>
                  <a:gd name="T34" fmla="*/ 5 w 8"/>
                  <a:gd name="T35" fmla="*/ 11 h 15"/>
                  <a:gd name="T36" fmla="*/ 6 w 8"/>
                  <a:gd name="T37" fmla="*/ 8 h 15"/>
                  <a:gd name="T38" fmla="*/ 6 w 8"/>
                  <a:gd name="T39" fmla="*/ 7 h 15"/>
                  <a:gd name="T40" fmla="*/ 5 w 8"/>
                  <a:gd name="T41" fmla="*/ 2 h 15"/>
                  <a:gd name="T42" fmla="*/ 2 w 8"/>
                  <a:gd name="T43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" h="15">
                    <a:moveTo>
                      <a:pt x="3" y="15"/>
                    </a:moveTo>
                    <a:cubicBezTo>
                      <a:pt x="3" y="14"/>
                      <a:pt x="3" y="14"/>
                      <a:pt x="3" y="14"/>
                    </a:cubicBezTo>
                    <a:cubicBezTo>
                      <a:pt x="1" y="13"/>
                      <a:pt x="1" y="9"/>
                      <a:pt x="1" y="7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3" y="2"/>
                      <a:pt x="4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8" y="2"/>
                      <a:pt x="8" y="5"/>
                      <a:pt x="8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11"/>
                      <a:pt x="7" y="12"/>
                      <a:pt x="6" y="13"/>
                    </a:cubicBezTo>
                    <a:cubicBezTo>
                      <a:pt x="5" y="13"/>
                      <a:pt x="5" y="13"/>
                      <a:pt x="4" y="14"/>
                    </a:cubicBezTo>
                    <a:lnTo>
                      <a:pt x="3" y="15"/>
                    </a:lnTo>
                    <a:close/>
                    <a:moveTo>
                      <a:pt x="2" y="4"/>
                    </a:moveTo>
                    <a:cubicBezTo>
                      <a:pt x="2" y="5"/>
                      <a:pt x="2" y="6"/>
                      <a:pt x="2" y="6"/>
                    </a:cubicBezTo>
                    <a:cubicBezTo>
                      <a:pt x="3" y="8"/>
                      <a:pt x="3" y="11"/>
                      <a:pt x="3" y="12"/>
                    </a:cubicBezTo>
                    <a:cubicBezTo>
                      <a:pt x="4" y="12"/>
                      <a:pt x="4" y="11"/>
                      <a:pt x="5" y="11"/>
                    </a:cubicBezTo>
                    <a:cubicBezTo>
                      <a:pt x="5" y="11"/>
                      <a:pt x="6" y="10"/>
                      <a:pt x="6" y="8"/>
                    </a:cubicBezTo>
                    <a:cubicBezTo>
                      <a:pt x="6" y="8"/>
                      <a:pt x="6" y="7"/>
                      <a:pt x="6" y="7"/>
                    </a:cubicBezTo>
                    <a:cubicBezTo>
                      <a:pt x="6" y="5"/>
                      <a:pt x="6" y="3"/>
                      <a:pt x="5" y="2"/>
                    </a:cubicBezTo>
                    <a:cubicBezTo>
                      <a:pt x="4" y="3"/>
                      <a:pt x="3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2" name="Freeform 372"/>
              <p:cNvSpPr/>
              <p:nvPr/>
            </p:nvSpPr>
            <p:spPr bwMode="auto">
              <a:xfrm>
                <a:off x="2933" y="1558"/>
                <a:ext cx="22" cy="16"/>
              </a:xfrm>
              <a:custGeom>
                <a:avLst/>
                <a:gdLst>
                  <a:gd name="T0" fmla="*/ 13 w 13"/>
                  <a:gd name="T1" fmla="*/ 1 h 9"/>
                  <a:gd name="T2" fmla="*/ 11 w 13"/>
                  <a:gd name="T3" fmla="*/ 8 h 9"/>
                  <a:gd name="T4" fmla="*/ 2 w 13"/>
                  <a:gd name="T5" fmla="*/ 4 h 9"/>
                  <a:gd name="T6" fmla="*/ 4 w 13"/>
                  <a:gd name="T7" fmla="*/ 1 h 9"/>
                  <a:gd name="T8" fmla="*/ 13 w 13"/>
                  <a:gd name="T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9">
                    <a:moveTo>
                      <a:pt x="13" y="1"/>
                    </a:moveTo>
                    <a:cubicBezTo>
                      <a:pt x="13" y="1"/>
                      <a:pt x="11" y="8"/>
                      <a:pt x="11" y="8"/>
                    </a:cubicBezTo>
                    <a:cubicBezTo>
                      <a:pt x="10" y="9"/>
                      <a:pt x="3" y="5"/>
                      <a:pt x="2" y="4"/>
                    </a:cubicBezTo>
                    <a:cubicBezTo>
                      <a:pt x="0" y="3"/>
                      <a:pt x="2" y="0"/>
                      <a:pt x="4" y="1"/>
                    </a:cubicBezTo>
                    <a:cubicBezTo>
                      <a:pt x="7" y="3"/>
                      <a:pt x="10" y="1"/>
                      <a:pt x="1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3" name="Freeform 373"/>
              <p:cNvSpPr>
                <a:spLocks noEditPoints="1"/>
              </p:cNvSpPr>
              <p:nvPr/>
            </p:nvSpPr>
            <p:spPr bwMode="auto">
              <a:xfrm>
                <a:off x="2933" y="1557"/>
                <a:ext cx="26" cy="17"/>
              </a:xfrm>
              <a:custGeom>
                <a:avLst/>
                <a:gdLst>
                  <a:gd name="T0" fmla="*/ 11 w 15"/>
                  <a:gd name="T1" fmla="*/ 10 h 10"/>
                  <a:gd name="T2" fmla="*/ 3 w 15"/>
                  <a:gd name="T3" fmla="*/ 7 h 10"/>
                  <a:gd name="T4" fmla="*/ 1 w 15"/>
                  <a:gd name="T5" fmla="*/ 6 h 10"/>
                  <a:gd name="T6" fmla="*/ 0 w 15"/>
                  <a:gd name="T7" fmla="*/ 3 h 10"/>
                  <a:gd name="T8" fmla="*/ 5 w 15"/>
                  <a:gd name="T9" fmla="*/ 1 h 10"/>
                  <a:gd name="T10" fmla="*/ 11 w 15"/>
                  <a:gd name="T11" fmla="*/ 1 h 10"/>
                  <a:gd name="T12" fmla="*/ 13 w 15"/>
                  <a:gd name="T13" fmla="*/ 1 h 10"/>
                  <a:gd name="T14" fmla="*/ 15 w 15"/>
                  <a:gd name="T15" fmla="*/ 0 h 10"/>
                  <a:gd name="T16" fmla="*/ 14 w 15"/>
                  <a:gd name="T17" fmla="*/ 2 h 10"/>
                  <a:gd name="T18" fmla="*/ 13 w 15"/>
                  <a:gd name="T19" fmla="*/ 6 h 10"/>
                  <a:gd name="T20" fmla="*/ 12 w 15"/>
                  <a:gd name="T21" fmla="*/ 10 h 10"/>
                  <a:gd name="T22" fmla="*/ 11 w 15"/>
                  <a:gd name="T23" fmla="*/ 10 h 10"/>
                  <a:gd name="T24" fmla="*/ 3 w 15"/>
                  <a:gd name="T25" fmla="*/ 3 h 10"/>
                  <a:gd name="T26" fmla="*/ 2 w 15"/>
                  <a:gd name="T27" fmla="*/ 4 h 10"/>
                  <a:gd name="T28" fmla="*/ 2 w 15"/>
                  <a:gd name="T29" fmla="*/ 4 h 10"/>
                  <a:gd name="T30" fmla="*/ 4 w 15"/>
                  <a:gd name="T31" fmla="*/ 5 h 10"/>
                  <a:gd name="T32" fmla="*/ 10 w 15"/>
                  <a:gd name="T33" fmla="*/ 8 h 10"/>
                  <a:gd name="T34" fmla="*/ 11 w 15"/>
                  <a:gd name="T35" fmla="*/ 6 h 10"/>
                  <a:gd name="T36" fmla="*/ 12 w 15"/>
                  <a:gd name="T37" fmla="*/ 3 h 10"/>
                  <a:gd name="T38" fmla="*/ 11 w 15"/>
                  <a:gd name="T39" fmla="*/ 3 h 10"/>
                  <a:gd name="T40" fmla="*/ 4 w 15"/>
                  <a:gd name="T41" fmla="*/ 3 h 10"/>
                  <a:gd name="T42" fmla="*/ 3 w 15"/>
                  <a:gd name="T4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" h="10">
                    <a:moveTo>
                      <a:pt x="11" y="10"/>
                    </a:moveTo>
                    <a:cubicBezTo>
                      <a:pt x="9" y="10"/>
                      <a:pt x="6" y="9"/>
                      <a:pt x="3" y="7"/>
                    </a:cubicBezTo>
                    <a:cubicBezTo>
                      <a:pt x="2" y="6"/>
                      <a:pt x="2" y="6"/>
                      <a:pt x="1" y="6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3" y="0"/>
                      <a:pt x="5" y="1"/>
                    </a:cubicBezTo>
                    <a:cubicBezTo>
                      <a:pt x="6" y="2"/>
                      <a:pt x="9" y="2"/>
                      <a:pt x="11" y="1"/>
                    </a:cubicBezTo>
                    <a:cubicBezTo>
                      <a:pt x="12" y="1"/>
                      <a:pt x="12" y="1"/>
                      <a:pt x="13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5"/>
                      <a:pt x="13" y="6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0"/>
                      <a:pt x="11" y="10"/>
                      <a:pt x="11" y="10"/>
                    </a:cubicBezTo>
                    <a:close/>
                    <a:moveTo>
                      <a:pt x="3" y="3"/>
                    </a:moveTo>
                    <a:cubicBezTo>
                      <a:pt x="2" y="3"/>
                      <a:pt x="2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3" y="5"/>
                      <a:pt x="4" y="5"/>
                    </a:cubicBezTo>
                    <a:cubicBezTo>
                      <a:pt x="6" y="6"/>
                      <a:pt x="9" y="8"/>
                      <a:pt x="10" y="8"/>
                    </a:cubicBezTo>
                    <a:cubicBezTo>
                      <a:pt x="11" y="8"/>
                      <a:pt x="11" y="7"/>
                      <a:pt x="11" y="6"/>
                    </a:cubicBezTo>
                    <a:cubicBezTo>
                      <a:pt x="11" y="5"/>
                      <a:pt x="12" y="4"/>
                      <a:pt x="12" y="3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9" y="4"/>
                      <a:pt x="6" y="4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4" name="Freeform 374"/>
              <p:cNvSpPr/>
              <p:nvPr/>
            </p:nvSpPr>
            <p:spPr bwMode="auto">
              <a:xfrm>
                <a:off x="2887" y="1446"/>
                <a:ext cx="6" cy="9"/>
              </a:xfrm>
              <a:custGeom>
                <a:avLst/>
                <a:gdLst>
                  <a:gd name="T0" fmla="*/ 1 w 4"/>
                  <a:gd name="T1" fmla="*/ 4 h 5"/>
                  <a:gd name="T2" fmla="*/ 3 w 4"/>
                  <a:gd name="T3" fmla="*/ 0 h 5"/>
                  <a:gd name="T4" fmla="*/ 1 w 4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1" y="4"/>
                    </a:moveTo>
                    <a:cubicBezTo>
                      <a:pt x="4" y="5"/>
                      <a:pt x="4" y="2"/>
                      <a:pt x="3" y="0"/>
                    </a:cubicBezTo>
                    <a:cubicBezTo>
                      <a:pt x="1" y="1"/>
                      <a:pt x="0" y="2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5" name="Freeform 375"/>
              <p:cNvSpPr/>
              <p:nvPr/>
            </p:nvSpPr>
            <p:spPr bwMode="auto">
              <a:xfrm>
                <a:off x="2887" y="1445"/>
                <a:ext cx="8" cy="10"/>
              </a:xfrm>
              <a:custGeom>
                <a:avLst/>
                <a:gdLst>
                  <a:gd name="T0" fmla="*/ 2 w 5"/>
                  <a:gd name="T1" fmla="*/ 6 h 6"/>
                  <a:gd name="T2" fmla="*/ 2 w 5"/>
                  <a:gd name="T3" fmla="*/ 6 h 6"/>
                  <a:gd name="T4" fmla="*/ 1 w 5"/>
                  <a:gd name="T5" fmla="*/ 6 h 6"/>
                  <a:gd name="T6" fmla="*/ 1 w 5"/>
                  <a:gd name="T7" fmla="*/ 6 h 6"/>
                  <a:gd name="T8" fmla="*/ 0 w 5"/>
                  <a:gd name="T9" fmla="*/ 5 h 6"/>
                  <a:gd name="T10" fmla="*/ 0 w 5"/>
                  <a:gd name="T11" fmla="*/ 3 h 6"/>
                  <a:gd name="T12" fmla="*/ 2 w 5"/>
                  <a:gd name="T13" fmla="*/ 0 h 6"/>
                  <a:gd name="T14" fmla="*/ 3 w 5"/>
                  <a:gd name="T15" fmla="*/ 0 h 6"/>
                  <a:gd name="T16" fmla="*/ 3 w 5"/>
                  <a:gd name="T17" fmla="*/ 1 h 6"/>
                  <a:gd name="T18" fmla="*/ 4 w 5"/>
                  <a:gd name="T19" fmla="*/ 5 h 6"/>
                  <a:gd name="T20" fmla="*/ 2 w 5"/>
                  <a:gd name="T21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" h="6">
                    <a:moveTo>
                      <a:pt x="2" y="6"/>
                    </a:move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2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0" y="2"/>
                      <a:pt x="1" y="1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2"/>
                      <a:pt x="5" y="4"/>
                      <a:pt x="4" y="5"/>
                    </a:cubicBezTo>
                    <a:cubicBezTo>
                      <a:pt x="4" y="5"/>
                      <a:pt x="3" y="6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6" name="Freeform 376"/>
              <p:cNvSpPr/>
              <p:nvPr/>
            </p:nvSpPr>
            <p:spPr bwMode="auto">
              <a:xfrm>
                <a:off x="2883" y="1414"/>
                <a:ext cx="2" cy="3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1"/>
                      <a:pt x="0" y="1"/>
                      <a:pt x="0" y="2"/>
                    </a:cubicBezTo>
                    <a:cubicBezTo>
                      <a:pt x="0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7" name="Freeform 377"/>
              <p:cNvSpPr/>
              <p:nvPr/>
            </p:nvSpPr>
            <p:spPr bwMode="auto">
              <a:xfrm>
                <a:off x="2880" y="1412"/>
                <a:ext cx="7" cy="10"/>
              </a:xfrm>
              <a:custGeom>
                <a:avLst/>
                <a:gdLst>
                  <a:gd name="T0" fmla="*/ 0 w 4"/>
                  <a:gd name="T1" fmla="*/ 6 h 6"/>
                  <a:gd name="T2" fmla="*/ 1 w 4"/>
                  <a:gd name="T3" fmla="*/ 3 h 6"/>
                  <a:gd name="T4" fmla="*/ 2 w 4"/>
                  <a:gd name="T5" fmla="*/ 1 h 6"/>
                  <a:gd name="T6" fmla="*/ 3 w 4"/>
                  <a:gd name="T7" fmla="*/ 0 h 6"/>
                  <a:gd name="T8" fmla="*/ 4 w 4"/>
                  <a:gd name="T9" fmla="*/ 2 h 6"/>
                  <a:gd name="T10" fmla="*/ 3 w 4"/>
                  <a:gd name="T11" fmla="*/ 3 h 6"/>
                  <a:gd name="T12" fmla="*/ 2 w 4"/>
                  <a:gd name="T13" fmla="*/ 4 h 6"/>
                  <a:gd name="T14" fmla="*/ 0 w 4"/>
                  <a:gd name="T1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6">
                    <a:moveTo>
                      <a:pt x="0" y="6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3" y="3"/>
                      <a:pt x="3" y="3"/>
                    </a:cubicBezTo>
                    <a:cubicBezTo>
                      <a:pt x="3" y="3"/>
                      <a:pt x="2" y="3"/>
                      <a:pt x="2" y="4"/>
                    </a:cubicBez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8" name="Freeform 378"/>
              <p:cNvSpPr/>
              <p:nvPr/>
            </p:nvSpPr>
            <p:spPr bwMode="auto">
              <a:xfrm>
                <a:off x="2874" y="1408"/>
                <a:ext cx="25" cy="33"/>
              </a:xfrm>
              <a:custGeom>
                <a:avLst/>
                <a:gdLst>
                  <a:gd name="T0" fmla="*/ 6 w 14"/>
                  <a:gd name="T1" fmla="*/ 5 h 19"/>
                  <a:gd name="T2" fmla="*/ 7 w 14"/>
                  <a:gd name="T3" fmla="*/ 9 h 19"/>
                  <a:gd name="T4" fmla="*/ 8 w 14"/>
                  <a:gd name="T5" fmla="*/ 3 h 19"/>
                  <a:gd name="T6" fmla="*/ 13 w 14"/>
                  <a:gd name="T7" fmla="*/ 3 h 19"/>
                  <a:gd name="T8" fmla="*/ 12 w 14"/>
                  <a:gd name="T9" fmla="*/ 7 h 19"/>
                  <a:gd name="T10" fmla="*/ 9 w 14"/>
                  <a:gd name="T11" fmla="*/ 11 h 19"/>
                  <a:gd name="T12" fmla="*/ 9 w 14"/>
                  <a:gd name="T13" fmla="*/ 19 h 19"/>
                  <a:gd name="T14" fmla="*/ 6 w 14"/>
                  <a:gd name="T15" fmla="*/ 15 h 19"/>
                  <a:gd name="T16" fmla="*/ 0 w 14"/>
                  <a:gd name="T17" fmla="*/ 15 h 19"/>
                  <a:gd name="T18" fmla="*/ 3 w 14"/>
                  <a:gd name="T19" fmla="*/ 15 h 19"/>
                  <a:gd name="T20" fmla="*/ 1 w 14"/>
                  <a:gd name="T21" fmla="*/ 14 h 19"/>
                  <a:gd name="T22" fmla="*/ 5 w 14"/>
                  <a:gd name="T23" fmla="*/ 13 h 19"/>
                  <a:gd name="T24" fmla="*/ 6 w 14"/>
                  <a:gd name="T25" fmla="*/ 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" h="19">
                    <a:moveTo>
                      <a:pt x="6" y="5"/>
                    </a:moveTo>
                    <a:cubicBezTo>
                      <a:pt x="7" y="7"/>
                      <a:pt x="4" y="8"/>
                      <a:pt x="7" y="9"/>
                    </a:cubicBezTo>
                    <a:cubicBezTo>
                      <a:pt x="7" y="8"/>
                      <a:pt x="7" y="3"/>
                      <a:pt x="8" y="3"/>
                    </a:cubicBezTo>
                    <a:cubicBezTo>
                      <a:pt x="10" y="2"/>
                      <a:pt x="13" y="0"/>
                      <a:pt x="13" y="3"/>
                    </a:cubicBezTo>
                    <a:cubicBezTo>
                      <a:pt x="14" y="4"/>
                      <a:pt x="13" y="6"/>
                      <a:pt x="12" y="7"/>
                    </a:cubicBezTo>
                    <a:cubicBezTo>
                      <a:pt x="14" y="9"/>
                      <a:pt x="12" y="12"/>
                      <a:pt x="9" y="11"/>
                    </a:cubicBezTo>
                    <a:cubicBezTo>
                      <a:pt x="9" y="14"/>
                      <a:pt x="9" y="16"/>
                      <a:pt x="9" y="19"/>
                    </a:cubicBezTo>
                    <a:cubicBezTo>
                      <a:pt x="8" y="18"/>
                      <a:pt x="8" y="16"/>
                      <a:pt x="6" y="15"/>
                    </a:cubicBezTo>
                    <a:cubicBezTo>
                      <a:pt x="4" y="14"/>
                      <a:pt x="2" y="17"/>
                      <a:pt x="0" y="15"/>
                    </a:cubicBezTo>
                    <a:cubicBezTo>
                      <a:pt x="1" y="15"/>
                      <a:pt x="2" y="15"/>
                      <a:pt x="3" y="15"/>
                    </a:cubicBezTo>
                    <a:cubicBezTo>
                      <a:pt x="2" y="15"/>
                      <a:pt x="2" y="14"/>
                      <a:pt x="1" y="14"/>
                    </a:cubicBezTo>
                    <a:cubicBezTo>
                      <a:pt x="3" y="14"/>
                      <a:pt x="4" y="13"/>
                      <a:pt x="5" y="13"/>
                    </a:cubicBezTo>
                    <a:cubicBezTo>
                      <a:pt x="0" y="14"/>
                      <a:pt x="5" y="7"/>
                      <a:pt x="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9" name="Freeform 379"/>
              <p:cNvSpPr>
                <a:spLocks noEditPoints="1"/>
              </p:cNvSpPr>
              <p:nvPr/>
            </p:nvSpPr>
            <p:spPr bwMode="auto">
              <a:xfrm>
                <a:off x="2868" y="1410"/>
                <a:ext cx="32" cy="35"/>
              </a:xfrm>
              <a:custGeom>
                <a:avLst/>
                <a:gdLst>
                  <a:gd name="T0" fmla="*/ 14 w 19"/>
                  <a:gd name="T1" fmla="*/ 20 h 20"/>
                  <a:gd name="T2" fmla="*/ 13 w 19"/>
                  <a:gd name="T3" fmla="*/ 19 h 20"/>
                  <a:gd name="T4" fmla="*/ 11 w 19"/>
                  <a:gd name="T5" fmla="*/ 17 h 20"/>
                  <a:gd name="T6" fmla="*/ 10 w 19"/>
                  <a:gd name="T7" fmla="*/ 15 h 20"/>
                  <a:gd name="T8" fmla="*/ 10 w 19"/>
                  <a:gd name="T9" fmla="*/ 15 h 20"/>
                  <a:gd name="T10" fmla="*/ 8 w 19"/>
                  <a:gd name="T11" fmla="*/ 15 h 20"/>
                  <a:gd name="T12" fmla="*/ 7 w 19"/>
                  <a:gd name="T13" fmla="*/ 15 h 20"/>
                  <a:gd name="T14" fmla="*/ 3 w 19"/>
                  <a:gd name="T15" fmla="*/ 15 h 20"/>
                  <a:gd name="T16" fmla="*/ 0 w 19"/>
                  <a:gd name="T17" fmla="*/ 13 h 20"/>
                  <a:gd name="T18" fmla="*/ 3 w 19"/>
                  <a:gd name="T19" fmla="*/ 13 h 20"/>
                  <a:gd name="T20" fmla="*/ 3 w 19"/>
                  <a:gd name="T21" fmla="*/ 13 h 20"/>
                  <a:gd name="T22" fmla="*/ 5 w 19"/>
                  <a:gd name="T23" fmla="*/ 12 h 20"/>
                  <a:gd name="T24" fmla="*/ 6 w 19"/>
                  <a:gd name="T25" fmla="*/ 12 h 20"/>
                  <a:gd name="T26" fmla="*/ 6 w 19"/>
                  <a:gd name="T27" fmla="*/ 12 h 20"/>
                  <a:gd name="T28" fmla="*/ 8 w 19"/>
                  <a:gd name="T29" fmla="*/ 5 h 20"/>
                  <a:gd name="T30" fmla="*/ 9 w 19"/>
                  <a:gd name="T31" fmla="*/ 4 h 20"/>
                  <a:gd name="T32" fmla="*/ 9 w 19"/>
                  <a:gd name="T33" fmla="*/ 2 h 20"/>
                  <a:gd name="T34" fmla="*/ 10 w 19"/>
                  <a:gd name="T35" fmla="*/ 3 h 20"/>
                  <a:gd name="T36" fmla="*/ 12 w 19"/>
                  <a:gd name="T37" fmla="*/ 1 h 20"/>
                  <a:gd name="T38" fmla="*/ 13 w 19"/>
                  <a:gd name="T39" fmla="*/ 0 h 20"/>
                  <a:gd name="T40" fmla="*/ 16 w 19"/>
                  <a:gd name="T41" fmla="*/ 0 h 20"/>
                  <a:gd name="T42" fmla="*/ 18 w 19"/>
                  <a:gd name="T43" fmla="*/ 2 h 20"/>
                  <a:gd name="T44" fmla="*/ 17 w 19"/>
                  <a:gd name="T45" fmla="*/ 6 h 20"/>
                  <a:gd name="T46" fmla="*/ 18 w 19"/>
                  <a:gd name="T47" fmla="*/ 9 h 20"/>
                  <a:gd name="T48" fmla="*/ 14 w 19"/>
                  <a:gd name="T49" fmla="*/ 11 h 20"/>
                  <a:gd name="T50" fmla="*/ 14 w 19"/>
                  <a:gd name="T51" fmla="*/ 20 h 20"/>
                  <a:gd name="T52" fmla="*/ 9 w 19"/>
                  <a:gd name="T53" fmla="*/ 13 h 20"/>
                  <a:gd name="T54" fmla="*/ 11 w 19"/>
                  <a:gd name="T55" fmla="*/ 13 h 20"/>
                  <a:gd name="T56" fmla="*/ 12 w 19"/>
                  <a:gd name="T57" fmla="*/ 15 h 20"/>
                  <a:gd name="T58" fmla="*/ 12 w 19"/>
                  <a:gd name="T59" fmla="*/ 10 h 20"/>
                  <a:gd name="T60" fmla="*/ 11 w 19"/>
                  <a:gd name="T61" fmla="*/ 9 h 20"/>
                  <a:gd name="T62" fmla="*/ 9 w 19"/>
                  <a:gd name="T63" fmla="*/ 7 h 20"/>
                  <a:gd name="T64" fmla="*/ 8 w 19"/>
                  <a:gd name="T65" fmla="*/ 11 h 20"/>
                  <a:gd name="T66" fmla="*/ 9 w 19"/>
                  <a:gd name="T67" fmla="*/ 11 h 20"/>
                  <a:gd name="T68" fmla="*/ 9 w 19"/>
                  <a:gd name="T69" fmla="*/ 13 h 20"/>
                  <a:gd name="T70" fmla="*/ 12 w 19"/>
                  <a:gd name="T71" fmla="*/ 9 h 20"/>
                  <a:gd name="T72" fmla="*/ 14 w 19"/>
                  <a:gd name="T73" fmla="*/ 9 h 20"/>
                  <a:gd name="T74" fmla="*/ 16 w 19"/>
                  <a:gd name="T75" fmla="*/ 8 h 20"/>
                  <a:gd name="T76" fmla="*/ 15 w 19"/>
                  <a:gd name="T77" fmla="*/ 7 h 20"/>
                  <a:gd name="T78" fmla="*/ 14 w 19"/>
                  <a:gd name="T79" fmla="*/ 6 h 20"/>
                  <a:gd name="T80" fmla="*/ 15 w 19"/>
                  <a:gd name="T81" fmla="*/ 5 h 20"/>
                  <a:gd name="T82" fmla="*/ 17 w 19"/>
                  <a:gd name="T83" fmla="*/ 2 h 20"/>
                  <a:gd name="T84" fmla="*/ 16 w 19"/>
                  <a:gd name="T85" fmla="*/ 2 h 20"/>
                  <a:gd name="T86" fmla="*/ 13 w 19"/>
                  <a:gd name="T87" fmla="*/ 2 h 20"/>
                  <a:gd name="T88" fmla="*/ 12 w 19"/>
                  <a:gd name="T89" fmla="*/ 3 h 20"/>
                  <a:gd name="T90" fmla="*/ 12 w 19"/>
                  <a:gd name="T91" fmla="*/ 8 h 20"/>
                  <a:gd name="T92" fmla="*/ 12 w 19"/>
                  <a:gd name="T93" fmla="*/ 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9" h="20">
                    <a:moveTo>
                      <a:pt x="14" y="20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18"/>
                      <a:pt x="11" y="17"/>
                      <a:pt x="11" y="17"/>
                    </a:cubicBezTo>
                    <a:cubicBezTo>
                      <a:pt x="11" y="16"/>
                      <a:pt x="10" y="15"/>
                      <a:pt x="10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7" y="15"/>
                    </a:cubicBezTo>
                    <a:cubicBezTo>
                      <a:pt x="6" y="16"/>
                      <a:pt x="4" y="16"/>
                      <a:pt x="3" y="1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6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5" y="10"/>
                      <a:pt x="6" y="8"/>
                      <a:pt x="8" y="5"/>
                    </a:cubicBezTo>
                    <a:cubicBezTo>
                      <a:pt x="8" y="4"/>
                      <a:pt x="9" y="4"/>
                      <a:pt x="9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2"/>
                      <a:pt x="11" y="1"/>
                      <a:pt x="12" y="1"/>
                    </a:cubicBezTo>
                    <a:cubicBezTo>
                      <a:pt x="12" y="1"/>
                      <a:pt x="12" y="1"/>
                      <a:pt x="13" y="0"/>
                    </a:cubicBezTo>
                    <a:cubicBezTo>
                      <a:pt x="14" y="0"/>
                      <a:pt x="15" y="0"/>
                      <a:pt x="16" y="0"/>
                    </a:cubicBezTo>
                    <a:cubicBezTo>
                      <a:pt x="17" y="0"/>
                      <a:pt x="18" y="0"/>
                      <a:pt x="18" y="2"/>
                    </a:cubicBezTo>
                    <a:cubicBezTo>
                      <a:pt x="19" y="3"/>
                      <a:pt x="18" y="5"/>
                      <a:pt x="17" y="6"/>
                    </a:cubicBezTo>
                    <a:cubicBezTo>
                      <a:pt x="18" y="7"/>
                      <a:pt x="18" y="8"/>
                      <a:pt x="18" y="9"/>
                    </a:cubicBezTo>
                    <a:cubicBezTo>
                      <a:pt x="17" y="11"/>
                      <a:pt x="16" y="12"/>
                      <a:pt x="14" y="11"/>
                    </a:cubicBezTo>
                    <a:lnTo>
                      <a:pt x="14" y="20"/>
                    </a:lnTo>
                    <a:close/>
                    <a:moveTo>
                      <a:pt x="9" y="13"/>
                    </a:moveTo>
                    <a:cubicBezTo>
                      <a:pt x="10" y="13"/>
                      <a:pt x="10" y="13"/>
                      <a:pt x="11" y="13"/>
                    </a:cubicBezTo>
                    <a:cubicBezTo>
                      <a:pt x="12" y="14"/>
                      <a:pt x="12" y="14"/>
                      <a:pt x="12" y="1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0" y="9"/>
                      <a:pt x="9" y="8"/>
                      <a:pt x="9" y="7"/>
                    </a:cubicBezTo>
                    <a:cubicBezTo>
                      <a:pt x="8" y="9"/>
                      <a:pt x="7" y="10"/>
                      <a:pt x="8" y="11"/>
                    </a:cubicBezTo>
                    <a:cubicBezTo>
                      <a:pt x="8" y="11"/>
                      <a:pt x="8" y="11"/>
                      <a:pt x="9" y="11"/>
                    </a:cubicBezTo>
                    <a:cubicBezTo>
                      <a:pt x="9" y="13"/>
                      <a:pt x="9" y="13"/>
                      <a:pt x="9" y="13"/>
                    </a:cubicBezTo>
                    <a:close/>
                    <a:moveTo>
                      <a:pt x="12" y="9"/>
                    </a:moveTo>
                    <a:cubicBezTo>
                      <a:pt x="14" y="9"/>
                      <a:pt x="14" y="9"/>
                      <a:pt x="14" y="9"/>
                    </a:cubicBezTo>
                    <a:cubicBezTo>
                      <a:pt x="15" y="10"/>
                      <a:pt x="16" y="9"/>
                      <a:pt x="16" y="8"/>
                    </a:cubicBezTo>
                    <a:cubicBezTo>
                      <a:pt x="16" y="8"/>
                      <a:pt x="16" y="7"/>
                      <a:pt x="15" y="7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6" y="5"/>
                      <a:pt x="17" y="3"/>
                      <a:pt x="17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3" y="3"/>
                      <a:pt x="12" y="3"/>
                    </a:cubicBezTo>
                    <a:cubicBezTo>
                      <a:pt x="12" y="4"/>
                      <a:pt x="12" y="7"/>
                      <a:pt x="12" y="8"/>
                    </a:cubicBezTo>
                    <a:cubicBezTo>
                      <a:pt x="12" y="9"/>
                      <a:pt x="12" y="9"/>
                      <a:pt x="1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0" name="Freeform 380"/>
              <p:cNvSpPr/>
              <p:nvPr/>
            </p:nvSpPr>
            <p:spPr bwMode="auto">
              <a:xfrm>
                <a:off x="2783" y="1526"/>
                <a:ext cx="29" cy="44"/>
              </a:xfrm>
              <a:custGeom>
                <a:avLst/>
                <a:gdLst>
                  <a:gd name="T0" fmla="*/ 5 w 17"/>
                  <a:gd name="T1" fmla="*/ 2 h 26"/>
                  <a:gd name="T2" fmla="*/ 4 w 17"/>
                  <a:gd name="T3" fmla="*/ 10 h 26"/>
                  <a:gd name="T4" fmla="*/ 5 w 17"/>
                  <a:gd name="T5" fmla="*/ 18 h 26"/>
                  <a:gd name="T6" fmla="*/ 5 w 17"/>
                  <a:gd name="T7" fmla="*/ 26 h 26"/>
                  <a:gd name="T8" fmla="*/ 10 w 17"/>
                  <a:gd name="T9" fmla="*/ 25 h 26"/>
                  <a:gd name="T10" fmla="*/ 12 w 17"/>
                  <a:gd name="T11" fmla="*/ 21 h 26"/>
                  <a:gd name="T12" fmla="*/ 11 w 17"/>
                  <a:gd name="T13" fmla="*/ 12 h 26"/>
                  <a:gd name="T14" fmla="*/ 15 w 17"/>
                  <a:gd name="T15" fmla="*/ 3 h 26"/>
                  <a:gd name="T16" fmla="*/ 8 w 17"/>
                  <a:gd name="T17" fmla="*/ 0 h 26"/>
                  <a:gd name="T18" fmla="*/ 5 w 17"/>
                  <a:gd name="T19" fmla="*/ 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26">
                    <a:moveTo>
                      <a:pt x="5" y="2"/>
                    </a:moveTo>
                    <a:cubicBezTo>
                      <a:pt x="5" y="5"/>
                      <a:pt x="5" y="7"/>
                      <a:pt x="4" y="10"/>
                    </a:cubicBezTo>
                    <a:cubicBezTo>
                      <a:pt x="4" y="12"/>
                      <a:pt x="0" y="21"/>
                      <a:pt x="5" y="18"/>
                    </a:cubicBezTo>
                    <a:cubicBezTo>
                      <a:pt x="5" y="21"/>
                      <a:pt x="5" y="23"/>
                      <a:pt x="5" y="26"/>
                    </a:cubicBezTo>
                    <a:cubicBezTo>
                      <a:pt x="6" y="25"/>
                      <a:pt x="8" y="25"/>
                      <a:pt x="10" y="25"/>
                    </a:cubicBezTo>
                    <a:cubicBezTo>
                      <a:pt x="9" y="25"/>
                      <a:pt x="12" y="21"/>
                      <a:pt x="12" y="21"/>
                    </a:cubicBezTo>
                    <a:cubicBezTo>
                      <a:pt x="12" y="19"/>
                      <a:pt x="10" y="13"/>
                      <a:pt x="11" y="12"/>
                    </a:cubicBezTo>
                    <a:cubicBezTo>
                      <a:pt x="13" y="10"/>
                      <a:pt x="12" y="6"/>
                      <a:pt x="15" y="3"/>
                    </a:cubicBezTo>
                    <a:cubicBezTo>
                      <a:pt x="17" y="0"/>
                      <a:pt x="8" y="2"/>
                      <a:pt x="8" y="0"/>
                    </a:cubicBezTo>
                    <a:cubicBezTo>
                      <a:pt x="7" y="1"/>
                      <a:pt x="5" y="1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1" name="Freeform 381"/>
              <p:cNvSpPr>
                <a:spLocks noEditPoints="1"/>
              </p:cNvSpPr>
              <p:nvPr/>
            </p:nvSpPr>
            <p:spPr bwMode="auto">
              <a:xfrm>
                <a:off x="2785" y="1524"/>
                <a:ext cx="26" cy="48"/>
              </a:xfrm>
              <a:custGeom>
                <a:avLst/>
                <a:gdLst>
                  <a:gd name="T0" fmla="*/ 2 w 15"/>
                  <a:gd name="T1" fmla="*/ 28 h 28"/>
                  <a:gd name="T2" fmla="*/ 3 w 15"/>
                  <a:gd name="T3" fmla="*/ 26 h 28"/>
                  <a:gd name="T4" fmla="*/ 3 w 15"/>
                  <a:gd name="T5" fmla="*/ 21 h 28"/>
                  <a:gd name="T6" fmla="*/ 3 w 15"/>
                  <a:gd name="T7" fmla="*/ 21 h 28"/>
                  <a:gd name="T8" fmla="*/ 3 w 15"/>
                  <a:gd name="T9" fmla="*/ 21 h 28"/>
                  <a:gd name="T10" fmla="*/ 1 w 15"/>
                  <a:gd name="T11" fmla="*/ 20 h 28"/>
                  <a:gd name="T12" fmla="*/ 2 w 15"/>
                  <a:gd name="T13" fmla="*/ 12 h 28"/>
                  <a:gd name="T14" fmla="*/ 2 w 15"/>
                  <a:gd name="T15" fmla="*/ 11 h 28"/>
                  <a:gd name="T16" fmla="*/ 3 w 15"/>
                  <a:gd name="T17" fmla="*/ 3 h 28"/>
                  <a:gd name="T18" fmla="*/ 3 w 15"/>
                  <a:gd name="T19" fmla="*/ 2 h 28"/>
                  <a:gd name="T20" fmla="*/ 3 w 15"/>
                  <a:gd name="T21" fmla="*/ 2 h 28"/>
                  <a:gd name="T22" fmla="*/ 5 w 15"/>
                  <a:gd name="T23" fmla="*/ 1 h 28"/>
                  <a:gd name="T24" fmla="*/ 6 w 15"/>
                  <a:gd name="T25" fmla="*/ 0 h 28"/>
                  <a:gd name="T26" fmla="*/ 7 w 15"/>
                  <a:gd name="T27" fmla="*/ 0 h 28"/>
                  <a:gd name="T28" fmla="*/ 7 w 15"/>
                  <a:gd name="T29" fmla="*/ 1 h 28"/>
                  <a:gd name="T30" fmla="*/ 10 w 15"/>
                  <a:gd name="T31" fmla="*/ 1 h 28"/>
                  <a:gd name="T32" fmla="*/ 15 w 15"/>
                  <a:gd name="T33" fmla="*/ 3 h 28"/>
                  <a:gd name="T34" fmla="*/ 14 w 15"/>
                  <a:gd name="T35" fmla="*/ 5 h 28"/>
                  <a:gd name="T36" fmla="*/ 13 w 15"/>
                  <a:gd name="T37" fmla="*/ 9 h 28"/>
                  <a:gd name="T38" fmla="*/ 11 w 15"/>
                  <a:gd name="T39" fmla="*/ 14 h 28"/>
                  <a:gd name="T40" fmla="*/ 11 w 15"/>
                  <a:gd name="T41" fmla="*/ 18 h 28"/>
                  <a:gd name="T42" fmla="*/ 12 w 15"/>
                  <a:gd name="T43" fmla="*/ 22 h 28"/>
                  <a:gd name="T44" fmla="*/ 12 w 15"/>
                  <a:gd name="T45" fmla="*/ 23 h 28"/>
                  <a:gd name="T46" fmla="*/ 10 w 15"/>
                  <a:gd name="T47" fmla="*/ 26 h 28"/>
                  <a:gd name="T48" fmla="*/ 9 w 15"/>
                  <a:gd name="T49" fmla="*/ 26 h 28"/>
                  <a:gd name="T50" fmla="*/ 9 w 15"/>
                  <a:gd name="T51" fmla="*/ 27 h 28"/>
                  <a:gd name="T52" fmla="*/ 9 w 15"/>
                  <a:gd name="T53" fmla="*/ 27 h 28"/>
                  <a:gd name="T54" fmla="*/ 2 w 15"/>
                  <a:gd name="T55" fmla="*/ 28 h 28"/>
                  <a:gd name="T56" fmla="*/ 6 w 15"/>
                  <a:gd name="T57" fmla="*/ 18 h 28"/>
                  <a:gd name="T58" fmla="*/ 5 w 15"/>
                  <a:gd name="T59" fmla="*/ 19 h 28"/>
                  <a:gd name="T60" fmla="*/ 5 w 15"/>
                  <a:gd name="T61" fmla="*/ 25 h 28"/>
                  <a:gd name="T62" fmla="*/ 8 w 15"/>
                  <a:gd name="T63" fmla="*/ 25 h 28"/>
                  <a:gd name="T64" fmla="*/ 10 w 15"/>
                  <a:gd name="T65" fmla="*/ 21 h 28"/>
                  <a:gd name="T66" fmla="*/ 10 w 15"/>
                  <a:gd name="T67" fmla="*/ 21 h 28"/>
                  <a:gd name="T68" fmla="*/ 10 w 15"/>
                  <a:gd name="T69" fmla="*/ 19 h 28"/>
                  <a:gd name="T70" fmla="*/ 9 w 15"/>
                  <a:gd name="T71" fmla="*/ 13 h 28"/>
                  <a:gd name="T72" fmla="*/ 11 w 15"/>
                  <a:gd name="T73" fmla="*/ 9 h 28"/>
                  <a:gd name="T74" fmla="*/ 13 w 15"/>
                  <a:gd name="T75" fmla="*/ 4 h 28"/>
                  <a:gd name="T76" fmla="*/ 13 w 15"/>
                  <a:gd name="T77" fmla="*/ 4 h 28"/>
                  <a:gd name="T78" fmla="*/ 10 w 15"/>
                  <a:gd name="T79" fmla="*/ 3 h 28"/>
                  <a:gd name="T80" fmla="*/ 6 w 15"/>
                  <a:gd name="T81" fmla="*/ 2 h 28"/>
                  <a:gd name="T82" fmla="*/ 6 w 15"/>
                  <a:gd name="T83" fmla="*/ 2 h 28"/>
                  <a:gd name="T84" fmla="*/ 5 w 15"/>
                  <a:gd name="T85" fmla="*/ 3 h 28"/>
                  <a:gd name="T86" fmla="*/ 4 w 15"/>
                  <a:gd name="T87" fmla="*/ 11 h 28"/>
                  <a:gd name="T88" fmla="*/ 4 w 15"/>
                  <a:gd name="T89" fmla="*/ 12 h 28"/>
                  <a:gd name="T90" fmla="*/ 3 w 15"/>
                  <a:gd name="T91" fmla="*/ 19 h 28"/>
                  <a:gd name="T92" fmla="*/ 4 w 15"/>
                  <a:gd name="T93" fmla="*/ 18 h 28"/>
                  <a:gd name="T94" fmla="*/ 6 w 15"/>
                  <a:gd name="T95" fmla="*/ 1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5" h="28">
                    <a:moveTo>
                      <a:pt x="2" y="28"/>
                    </a:moveTo>
                    <a:cubicBezTo>
                      <a:pt x="3" y="26"/>
                      <a:pt x="3" y="26"/>
                      <a:pt x="3" y="26"/>
                    </a:cubicBezTo>
                    <a:cubicBezTo>
                      <a:pt x="3" y="25"/>
                      <a:pt x="3" y="23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2" y="21"/>
                      <a:pt x="2" y="20"/>
                      <a:pt x="1" y="20"/>
                    </a:cubicBezTo>
                    <a:cubicBezTo>
                      <a:pt x="0" y="18"/>
                      <a:pt x="1" y="15"/>
                      <a:pt x="2" y="12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3" y="8"/>
                      <a:pt x="3" y="6"/>
                      <a:pt x="3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1"/>
                      <a:pt x="4" y="1"/>
                      <a:pt x="5" y="1"/>
                    </a:cubicBezTo>
                    <a:cubicBezTo>
                      <a:pt x="5" y="1"/>
                      <a:pt x="6" y="0"/>
                      <a:pt x="6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8" y="1"/>
                      <a:pt x="9" y="1"/>
                      <a:pt x="10" y="1"/>
                    </a:cubicBezTo>
                    <a:cubicBezTo>
                      <a:pt x="12" y="1"/>
                      <a:pt x="14" y="2"/>
                      <a:pt x="15" y="3"/>
                    </a:cubicBezTo>
                    <a:cubicBezTo>
                      <a:pt x="15" y="3"/>
                      <a:pt x="15" y="4"/>
                      <a:pt x="14" y="5"/>
                    </a:cubicBezTo>
                    <a:cubicBezTo>
                      <a:pt x="13" y="6"/>
                      <a:pt x="13" y="7"/>
                      <a:pt x="13" y="9"/>
                    </a:cubicBezTo>
                    <a:cubicBezTo>
                      <a:pt x="13" y="11"/>
                      <a:pt x="12" y="13"/>
                      <a:pt x="11" y="14"/>
                    </a:cubicBezTo>
                    <a:cubicBezTo>
                      <a:pt x="11" y="15"/>
                      <a:pt x="11" y="17"/>
                      <a:pt x="11" y="18"/>
                    </a:cubicBezTo>
                    <a:cubicBezTo>
                      <a:pt x="12" y="20"/>
                      <a:pt x="12" y="21"/>
                      <a:pt x="12" y="22"/>
                    </a:cubicBezTo>
                    <a:cubicBezTo>
                      <a:pt x="12" y="22"/>
                      <a:pt x="12" y="22"/>
                      <a:pt x="12" y="23"/>
                    </a:cubicBezTo>
                    <a:cubicBezTo>
                      <a:pt x="10" y="25"/>
                      <a:pt x="10" y="26"/>
                      <a:pt x="10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lnTo>
                      <a:pt x="2" y="28"/>
                    </a:lnTo>
                    <a:close/>
                    <a:moveTo>
                      <a:pt x="6" y="18"/>
                    </a:moveTo>
                    <a:cubicBezTo>
                      <a:pt x="5" y="19"/>
                      <a:pt x="5" y="19"/>
                      <a:pt x="5" y="19"/>
                    </a:cubicBezTo>
                    <a:cubicBezTo>
                      <a:pt x="5" y="21"/>
                      <a:pt x="5" y="23"/>
                      <a:pt x="5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8" y="24"/>
                      <a:pt x="9" y="23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0"/>
                      <a:pt x="10" y="19"/>
                    </a:cubicBezTo>
                    <a:cubicBezTo>
                      <a:pt x="9" y="16"/>
                      <a:pt x="8" y="14"/>
                      <a:pt x="9" y="13"/>
                    </a:cubicBezTo>
                    <a:cubicBezTo>
                      <a:pt x="10" y="12"/>
                      <a:pt x="11" y="10"/>
                      <a:pt x="11" y="9"/>
                    </a:cubicBezTo>
                    <a:cubicBezTo>
                      <a:pt x="11" y="7"/>
                      <a:pt x="12" y="5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2" y="3"/>
                      <a:pt x="11" y="3"/>
                      <a:pt x="10" y="3"/>
                    </a:cubicBezTo>
                    <a:cubicBezTo>
                      <a:pt x="9" y="3"/>
                      <a:pt x="7" y="3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5" y="6"/>
                      <a:pt x="5" y="8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2" y="18"/>
                      <a:pt x="3" y="19"/>
                      <a:pt x="3" y="19"/>
                    </a:cubicBezTo>
                    <a:cubicBezTo>
                      <a:pt x="3" y="19"/>
                      <a:pt x="3" y="19"/>
                      <a:pt x="4" y="18"/>
                    </a:cubicBezTo>
                    <a:lnTo>
                      <a:pt x="6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2" name="Freeform 382"/>
              <p:cNvSpPr/>
              <p:nvPr/>
            </p:nvSpPr>
            <p:spPr bwMode="auto">
              <a:xfrm>
                <a:off x="2986" y="1465"/>
                <a:ext cx="64" cy="47"/>
              </a:xfrm>
              <a:custGeom>
                <a:avLst/>
                <a:gdLst>
                  <a:gd name="T0" fmla="*/ 0 w 37"/>
                  <a:gd name="T1" fmla="*/ 13 h 27"/>
                  <a:gd name="T2" fmla="*/ 5 w 37"/>
                  <a:gd name="T3" fmla="*/ 9 h 27"/>
                  <a:gd name="T4" fmla="*/ 9 w 37"/>
                  <a:gd name="T5" fmla="*/ 3 h 27"/>
                  <a:gd name="T6" fmla="*/ 22 w 37"/>
                  <a:gd name="T7" fmla="*/ 2 h 27"/>
                  <a:gd name="T8" fmla="*/ 31 w 37"/>
                  <a:gd name="T9" fmla="*/ 9 h 27"/>
                  <a:gd name="T10" fmla="*/ 37 w 37"/>
                  <a:gd name="T11" fmla="*/ 17 h 27"/>
                  <a:gd name="T12" fmla="*/ 35 w 37"/>
                  <a:gd name="T13" fmla="*/ 22 h 27"/>
                  <a:gd name="T14" fmla="*/ 34 w 37"/>
                  <a:gd name="T15" fmla="*/ 20 h 27"/>
                  <a:gd name="T16" fmla="*/ 34 w 37"/>
                  <a:gd name="T17" fmla="*/ 26 h 27"/>
                  <a:gd name="T18" fmla="*/ 27 w 37"/>
                  <a:gd name="T19" fmla="*/ 24 h 27"/>
                  <a:gd name="T20" fmla="*/ 21 w 37"/>
                  <a:gd name="T21" fmla="*/ 27 h 27"/>
                  <a:gd name="T22" fmla="*/ 11 w 37"/>
                  <a:gd name="T23" fmla="*/ 24 h 27"/>
                  <a:gd name="T24" fmla="*/ 9 w 37"/>
                  <a:gd name="T25" fmla="*/ 22 h 27"/>
                  <a:gd name="T26" fmla="*/ 9 w 37"/>
                  <a:gd name="T27" fmla="*/ 21 h 27"/>
                  <a:gd name="T28" fmla="*/ 0 w 37"/>
                  <a:gd name="T29" fmla="*/ 13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7" h="27">
                    <a:moveTo>
                      <a:pt x="0" y="13"/>
                    </a:moveTo>
                    <a:cubicBezTo>
                      <a:pt x="3" y="12"/>
                      <a:pt x="4" y="12"/>
                      <a:pt x="5" y="9"/>
                    </a:cubicBezTo>
                    <a:cubicBezTo>
                      <a:pt x="6" y="7"/>
                      <a:pt x="6" y="5"/>
                      <a:pt x="9" y="3"/>
                    </a:cubicBezTo>
                    <a:cubicBezTo>
                      <a:pt x="13" y="1"/>
                      <a:pt x="18" y="4"/>
                      <a:pt x="22" y="2"/>
                    </a:cubicBezTo>
                    <a:cubicBezTo>
                      <a:pt x="28" y="0"/>
                      <a:pt x="29" y="4"/>
                      <a:pt x="31" y="9"/>
                    </a:cubicBezTo>
                    <a:cubicBezTo>
                      <a:pt x="33" y="14"/>
                      <a:pt x="29" y="19"/>
                      <a:pt x="37" y="17"/>
                    </a:cubicBezTo>
                    <a:cubicBezTo>
                      <a:pt x="37" y="19"/>
                      <a:pt x="37" y="21"/>
                      <a:pt x="35" y="22"/>
                    </a:cubicBezTo>
                    <a:cubicBezTo>
                      <a:pt x="35" y="21"/>
                      <a:pt x="34" y="20"/>
                      <a:pt x="34" y="20"/>
                    </a:cubicBezTo>
                    <a:cubicBezTo>
                      <a:pt x="34" y="22"/>
                      <a:pt x="34" y="24"/>
                      <a:pt x="34" y="26"/>
                    </a:cubicBezTo>
                    <a:cubicBezTo>
                      <a:pt x="32" y="25"/>
                      <a:pt x="29" y="24"/>
                      <a:pt x="27" y="24"/>
                    </a:cubicBezTo>
                    <a:cubicBezTo>
                      <a:pt x="25" y="24"/>
                      <a:pt x="23" y="26"/>
                      <a:pt x="21" y="27"/>
                    </a:cubicBezTo>
                    <a:cubicBezTo>
                      <a:pt x="19" y="27"/>
                      <a:pt x="10" y="27"/>
                      <a:pt x="11" y="24"/>
                    </a:cubicBezTo>
                    <a:cubicBezTo>
                      <a:pt x="10" y="24"/>
                      <a:pt x="10" y="23"/>
                      <a:pt x="9" y="22"/>
                    </a:cubicBezTo>
                    <a:cubicBezTo>
                      <a:pt x="10" y="21"/>
                      <a:pt x="9" y="22"/>
                      <a:pt x="9" y="21"/>
                    </a:cubicBezTo>
                    <a:cubicBezTo>
                      <a:pt x="6" y="24"/>
                      <a:pt x="3" y="14"/>
                      <a:pt x="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3" name="Freeform 383"/>
              <p:cNvSpPr>
                <a:spLocks noEditPoints="1"/>
              </p:cNvSpPr>
              <p:nvPr/>
            </p:nvSpPr>
            <p:spPr bwMode="auto">
              <a:xfrm>
                <a:off x="2981" y="1467"/>
                <a:ext cx="71" cy="46"/>
              </a:xfrm>
              <a:custGeom>
                <a:avLst/>
                <a:gdLst>
                  <a:gd name="T0" fmla="*/ 13 w 41"/>
                  <a:gd name="T1" fmla="*/ 25 h 27"/>
                  <a:gd name="T2" fmla="*/ 12 w 41"/>
                  <a:gd name="T3" fmla="*/ 23 h 27"/>
                  <a:gd name="T4" fmla="*/ 10 w 41"/>
                  <a:gd name="T5" fmla="*/ 21 h 27"/>
                  <a:gd name="T6" fmla="*/ 5 w 41"/>
                  <a:gd name="T7" fmla="*/ 16 h 27"/>
                  <a:gd name="T8" fmla="*/ 0 w 41"/>
                  <a:gd name="T9" fmla="*/ 12 h 27"/>
                  <a:gd name="T10" fmla="*/ 7 w 41"/>
                  <a:gd name="T11" fmla="*/ 8 h 27"/>
                  <a:gd name="T12" fmla="*/ 11 w 41"/>
                  <a:gd name="T13" fmla="*/ 2 h 27"/>
                  <a:gd name="T14" fmla="*/ 19 w 41"/>
                  <a:gd name="T15" fmla="*/ 0 h 27"/>
                  <a:gd name="T16" fmla="*/ 28 w 41"/>
                  <a:gd name="T17" fmla="*/ 0 h 27"/>
                  <a:gd name="T18" fmla="*/ 35 w 41"/>
                  <a:gd name="T19" fmla="*/ 7 h 27"/>
                  <a:gd name="T20" fmla="*/ 36 w 41"/>
                  <a:gd name="T21" fmla="*/ 15 h 27"/>
                  <a:gd name="T22" fmla="*/ 37 w 41"/>
                  <a:gd name="T23" fmla="*/ 10 h 27"/>
                  <a:gd name="T24" fmla="*/ 40 w 41"/>
                  <a:gd name="T25" fmla="*/ 15 h 27"/>
                  <a:gd name="T26" fmla="*/ 41 w 41"/>
                  <a:gd name="T27" fmla="*/ 16 h 27"/>
                  <a:gd name="T28" fmla="*/ 38 w 41"/>
                  <a:gd name="T29" fmla="*/ 22 h 27"/>
                  <a:gd name="T30" fmla="*/ 37 w 41"/>
                  <a:gd name="T31" fmla="*/ 26 h 27"/>
                  <a:gd name="T32" fmla="*/ 34 w 41"/>
                  <a:gd name="T33" fmla="*/ 25 h 27"/>
                  <a:gd name="T34" fmla="*/ 30 w 41"/>
                  <a:gd name="T35" fmla="*/ 24 h 27"/>
                  <a:gd name="T36" fmla="*/ 24 w 41"/>
                  <a:gd name="T37" fmla="*/ 27 h 27"/>
                  <a:gd name="T38" fmla="*/ 13 w 41"/>
                  <a:gd name="T39" fmla="*/ 21 h 27"/>
                  <a:gd name="T40" fmla="*/ 14 w 41"/>
                  <a:gd name="T41" fmla="*/ 22 h 27"/>
                  <a:gd name="T42" fmla="*/ 15 w 41"/>
                  <a:gd name="T43" fmla="*/ 23 h 27"/>
                  <a:gd name="T44" fmla="*/ 24 w 41"/>
                  <a:gd name="T45" fmla="*/ 25 h 27"/>
                  <a:gd name="T46" fmla="*/ 30 w 41"/>
                  <a:gd name="T47" fmla="*/ 22 h 27"/>
                  <a:gd name="T48" fmla="*/ 36 w 41"/>
                  <a:gd name="T49" fmla="*/ 24 h 27"/>
                  <a:gd name="T50" fmla="*/ 36 w 41"/>
                  <a:gd name="T51" fmla="*/ 17 h 27"/>
                  <a:gd name="T52" fmla="*/ 34 w 41"/>
                  <a:gd name="T53" fmla="*/ 13 h 27"/>
                  <a:gd name="T54" fmla="*/ 32 w 41"/>
                  <a:gd name="T55" fmla="*/ 6 h 27"/>
                  <a:gd name="T56" fmla="*/ 19 w 41"/>
                  <a:gd name="T57" fmla="*/ 2 h 27"/>
                  <a:gd name="T58" fmla="*/ 12 w 41"/>
                  <a:gd name="T59" fmla="*/ 3 h 27"/>
                  <a:gd name="T60" fmla="*/ 9 w 41"/>
                  <a:gd name="T61" fmla="*/ 9 h 27"/>
                  <a:gd name="T62" fmla="*/ 7 w 41"/>
                  <a:gd name="T63" fmla="*/ 15 h 27"/>
                  <a:gd name="T64" fmla="*/ 11 w 41"/>
                  <a:gd name="T65" fmla="*/ 19 h 27"/>
                  <a:gd name="T66" fmla="*/ 13 w 41"/>
                  <a:gd name="T67" fmla="*/ 20 h 27"/>
                  <a:gd name="T68" fmla="*/ 13 w 41"/>
                  <a:gd name="T69" fmla="*/ 20 h 27"/>
                  <a:gd name="T70" fmla="*/ 13 w 41"/>
                  <a:gd name="T71" fmla="*/ 21 h 27"/>
                  <a:gd name="T72" fmla="*/ 38 w 41"/>
                  <a:gd name="T73" fmla="*/ 18 h 27"/>
                  <a:gd name="T74" fmla="*/ 38 w 41"/>
                  <a:gd name="T75" fmla="*/ 19 h 27"/>
                  <a:gd name="T76" fmla="*/ 38 w 41"/>
                  <a:gd name="T77" fmla="*/ 1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1" h="27">
                    <a:moveTo>
                      <a:pt x="21" y="27"/>
                    </a:moveTo>
                    <a:cubicBezTo>
                      <a:pt x="19" y="27"/>
                      <a:pt x="14" y="27"/>
                      <a:pt x="13" y="25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1" y="22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9" y="21"/>
                      <a:pt x="7" y="19"/>
                      <a:pt x="5" y="16"/>
                    </a:cubicBezTo>
                    <a:cubicBezTo>
                      <a:pt x="4" y="15"/>
                      <a:pt x="3" y="13"/>
                      <a:pt x="3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6" y="10"/>
                      <a:pt x="6" y="10"/>
                      <a:pt x="7" y="8"/>
                    </a:cubicBezTo>
                    <a:cubicBezTo>
                      <a:pt x="7" y="8"/>
                      <a:pt x="7" y="7"/>
                      <a:pt x="7" y="7"/>
                    </a:cubicBezTo>
                    <a:cubicBezTo>
                      <a:pt x="8" y="5"/>
                      <a:pt x="9" y="3"/>
                      <a:pt x="11" y="2"/>
                    </a:cubicBezTo>
                    <a:cubicBezTo>
                      <a:pt x="13" y="0"/>
                      <a:pt x="15" y="0"/>
                      <a:pt x="16" y="0"/>
                    </a:cubicBezTo>
                    <a:cubicBezTo>
                      <a:pt x="17" y="0"/>
                      <a:pt x="18" y="0"/>
                      <a:pt x="19" y="0"/>
                    </a:cubicBezTo>
                    <a:cubicBezTo>
                      <a:pt x="21" y="1"/>
                      <a:pt x="23" y="1"/>
                      <a:pt x="25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31" y="0"/>
                      <a:pt x="32" y="2"/>
                      <a:pt x="34" y="5"/>
                    </a:cubicBezTo>
                    <a:cubicBezTo>
                      <a:pt x="34" y="6"/>
                      <a:pt x="34" y="7"/>
                      <a:pt x="35" y="7"/>
                    </a:cubicBezTo>
                    <a:cubicBezTo>
                      <a:pt x="36" y="9"/>
                      <a:pt x="36" y="11"/>
                      <a:pt x="36" y="13"/>
                    </a:cubicBezTo>
                    <a:cubicBezTo>
                      <a:pt x="36" y="14"/>
                      <a:pt x="36" y="15"/>
                      <a:pt x="36" y="15"/>
                    </a:cubicBezTo>
                    <a:cubicBezTo>
                      <a:pt x="36" y="15"/>
                      <a:pt x="36" y="15"/>
                      <a:pt x="37" y="15"/>
                    </a:cubicBezTo>
                    <a:cubicBezTo>
                      <a:pt x="37" y="10"/>
                      <a:pt x="37" y="10"/>
                      <a:pt x="37" y="10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8" y="15"/>
                      <a:pt x="39" y="15"/>
                      <a:pt x="40" y="15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1" y="19"/>
                      <a:pt x="40" y="21"/>
                      <a:pt x="38" y="22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3"/>
                      <a:pt x="38" y="24"/>
                      <a:pt x="38" y="25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6" y="26"/>
                      <a:pt x="36" y="26"/>
                      <a:pt x="36" y="26"/>
                    </a:cubicBezTo>
                    <a:cubicBezTo>
                      <a:pt x="36" y="26"/>
                      <a:pt x="35" y="25"/>
                      <a:pt x="34" y="25"/>
                    </a:cubicBezTo>
                    <a:cubicBezTo>
                      <a:pt x="33" y="25"/>
                      <a:pt x="31" y="24"/>
                      <a:pt x="30" y="24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9" y="24"/>
                      <a:pt x="28" y="25"/>
                      <a:pt x="27" y="25"/>
                    </a:cubicBezTo>
                    <a:cubicBezTo>
                      <a:pt x="26" y="26"/>
                      <a:pt x="25" y="26"/>
                      <a:pt x="24" y="27"/>
                    </a:cubicBezTo>
                    <a:cubicBezTo>
                      <a:pt x="23" y="27"/>
                      <a:pt x="22" y="27"/>
                      <a:pt x="21" y="27"/>
                    </a:cubicBezTo>
                    <a:close/>
                    <a:moveTo>
                      <a:pt x="13" y="21"/>
                    </a:moveTo>
                    <a:cubicBezTo>
                      <a:pt x="13" y="21"/>
                      <a:pt x="13" y="21"/>
                      <a:pt x="13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4"/>
                      <a:pt x="18" y="25"/>
                      <a:pt x="21" y="25"/>
                    </a:cubicBezTo>
                    <a:cubicBezTo>
                      <a:pt x="22" y="25"/>
                      <a:pt x="23" y="25"/>
                      <a:pt x="24" y="25"/>
                    </a:cubicBezTo>
                    <a:cubicBezTo>
                      <a:pt x="24" y="25"/>
                      <a:pt x="25" y="24"/>
                      <a:pt x="26" y="24"/>
                    </a:cubicBezTo>
                    <a:cubicBezTo>
                      <a:pt x="27" y="23"/>
                      <a:pt x="28" y="22"/>
                      <a:pt x="30" y="22"/>
                    </a:cubicBezTo>
                    <a:cubicBezTo>
                      <a:pt x="31" y="22"/>
                      <a:pt x="33" y="23"/>
                      <a:pt x="35" y="23"/>
                    </a:cubicBezTo>
                    <a:cubicBezTo>
                      <a:pt x="35" y="23"/>
                      <a:pt x="35" y="23"/>
                      <a:pt x="36" y="24"/>
                    </a:cubicBezTo>
                    <a:cubicBezTo>
                      <a:pt x="36" y="22"/>
                      <a:pt x="36" y="20"/>
                      <a:pt x="36" y="18"/>
                    </a:cubicBezTo>
                    <a:cubicBezTo>
                      <a:pt x="36" y="17"/>
                      <a:pt x="36" y="17"/>
                      <a:pt x="36" y="17"/>
                    </a:cubicBezTo>
                    <a:cubicBezTo>
                      <a:pt x="36" y="17"/>
                      <a:pt x="35" y="17"/>
                      <a:pt x="35" y="16"/>
                    </a:cubicBezTo>
                    <a:cubicBezTo>
                      <a:pt x="34" y="16"/>
                      <a:pt x="34" y="14"/>
                      <a:pt x="34" y="13"/>
                    </a:cubicBezTo>
                    <a:cubicBezTo>
                      <a:pt x="34" y="11"/>
                      <a:pt x="34" y="10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2"/>
                      <a:pt x="29" y="1"/>
                      <a:pt x="26" y="2"/>
                    </a:cubicBezTo>
                    <a:cubicBezTo>
                      <a:pt x="24" y="3"/>
                      <a:pt x="22" y="2"/>
                      <a:pt x="19" y="2"/>
                    </a:cubicBezTo>
                    <a:cubicBezTo>
                      <a:pt x="18" y="2"/>
                      <a:pt x="17" y="2"/>
                      <a:pt x="16" y="2"/>
                    </a:cubicBezTo>
                    <a:cubicBezTo>
                      <a:pt x="15" y="2"/>
                      <a:pt x="13" y="2"/>
                      <a:pt x="12" y="3"/>
                    </a:cubicBezTo>
                    <a:cubicBezTo>
                      <a:pt x="11" y="4"/>
                      <a:pt x="10" y="6"/>
                      <a:pt x="9" y="7"/>
                    </a:cubicBezTo>
                    <a:cubicBezTo>
                      <a:pt x="9" y="8"/>
                      <a:pt x="9" y="8"/>
                      <a:pt x="9" y="9"/>
                    </a:cubicBezTo>
                    <a:cubicBezTo>
                      <a:pt x="8" y="11"/>
                      <a:pt x="7" y="12"/>
                      <a:pt x="5" y="12"/>
                    </a:cubicBezTo>
                    <a:cubicBezTo>
                      <a:pt x="6" y="13"/>
                      <a:pt x="6" y="14"/>
                      <a:pt x="7" y="15"/>
                    </a:cubicBezTo>
                    <a:cubicBezTo>
                      <a:pt x="8" y="17"/>
                      <a:pt x="10" y="19"/>
                      <a:pt x="11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1"/>
                      <a:pt x="13" y="21"/>
                      <a:pt x="13" y="21"/>
                    </a:cubicBezTo>
                    <a:close/>
                    <a:moveTo>
                      <a:pt x="38" y="17"/>
                    </a:moveTo>
                    <a:cubicBezTo>
                      <a:pt x="38" y="18"/>
                      <a:pt x="38" y="18"/>
                      <a:pt x="38" y="18"/>
                    </a:cubicBezTo>
                    <a:cubicBezTo>
                      <a:pt x="38" y="19"/>
                      <a:pt x="38" y="19"/>
                      <a:pt x="38" y="19"/>
                    </a:cubicBezTo>
                    <a:cubicBezTo>
                      <a:pt x="38" y="19"/>
                      <a:pt x="38" y="19"/>
                      <a:pt x="38" y="19"/>
                    </a:cubicBezTo>
                    <a:cubicBezTo>
                      <a:pt x="39" y="19"/>
                      <a:pt x="39" y="18"/>
                      <a:pt x="39" y="17"/>
                    </a:cubicBezTo>
                    <a:cubicBezTo>
                      <a:pt x="39" y="17"/>
                      <a:pt x="38" y="17"/>
                      <a:pt x="38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4" name="Freeform 384"/>
              <p:cNvSpPr/>
              <p:nvPr/>
            </p:nvSpPr>
            <p:spPr bwMode="auto">
              <a:xfrm>
                <a:off x="2940" y="1481"/>
                <a:ext cx="21" cy="12"/>
              </a:xfrm>
              <a:custGeom>
                <a:avLst/>
                <a:gdLst>
                  <a:gd name="T0" fmla="*/ 12 w 12"/>
                  <a:gd name="T1" fmla="*/ 1 h 7"/>
                  <a:gd name="T2" fmla="*/ 9 w 12"/>
                  <a:gd name="T3" fmla="*/ 3 h 7"/>
                  <a:gd name="T4" fmla="*/ 7 w 12"/>
                  <a:gd name="T5" fmla="*/ 6 h 7"/>
                  <a:gd name="T6" fmla="*/ 2 w 12"/>
                  <a:gd name="T7" fmla="*/ 7 h 7"/>
                  <a:gd name="T8" fmla="*/ 0 w 12"/>
                  <a:gd name="T9" fmla="*/ 3 h 7"/>
                  <a:gd name="T10" fmla="*/ 12 w 12"/>
                  <a:gd name="T11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7">
                    <a:moveTo>
                      <a:pt x="12" y="1"/>
                    </a:moveTo>
                    <a:cubicBezTo>
                      <a:pt x="11" y="2"/>
                      <a:pt x="9" y="2"/>
                      <a:pt x="9" y="3"/>
                    </a:cubicBezTo>
                    <a:cubicBezTo>
                      <a:pt x="8" y="4"/>
                      <a:pt x="8" y="7"/>
                      <a:pt x="7" y="6"/>
                    </a:cubicBezTo>
                    <a:cubicBezTo>
                      <a:pt x="6" y="6"/>
                      <a:pt x="2" y="7"/>
                      <a:pt x="2" y="7"/>
                    </a:cubicBezTo>
                    <a:cubicBezTo>
                      <a:pt x="1" y="6"/>
                      <a:pt x="1" y="4"/>
                      <a:pt x="0" y="3"/>
                    </a:cubicBezTo>
                    <a:cubicBezTo>
                      <a:pt x="1" y="2"/>
                      <a:pt x="11" y="0"/>
                      <a:pt x="1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5" name="Freeform 385"/>
              <p:cNvSpPr>
                <a:spLocks noEditPoints="1"/>
              </p:cNvSpPr>
              <p:nvPr/>
            </p:nvSpPr>
            <p:spPr bwMode="auto">
              <a:xfrm>
                <a:off x="2938" y="1479"/>
                <a:ext cx="24" cy="16"/>
              </a:xfrm>
              <a:custGeom>
                <a:avLst/>
                <a:gdLst>
                  <a:gd name="T0" fmla="*/ 4 w 14"/>
                  <a:gd name="T1" fmla="*/ 9 h 9"/>
                  <a:gd name="T2" fmla="*/ 3 w 14"/>
                  <a:gd name="T3" fmla="*/ 8 h 9"/>
                  <a:gd name="T4" fmla="*/ 3 w 14"/>
                  <a:gd name="T5" fmla="*/ 9 h 9"/>
                  <a:gd name="T6" fmla="*/ 3 w 14"/>
                  <a:gd name="T7" fmla="*/ 8 h 9"/>
                  <a:gd name="T8" fmla="*/ 2 w 14"/>
                  <a:gd name="T9" fmla="*/ 8 h 9"/>
                  <a:gd name="T10" fmla="*/ 2 w 14"/>
                  <a:gd name="T11" fmla="*/ 8 h 9"/>
                  <a:gd name="T12" fmla="*/ 1 w 14"/>
                  <a:gd name="T13" fmla="*/ 6 h 9"/>
                  <a:gd name="T14" fmla="*/ 1 w 14"/>
                  <a:gd name="T15" fmla="*/ 5 h 9"/>
                  <a:gd name="T16" fmla="*/ 0 w 14"/>
                  <a:gd name="T17" fmla="*/ 5 h 9"/>
                  <a:gd name="T18" fmla="*/ 1 w 14"/>
                  <a:gd name="T19" fmla="*/ 4 h 9"/>
                  <a:gd name="T20" fmla="*/ 12 w 14"/>
                  <a:gd name="T21" fmla="*/ 0 h 9"/>
                  <a:gd name="T22" fmla="*/ 14 w 14"/>
                  <a:gd name="T23" fmla="*/ 1 h 9"/>
                  <a:gd name="T24" fmla="*/ 14 w 14"/>
                  <a:gd name="T25" fmla="*/ 1 h 9"/>
                  <a:gd name="T26" fmla="*/ 14 w 14"/>
                  <a:gd name="T27" fmla="*/ 2 h 9"/>
                  <a:gd name="T28" fmla="*/ 11 w 14"/>
                  <a:gd name="T29" fmla="*/ 4 h 9"/>
                  <a:gd name="T30" fmla="*/ 10 w 14"/>
                  <a:gd name="T31" fmla="*/ 4 h 9"/>
                  <a:gd name="T32" fmla="*/ 10 w 14"/>
                  <a:gd name="T33" fmla="*/ 6 h 9"/>
                  <a:gd name="T34" fmla="*/ 8 w 14"/>
                  <a:gd name="T35" fmla="*/ 8 h 9"/>
                  <a:gd name="T36" fmla="*/ 7 w 14"/>
                  <a:gd name="T37" fmla="*/ 8 h 9"/>
                  <a:gd name="T38" fmla="*/ 4 w 14"/>
                  <a:gd name="T39" fmla="*/ 9 h 9"/>
                  <a:gd name="T40" fmla="*/ 3 w 14"/>
                  <a:gd name="T41" fmla="*/ 5 h 9"/>
                  <a:gd name="T42" fmla="*/ 3 w 14"/>
                  <a:gd name="T43" fmla="*/ 5 h 9"/>
                  <a:gd name="T44" fmla="*/ 4 w 14"/>
                  <a:gd name="T45" fmla="*/ 7 h 9"/>
                  <a:gd name="T46" fmla="*/ 7 w 14"/>
                  <a:gd name="T47" fmla="*/ 6 h 9"/>
                  <a:gd name="T48" fmla="*/ 8 w 14"/>
                  <a:gd name="T49" fmla="*/ 6 h 9"/>
                  <a:gd name="T50" fmla="*/ 8 w 14"/>
                  <a:gd name="T51" fmla="*/ 5 h 9"/>
                  <a:gd name="T52" fmla="*/ 9 w 14"/>
                  <a:gd name="T53" fmla="*/ 3 h 9"/>
                  <a:gd name="T54" fmla="*/ 9 w 14"/>
                  <a:gd name="T55" fmla="*/ 3 h 9"/>
                  <a:gd name="T56" fmla="*/ 3 w 14"/>
                  <a:gd name="T57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4" h="9">
                    <a:moveTo>
                      <a:pt x="4" y="9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8"/>
                      <a:pt x="3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7"/>
                      <a:pt x="1" y="7"/>
                      <a:pt x="1" y="6"/>
                    </a:cubicBezTo>
                    <a:cubicBezTo>
                      <a:pt x="1" y="6"/>
                      <a:pt x="1" y="5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2"/>
                      <a:pt x="9" y="0"/>
                      <a:pt x="12" y="0"/>
                    </a:cubicBezTo>
                    <a:cubicBezTo>
                      <a:pt x="13" y="0"/>
                      <a:pt x="13" y="0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3"/>
                      <a:pt x="12" y="3"/>
                      <a:pt x="11" y="4"/>
                    </a:cubicBezTo>
                    <a:cubicBezTo>
                      <a:pt x="11" y="4"/>
                      <a:pt x="11" y="4"/>
                      <a:pt x="10" y="4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10" y="7"/>
                      <a:pt x="10" y="8"/>
                      <a:pt x="8" y="8"/>
                    </a:cubicBezTo>
                    <a:cubicBezTo>
                      <a:pt x="8" y="8"/>
                      <a:pt x="8" y="8"/>
                      <a:pt x="7" y="8"/>
                    </a:cubicBezTo>
                    <a:cubicBezTo>
                      <a:pt x="6" y="8"/>
                      <a:pt x="4" y="9"/>
                      <a:pt x="4" y="9"/>
                    </a:cubicBezTo>
                    <a:close/>
                    <a:moveTo>
                      <a:pt x="3" y="5"/>
                    </a:moveTo>
                    <a:cubicBezTo>
                      <a:pt x="3" y="5"/>
                      <a:pt x="3" y="5"/>
                      <a:pt x="3" y="5"/>
                    </a:cubicBezTo>
                    <a:cubicBezTo>
                      <a:pt x="3" y="6"/>
                      <a:pt x="3" y="6"/>
                      <a:pt x="4" y="7"/>
                    </a:cubicBezTo>
                    <a:cubicBezTo>
                      <a:pt x="4" y="7"/>
                      <a:pt x="5" y="6"/>
                      <a:pt x="7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5"/>
                    </a:cubicBezTo>
                    <a:cubicBezTo>
                      <a:pt x="8" y="5"/>
                      <a:pt x="8" y="4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7" y="3"/>
                      <a:pt x="4" y="4"/>
                      <a:pt x="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6" name="Freeform 386"/>
              <p:cNvSpPr/>
              <p:nvPr/>
            </p:nvSpPr>
            <p:spPr bwMode="auto">
              <a:xfrm>
                <a:off x="2942" y="1482"/>
                <a:ext cx="41" cy="38"/>
              </a:xfrm>
              <a:custGeom>
                <a:avLst/>
                <a:gdLst>
                  <a:gd name="T0" fmla="*/ 14 w 24"/>
                  <a:gd name="T1" fmla="*/ 18 h 22"/>
                  <a:gd name="T2" fmla="*/ 19 w 24"/>
                  <a:gd name="T3" fmla="*/ 22 h 22"/>
                  <a:gd name="T4" fmla="*/ 14 w 24"/>
                  <a:gd name="T5" fmla="*/ 20 h 22"/>
                  <a:gd name="T6" fmla="*/ 16 w 24"/>
                  <a:gd name="T7" fmla="*/ 20 h 22"/>
                  <a:gd name="T8" fmla="*/ 7 w 24"/>
                  <a:gd name="T9" fmla="*/ 13 h 22"/>
                  <a:gd name="T10" fmla="*/ 4 w 24"/>
                  <a:gd name="T11" fmla="*/ 8 h 22"/>
                  <a:gd name="T12" fmla="*/ 0 w 24"/>
                  <a:gd name="T13" fmla="*/ 7 h 22"/>
                  <a:gd name="T14" fmla="*/ 6 w 24"/>
                  <a:gd name="T15" fmla="*/ 6 h 22"/>
                  <a:gd name="T16" fmla="*/ 8 w 24"/>
                  <a:gd name="T17" fmla="*/ 2 h 22"/>
                  <a:gd name="T18" fmla="*/ 11 w 24"/>
                  <a:gd name="T19" fmla="*/ 0 h 22"/>
                  <a:gd name="T20" fmla="*/ 17 w 24"/>
                  <a:gd name="T21" fmla="*/ 5 h 22"/>
                  <a:gd name="T22" fmla="*/ 20 w 24"/>
                  <a:gd name="T23" fmla="*/ 5 h 22"/>
                  <a:gd name="T24" fmla="*/ 24 w 24"/>
                  <a:gd name="T25" fmla="*/ 8 h 22"/>
                  <a:gd name="T26" fmla="*/ 19 w 24"/>
                  <a:gd name="T27" fmla="*/ 8 h 22"/>
                  <a:gd name="T28" fmla="*/ 9 w 24"/>
                  <a:gd name="T29" fmla="*/ 7 h 22"/>
                  <a:gd name="T30" fmla="*/ 14 w 24"/>
                  <a:gd name="T31" fmla="*/ 1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" h="22">
                    <a:moveTo>
                      <a:pt x="14" y="18"/>
                    </a:moveTo>
                    <a:cubicBezTo>
                      <a:pt x="16" y="19"/>
                      <a:pt x="18" y="20"/>
                      <a:pt x="19" y="22"/>
                    </a:cubicBezTo>
                    <a:cubicBezTo>
                      <a:pt x="18" y="22"/>
                      <a:pt x="16" y="20"/>
                      <a:pt x="14" y="20"/>
                    </a:cubicBezTo>
                    <a:cubicBezTo>
                      <a:pt x="15" y="20"/>
                      <a:pt x="15" y="20"/>
                      <a:pt x="16" y="20"/>
                    </a:cubicBezTo>
                    <a:cubicBezTo>
                      <a:pt x="14" y="18"/>
                      <a:pt x="4" y="16"/>
                      <a:pt x="7" y="13"/>
                    </a:cubicBezTo>
                    <a:cubicBezTo>
                      <a:pt x="5" y="12"/>
                      <a:pt x="6" y="8"/>
                      <a:pt x="4" y="8"/>
                    </a:cubicBezTo>
                    <a:cubicBezTo>
                      <a:pt x="3" y="8"/>
                      <a:pt x="0" y="13"/>
                      <a:pt x="0" y="7"/>
                    </a:cubicBezTo>
                    <a:cubicBezTo>
                      <a:pt x="1" y="3"/>
                      <a:pt x="5" y="7"/>
                      <a:pt x="6" y="6"/>
                    </a:cubicBezTo>
                    <a:cubicBezTo>
                      <a:pt x="7" y="5"/>
                      <a:pt x="7" y="3"/>
                      <a:pt x="8" y="2"/>
                    </a:cubicBezTo>
                    <a:cubicBezTo>
                      <a:pt x="8" y="1"/>
                      <a:pt x="10" y="1"/>
                      <a:pt x="11" y="0"/>
                    </a:cubicBezTo>
                    <a:cubicBezTo>
                      <a:pt x="12" y="1"/>
                      <a:pt x="15" y="4"/>
                      <a:pt x="17" y="5"/>
                    </a:cubicBezTo>
                    <a:cubicBezTo>
                      <a:pt x="18" y="5"/>
                      <a:pt x="20" y="3"/>
                      <a:pt x="20" y="5"/>
                    </a:cubicBezTo>
                    <a:cubicBezTo>
                      <a:pt x="21" y="7"/>
                      <a:pt x="21" y="8"/>
                      <a:pt x="24" y="8"/>
                    </a:cubicBezTo>
                    <a:cubicBezTo>
                      <a:pt x="21" y="10"/>
                      <a:pt x="21" y="9"/>
                      <a:pt x="19" y="8"/>
                    </a:cubicBezTo>
                    <a:cubicBezTo>
                      <a:pt x="16" y="7"/>
                      <a:pt x="10" y="8"/>
                      <a:pt x="9" y="7"/>
                    </a:cubicBezTo>
                    <a:cubicBezTo>
                      <a:pt x="7" y="9"/>
                      <a:pt x="13" y="15"/>
                      <a:pt x="1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7" name="Freeform 387"/>
              <p:cNvSpPr>
                <a:spLocks noEditPoints="1"/>
              </p:cNvSpPr>
              <p:nvPr/>
            </p:nvSpPr>
            <p:spPr bwMode="auto">
              <a:xfrm>
                <a:off x="2940" y="1479"/>
                <a:ext cx="45" cy="43"/>
              </a:xfrm>
              <a:custGeom>
                <a:avLst/>
                <a:gdLst>
                  <a:gd name="T0" fmla="*/ 17 w 26"/>
                  <a:gd name="T1" fmla="*/ 24 h 25"/>
                  <a:gd name="T2" fmla="*/ 15 w 26"/>
                  <a:gd name="T3" fmla="*/ 22 h 25"/>
                  <a:gd name="T4" fmla="*/ 7 w 26"/>
                  <a:gd name="T5" fmla="*/ 16 h 25"/>
                  <a:gd name="T6" fmla="*/ 6 w 26"/>
                  <a:gd name="T7" fmla="*/ 13 h 25"/>
                  <a:gd name="T8" fmla="*/ 5 w 26"/>
                  <a:gd name="T9" fmla="*/ 11 h 25"/>
                  <a:gd name="T10" fmla="*/ 1 w 26"/>
                  <a:gd name="T11" fmla="*/ 12 h 25"/>
                  <a:gd name="T12" fmla="*/ 3 w 26"/>
                  <a:gd name="T13" fmla="*/ 6 h 25"/>
                  <a:gd name="T14" fmla="*/ 7 w 26"/>
                  <a:gd name="T15" fmla="*/ 7 h 25"/>
                  <a:gd name="T16" fmla="*/ 8 w 26"/>
                  <a:gd name="T17" fmla="*/ 3 h 25"/>
                  <a:gd name="T18" fmla="*/ 11 w 26"/>
                  <a:gd name="T19" fmla="*/ 1 h 25"/>
                  <a:gd name="T20" fmla="*/ 13 w 26"/>
                  <a:gd name="T21" fmla="*/ 1 h 25"/>
                  <a:gd name="T22" fmla="*/ 18 w 26"/>
                  <a:gd name="T23" fmla="*/ 6 h 25"/>
                  <a:gd name="T24" fmla="*/ 21 w 26"/>
                  <a:gd name="T25" fmla="*/ 5 h 25"/>
                  <a:gd name="T26" fmla="*/ 25 w 26"/>
                  <a:gd name="T27" fmla="*/ 9 h 25"/>
                  <a:gd name="T28" fmla="*/ 25 w 26"/>
                  <a:gd name="T29" fmla="*/ 11 h 25"/>
                  <a:gd name="T30" fmla="*/ 19 w 26"/>
                  <a:gd name="T31" fmla="*/ 11 h 25"/>
                  <a:gd name="T32" fmla="*/ 11 w 26"/>
                  <a:gd name="T33" fmla="*/ 10 h 25"/>
                  <a:gd name="T34" fmla="*/ 16 w 26"/>
                  <a:gd name="T35" fmla="*/ 19 h 25"/>
                  <a:gd name="T36" fmla="*/ 21 w 26"/>
                  <a:gd name="T37" fmla="*/ 23 h 25"/>
                  <a:gd name="T38" fmla="*/ 21 w 26"/>
                  <a:gd name="T39" fmla="*/ 24 h 25"/>
                  <a:gd name="T40" fmla="*/ 5 w 26"/>
                  <a:gd name="T41" fmla="*/ 9 h 25"/>
                  <a:gd name="T42" fmla="*/ 8 w 26"/>
                  <a:gd name="T43" fmla="*/ 12 h 25"/>
                  <a:gd name="T44" fmla="*/ 10 w 26"/>
                  <a:gd name="T45" fmla="*/ 15 h 25"/>
                  <a:gd name="T46" fmla="*/ 9 w 26"/>
                  <a:gd name="T47" fmla="*/ 16 h 25"/>
                  <a:gd name="T48" fmla="*/ 14 w 26"/>
                  <a:gd name="T49" fmla="*/ 19 h 25"/>
                  <a:gd name="T50" fmla="*/ 10 w 26"/>
                  <a:gd name="T51" fmla="*/ 8 h 25"/>
                  <a:gd name="T52" fmla="*/ 11 w 26"/>
                  <a:gd name="T53" fmla="*/ 8 h 25"/>
                  <a:gd name="T54" fmla="*/ 20 w 26"/>
                  <a:gd name="T55" fmla="*/ 9 h 25"/>
                  <a:gd name="T56" fmla="*/ 21 w 26"/>
                  <a:gd name="T57" fmla="*/ 7 h 25"/>
                  <a:gd name="T58" fmla="*/ 18 w 26"/>
                  <a:gd name="T59" fmla="*/ 8 h 25"/>
                  <a:gd name="T60" fmla="*/ 12 w 26"/>
                  <a:gd name="T61" fmla="*/ 3 h 25"/>
                  <a:gd name="T62" fmla="*/ 9 w 26"/>
                  <a:gd name="T63" fmla="*/ 4 h 25"/>
                  <a:gd name="T64" fmla="*/ 8 w 26"/>
                  <a:gd name="T65" fmla="*/ 8 h 25"/>
                  <a:gd name="T66" fmla="*/ 3 w 26"/>
                  <a:gd name="T67" fmla="*/ 8 h 25"/>
                  <a:gd name="T68" fmla="*/ 2 w 26"/>
                  <a:gd name="T69" fmla="*/ 11 h 25"/>
                  <a:gd name="T70" fmla="*/ 5 w 26"/>
                  <a:gd name="T71" fmla="*/ 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6" h="25">
                    <a:moveTo>
                      <a:pt x="20" y="25"/>
                    </a:moveTo>
                    <a:cubicBezTo>
                      <a:pt x="19" y="25"/>
                      <a:pt x="18" y="24"/>
                      <a:pt x="17" y="24"/>
                    </a:cubicBezTo>
                    <a:cubicBezTo>
                      <a:pt x="16" y="24"/>
                      <a:pt x="16" y="23"/>
                      <a:pt x="15" y="23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4" y="22"/>
                      <a:pt x="14" y="21"/>
                      <a:pt x="13" y="21"/>
                    </a:cubicBezTo>
                    <a:cubicBezTo>
                      <a:pt x="10" y="20"/>
                      <a:pt x="7" y="18"/>
                      <a:pt x="7" y="16"/>
                    </a:cubicBezTo>
                    <a:cubicBezTo>
                      <a:pt x="7" y="16"/>
                      <a:pt x="7" y="16"/>
                      <a:pt x="7" y="15"/>
                    </a:cubicBezTo>
                    <a:cubicBezTo>
                      <a:pt x="6" y="14"/>
                      <a:pt x="6" y="13"/>
                      <a:pt x="6" y="13"/>
                    </a:cubicBezTo>
                    <a:cubicBezTo>
                      <a:pt x="5" y="12"/>
                      <a:pt x="5" y="11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4" y="12"/>
                      <a:pt x="3" y="13"/>
                      <a:pt x="2" y="13"/>
                    </a:cubicBezTo>
                    <a:cubicBezTo>
                      <a:pt x="1" y="13"/>
                      <a:pt x="1" y="13"/>
                      <a:pt x="1" y="12"/>
                    </a:cubicBezTo>
                    <a:cubicBezTo>
                      <a:pt x="0" y="12"/>
                      <a:pt x="0" y="11"/>
                      <a:pt x="0" y="9"/>
                    </a:cubicBezTo>
                    <a:cubicBezTo>
                      <a:pt x="0" y="7"/>
                      <a:pt x="2" y="6"/>
                      <a:pt x="3" y="6"/>
                    </a:cubicBezTo>
                    <a:cubicBezTo>
                      <a:pt x="4" y="6"/>
                      <a:pt x="5" y="6"/>
                      <a:pt x="5" y="7"/>
                    </a:cubicBezTo>
                    <a:cubicBezTo>
                      <a:pt x="6" y="7"/>
                      <a:pt x="6" y="7"/>
                      <a:pt x="7" y="7"/>
                    </a:cubicBezTo>
                    <a:cubicBezTo>
                      <a:pt x="7" y="7"/>
                      <a:pt x="7" y="6"/>
                      <a:pt x="7" y="5"/>
                    </a:cubicBezTo>
                    <a:cubicBezTo>
                      <a:pt x="7" y="5"/>
                      <a:pt x="7" y="4"/>
                      <a:pt x="8" y="3"/>
                    </a:cubicBezTo>
                    <a:cubicBezTo>
                      <a:pt x="8" y="2"/>
                      <a:pt x="9" y="2"/>
                      <a:pt x="10" y="2"/>
                    </a:cubicBezTo>
                    <a:cubicBezTo>
                      <a:pt x="10" y="2"/>
                      <a:pt x="11" y="1"/>
                      <a:pt x="11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4" y="2"/>
                    </a:cubicBezTo>
                    <a:cubicBezTo>
                      <a:pt x="15" y="3"/>
                      <a:pt x="17" y="5"/>
                      <a:pt x="18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0" y="5"/>
                      <a:pt x="20" y="5"/>
                      <a:pt x="21" y="5"/>
                    </a:cubicBezTo>
                    <a:cubicBezTo>
                      <a:pt x="21" y="5"/>
                      <a:pt x="22" y="5"/>
                      <a:pt x="22" y="6"/>
                    </a:cubicBezTo>
                    <a:cubicBezTo>
                      <a:pt x="23" y="8"/>
                      <a:pt x="23" y="9"/>
                      <a:pt x="25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3" y="13"/>
                      <a:pt x="22" y="12"/>
                      <a:pt x="21" y="12"/>
                    </a:cubicBezTo>
                    <a:cubicBezTo>
                      <a:pt x="21" y="11"/>
                      <a:pt x="20" y="11"/>
                      <a:pt x="19" y="11"/>
                    </a:cubicBezTo>
                    <a:cubicBezTo>
                      <a:pt x="19" y="11"/>
                      <a:pt x="17" y="11"/>
                      <a:pt x="16" y="11"/>
                    </a:cubicBezTo>
                    <a:cubicBezTo>
                      <a:pt x="14" y="11"/>
                      <a:pt x="12" y="11"/>
                      <a:pt x="11" y="10"/>
                    </a:cubicBezTo>
                    <a:cubicBezTo>
                      <a:pt x="11" y="12"/>
                      <a:pt x="13" y="15"/>
                      <a:pt x="15" y="17"/>
                    </a:cubicBezTo>
                    <a:cubicBezTo>
                      <a:pt x="15" y="18"/>
                      <a:pt x="16" y="18"/>
                      <a:pt x="16" y="19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9" y="21"/>
                      <a:pt x="20" y="22"/>
                      <a:pt x="21" y="23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0" y="25"/>
                      <a:pt x="20" y="25"/>
                      <a:pt x="20" y="25"/>
                    </a:cubicBezTo>
                    <a:close/>
                    <a:moveTo>
                      <a:pt x="5" y="9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7" y="11"/>
                      <a:pt x="8" y="12"/>
                    </a:cubicBezTo>
                    <a:cubicBezTo>
                      <a:pt x="8" y="13"/>
                      <a:pt x="8" y="14"/>
                      <a:pt x="9" y="14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7"/>
                      <a:pt x="12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3" y="19"/>
                      <a:pt x="13" y="18"/>
                    </a:cubicBezTo>
                    <a:cubicBezTo>
                      <a:pt x="11" y="15"/>
                      <a:pt x="7" y="11"/>
                      <a:pt x="10" y="8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2" y="9"/>
                      <a:pt x="14" y="9"/>
                      <a:pt x="16" y="9"/>
                    </a:cubicBezTo>
                    <a:cubicBezTo>
                      <a:pt x="17" y="9"/>
                      <a:pt x="19" y="9"/>
                      <a:pt x="20" y="9"/>
                    </a:cubicBezTo>
                    <a:cubicBezTo>
                      <a:pt x="21" y="9"/>
                      <a:pt x="22" y="10"/>
                      <a:pt x="22" y="10"/>
                    </a:cubicBezTo>
                    <a:cubicBezTo>
                      <a:pt x="21" y="9"/>
                      <a:pt x="21" y="8"/>
                      <a:pt x="21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8"/>
                      <a:pt x="19" y="8"/>
                      <a:pt x="18" y="8"/>
                    </a:cubicBezTo>
                    <a:cubicBezTo>
                      <a:pt x="16" y="7"/>
                      <a:pt x="14" y="5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1" y="3"/>
                      <a:pt x="11" y="4"/>
                      <a:pt x="10" y="4"/>
                    </a:cubicBezTo>
                    <a:cubicBezTo>
                      <a:pt x="10" y="4"/>
                      <a:pt x="10" y="4"/>
                      <a:pt x="9" y="4"/>
                    </a:cubicBezTo>
                    <a:cubicBezTo>
                      <a:pt x="9" y="5"/>
                      <a:pt x="9" y="5"/>
                      <a:pt x="9" y="6"/>
                    </a:cubicBezTo>
                    <a:cubicBezTo>
                      <a:pt x="9" y="7"/>
                      <a:pt x="9" y="8"/>
                      <a:pt x="8" y="8"/>
                    </a:cubicBezTo>
                    <a:cubicBezTo>
                      <a:pt x="7" y="9"/>
                      <a:pt x="6" y="9"/>
                      <a:pt x="5" y="9"/>
                    </a:cubicBezTo>
                    <a:cubicBezTo>
                      <a:pt x="4" y="8"/>
                      <a:pt x="4" y="8"/>
                      <a:pt x="3" y="8"/>
                    </a:cubicBezTo>
                    <a:cubicBezTo>
                      <a:pt x="3" y="8"/>
                      <a:pt x="2" y="8"/>
                      <a:pt x="2" y="9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4" y="9"/>
                      <a:pt x="4" y="9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8" name="Freeform 388"/>
              <p:cNvSpPr/>
              <p:nvPr/>
            </p:nvSpPr>
            <p:spPr bwMode="auto">
              <a:xfrm>
                <a:off x="2954" y="1495"/>
                <a:ext cx="31" cy="25"/>
              </a:xfrm>
              <a:custGeom>
                <a:avLst/>
                <a:gdLst>
                  <a:gd name="T0" fmla="*/ 7 w 18"/>
                  <a:gd name="T1" fmla="*/ 11 h 15"/>
                  <a:gd name="T2" fmla="*/ 2 w 18"/>
                  <a:gd name="T3" fmla="*/ 0 h 15"/>
                  <a:gd name="T4" fmla="*/ 9 w 18"/>
                  <a:gd name="T5" fmla="*/ 0 h 15"/>
                  <a:gd name="T6" fmla="*/ 16 w 18"/>
                  <a:gd name="T7" fmla="*/ 3 h 15"/>
                  <a:gd name="T8" fmla="*/ 15 w 18"/>
                  <a:gd name="T9" fmla="*/ 8 h 15"/>
                  <a:gd name="T10" fmla="*/ 14 w 18"/>
                  <a:gd name="T11" fmla="*/ 10 h 15"/>
                  <a:gd name="T12" fmla="*/ 14 w 18"/>
                  <a:gd name="T13" fmla="*/ 11 h 15"/>
                  <a:gd name="T14" fmla="*/ 13 w 18"/>
                  <a:gd name="T15" fmla="*/ 10 h 15"/>
                  <a:gd name="T16" fmla="*/ 12 w 18"/>
                  <a:gd name="T17" fmla="*/ 15 h 15"/>
                  <a:gd name="T18" fmla="*/ 7 w 18"/>
                  <a:gd name="T19" fmla="*/ 1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15">
                    <a:moveTo>
                      <a:pt x="7" y="11"/>
                    </a:moveTo>
                    <a:cubicBezTo>
                      <a:pt x="6" y="8"/>
                      <a:pt x="0" y="2"/>
                      <a:pt x="2" y="0"/>
                    </a:cubicBezTo>
                    <a:cubicBezTo>
                      <a:pt x="3" y="2"/>
                      <a:pt x="6" y="0"/>
                      <a:pt x="9" y="0"/>
                    </a:cubicBezTo>
                    <a:cubicBezTo>
                      <a:pt x="11" y="1"/>
                      <a:pt x="14" y="3"/>
                      <a:pt x="16" y="3"/>
                    </a:cubicBezTo>
                    <a:cubicBezTo>
                      <a:pt x="14" y="6"/>
                      <a:pt x="18" y="7"/>
                      <a:pt x="15" y="8"/>
                    </a:cubicBezTo>
                    <a:cubicBezTo>
                      <a:pt x="16" y="9"/>
                      <a:pt x="16" y="10"/>
                      <a:pt x="14" y="10"/>
                    </a:cubicBezTo>
                    <a:cubicBezTo>
                      <a:pt x="14" y="10"/>
                      <a:pt x="14" y="11"/>
                      <a:pt x="14" y="11"/>
                    </a:cubicBezTo>
                    <a:cubicBezTo>
                      <a:pt x="14" y="11"/>
                      <a:pt x="13" y="10"/>
                      <a:pt x="13" y="10"/>
                    </a:cubicBezTo>
                    <a:cubicBezTo>
                      <a:pt x="13" y="12"/>
                      <a:pt x="12" y="12"/>
                      <a:pt x="12" y="15"/>
                    </a:cubicBezTo>
                    <a:cubicBezTo>
                      <a:pt x="11" y="13"/>
                      <a:pt x="9" y="12"/>
                      <a:pt x="7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9" name="Freeform 389"/>
              <p:cNvSpPr>
                <a:spLocks noEditPoints="1"/>
              </p:cNvSpPr>
              <p:nvPr/>
            </p:nvSpPr>
            <p:spPr bwMode="auto">
              <a:xfrm>
                <a:off x="2952" y="1491"/>
                <a:ext cx="34" cy="33"/>
              </a:xfrm>
              <a:custGeom>
                <a:avLst/>
                <a:gdLst>
                  <a:gd name="T0" fmla="*/ 14 w 20"/>
                  <a:gd name="T1" fmla="*/ 19 h 19"/>
                  <a:gd name="T2" fmla="*/ 13 w 20"/>
                  <a:gd name="T3" fmla="*/ 17 h 19"/>
                  <a:gd name="T4" fmla="*/ 10 w 20"/>
                  <a:gd name="T5" fmla="*/ 15 h 19"/>
                  <a:gd name="T6" fmla="*/ 8 w 20"/>
                  <a:gd name="T7" fmla="*/ 13 h 19"/>
                  <a:gd name="T8" fmla="*/ 6 w 20"/>
                  <a:gd name="T9" fmla="*/ 11 h 19"/>
                  <a:gd name="T10" fmla="*/ 3 w 20"/>
                  <a:gd name="T11" fmla="*/ 1 h 19"/>
                  <a:gd name="T12" fmla="*/ 4 w 20"/>
                  <a:gd name="T13" fmla="*/ 0 h 19"/>
                  <a:gd name="T14" fmla="*/ 4 w 20"/>
                  <a:gd name="T15" fmla="*/ 1 h 19"/>
                  <a:gd name="T16" fmla="*/ 7 w 20"/>
                  <a:gd name="T17" fmla="*/ 2 h 19"/>
                  <a:gd name="T18" fmla="*/ 10 w 20"/>
                  <a:gd name="T19" fmla="*/ 1 h 19"/>
                  <a:gd name="T20" fmla="*/ 13 w 20"/>
                  <a:gd name="T21" fmla="*/ 3 h 19"/>
                  <a:gd name="T22" fmla="*/ 17 w 20"/>
                  <a:gd name="T23" fmla="*/ 4 h 19"/>
                  <a:gd name="T24" fmla="*/ 20 w 20"/>
                  <a:gd name="T25" fmla="*/ 3 h 19"/>
                  <a:gd name="T26" fmla="*/ 18 w 20"/>
                  <a:gd name="T27" fmla="*/ 5 h 19"/>
                  <a:gd name="T28" fmla="*/ 18 w 20"/>
                  <a:gd name="T29" fmla="*/ 8 h 19"/>
                  <a:gd name="T30" fmla="*/ 18 w 20"/>
                  <a:gd name="T31" fmla="*/ 10 h 19"/>
                  <a:gd name="T32" fmla="*/ 18 w 20"/>
                  <a:gd name="T33" fmla="*/ 10 h 19"/>
                  <a:gd name="T34" fmla="*/ 18 w 20"/>
                  <a:gd name="T35" fmla="*/ 12 h 19"/>
                  <a:gd name="T36" fmla="*/ 16 w 20"/>
                  <a:gd name="T37" fmla="*/ 13 h 19"/>
                  <a:gd name="T38" fmla="*/ 18 w 20"/>
                  <a:gd name="T39" fmla="*/ 16 h 19"/>
                  <a:gd name="T40" fmla="*/ 15 w 20"/>
                  <a:gd name="T41" fmla="*/ 14 h 19"/>
                  <a:gd name="T42" fmla="*/ 15 w 20"/>
                  <a:gd name="T43" fmla="*/ 14 h 19"/>
                  <a:gd name="T44" fmla="*/ 14 w 20"/>
                  <a:gd name="T45" fmla="*/ 16 h 19"/>
                  <a:gd name="T46" fmla="*/ 14 w 20"/>
                  <a:gd name="T47" fmla="*/ 19 h 19"/>
                  <a:gd name="T48" fmla="*/ 9 w 20"/>
                  <a:gd name="T49" fmla="*/ 12 h 19"/>
                  <a:gd name="T50" fmla="*/ 11 w 20"/>
                  <a:gd name="T51" fmla="*/ 13 h 19"/>
                  <a:gd name="T52" fmla="*/ 12 w 20"/>
                  <a:gd name="T53" fmla="*/ 15 h 19"/>
                  <a:gd name="T54" fmla="*/ 13 w 20"/>
                  <a:gd name="T55" fmla="*/ 14 h 19"/>
                  <a:gd name="T56" fmla="*/ 13 w 20"/>
                  <a:gd name="T57" fmla="*/ 12 h 19"/>
                  <a:gd name="T58" fmla="*/ 12 w 20"/>
                  <a:gd name="T59" fmla="*/ 10 h 19"/>
                  <a:gd name="T60" fmla="*/ 14 w 20"/>
                  <a:gd name="T61" fmla="*/ 11 h 19"/>
                  <a:gd name="T62" fmla="*/ 15 w 20"/>
                  <a:gd name="T63" fmla="*/ 11 h 19"/>
                  <a:gd name="T64" fmla="*/ 16 w 20"/>
                  <a:gd name="T65" fmla="*/ 11 h 19"/>
                  <a:gd name="T66" fmla="*/ 16 w 20"/>
                  <a:gd name="T67" fmla="*/ 10 h 19"/>
                  <a:gd name="T68" fmla="*/ 15 w 20"/>
                  <a:gd name="T69" fmla="*/ 9 h 19"/>
                  <a:gd name="T70" fmla="*/ 16 w 20"/>
                  <a:gd name="T71" fmla="*/ 9 h 19"/>
                  <a:gd name="T72" fmla="*/ 15 w 20"/>
                  <a:gd name="T73" fmla="*/ 6 h 19"/>
                  <a:gd name="T74" fmla="*/ 13 w 20"/>
                  <a:gd name="T75" fmla="*/ 5 h 19"/>
                  <a:gd name="T76" fmla="*/ 10 w 20"/>
                  <a:gd name="T77" fmla="*/ 3 h 19"/>
                  <a:gd name="T78" fmla="*/ 7 w 20"/>
                  <a:gd name="T79" fmla="*/ 4 h 19"/>
                  <a:gd name="T80" fmla="*/ 4 w 20"/>
                  <a:gd name="T81" fmla="*/ 4 h 19"/>
                  <a:gd name="T82" fmla="*/ 8 w 20"/>
                  <a:gd name="T83" fmla="*/ 10 h 19"/>
                  <a:gd name="T84" fmla="*/ 9 w 20"/>
                  <a:gd name="T85" fmla="*/ 1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0" h="19">
                    <a:moveTo>
                      <a:pt x="14" y="19"/>
                    </a:moveTo>
                    <a:cubicBezTo>
                      <a:pt x="13" y="17"/>
                      <a:pt x="13" y="17"/>
                      <a:pt x="13" y="17"/>
                    </a:cubicBezTo>
                    <a:cubicBezTo>
                      <a:pt x="12" y="16"/>
                      <a:pt x="11" y="16"/>
                      <a:pt x="10" y="15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7" y="13"/>
                      <a:pt x="7" y="12"/>
                      <a:pt x="6" y="11"/>
                    </a:cubicBezTo>
                    <a:cubicBezTo>
                      <a:pt x="4" y="8"/>
                      <a:pt x="0" y="4"/>
                      <a:pt x="3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2"/>
                      <a:pt x="5" y="2"/>
                      <a:pt x="7" y="2"/>
                    </a:cubicBezTo>
                    <a:cubicBezTo>
                      <a:pt x="8" y="1"/>
                      <a:pt x="9" y="1"/>
                      <a:pt x="10" y="1"/>
                    </a:cubicBezTo>
                    <a:cubicBezTo>
                      <a:pt x="11" y="2"/>
                      <a:pt x="12" y="2"/>
                      <a:pt x="13" y="3"/>
                    </a:cubicBezTo>
                    <a:cubicBezTo>
                      <a:pt x="15" y="3"/>
                      <a:pt x="16" y="4"/>
                      <a:pt x="17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7" y="6"/>
                      <a:pt x="17" y="7"/>
                      <a:pt x="18" y="8"/>
                    </a:cubicBezTo>
                    <a:cubicBezTo>
                      <a:pt x="18" y="8"/>
                      <a:pt x="18" y="9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1"/>
                      <a:pt x="18" y="11"/>
                      <a:pt x="18" y="12"/>
                    </a:cubicBezTo>
                    <a:cubicBezTo>
                      <a:pt x="17" y="12"/>
                      <a:pt x="17" y="13"/>
                      <a:pt x="16" y="13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5"/>
                      <a:pt x="14" y="16"/>
                      <a:pt x="14" y="16"/>
                    </a:cubicBezTo>
                    <a:lnTo>
                      <a:pt x="14" y="19"/>
                    </a:lnTo>
                    <a:close/>
                    <a:moveTo>
                      <a:pt x="9" y="12"/>
                    </a:move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4"/>
                      <a:pt x="12" y="14"/>
                      <a:pt x="12" y="15"/>
                    </a:cubicBezTo>
                    <a:cubicBezTo>
                      <a:pt x="12" y="14"/>
                      <a:pt x="13" y="14"/>
                      <a:pt x="13" y="14"/>
                    </a:cubicBezTo>
                    <a:cubicBezTo>
                      <a:pt x="13" y="13"/>
                      <a:pt x="13" y="13"/>
                      <a:pt x="13" y="12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11"/>
                      <a:pt x="16" y="11"/>
                      <a:pt x="16" y="10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8"/>
                      <a:pt x="15" y="7"/>
                      <a:pt x="15" y="6"/>
                    </a:cubicBezTo>
                    <a:cubicBezTo>
                      <a:pt x="14" y="5"/>
                      <a:pt x="14" y="5"/>
                      <a:pt x="13" y="5"/>
                    </a:cubicBezTo>
                    <a:cubicBezTo>
                      <a:pt x="12" y="4"/>
                      <a:pt x="11" y="4"/>
                      <a:pt x="10" y="3"/>
                    </a:cubicBezTo>
                    <a:cubicBezTo>
                      <a:pt x="9" y="3"/>
                      <a:pt x="8" y="3"/>
                      <a:pt x="7" y="4"/>
                    </a:cubicBezTo>
                    <a:cubicBezTo>
                      <a:pt x="6" y="4"/>
                      <a:pt x="5" y="4"/>
                      <a:pt x="4" y="4"/>
                    </a:cubicBezTo>
                    <a:cubicBezTo>
                      <a:pt x="4" y="5"/>
                      <a:pt x="6" y="8"/>
                      <a:pt x="8" y="10"/>
                    </a:cubicBezTo>
                    <a:cubicBezTo>
                      <a:pt x="8" y="11"/>
                      <a:pt x="9" y="11"/>
                      <a:pt x="9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0" name="Freeform 390"/>
              <p:cNvSpPr/>
              <p:nvPr/>
            </p:nvSpPr>
            <p:spPr bwMode="auto">
              <a:xfrm>
                <a:off x="2976" y="1486"/>
                <a:ext cx="33" cy="40"/>
              </a:xfrm>
              <a:custGeom>
                <a:avLst/>
                <a:gdLst>
                  <a:gd name="T0" fmla="*/ 2 w 19"/>
                  <a:gd name="T1" fmla="*/ 7 h 23"/>
                  <a:gd name="T2" fmla="*/ 4 w 19"/>
                  <a:gd name="T3" fmla="*/ 6 h 23"/>
                  <a:gd name="T4" fmla="*/ 0 w 19"/>
                  <a:gd name="T5" fmla="*/ 2 h 23"/>
                  <a:gd name="T6" fmla="*/ 9 w 19"/>
                  <a:gd name="T7" fmla="*/ 4 h 23"/>
                  <a:gd name="T8" fmla="*/ 15 w 19"/>
                  <a:gd name="T9" fmla="*/ 9 h 23"/>
                  <a:gd name="T10" fmla="*/ 15 w 19"/>
                  <a:gd name="T11" fmla="*/ 10 h 23"/>
                  <a:gd name="T12" fmla="*/ 16 w 19"/>
                  <a:gd name="T13" fmla="*/ 12 h 23"/>
                  <a:gd name="T14" fmla="*/ 15 w 19"/>
                  <a:gd name="T15" fmla="*/ 21 h 23"/>
                  <a:gd name="T16" fmla="*/ 8 w 19"/>
                  <a:gd name="T17" fmla="*/ 23 h 23"/>
                  <a:gd name="T18" fmla="*/ 5 w 19"/>
                  <a:gd name="T19" fmla="*/ 19 h 23"/>
                  <a:gd name="T20" fmla="*/ 6 w 19"/>
                  <a:gd name="T21" fmla="*/ 19 h 23"/>
                  <a:gd name="T22" fmla="*/ 2 w 19"/>
                  <a:gd name="T23" fmla="*/ 16 h 23"/>
                  <a:gd name="T24" fmla="*/ 2 w 19"/>
                  <a:gd name="T25" fmla="*/ 13 h 23"/>
                  <a:gd name="T26" fmla="*/ 3 w 19"/>
                  <a:gd name="T27" fmla="*/ 8 h 23"/>
                  <a:gd name="T28" fmla="*/ 2 w 19"/>
                  <a:gd name="T29" fmla="*/ 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23">
                    <a:moveTo>
                      <a:pt x="2" y="7"/>
                    </a:moveTo>
                    <a:cubicBezTo>
                      <a:pt x="3" y="7"/>
                      <a:pt x="2" y="6"/>
                      <a:pt x="4" y="6"/>
                    </a:cubicBezTo>
                    <a:cubicBezTo>
                      <a:pt x="1" y="6"/>
                      <a:pt x="0" y="4"/>
                      <a:pt x="0" y="2"/>
                    </a:cubicBezTo>
                    <a:cubicBezTo>
                      <a:pt x="4" y="1"/>
                      <a:pt x="7" y="0"/>
                      <a:pt x="9" y="4"/>
                    </a:cubicBezTo>
                    <a:cubicBezTo>
                      <a:pt x="10" y="6"/>
                      <a:pt x="13" y="11"/>
                      <a:pt x="15" y="9"/>
                    </a:cubicBezTo>
                    <a:cubicBezTo>
                      <a:pt x="15" y="10"/>
                      <a:pt x="16" y="9"/>
                      <a:pt x="15" y="10"/>
                    </a:cubicBezTo>
                    <a:cubicBezTo>
                      <a:pt x="15" y="11"/>
                      <a:pt x="16" y="11"/>
                      <a:pt x="16" y="12"/>
                    </a:cubicBezTo>
                    <a:cubicBezTo>
                      <a:pt x="12" y="13"/>
                      <a:pt x="19" y="19"/>
                      <a:pt x="15" y="21"/>
                    </a:cubicBezTo>
                    <a:cubicBezTo>
                      <a:pt x="13" y="22"/>
                      <a:pt x="11" y="21"/>
                      <a:pt x="8" y="23"/>
                    </a:cubicBezTo>
                    <a:cubicBezTo>
                      <a:pt x="7" y="23"/>
                      <a:pt x="5" y="20"/>
                      <a:pt x="5" y="19"/>
                    </a:cubicBezTo>
                    <a:cubicBezTo>
                      <a:pt x="5" y="19"/>
                      <a:pt x="5" y="19"/>
                      <a:pt x="6" y="19"/>
                    </a:cubicBezTo>
                    <a:cubicBezTo>
                      <a:pt x="6" y="18"/>
                      <a:pt x="4" y="17"/>
                      <a:pt x="2" y="16"/>
                    </a:cubicBezTo>
                    <a:cubicBezTo>
                      <a:pt x="2" y="15"/>
                      <a:pt x="3" y="14"/>
                      <a:pt x="2" y="13"/>
                    </a:cubicBezTo>
                    <a:cubicBezTo>
                      <a:pt x="5" y="12"/>
                      <a:pt x="1" y="11"/>
                      <a:pt x="3" y="8"/>
                    </a:cubicBezTo>
                    <a:cubicBezTo>
                      <a:pt x="3" y="8"/>
                      <a:pt x="2" y="8"/>
                      <a:pt x="2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1" name="Freeform 391"/>
              <p:cNvSpPr>
                <a:spLocks noEditPoints="1"/>
              </p:cNvSpPr>
              <p:nvPr/>
            </p:nvSpPr>
            <p:spPr bwMode="auto">
              <a:xfrm>
                <a:off x="2974" y="1486"/>
                <a:ext cx="33" cy="41"/>
              </a:xfrm>
              <a:custGeom>
                <a:avLst/>
                <a:gdLst>
                  <a:gd name="T0" fmla="*/ 9 w 19"/>
                  <a:gd name="T1" fmla="*/ 24 h 24"/>
                  <a:gd name="T2" fmla="*/ 5 w 19"/>
                  <a:gd name="T3" fmla="*/ 19 h 24"/>
                  <a:gd name="T4" fmla="*/ 4 w 19"/>
                  <a:gd name="T5" fmla="*/ 18 h 24"/>
                  <a:gd name="T6" fmla="*/ 4 w 19"/>
                  <a:gd name="T7" fmla="*/ 17 h 24"/>
                  <a:gd name="T8" fmla="*/ 3 w 19"/>
                  <a:gd name="T9" fmla="*/ 17 h 24"/>
                  <a:gd name="T10" fmla="*/ 2 w 19"/>
                  <a:gd name="T11" fmla="*/ 14 h 24"/>
                  <a:gd name="T12" fmla="*/ 2 w 19"/>
                  <a:gd name="T13" fmla="*/ 13 h 24"/>
                  <a:gd name="T14" fmla="*/ 2 w 19"/>
                  <a:gd name="T15" fmla="*/ 12 h 24"/>
                  <a:gd name="T16" fmla="*/ 3 w 19"/>
                  <a:gd name="T17" fmla="*/ 12 h 24"/>
                  <a:gd name="T18" fmla="*/ 3 w 19"/>
                  <a:gd name="T19" fmla="*/ 8 h 24"/>
                  <a:gd name="T20" fmla="*/ 0 w 19"/>
                  <a:gd name="T21" fmla="*/ 8 h 24"/>
                  <a:gd name="T22" fmla="*/ 2 w 19"/>
                  <a:gd name="T23" fmla="*/ 7 h 24"/>
                  <a:gd name="T24" fmla="*/ 2 w 19"/>
                  <a:gd name="T25" fmla="*/ 6 h 24"/>
                  <a:gd name="T26" fmla="*/ 2 w 19"/>
                  <a:gd name="T27" fmla="*/ 6 h 24"/>
                  <a:gd name="T28" fmla="*/ 0 w 19"/>
                  <a:gd name="T29" fmla="*/ 2 h 24"/>
                  <a:gd name="T30" fmla="*/ 0 w 19"/>
                  <a:gd name="T31" fmla="*/ 1 h 24"/>
                  <a:gd name="T32" fmla="*/ 1 w 19"/>
                  <a:gd name="T33" fmla="*/ 1 h 24"/>
                  <a:gd name="T34" fmla="*/ 6 w 19"/>
                  <a:gd name="T35" fmla="*/ 0 h 24"/>
                  <a:gd name="T36" fmla="*/ 11 w 19"/>
                  <a:gd name="T37" fmla="*/ 4 h 24"/>
                  <a:gd name="T38" fmla="*/ 15 w 19"/>
                  <a:gd name="T39" fmla="*/ 8 h 24"/>
                  <a:gd name="T40" fmla="*/ 15 w 19"/>
                  <a:gd name="T41" fmla="*/ 8 h 24"/>
                  <a:gd name="T42" fmla="*/ 17 w 19"/>
                  <a:gd name="T43" fmla="*/ 7 h 24"/>
                  <a:gd name="T44" fmla="*/ 17 w 19"/>
                  <a:gd name="T45" fmla="*/ 9 h 24"/>
                  <a:gd name="T46" fmla="*/ 17 w 19"/>
                  <a:gd name="T47" fmla="*/ 9 h 24"/>
                  <a:gd name="T48" fmla="*/ 17 w 19"/>
                  <a:gd name="T49" fmla="*/ 9 h 24"/>
                  <a:gd name="T50" fmla="*/ 17 w 19"/>
                  <a:gd name="T51" fmla="*/ 10 h 24"/>
                  <a:gd name="T52" fmla="*/ 17 w 19"/>
                  <a:gd name="T53" fmla="*/ 10 h 24"/>
                  <a:gd name="T54" fmla="*/ 18 w 19"/>
                  <a:gd name="T55" fmla="*/ 11 h 24"/>
                  <a:gd name="T56" fmla="*/ 19 w 19"/>
                  <a:gd name="T57" fmla="*/ 12 h 24"/>
                  <a:gd name="T58" fmla="*/ 17 w 19"/>
                  <a:gd name="T59" fmla="*/ 13 h 24"/>
                  <a:gd name="T60" fmla="*/ 17 w 19"/>
                  <a:gd name="T61" fmla="*/ 13 h 24"/>
                  <a:gd name="T62" fmla="*/ 17 w 19"/>
                  <a:gd name="T63" fmla="*/ 16 h 24"/>
                  <a:gd name="T64" fmla="*/ 16 w 19"/>
                  <a:gd name="T65" fmla="*/ 22 h 24"/>
                  <a:gd name="T66" fmla="*/ 13 w 19"/>
                  <a:gd name="T67" fmla="*/ 23 h 24"/>
                  <a:gd name="T68" fmla="*/ 10 w 19"/>
                  <a:gd name="T69" fmla="*/ 23 h 24"/>
                  <a:gd name="T70" fmla="*/ 9 w 19"/>
                  <a:gd name="T71" fmla="*/ 24 h 24"/>
                  <a:gd name="T72" fmla="*/ 7 w 19"/>
                  <a:gd name="T73" fmla="*/ 20 h 24"/>
                  <a:gd name="T74" fmla="*/ 9 w 19"/>
                  <a:gd name="T75" fmla="*/ 22 h 24"/>
                  <a:gd name="T76" fmla="*/ 13 w 19"/>
                  <a:gd name="T77" fmla="*/ 21 h 24"/>
                  <a:gd name="T78" fmla="*/ 15 w 19"/>
                  <a:gd name="T79" fmla="*/ 20 h 24"/>
                  <a:gd name="T80" fmla="*/ 15 w 19"/>
                  <a:gd name="T81" fmla="*/ 17 h 24"/>
                  <a:gd name="T82" fmla="*/ 15 w 19"/>
                  <a:gd name="T83" fmla="*/ 13 h 24"/>
                  <a:gd name="T84" fmla="*/ 16 w 19"/>
                  <a:gd name="T85" fmla="*/ 12 h 24"/>
                  <a:gd name="T86" fmla="*/ 15 w 19"/>
                  <a:gd name="T87" fmla="*/ 11 h 24"/>
                  <a:gd name="T88" fmla="*/ 15 w 19"/>
                  <a:gd name="T89" fmla="*/ 10 h 24"/>
                  <a:gd name="T90" fmla="*/ 11 w 19"/>
                  <a:gd name="T91" fmla="*/ 7 h 24"/>
                  <a:gd name="T92" fmla="*/ 6 w 19"/>
                  <a:gd name="T93" fmla="*/ 7 h 24"/>
                  <a:gd name="T94" fmla="*/ 5 w 19"/>
                  <a:gd name="T95" fmla="*/ 8 h 24"/>
                  <a:gd name="T96" fmla="*/ 5 w 19"/>
                  <a:gd name="T97" fmla="*/ 11 h 24"/>
                  <a:gd name="T98" fmla="*/ 5 w 19"/>
                  <a:gd name="T99" fmla="*/ 13 h 24"/>
                  <a:gd name="T100" fmla="*/ 4 w 19"/>
                  <a:gd name="T101" fmla="*/ 13 h 24"/>
                  <a:gd name="T102" fmla="*/ 4 w 19"/>
                  <a:gd name="T103" fmla="*/ 14 h 24"/>
                  <a:gd name="T104" fmla="*/ 4 w 19"/>
                  <a:gd name="T105" fmla="*/ 15 h 24"/>
                  <a:gd name="T106" fmla="*/ 5 w 19"/>
                  <a:gd name="T107" fmla="*/ 16 h 24"/>
                  <a:gd name="T108" fmla="*/ 8 w 19"/>
                  <a:gd name="T109" fmla="*/ 20 h 24"/>
                  <a:gd name="T110" fmla="*/ 7 w 19"/>
                  <a:gd name="T111" fmla="*/ 20 h 24"/>
                  <a:gd name="T112" fmla="*/ 2 w 19"/>
                  <a:gd name="T113" fmla="*/ 3 h 24"/>
                  <a:gd name="T114" fmla="*/ 5 w 19"/>
                  <a:gd name="T115" fmla="*/ 5 h 24"/>
                  <a:gd name="T116" fmla="*/ 10 w 19"/>
                  <a:gd name="T117" fmla="*/ 7 h 24"/>
                  <a:gd name="T118" fmla="*/ 9 w 19"/>
                  <a:gd name="T119" fmla="*/ 4 h 24"/>
                  <a:gd name="T120" fmla="*/ 6 w 19"/>
                  <a:gd name="T121" fmla="*/ 2 h 24"/>
                  <a:gd name="T122" fmla="*/ 2 w 19"/>
                  <a:gd name="T123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9" h="24">
                    <a:moveTo>
                      <a:pt x="9" y="24"/>
                    </a:moveTo>
                    <a:cubicBezTo>
                      <a:pt x="7" y="24"/>
                      <a:pt x="5" y="20"/>
                      <a:pt x="5" y="19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7"/>
                      <a:pt x="3" y="17"/>
                      <a:pt x="3" y="17"/>
                    </a:cubicBezTo>
                    <a:cubicBezTo>
                      <a:pt x="2" y="16"/>
                      <a:pt x="2" y="15"/>
                      <a:pt x="2" y="14"/>
                    </a:cubicBezTo>
                    <a:cubicBezTo>
                      <a:pt x="2" y="14"/>
                      <a:pt x="2" y="13"/>
                      <a:pt x="2" y="13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2" y="11"/>
                      <a:pt x="2" y="10"/>
                      <a:pt x="3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4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3" y="0"/>
                      <a:pt x="4" y="0"/>
                      <a:pt x="6" y="0"/>
                    </a:cubicBezTo>
                    <a:cubicBezTo>
                      <a:pt x="8" y="0"/>
                      <a:pt x="10" y="1"/>
                      <a:pt x="11" y="4"/>
                    </a:cubicBezTo>
                    <a:cubicBezTo>
                      <a:pt x="12" y="6"/>
                      <a:pt x="14" y="8"/>
                      <a:pt x="15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1"/>
                      <a:pt x="18" y="11"/>
                      <a:pt x="18" y="11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6" y="14"/>
                      <a:pt x="17" y="15"/>
                      <a:pt x="17" y="16"/>
                    </a:cubicBezTo>
                    <a:cubicBezTo>
                      <a:pt x="18" y="18"/>
                      <a:pt x="19" y="20"/>
                      <a:pt x="16" y="22"/>
                    </a:cubicBezTo>
                    <a:cubicBezTo>
                      <a:pt x="15" y="23"/>
                      <a:pt x="14" y="23"/>
                      <a:pt x="13" y="23"/>
                    </a:cubicBezTo>
                    <a:cubicBezTo>
                      <a:pt x="12" y="23"/>
                      <a:pt x="11" y="23"/>
                      <a:pt x="10" y="23"/>
                    </a:cubicBezTo>
                    <a:cubicBezTo>
                      <a:pt x="10" y="24"/>
                      <a:pt x="9" y="24"/>
                      <a:pt x="9" y="24"/>
                    </a:cubicBezTo>
                    <a:close/>
                    <a:moveTo>
                      <a:pt x="7" y="20"/>
                    </a:moveTo>
                    <a:cubicBezTo>
                      <a:pt x="8" y="21"/>
                      <a:pt x="9" y="21"/>
                      <a:pt x="9" y="22"/>
                    </a:cubicBezTo>
                    <a:cubicBezTo>
                      <a:pt x="10" y="21"/>
                      <a:pt x="12" y="21"/>
                      <a:pt x="13" y="21"/>
                    </a:cubicBezTo>
                    <a:cubicBezTo>
                      <a:pt x="14" y="21"/>
                      <a:pt x="15" y="21"/>
                      <a:pt x="15" y="20"/>
                    </a:cubicBezTo>
                    <a:cubicBezTo>
                      <a:pt x="16" y="20"/>
                      <a:pt x="16" y="19"/>
                      <a:pt x="15" y="17"/>
                    </a:cubicBezTo>
                    <a:cubicBezTo>
                      <a:pt x="15" y="15"/>
                      <a:pt x="14" y="14"/>
                      <a:pt x="15" y="13"/>
                    </a:cubicBezTo>
                    <a:cubicBezTo>
                      <a:pt x="15" y="12"/>
                      <a:pt x="15" y="12"/>
                      <a:pt x="16" y="12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3" y="10"/>
                      <a:pt x="12" y="9"/>
                      <a:pt x="11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4" y="9"/>
                      <a:pt x="4" y="10"/>
                      <a:pt x="5" y="11"/>
                    </a:cubicBezTo>
                    <a:cubicBezTo>
                      <a:pt x="5" y="11"/>
                      <a:pt x="5" y="12"/>
                      <a:pt x="5" y="13"/>
                    </a:cubicBezTo>
                    <a:cubicBezTo>
                      <a:pt x="5" y="13"/>
                      <a:pt x="5" y="13"/>
                      <a:pt x="4" y="13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5" y="15"/>
                      <a:pt x="5" y="15"/>
                      <a:pt x="5" y="16"/>
                    </a:cubicBezTo>
                    <a:cubicBezTo>
                      <a:pt x="6" y="16"/>
                      <a:pt x="8" y="18"/>
                      <a:pt x="8" y="20"/>
                    </a:cubicBezTo>
                    <a:lnTo>
                      <a:pt x="7" y="20"/>
                    </a:lnTo>
                    <a:close/>
                    <a:moveTo>
                      <a:pt x="2" y="3"/>
                    </a:moveTo>
                    <a:cubicBezTo>
                      <a:pt x="3" y="4"/>
                      <a:pt x="3" y="5"/>
                      <a:pt x="5" y="5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6"/>
                      <a:pt x="9" y="5"/>
                      <a:pt x="9" y="4"/>
                    </a:cubicBezTo>
                    <a:cubicBezTo>
                      <a:pt x="8" y="2"/>
                      <a:pt x="7" y="2"/>
                      <a:pt x="6" y="2"/>
                    </a:cubicBezTo>
                    <a:cubicBezTo>
                      <a:pt x="5" y="2"/>
                      <a:pt x="4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2" name="Freeform 392"/>
              <p:cNvSpPr/>
              <p:nvPr/>
            </p:nvSpPr>
            <p:spPr bwMode="auto">
              <a:xfrm>
                <a:off x="2973" y="1512"/>
                <a:ext cx="13" cy="15"/>
              </a:xfrm>
              <a:custGeom>
                <a:avLst/>
                <a:gdLst>
                  <a:gd name="T0" fmla="*/ 0 w 8"/>
                  <a:gd name="T1" fmla="*/ 5 h 9"/>
                  <a:gd name="T2" fmla="*/ 4 w 8"/>
                  <a:gd name="T3" fmla="*/ 9 h 9"/>
                  <a:gd name="T4" fmla="*/ 7 w 8"/>
                  <a:gd name="T5" fmla="*/ 5 h 9"/>
                  <a:gd name="T6" fmla="*/ 7 w 8"/>
                  <a:gd name="T7" fmla="*/ 4 h 9"/>
                  <a:gd name="T8" fmla="*/ 8 w 8"/>
                  <a:gd name="T9" fmla="*/ 4 h 9"/>
                  <a:gd name="T10" fmla="*/ 4 w 8"/>
                  <a:gd name="T11" fmla="*/ 0 h 9"/>
                  <a:gd name="T12" fmla="*/ 3 w 8"/>
                  <a:gd name="T13" fmla="*/ 0 h 9"/>
                  <a:gd name="T14" fmla="*/ 3 w 8"/>
                  <a:gd name="T15" fmla="*/ 1 h 9"/>
                  <a:gd name="T16" fmla="*/ 2 w 8"/>
                  <a:gd name="T17" fmla="*/ 0 h 9"/>
                  <a:gd name="T18" fmla="*/ 0 w 8"/>
                  <a:gd name="T19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9">
                    <a:moveTo>
                      <a:pt x="0" y="5"/>
                    </a:moveTo>
                    <a:cubicBezTo>
                      <a:pt x="2" y="7"/>
                      <a:pt x="3" y="8"/>
                      <a:pt x="4" y="9"/>
                    </a:cubicBezTo>
                    <a:cubicBezTo>
                      <a:pt x="4" y="7"/>
                      <a:pt x="5" y="5"/>
                      <a:pt x="7" y="5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7" y="4"/>
                      <a:pt x="7" y="4"/>
                      <a:pt x="8" y="4"/>
                    </a:cubicBezTo>
                    <a:cubicBezTo>
                      <a:pt x="8" y="2"/>
                      <a:pt x="4" y="2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2" y="2"/>
                      <a:pt x="1" y="3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3" name="Freeform 393"/>
              <p:cNvSpPr>
                <a:spLocks noEditPoints="1"/>
              </p:cNvSpPr>
              <p:nvPr/>
            </p:nvSpPr>
            <p:spPr bwMode="auto">
              <a:xfrm>
                <a:off x="2971" y="1508"/>
                <a:ext cx="17" cy="23"/>
              </a:xfrm>
              <a:custGeom>
                <a:avLst/>
                <a:gdLst>
                  <a:gd name="T0" fmla="*/ 6 w 10"/>
                  <a:gd name="T1" fmla="*/ 13 h 13"/>
                  <a:gd name="T2" fmla="*/ 3 w 10"/>
                  <a:gd name="T3" fmla="*/ 10 h 13"/>
                  <a:gd name="T4" fmla="*/ 1 w 10"/>
                  <a:gd name="T5" fmla="*/ 8 h 13"/>
                  <a:gd name="T6" fmla="*/ 0 w 10"/>
                  <a:gd name="T7" fmla="*/ 8 h 13"/>
                  <a:gd name="T8" fmla="*/ 0 w 10"/>
                  <a:gd name="T9" fmla="*/ 7 h 13"/>
                  <a:gd name="T10" fmla="*/ 1 w 10"/>
                  <a:gd name="T11" fmla="*/ 5 h 13"/>
                  <a:gd name="T12" fmla="*/ 2 w 10"/>
                  <a:gd name="T13" fmla="*/ 2 h 13"/>
                  <a:gd name="T14" fmla="*/ 1 w 10"/>
                  <a:gd name="T15" fmla="*/ 0 h 13"/>
                  <a:gd name="T16" fmla="*/ 3 w 10"/>
                  <a:gd name="T17" fmla="*/ 1 h 13"/>
                  <a:gd name="T18" fmla="*/ 6 w 10"/>
                  <a:gd name="T19" fmla="*/ 1 h 13"/>
                  <a:gd name="T20" fmla="*/ 6 w 10"/>
                  <a:gd name="T21" fmla="*/ 2 h 13"/>
                  <a:gd name="T22" fmla="*/ 8 w 10"/>
                  <a:gd name="T23" fmla="*/ 3 h 13"/>
                  <a:gd name="T24" fmla="*/ 10 w 10"/>
                  <a:gd name="T25" fmla="*/ 7 h 13"/>
                  <a:gd name="T26" fmla="*/ 9 w 10"/>
                  <a:gd name="T27" fmla="*/ 8 h 13"/>
                  <a:gd name="T28" fmla="*/ 9 w 10"/>
                  <a:gd name="T29" fmla="*/ 8 h 13"/>
                  <a:gd name="T30" fmla="*/ 9 w 10"/>
                  <a:gd name="T31" fmla="*/ 8 h 13"/>
                  <a:gd name="T32" fmla="*/ 8 w 10"/>
                  <a:gd name="T33" fmla="*/ 8 h 13"/>
                  <a:gd name="T34" fmla="*/ 6 w 10"/>
                  <a:gd name="T35" fmla="*/ 11 h 13"/>
                  <a:gd name="T36" fmla="*/ 6 w 10"/>
                  <a:gd name="T37" fmla="*/ 13 h 13"/>
                  <a:gd name="T38" fmla="*/ 2 w 10"/>
                  <a:gd name="T39" fmla="*/ 7 h 13"/>
                  <a:gd name="T40" fmla="*/ 5 w 10"/>
                  <a:gd name="T41" fmla="*/ 9 h 13"/>
                  <a:gd name="T42" fmla="*/ 5 w 10"/>
                  <a:gd name="T43" fmla="*/ 9 h 13"/>
                  <a:gd name="T44" fmla="*/ 7 w 10"/>
                  <a:gd name="T45" fmla="*/ 6 h 13"/>
                  <a:gd name="T46" fmla="*/ 7 w 10"/>
                  <a:gd name="T47" fmla="*/ 6 h 13"/>
                  <a:gd name="T48" fmla="*/ 4 w 10"/>
                  <a:gd name="T49" fmla="*/ 4 h 13"/>
                  <a:gd name="T50" fmla="*/ 3 w 10"/>
                  <a:gd name="T51" fmla="*/ 5 h 13"/>
                  <a:gd name="T52" fmla="*/ 2 w 10"/>
                  <a:gd name="T53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" h="13">
                    <a:moveTo>
                      <a:pt x="6" y="13"/>
                    </a:move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9"/>
                      <a:pt x="1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6"/>
                      <a:pt x="1" y="5"/>
                      <a:pt x="1" y="5"/>
                    </a:cubicBezTo>
                    <a:cubicBezTo>
                      <a:pt x="2" y="4"/>
                      <a:pt x="2" y="3"/>
                      <a:pt x="2" y="2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7" y="3"/>
                      <a:pt x="8" y="3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6" y="10"/>
                      <a:pt x="6" y="11"/>
                    </a:cubicBezTo>
                    <a:lnTo>
                      <a:pt x="6" y="13"/>
                    </a:lnTo>
                    <a:close/>
                    <a:moveTo>
                      <a:pt x="2" y="7"/>
                    </a:moveTo>
                    <a:cubicBezTo>
                      <a:pt x="3" y="8"/>
                      <a:pt x="4" y="8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6" y="7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3" y="5"/>
                      <a:pt x="3" y="5"/>
                    </a:cubicBezTo>
                    <a:cubicBezTo>
                      <a:pt x="3" y="6"/>
                      <a:pt x="3" y="6"/>
                      <a:pt x="2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4" name="Freeform 394"/>
              <p:cNvSpPr/>
              <p:nvPr/>
            </p:nvSpPr>
            <p:spPr bwMode="auto">
              <a:xfrm>
                <a:off x="2754" y="1638"/>
                <a:ext cx="3" cy="5"/>
              </a:xfrm>
              <a:custGeom>
                <a:avLst/>
                <a:gdLst>
                  <a:gd name="T0" fmla="*/ 2 w 2"/>
                  <a:gd name="T1" fmla="*/ 0 h 3"/>
                  <a:gd name="T2" fmla="*/ 0 w 2"/>
                  <a:gd name="T3" fmla="*/ 3 h 3"/>
                  <a:gd name="T4" fmla="*/ 2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cubicBezTo>
                      <a:pt x="1" y="1"/>
                      <a:pt x="0" y="2"/>
                      <a:pt x="0" y="3"/>
                    </a:cubicBezTo>
                    <a:cubicBezTo>
                      <a:pt x="1" y="2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5" name="Freeform 395"/>
              <p:cNvSpPr/>
              <p:nvPr/>
            </p:nvSpPr>
            <p:spPr bwMode="auto">
              <a:xfrm>
                <a:off x="2749" y="1634"/>
                <a:ext cx="10" cy="10"/>
              </a:xfrm>
              <a:custGeom>
                <a:avLst/>
                <a:gdLst>
                  <a:gd name="T0" fmla="*/ 0 w 6"/>
                  <a:gd name="T1" fmla="*/ 6 h 6"/>
                  <a:gd name="T2" fmla="*/ 2 w 6"/>
                  <a:gd name="T3" fmla="*/ 4 h 6"/>
                  <a:gd name="T4" fmla="*/ 2 w 6"/>
                  <a:gd name="T5" fmla="*/ 3 h 6"/>
                  <a:gd name="T6" fmla="*/ 4 w 6"/>
                  <a:gd name="T7" fmla="*/ 1 h 6"/>
                  <a:gd name="T8" fmla="*/ 5 w 6"/>
                  <a:gd name="T9" fmla="*/ 0 h 6"/>
                  <a:gd name="T10" fmla="*/ 6 w 6"/>
                  <a:gd name="T11" fmla="*/ 2 h 6"/>
                  <a:gd name="T12" fmla="*/ 3 w 6"/>
                  <a:gd name="T13" fmla="*/ 6 h 6"/>
                  <a:gd name="T14" fmla="*/ 0 w 6"/>
                  <a:gd name="T1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6">
                    <a:moveTo>
                      <a:pt x="0" y="6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3"/>
                    </a:cubicBezTo>
                    <a:cubicBezTo>
                      <a:pt x="3" y="3"/>
                      <a:pt x="3" y="2"/>
                      <a:pt x="4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4"/>
                      <a:pt x="5" y="5"/>
                      <a:pt x="3" y="6"/>
                    </a:cubicBez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6" name="Freeform 396"/>
              <p:cNvSpPr/>
              <p:nvPr/>
            </p:nvSpPr>
            <p:spPr bwMode="auto">
              <a:xfrm>
                <a:off x="2788" y="1512"/>
                <a:ext cx="88" cy="67"/>
              </a:xfrm>
              <a:custGeom>
                <a:avLst/>
                <a:gdLst>
                  <a:gd name="T0" fmla="*/ 29 w 51"/>
                  <a:gd name="T1" fmla="*/ 1 h 39"/>
                  <a:gd name="T2" fmla="*/ 35 w 51"/>
                  <a:gd name="T3" fmla="*/ 5 h 39"/>
                  <a:gd name="T4" fmla="*/ 42 w 51"/>
                  <a:gd name="T5" fmla="*/ 6 h 39"/>
                  <a:gd name="T6" fmla="*/ 48 w 51"/>
                  <a:gd name="T7" fmla="*/ 10 h 39"/>
                  <a:gd name="T8" fmla="*/ 41 w 51"/>
                  <a:gd name="T9" fmla="*/ 14 h 39"/>
                  <a:gd name="T10" fmla="*/ 37 w 51"/>
                  <a:gd name="T11" fmla="*/ 19 h 39"/>
                  <a:gd name="T12" fmla="*/ 36 w 51"/>
                  <a:gd name="T13" fmla="*/ 24 h 39"/>
                  <a:gd name="T14" fmla="*/ 34 w 51"/>
                  <a:gd name="T15" fmla="*/ 29 h 39"/>
                  <a:gd name="T16" fmla="*/ 30 w 51"/>
                  <a:gd name="T17" fmla="*/ 32 h 39"/>
                  <a:gd name="T18" fmla="*/ 23 w 51"/>
                  <a:gd name="T19" fmla="*/ 35 h 39"/>
                  <a:gd name="T20" fmla="*/ 17 w 51"/>
                  <a:gd name="T21" fmla="*/ 37 h 39"/>
                  <a:gd name="T22" fmla="*/ 12 w 51"/>
                  <a:gd name="T23" fmla="*/ 36 h 39"/>
                  <a:gd name="T24" fmla="*/ 11 w 51"/>
                  <a:gd name="T25" fmla="*/ 34 h 39"/>
                  <a:gd name="T26" fmla="*/ 7 w 51"/>
                  <a:gd name="T27" fmla="*/ 33 h 39"/>
                  <a:gd name="T28" fmla="*/ 9 w 51"/>
                  <a:gd name="T29" fmla="*/ 29 h 39"/>
                  <a:gd name="T30" fmla="*/ 8 w 51"/>
                  <a:gd name="T31" fmla="*/ 26 h 39"/>
                  <a:gd name="T32" fmla="*/ 9 w 51"/>
                  <a:gd name="T33" fmla="*/ 24 h 39"/>
                  <a:gd name="T34" fmla="*/ 8 w 51"/>
                  <a:gd name="T35" fmla="*/ 21 h 39"/>
                  <a:gd name="T36" fmla="*/ 9 w 51"/>
                  <a:gd name="T37" fmla="*/ 18 h 39"/>
                  <a:gd name="T38" fmla="*/ 10 w 51"/>
                  <a:gd name="T39" fmla="*/ 14 h 39"/>
                  <a:gd name="T40" fmla="*/ 11 w 51"/>
                  <a:gd name="T41" fmla="*/ 9 h 39"/>
                  <a:gd name="T42" fmla="*/ 5 w 51"/>
                  <a:gd name="T43" fmla="*/ 8 h 39"/>
                  <a:gd name="T44" fmla="*/ 2 w 51"/>
                  <a:gd name="T45" fmla="*/ 10 h 39"/>
                  <a:gd name="T46" fmla="*/ 2 w 51"/>
                  <a:gd name="T47" fmla="*/ 7 h 39"/>
                  <a:gd name="T48" fmla="*/ 1 w 51"/>
                  <a:gd name="T49" fmla="*/ 3 h 39"/>
                  <a:gd name="T50" fmla="*/ 4 w 51"/>
                  <a:gd name="T51" fmla="*/ 1 h 39"/>
                  <a:gd name="T52" fmla="*/ 5 w 51"/>
                  <a:gd name="T53" fmla="*/ 0 h 39"/>
                  <a:gd name="T54" fmla="*/ 29 w 51"/>
                  <a:gd name="T55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1" h="39">
                    <a:moveTo>
                      <a:pt x="29" y="1"/>
                    </a:moveTo>
                    <a:cubicBezTo>
                      <a:pt x="31" y="3"/>
                      <a:pt x="33" y="4"/>
                      <a:pt x="35" y="5"/>
                    </a:cubicBezTo>
                    <a:cubicBezTo>
                      <a:pt x="37" y="5"/>
                      <a:pt x="41" y="4"/>
                      <a:pt x="42" y="6"/>
                    </a:cubicBezTo>
                    <a:cubicBezTo>
                      <a:pt x="44" y="6"/>
                      <a:pt x="51" y="5"/>
                      <a:pt x="48" y="10"/>
                    </a:cubicBezTo>
                    <a:cubicBezTo>
                      <a:pt x="47" y="11"/>
                      <a:pt x="43" y="13"/>
                      <a:pt x="41" y="14"/>
                    </a:cubicBezTo>
                    <a:cubicBezTo>
                      <a:pt x="39" y="15"/>
                      <a:pt x="38" y="17"/>
                      <a:pt x="37" y="19"/>
                    </a:cubicBezTo>
                    <a:cubicBezTo>
                      <a:pt x="36" y="21"/>
                      <a:pt x="34" y="23"/>
                      <a:pt x="36" y="24"/>
                    </a:cubicBezTo>
                    <a:cubicBezTo>
                      <a:pt x="38" y="25"/>
                      <a:pt x="35" y="28"/>
                      <a:pt x="34" y="29"/>
                    </a:cubicBezTo>
                    <a:cubicBezTo>
                      <a:pt x="33" y="32"/>
                      <a:pt x="32" y="30"/>
                      <a:pt x="30" y="32"/>
                    </a:cubicBezTo>
                    <a:cubicBezTo>
                      <a:pt x="28" y="36"/>
                      <a:pt x="27" y="35"/>
                      <a:pt x="23" y="35"/>
                    </a:cubicBezTo>
                    <a:cubicBezTo>
                      <a:pt x="20" y="35"/>
                      <a:pt x="19" y="35"/>
                      <a:pt x="17" y="37"/>
                    </a:cubicBezTo>
                    <a:cubicBezTo>
                      <a:pt x="15" y="39"/>
                      <a:pt x="13" y="39"/>
                      <a:pt x="12" y="36"/>
                    </a:cubicBezTo>
                    <a:cubicBezTo>
                      <a:pt x="12" y="35"/>
                      <a:pt x="11" y="34"/>
                      <a:pt x="11" y="34"/>
                    </a:cubicBezTo>
                    <a:cubicBezTo>
                      <a:pt x="10" y="33"/>
                      <a:pt x="8" y="33"/>
                      <a:pt x="7" y="33"/>
                    </a:cubicBezTo>
                    <a:cubicBezTo>
                      <a:pt x="6" y="31"/>
                      <a:pt x="8" y="30"/>
                      <a:pt x="9" y="29"/>
                    </a:cubicBezTo>
                    <a:cubicBezTo>
                      <a:pt x="10" y="28"/>
                      <a:pt x="8" y="28"/>
                      <a:pt x="8" y="26"/>
                    </a:cubicBezTo>
                    <a:cubicBezTo>
                      <a:pt x="8" y="26"/>
                      <a:pt x="9" y="25"/>
                      <a:pt x="9" y="24"/>
                    </a:cubicBezTo>
                    <a:cubicBezTo>
                      <a:pt x="9" y="23"/>
                      <a:pt x="7" y="22"/>
                      <a:pt x="8" y="21"/>
                    </a:cubicBezTo>
                    <a:cubicBezTo>
                      <a:pt x="8" y="20"/>
                      <a:pt x="10" y="20"/>
                      <a:pt x="9" y="18"/>
                    </a:cubicBezTo>
                    <a:cubicBezTo>
                      <a:pt x="9" y="17"/>
                      <a:pt x="10" y="16"/>
                      <a:pt x="10" y="14"/>
                    </a:cubicBezTo>
                    <a:cubicBezTo>
                      <a:pt x="10" y="12"/>
                      <a:pt x="13" y="11"/>
                      <a:pt x="11" y="9"/>
                    </a:cubicBezTo>
                    <a:cubicBezTo>
                      <a:pt x="9" y="7"/>
                      <a:pt x="6" y="11"/>
                      <a:pt x="5" y="8"/>
                    </a:cubicBezTo>
                    <a:cubicBezTo>
                      <a:pt x="4" y="9"/>
                      <a:pt x="3" y="9"/>
                      <a:pt x="2" y="10"/>
                    </a:cubicBezTo>
                    <a:cubicBezTo>
                      <a:pt x="2" y="9"/>
                      <a:pt x="2" y="8"/>
                      <a:pt x="2" y="7"/>
                    </a:cubicBezTo>
                    <a:cubicBezTo>
                      <a:pt x="2" y="6"/>
                      <a:pt x="0" y="3"/>
                      <a:pt x="1" y="3"/>
                    </a:cubicBezTo>
                    <a:cubicBezTo>
                      <a:pt x="1" y="1"/>
                      <a:pt x="3" y="2"/>
                      <a:pt x="4" y="1"/>
                    </a:cubicBezTo>
                    <a:cubicBezTo>
                      <a:pt x="4" y="0"/>
                      <a:pt x="4" y="0"/>
                      <a:pt x="5" y="0"/>
                    </a:cubicBezTo>
                    <a:cubicBezTo>
                      <a:pt x="13" y="0"/>
                      <a:pt x="21" y="1"/>
                      <a:pt x="2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7" name="Freeform 397"/>
              <p:cNvSpPr>
                <a:spLocks noEditPoints="1"/>
              </p:cNvSpPr>
              <p:nvPr/>
            </p:nvSpPr>
            <p:spPr bwMode="auto">
              <a:xfrm>
                <a:off x="2787" y="1510"/>
                <a:ext cx="87" cy="69"/>
              </a:xfrm>
              <a:custGeom>
                <a:avLst/>
                <a:gdLst>
                  <a:gd name="T0" fmla="*/ 12 w 51"/>
                  <a:gd name="T1" fmla="*/ 38 h 40"/>
                  <a:gd name="T2" fmla="*/ 11 w 51"/>
                  <a:gd name="T3" fmla="*/ 35 h 40"/>
                  <a:gd name="T4" fmla="*/ 7 w 51"/>
                  <a:gd name="T5" fmla="*/ 34 h 40"/>
                  <a:gd name="T6" fmla="*/ 9 w 51"/>
                  <a:gd name="T7" fmla="*/ 30 h 40"/>
                  <a:gd name="T8" fmla="*/ 9 w 51"/>
                  <a:gd name="T9" fmla="*/ 29 h 40"/>
                  <a:gd name="T10" fmla="*/ 8 w 51"/>
                  <a:gd name="T11" fmla="*/ 26 h 40"/>
                  <a:gd name="T12" fmla="*/ 8 w 51"/>
                  <a:gd name="T13" fmla="*/ 24 h 40"/>
                  <a:gd name="T14" fmla="*/ 9 w 51"/>
                  <a:gd name="T15" fmla="*/ 20 h 40"/>
                  <a:gd name="T16" fmla="*/ 10 w 51"/>
                  <a:gd name="T17" fmla="*/ 16 h 40"/>
                  <a:gd name="T18" fmla="*/ 11 w 51"/>
                  <a:gd name="T19" fmla="*/ 13 h 40"/>
                  <a:gd name="T20" fmla="*/ 9 w 51"/>
                  <a:gd name="T21" fmla="*/ 11 h 40"/>
                  <a:gd name="T22" fmla="*/ 5 w 51"/>
                  <a:gd name="T23" fmla="*/ 11 h 40"/>
                  <a:gd name="T24" fmla="*/ 0 w 51"/>
                  <a:gd name="T25" fmla="*/ 15 h 40"/>
                  <a:gd name="T26" fmla="*/ 2 w 51"/>
                  <a:gd name="T27" fmla="*/ 9 h 40"/>
                  <a:gd name="T28" fmla="*/ 1 w 51"/>
                  <a:gd name="T29" fmla="*/ 3 h 40"/>
                  <a:gd name="T30" fmla="*/ 4 w 51"/>
                  <a:gd name="T31" fmla="*/ 2 h 40"/>
                  <a:gd name="T32" fmla="*/ 6 w 51"/>
                  <a:gd name="T33" fmla="*/ 0 h 40"/>
                  <a:gd name="T34" fmla="*/ 30 w 51"/>
                  <a:gd name="T35" fmla="*/ 1 h 40"/>
                  <a:gd name="T36" fmla="*/ 31 w 51"/>
                  <a:gd name="T37" fmla="*/ 1 h 40"/>
                  <a:gd name="T38" fmla="*/ 36 w 51"/>
                  <a:gd name="T39" fmla="*/ 5 h 40"/>
                  <a:gd name="T40" fmla="*/ 39 w 51"/>
                  <a:gd name="T41" fmla="*/ 5 h 40"/>
                  <a:gd name="T42" fmla="*/ 46 w 51"/>
                  <a:gd name="T43" fmla="*/ 6 h 40"/>
                  <a:gd name="T44" fmla="*/ 50 w 51"/>
                  <a:gd name="T45" fmla="*/ 11 h 40"/>
                  <a:gd name="T46" fmla="*/ 43 w 51"/>
                  <a:gd name="T47" fmla="*/ 16 h 40"/>
                  <a:gd name="T48" fmla="*/ 39 w 51"/>
                  <a:gd name="T49" fmla="*/ 21 h 40"/>
                  <a:gd name="T50" fmla="*/ 37 w 51"/>
                  <a:gd name="T51" fmla="*/ 24 h 40"/>
                  <a:gd name="T52" fmla="*/ 39 w 51"/>
                  <a:gd name="T53" fmla="*/ 26 h 40"/>
                  <a:gd name="T54" fmla="*/ 36 w 51"/>
                  <a:gd name="T55" fmla="*/ 31 h 40"/>
                  <a:gd name="T56" fmla="*/ 32 w 51"/>
                  <a:gd name="T57" fmla="*/ 34 h 40"/>
                  <a:gd name="T58" fmla="*/ 25 w 51"/>
                  <a:gd name="T59" fmla="*/ 37 h 40"/>
                  <a:gd name="T60" fmla="*/ 19 w 51"/>
                  <a:gd name="T61" fmla="*/ 39 h 40"/>
                  <a:gd name="T62" fmla="*/ 9 w 51"/>
                  <a:gd name="T63" fmla="*/ 33 h 40"/>
                  <a:gd name="T64" fmla="*/ 12 w 51"/>
                  <a:gd name="T65" fmla="*/ 34 h 40"/>
                  <a:gd name="T66" fmla="*/ 14 w 51"/>
                  <a:gd name="T67" fmla="*/ 37 h 40"/>
                  <a:gd name="T68" fmla="*/ 18 w 51"/>
                  <a:gd name="T69" fmla="*/ 37 h 40"/>
                  <a:gd name="T70" fmla="*/ 25 w 51"/>
                  <a:gd name="T71" fmla="*/ 35 h 40"/>
                  <a:gd name="T72" fmla="*/ 30 w 51"/>
                  <a:gd name="T73" fmla="*/ 33 h 40"/>
                  <a:gd name="T74" fmla="*/ 34 w 51"/>
                  <a:gd name="T75" fmla="*/ 30 h 40"/>
                  <a:gd name="T76" fmla="*/ 37 w 51"/>
                  <a:gd name="T77" fmla="*/ 26 h 40"/>
                  <a:gd name="T78" fmla="*/ 37 w 51"/>
                  <a:gd name="T79" fmla="*/ 20 h 40"/>
                  <a:gd name="T80" fmla="*/ 38 w 51"/>
                  <a:gd name="T81" fmla="*/ 18 h 40"/>
                  <a:gd name="T82" fmla="*/ 44 w 51"/>
                  <a:gd name="T83" fmla="*/ 13 h 40"/>
                  <a:gd name="T84" fmla="*/ 49 w 51"/>
                  <a:gd name="T85" fmla="*/ 9 h 40"/>
                  <a:gd name="T86" fmla="*/ 43 w 51"/>
                  <a:gd name="T87" fmla="*/ 8 h 40"/>
                  <a:gd name="T88" fmla="*/ 42 w 51"/>
                  <a:gd name="T89" fmla="*/ 8 h 40"/>
                  <a:gd name="T90" fmla="*/ 38 w 51"/>
                  <a:gd name="T91" fmla="*/ 7 h 40"/>
                  <a:gd name="T92" fmla="*/ 37 w 51"/>
                  <a:gd name="T93" fmla="*/ 7 h 40"/>
                  <a:gd name="T94" fmla="*/ 31 w 51"/>
                  <a:gd name="T95" fmla="*/ 4 h 40"/>
                  <a:gd name="T96" fmla="*/ 6 w 51"/>
                  <a:gd name="T97" fmla="*/ 2 h 40"/>
                  <a:gd name="T98" fmla="*/ 6 w 51"/>
                  <a:gd name="T99" fmla="*/ 2 h 40"/>
                  <a:gd name="T100" fmla="*/ 3 w 51"/>
                  <a:gd name="T101" fmla="*/ 4 h 40"/>
                  <a:gd name="T102" fmla="*/ 4 w 51"/>
                  <a:gd name="T103" fmla="*/ 7 h 40"/>
                  <a:gd name="T104" fmla="*/ 4 w 51"/>
                  <a:gd name="T105" fmla="*/ 8 h 40"/>
                  <a:gd name="T106" fmla="*/ 5 w 51"/>
                  <a:gd name="T107" fmla="*/ 8 h 40"/>
                  <a:gd name="T108" fmla="*/ 6 w 51"/>
                  <a:gd name="T109" fmla="*/ 9 h 40"/>
                  <a:gd name="T110" fmla="*/ 13 w 51"/>
                  <a:gd name="T111" fmla="*/ 9 h 40"/>
                  <a:gd name="T112" fmla="*/ 12 w 51"/>
                  <a:gd name="T113" fmla="*/ 15 h 40"/>
                  <a:gd name="T114" fmla="*/ 11 w 51"/>
                  <a:gd name="T115" fmla="*/ 19 h 40"/>
                  <a:gd name="T116" fmla="*/ 9 w 51"/>
                  <a:gd name="T117" fmla="*/ 22 h 40"/>
                  <a:gd name="T118" fmla="*/ 11 w 51"/>
                  <a:gd name="T119" fmla="*/ 25 h 40"/>
                  <a:gd name="T120" fmla="*/ 10 w 51"/>
                  <a:gd name="T121" fmla="*/ 27 h 40"/>
                  <a:gd name="T122" fmla="*/ 10 w 51"/>
                  <a:gd name="T123" fmla="*/ 31 h 40"/>
                  <a:gd name="T124" fmla="*/ 9 w 51"/>
                  <a:gd name="T125" fmla="*/ 3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1" h="40">
                    <a:moveTo>
                      <a:pt x="15" y="40"/>
                    </a:moveTo>
                    <a:cubicBezTo>
                      <a:pt x="14" y="40"/>
                      <a:pt x="13" y="39"/>
                      <a:pt x="12" y="38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1" y="36"/>
                      <a:pt x="11" y="36"/>
                      <a:pt x="11" y="35"/>
                    </a:cubicBezTo>
                    <a:cubicBezTo>
                      <a:pt x="11" y="35"/>
                      <a:pt x="10" y="35"/>
                      <a:pt x="10" y="35"/>
                    </a:cubicBezTo>
                    <a:cubicBezTo>
                      <a:pt x="9" y="35"/>
                      <a:pt x="8" y="35"/>
                      <a:pt x="7" y="34"/>
                    </a:cubicBezTo>
                    <a:cubicBezTo>
                      <a:pt x="6" y="32"/>
                      <a:pt x="8" y="31"/>
                      <a:pt x="9" y="30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29"/>
                      <a:pt x="9" y="29"/>
                    </a:cubicBezTo>
                    <a:cubicBezTo>
                      <a:pt x="8" y="29"/>
                      <a:pt x="8" y="28"/>
                      <a:pt x="8" y="27"/>
                    </a:cubicBezTo>
                    <a:cubicBezTo>
                      <a:pt x="8" y="27"/>
                      <a:pt x="8" y="26"/>
                      <a:pt x="8" y="26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8" y="24"/>
                      <a:pt x="8" y="24"/>
                    </a:cubicBezTo>
                    <a:cubicBezTo>
                      <a:pt x="8" y="23"/>
                      <a:pt x="7" y="23"/>
                      <a:pt x="8" y="22"/>
                    </a:cubicBezTo>
                    <a:cubicBezTo>
                      <a:pt x="8" y="21"/>
                      <a:pt x="8" y="20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18"/>
                      <a:pt x="9" y="17"/>
                      <a:pt x="10" y="16"/>
                    </a:cubicBezTo>
                    <a:cubicBezTo>
                      <a:pt x="10" y="16"/>
                      <a:pt x="10" y="15"/>
                      <a:pt x="10" y="15"/>
                    </a:cubicBezTo>
                    <a:cubicBezTo>
                      <a:pt x="10" y="14"/>
                      <a:pt x="10" y="13"/>
                      <a:pt x="11" y="13"/>
                    </a:cubicBezTo>
                    <a:cubicBezTo>
                      <a:pt x="12" y="11"/>
                      <a:pt x="12" y="11"/>
                      <a:pt x="11" y="11"/>
                    </a:cubicBezTo>
                    <a:cubicBezTo>
                      <a:pt x="11" y="11"/>
                      <a:pt x="10" y="11"/>
                      <a:pt x="9" y="11"/>
                    </a:cubicBezTo>
                    <a:cubicBezTo>
                      <a:pt x="8" y="11"/>
                      <a:pt x="6" y="11"/>
                      <a:pt x="5" y="10"/>
                    </a:cubicBezTo>
                    <a:cubicBezTo>
                      <a:pt x="5" y="10"/>
                      <a:pt x="5" y="11"/>
                      <a:pt x="5" y="11"/>
                    </a:cubicBezTo>
                    <a:cubicBezTo>
                      <a:pt x="4" y="11"/>
                      <a:pt x="4" y="11"/>
                      <a:pt x="3" y="1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9"/>
                    </a:cubicBezTo>
                    <a:cubicBezTo>
                      <a:pt x="2" y="9"/>
                      <a:pt x="2" y="8"/>
                      <a:pt x="2" y="8"/>
                    </a:cubicBezTo>
                    <a:cubicBezTo>
                      <a:pt x="1" y="7"/>
                      <a:pt x="0" y="4"/>
                      <a:pt x="1" y="3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14" y="0"/>
                      <a:pt x="22" y="1"/>
                      <a:pt x="30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2"/>
                      <a:pt x="32" y="2"/>
                      <a:pt x="32" y="2"/>
                    </a:cubicBezTo>
                    <a:cubicBezTo>
                      <a:pt x="33" y="4"/>
                      <a:pt x="35" y="4"/>
                      <a:pt x="36" y="5"/>
                    </a:cubicBezTo>
                    <a:cubicBezTo>
                      <a:pt x="37" y="5"/>
                      <a:pt x="38" y="5"/>
                      <a:pt x="38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40" y="5"/>
                      <a:pt x="42" y="5"/>
                      <a:pt x="44" y="6"/>
                    </a:cubicBezTo>
                    <a:cubicBezTo>
                      <a:pt x="44" y="6"/>
                      <a:pt x="45" y="6"/>
                      <a:pt x="46" y="6"/>
                    </a:cubicBezTo>
                    <a:cubicBezTo>
                      <a:pt x="49" y="6"/>
                      <a:pt x="50" y="7"/>
                      <a:pt x="50" y="8"/>
                    </a:cubicBezTo>
                    <a:cubicBezTo>
                      <a:pt x="51" y="9"/>
                      <a:pt x="51" y="10"/>
                      <a:pt x="50" y="11"/>
                    </a:cubicBezTo>
                    <a:cubicBezTo>
                      <a:pt x="49" y="13"/>
                      <a:pt x="47" y="14"/>
                      <a:pt x="45" y="15"/>
                    </a:cubicBezTo>
                    <a:cubicBezTo>
                      <a:pt x="44" y="15"/>
                      <a:pt x="43" y="15"/>
                      <a:pt x="43" y="16"/>
                    </a:cubicBezTo>
                    <a:cubicBezTo>
                      <a:pt x="41" y="17"/>
                      <a:pt x="40" y="18"/>
                      <a:pt x="39" y="20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8" y="21"/>
                      <a:pt x="38" y="21"/>
                    </a:cubicBezTo>
                    <a:cubicBezTo>
                      <a:pt x="38" y="22"/>
                      <a:pt x="37" y="23"/>
                      <a:pt x="37" y="24"/>
                    </a:cubicBezTo>
                    <a:cubicBezTo>
                      <a:pt x="37" y="24"/>
                      <a:pt x="37" y="24"/>
                      <a:pt x="38" y="25"/>
                    </a:cubicBezTo>
                    <a:cubicBezTo>
                      <a:pt x="38" y="25"/>
                      <a:pt x="39" y="26"/>
                      <a:pt x="39" y="26"/>
                    </a:cubicBezTo>
                    <a:cubicBezTo>
                      <a:pt x="39" y="27"/>
                      <a:pt x="38" y="28"/>
                      <a:pt x="37" y="29"/>
                    </a:cubicBezTo>
                    <a:cubicBezTo>
                      <a:pt x="37" y="30"/>
                      <a:pt x="36" y="30"/>
                      <a:pt x="36" y="31"/>
                    </a:cubicBezTo>
                    <a:cubicBezTo>
                      <a:pt x="35" y="32"/>
                      <a:pt x="34" y="33"/>
                      <a:pt x="34" y="33"/>
                    </a:cubicBezTo>
                    <a:cubicBezTo>
                      <a:pt x="33" y="33"/>
                      <a:pt x="33" y="33"/>
                      <a:pt x="32" y="34"/>
                    </a:cubicBezTo>
                    <a:cubicBezTo>
                      <a:pt x="30" y="37"/>
                      <a:pt x="29" y="37"/>
                      <a:pt x="26" y="37"/>
                    </a:cubicBezTo>
                    <a:cubicBezTo>
                      <a:pt x="25" y="37"/>
                      <a:pt x="25" y="37"/>
                      <a:pt x="25" y="37"/>
                    </a:cubicBezTo>
                    <a:cubicBezTo>
                      <a:pt x="24" y="37"/>
                      <a:pt x="24" y="37"/>
                      <a:pt x="24" y="37"/>
                    </a:cubicBezTo>
                    <a:cubicBezTo>
                      <a:pt x="21" y="37"/>
                      <a:pt x="21" y="37"/>
                      <a:pt x="19" y="39"/>
                    </a:cubicBezTo>
                    <a:cubicBezTo>
                      <a:pt x="17" y="40"/>
                      <a:pt x="16" y="40"/>
                      <a:pt x="15" y="40"/>
                    </a:cubicBezTo>
                    <a:close/>
                    <a:moveTo>
                      <a:pt x="9" y="33"/>
                    </a:moveTo>
                    <a:cubicBezTo>
                      <a:pt x="9" y="33"/>
                      <a:pt x="10" y="33"/>
                      <a:pt x="10" y="33"/>
                    </a:cubicBezTo>
                    <a:cubicBezTo>
                      <a:pt x="11" y="33"/>
                      <a:pt x="12" y="33"/>
                      <a:pt x="12" y="34"/>
                    </a:cubicBezTo>
                    <a:cubicBezTo>
                      <a:pt x="13" y="34"/>
                      <a:pt x="13" y="35"/>
                      <a:pt x="13" y="36"/>
                    </a:cubicBezTo>
                    <a:cubicBezTo>
                      <a:pt x="14" y="36"/>
                      <a:pt x="14" y="36"/>
                      <a:pt x="14" y="37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6" y="38"/>
                      <a:pt x="17" y="38"/>
                      <a:pt x="18" y="37"/>
                    </a:cubicBezTo>
                    <a:cubicBezTo>
                      <a:pt x="20" y="35"/>
                      <a:pt x="21" y="35"/>
                      <a:pt x="24" y="35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8" y="35"/>
                      <a:pt x="29" y="35"/>
                      <a:pt x="30" y="33"/>
                    </a:cubicBezTo>
                    <a:cubicBezTo>
                      <a:pt x="31" y="32"/>
                      <a:pt x="32" y="31"/>
                      <a:pt x="33" y="31"/>
                    </a:cubicBezTo>
                    <a:cubicBezTo>
                      <a:pt x="33" y="31"/>
                      <a:pt x="34" y="31"/>
                      <a:pt x="34" y="30"/>
                    </a:cubicBezTo>
                    <a:cubicBezTo>
                      <a:pt x="34" y="29"/>
                      <a:pt x="35" y="28"/>
                      <a:pt x="36" y="28"/>
                    </a:cubicBezTo>
                    <a:cubicBezTo>
                      <a:pt x="36" y="27"/>
                      <a:pt x="37" y="26"/>
                      <a:pt x="37" y="26"/>
                    </a:cubicBezTo>
                    <a:cubicBezTo>
                      <a:pt x="36" y="26"/>
                      <a:pt x="35" y="25"/>
                      <a:pt x="35" y="24"/>
                    </a:cubicBezTo>
                    <a:cubicBezTo>
                      <a:pt x="35" y="23"/>
                      <a:pt x="36" y="21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39" y="17"/>
                      <a:pt x="40" y="15"/>
                      <a:pt x="42" y="14"/>
                    </a:cubicBezTo>
                    <a:cubicBezTo>
                      <a:pt x="42" y="14"/>
                      <a:pt x="43" y="13"/>
                      <a:pt x="44" y="13"/>
                    </a:cubicBezTo>
                    <a:cubicBezTo>
                      <a:pt x="45" y="12"/>
                      <a:pt x="48" y="11"/>
                      <a:pt x="48" y="10"/>
                    </a:cubicBezTo>
                    <a:cubicBezTo>
                      <a:pt x="49" y="9"/>
                      <a:pt x="49" y="9"/>
                      <a:pt x="49" y="9"/>
                    </a:cubicBezTo>
                    <a:cubicBezTo>
                      <a:pt x="49" y="8"/>
                      <a:pt x="48" y="8"/>
                      <a:pt x="46" y="8"/>
                    </a:cubicBezTo>
                    <a:cubicBezTo>
                      <a:pt x="45" y="8"/>
                      <a:pt x="44" y="8"/>
                      <a:pt x="43" y="8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2" y="7"/>
                      <a:pt x="41" y="7"/>
                      <a:pt x="39" y="7"/>
                    </a:cubicBezTo>
                    <a:cubicBezTo>
                      <a:pt x="39" y="7"/>
                      <a:pt x="39" y="7"/>
                      <a:pt x="38" y="7"/>
                    </a:cubicBezTo>
                    <a:cubicBezTo>
                      <a:pt x="38" y="7"/>
                      <a:pt x="38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7"/>
                      <a:pt x="36" y="7"/>
                    </a:cubicBezTo>
                    <a:cubicBezTo>
                      <a:pt x="34" y="6"/>
                      <a:pt x="32" y="5"/>
                      <a:pt x="31" y="4"/>
                    </a:cubicBezTo>
                    <a:cubicBezTo>
                      <a:pt x="30" y="4"/>
                      <a:pt x="30" y="3"/>
                      <a:pt x="30" y="3"/>
                    </a:cubicBezTo>
                    <a:cubicBezTo>
                      <a:pt x="22" y="3"/>
                      <a:pt x="14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4" y="4"/>
                      <a:pt x="3" y="4"/>
                    </a:cubicBezTo>
                    <a:cubicBezTo>
                      <a:pt x="3" y="4"/>
                      <a:pt x="3" y="4"/>
                      <a:pt x="2" y="4"/>
                    </a:cubicBezTo>
                    <a:cubicBezTo>
                      <a:pt x="2" y="5"/>
                      <a:pt x="4" y="7"/>
                      <a:pt x="4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9"/>
                      <a:pt x="4" y="9"/>
                    </a:cubicBezTo>
                    <a:cubicBezTo>
                      <a:pt x="4" y="9"/>
                      <a:pt x="5" y="8"/>
                      <a:pt x="5" y="8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7" y="10"/>
                      <a:pt x="8" y="9"/>
                      <a:pt x="9" y="9"/>
                    </a:cubicBezTo>
                    <a:cubicBezTo>
                      <a:pt x="10" y="9"/>
                      <a:pt x="12" y="8"/>
                      <a:pt x="13" y="9"/>
                    </a:cubicBezTo>
                    <a:cubicBezTo>
                      <a:pt x="15" y="11"/>
                      <a:pt x="13" y="13"/>
                      <a:pt x="13" y="14"/>
                    </a:cubicBezTo>
                    <a:cubicBezTo>
                      <a:pt x="12" y="14"/>
                      <a:pt x="12" y="15"/>
                      <a:pt x="12" y="15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1" y="17"/>
                      <a:pt x="11" y="18"/>
                      <a:pt x="11" y="19"/>
                    </a:cubicBezTo>
                    <a:cubicBezTo>
                      <a:pt x="12" y="21"/>
                      <a:pt x="10" y="21"/>
                      <a:pt x="10" y="22"/>
                    </a:cubicBezTo>
                    <a:cubicBezTo>
                      <a:pt x="10" y="22"/>
                      <a:pt x="10" y="22"/>
                      <a:pt x="9" y="22"/>
                    </a:cubicBezTo>
                    <a:cubicBezTo>
                      <a:pt x="10" y="22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5"/>
                    </a:cubicBezTo>
                    <a:cubicBezTo>
                      <a:pt x="11" y="25"/>
                      <a:pt x="10" y="26"/>
                      <a:pt x="10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11" y="29"/>
                      <a:pt x="12" y="30"/>
                      <a:pt x="10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9" y="32"/>
                      <a:pt x="9" y="33"/>
                      <a:pt x="9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8" name="Freeform 398"/>
              <p:cNvSpPr/>
              <p:nvPr/>
            </p:nvSpPr>
            <p:spPr bwMode="auto">
              <a:xfrm>
                <a:off x="2881" y="1146"/>
                <a:ext cx="180" cy="209"/>
              </a:xfrm>
              <a:custGeom>
                <a:avLst/>
                <a:gdLst>
                  <a:gd name="T0" fmla="*/ 7 w 104"/>
                  <a:gd name="T1" fmla="*/ 86 h 121"/>
                  <a:gd name="T2" fmla="*/ 6 w 104"/>
                  <a:gd name="T3" fmla="*/ 90 h 121"/>
                  <a:gd name="T4" fmla="*/ 2 w 104"/>
                  <a:gd name="T5" fmla="*/ 93 h 121"/>
                  <a:gd name="T6" fmla="*/ 11 w 104"/>
                  <a:gd name="T7" fmla="*/ 94 h 121"/>
                  <a:gd name="T8" fmla="*/ 9 w 104"/>
                  <a:gd name="T9" fmla="*/ 100 h 121"/>
                  <a:gd name="T10" fmla="*/ 1 w 104"/>
                  <a:gd name="T11" fmla="*/ 100 h 121"/>
                  <a:gd name="T12" fmla="*/ 4 w 104"/>
                  <a:gd name="T13" fmla="*/ 104 h 121"/>
                  <a:gd name="T14" fmla="*/ 8 w 104"/>
                  <a:gd name="T15" fmla="*/ 104 h 121"/>
                  <a:gd name="T16" fmla="*/ 7 w 104"/>
                  <a:gd name="T17" fmla="*/ 108 h 121"/>
                  <a:gd name="T18" fmla="*/ 5 w 104"/>
                  <a:gd name="T19" fmla="*/ 115 h 121"/>
                  <a:gd name="T20" fmla="*/ 8 w 104"/>
                  <a:gd name="T21" fmla="*/ 121 h 121"/>
                  <a:gd name="T22" fmla="*/ 21 w 104"/>
                  <a:gd name="T23" fmla="*/ 114 h 121"/>
                  <a:gd name="T24" fmla="*/ 23 w 104"/>
                  <a:gd name="T25" fmla="*/ 107 h 121"/>
                  <a:gd name="T26" fmla="*/ 27 w 104"/>
                  <a:gd name="T27" fmla="*/ 111 h 121"/>
                  <a:gd name="T28" fmla="*/ 31 w 104"/>
                  <a:gd name="T29" fmla="*/ 95 h 121"/>
                  <a:gd name="T30" fmla="*/ 37 w 104"/>
                  <a:gd name="T31" fmla="*/ 65 h 121"/>
                  <a:gd name="T32" fmla="*/ 41 w 104"/>
                  <a:gd name="T33" fmla="*/ 53 h 121"/>
                  <a:gd name="T34" fmla="*/ 54 w 104"/>
                  <a:gd name="T35" fmla="*/ 29 h 121"/>
                  <a:gd name="T36" fmla="*/ 64 w 104"/>
                  <a:gd name="T37" fmla="*/ 22 h 121"/>
                  <a:gd name="T38" fmla="*/ 76 w 104"/>
                  <a:gd name="T39" fmla="*/ 26 h 121"/>
                  <a:gd name="T40" fmla="*/ 91 w 104"/>
                  <a:gd name="T41" fmla="*/ 12 h 121"/>
                  <a:gd name="T42" fmla="*/ 100 w 104"/>
                  <a:gd name="T43" fmla="*/ 17 h 121"/>
                  <a:gd name="T44" fmla="*/ 98 w 104"/>
                  <a:gd name="T45" fmla="*/ 17 h 121"/>
                  <a:gd name="T46" fmla="*/ 97 w 104"/>
                  <a:gd name="T47" fmla="*/ 5 h 121"/>
                  <a:gd name="T48" fmla="*/ 93 w 104"/>
                  <a:gd name="T49" fmla="*/ 5 h 121"/>
                  <a:gd name="T50" fmla="*/ 91 w 104"/>
                  <a:gd name="T51" fmla="*/ 4 h 121"/>
                  <a:gd name="T52" fmla="*/ 86 w 104"/>
                  <a:gd name="T53" fmla="*/ 2 h 121"/>
                  <a:gd name="T54" fmla="*/ 80 w 104"/>
                  <a:gd name="T55" fmla="*/ 1 h 121"/>
                  <a:gd name="T56" fmla="*/ 72 w 104"/>
                  <a:gd name="T57" fmla="*/ 11 h 121"/>
                  <a:gd name="T58" fmla="*/ 66 w 104"/>
                  <a:gd name="T59" fmla="*/ 9 h 121"/>
                  <a:gd name="T60" fmla="*/ 65 w 104"/>
                  <a:gd name="T61" fmla="*/ 13 h 121"/>
                  <a:gd name="T62" fmla="*/ 61 w 104"/>
                  <a:gd name="T63" fmla="*/ 14 h 121"/>
                  <a:gd name="T64" fmla="*/ 58 w 104"/>
                  <a:gd name="T65" fmla="*/ 22 h 121"/>
                  <a:gd name="T66" fmla="*/ 52 w 104"/>
                  <a:gd name="T67" fmla="*/ 26 h 121"/>
                  <a:gd name="T68" fmla="*/ 51 w 104"/>
                  <a:gd name="T69" fmla="*/ 30 h 121"/>
                  <a:gd name="T70" fmla="*/ 44 w 104"/>
                  <a:gd name="T71" fmla="*/ 33 h 121"/>
                  <a:gd name="T72" fmla="*/ 38 w 104"/>
                  <a:gd name="T73" fmla="*/ 44 h 121"/>
                  <a:gd name="T74" fmla="*/ 31 w 104"/>
                  <a:gd name="T75" fmla="*/ 55 h 121"/>
                  <a:gd name="T76" fmla="*/ 32 w 104"/>
                  <a:gd name="T77" fmla="*/ 55 h 121"/>
                  <a:gd name="T78" fmla="*/ 29 w 104"/>
                  <a:gd name="T79" fmla="*/ 61 h 121"/>
                  <a:gd name="T80" fmla="*/ 26 w 104"/>
                  <a:gd name="T81" fmla="*/ 68 h 121"/>
                  <a:gd name="T82" fmla="*/ 18 w 104"/>
                  <a:gd name="T83" fmla="*/ 79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4" h="121">
                    <a:moveTo>
                      <a:pt x="11" y="82"/>
                    </a:moveTo>
                    <a:cubicBezTo>
                      <a:pt x="11" y="82"/>
                      <a:pt x="10" y="83"/>
                      <a:pt x="9" y="83"/>
                    </a:cubicBezTo>
                    <a:cubicBezTo>
                      <a:pt x="15" y="85"/>
                      <a:pt x="9" y="86"/>
                      <a:pt x="7" y="86"/>
                    </a:cubicBezTo>
                    <a:cubicBezTo>
                      <a:pt x="7" y="87"/>
                      <a:pt x="7" y="87"/>
                      <a:pt x="7" y="89"/>
                    </a:cubicBezTo>
                    <a:cubicBezTo>
                      <a:pt x="7" y="88"/>
                      <a:pt x="7" y="88"/>
                      <a:pt x="7" y="87"/>
                    </a:cubicBezTo>
                    <a:cubicBezTo>
                      <a:pt x="6" y="89"/>
                      <a:pt x="5" y="89"/>
                      <a:pt x="6" y="90"/>
                    </a:cubicBezTo>
                    <a:cubicBezTo>
                      <a:pt x="5" y="90"/>
                      <a:pt x="3" y="90"/>
                      <a:pt x="2" y="89"/>
                    </a:cubicBezTo>
                    <a:cubicBezTo>
                      <a:pt x="2" y="92"/>
                      <a:pt x="5" y="91"/>
                      <a:pt x="7" y="91"/>
                    </a:cubicBezTo>
                    <a:cubicBezTo>
                      <a:pt x="5" y="92"/>
                      <a:pt x="3" y="92"/>
                      <a:pt x="2" y="93"/>
                    </a:cubicBezTo>
                    <a:cubicBezTo>
                      <a:pt x="3" y="94"/>
                      <a:pt x="0" y="96"/>
                      <a:pt x="2" y="98"/>
                    </a:cubicBezTo>
                    <a:cubicBezTo>
                      <a:pt x="3" y="99"/>
                      <a:pt x="7" y="97"/>
                      <a:pt x="7" y="95"/>
                    </a:cubicBezTo>
                    <a:cubicBezTo>
                      <a:pt x="7" y="99"/>
                      <a:pt x="11" y="96"/>
                      <a:pt x="11" y="94"/>
                    </a:cubicBezTo>
                    <a:cubicBezTo>
                      <a:pt x="11" y="95"/>
                      <a:pt x="11" y="96"/>
                      <a:pt x="10" y="97"/>
                    </a:cubicBezTo>
                    <a:cubicBezTo>
                      <a:pt x="11" y="97"/>
                      <a:pt x="11" y="97"/>
                      <a:pt x="12" y="97"/>
                    </a:cubicBezTo>
                    <a:cubicBezTo>
                      <a:pt x="10" y="97"/>
                      <a:pt x="9" y="99"/>
                      <a:pt x="9" y="100"/>
                    </a:cubicBezTo>
                    <a:cubicBezTo>
                      <a:pt x="8" y="96"/>
                      <a:pt x="4" y="99"/>
                      <a:pt x="2" y="99"/>
                    </a:cubicBezTo>
                    <a:cubicBezTo>
                      <a:pt x="2" y="100"/>
                      <a:pt x="2" y="100"/>
                      <a:pt x="3" y="101"/>
                    </a:cubicBezTo>
                    <a:cubicBezTo>
                      <a:pt x="2" y="101"/>
                      <a:pt x="2" y="101"/>
                      <a:pt x="1" y="100"/>
                    </a:cubicBezTo>
                    <a:cubicBezTo>
                      <a:pt x="3" y="102"/>
                      <a:pt x="2" y="102"/>
                      <a:pt x="4" y="101"/>
                    </a:cubicBezTo>
                    <a:cubicBezTo>
                      <a:pt x="3" y="102"/>
                      <a:pt x="2" y="104"/>
                      <a:pt x="3" y="105"/>
                    </a:cubicBezTo>
                    <a:cubicBezTo>
                      <a:pt x="3" y="105"/>
                      <a:pt x="3" y="105"/>
                      <a:pt x="4" y="104"/>
                    </a:cubicBezTo>
                    <a:cubicBezTo>
                      <a:pt x="3" y="105"/>
                      <a:pt x="4" y="106"/>
                      <a:pt x="3" y="107"/>
                    </a:cubicBezTo>
                    <a:cubicBezTo>
                      <a:pt x="5" y="105"/>
                      <a:pt x="6" y="101"/>
                      <a:pt x="9" y="102"/>
                    </a:cubicBezTo>
                    <a:cubicBezTo>
                      <a:pt x="9" y="103"/>
                      <a:pt x="8" y="104"/>
                      <a:pt x="8" y="104"/>
                    </a:cubicBezTo>
                    <a:cubicBezTo>
                      <a:pt x="8" y="104"/>
                      <a:pt x="7" y="104"/>
                      <a:pt x="7" y="103"/>
                    </a:cubicBezTo>
                    <a:cubicBezTo>
                      <a:pt x="6" y="105"/>
                      <a:pt x="5" y="106"/>
                      <a:pt x="4" y="108"/>
                    </a:cubicBezTo>
                    <a:cubicBezTo>
                      <a:pt x="5" y="108"/>
                      <a:pt x="6" y="108"/>
                      <a:pt x="7" y="108"/>
                    </a:cubicBezTo>
                    <a:cubicBezTo>
                      <a:pt x="5" y="109"/>
                      <a:pt x="3" y="110"/>
                      <a:pt x="3" y="112"/>
                    </a:cubicBezTo>
                    <a:cubicBezTo>
                      <a:pt x="4" y="111"/>
                      <a:pt x="5" y="111"/>
                      <a:pt x="7" y="110"/>
                    </a:cubicBezTo>
                    <a:cubicBezTo>
                      <a:pt x="6" y="112"/>
                      <a:pt x="6" y="113"/>
                      <a:pt x="5" y="115"/>
                    </a:cubicBezTo>
                    <a:cubicBezTo>
                      <a:pt x="5" y="115"/>
                      <a:pt x="4" y="115"/>
                      <a:pt x="4" y="114"/>
                    </a:cubicBezTo>
                    <a:cubicBezTo>
                      <a:pt x="2" y="117"/>
                      <a:pt x="6" y="120"/>
                      <a:pt x="8" y="119"/>
                    </a:cubicBezTo>
                    <a:cubicBezTo>
                      <a:pt x="8" y="120"/>
                      <a:pt x="8" y="121"/>
                      <a:pt x="8" y="121"/>
                    </a:cubicBezTo>
                    <a:cubicBezTo>
                      <a:pt x="11" y="121"/>
                      <a:pt x="16" y="120"/>
                      <a:pt x="18" y="117"/>
                    </a:cubicBezTo>
                    <a:cubicBezTo>
                      <a:pt x="18" y="116"/>
                      <a:pt x="19" y="114"/>
                      <a:pt x="19" y="114"/>
                    </a:cubicBezTo>
                    <a:cubicBezTo>
                      <a:pt x="20" y="113"/>
                      <a:pt x="21" y="114"/>
                      <a:pt x="21" y="114"/>
                    </a:cubicBezTo>
                    <a:cubicBezTo>
                      <a:pt x="23" y="112"/>
                      <a:pt x="22" y="111"/>
                      <a:pt x="22" y="109"/>
                    </a:cubicBezTo>
                    <a:cubicBezTo>
                      <a:pt x="22" y="109"/>
                      <a:pt x="22" y="110"/>
                      <a:pt x="23" y="110"/>
                    </a:cubicBezTo>
                    <a:cubicBezTo>
                      <a:pt x="22" y="108"/>
                      <a:pt x="23" y="108"/>
                      <a:pt x="23" y="107"/>
                    </a:cubicBezTo>
                    <a:cubicBezTo>
                      <a:pt x="23" y="109"/>
                      <a:pt x="23" y="110"/>
                      <a:pt x="24" y="112"/>
                    </a:cubicBezTo>
                    <a:cubicBezTo>
                      <a:pt x="24" y="114"/>
                      <a:pt x="26" y="113"/>
                      <a:pt x="26" y="116"/>
                    </a:cubicBezTo>
                    <a:cubicBezTo>
                      <a:pt x="27" y="115"/>
                      <a:pt x="28" y="113"/>
                      <a:pt x="27" y="111"/>
                    </a:cubicBezTo>
                    <a:cubicBezTo>
                      <a:pt x="27" y="108"/>
                      <a:pt x="29" y="108"/>
                      <a:pt x="30" y="106"/>
                    </a:cubicBezTo>
                    <a:cubicBezTo>
                      <a:pt x="31" y="103"/>
                      <a:pt x="31" y="102"/>
                      <a:pt x="29" y="99"/>
                    </a:cubicBezTo>
                    <a:cubicBezTo>
                      <a:pt x="29" y="98"/>
                      <a:pt x="32" y="97"/>
                      <a:pt x="31" y="95"/>
                    </a:cubicBezTo>
                    <a:cubicBezTo>
                      <a:pt x="29" y="91"/>
                      <a:pt x="29" y="87"/>
                      <a:pt x="30" y="83"/>
                    </a:cubicBezTo>
                    <a:cubicBezTo>
                      <a:pt x="31" y="79"/>
                      <a:pt x="27" y="75"/>
                      <a:pt x="33" y="73"/>
                    </a:cubicBezTo>
                    <a:cubicBezTo>
                      <a:pt x="40" y="71"/>
                      <a:pt x="34" y="69"/>
                      <a:pt x="37" y="65"/>
                    </a:cubicBezTo>
                    <a:cubicBezTo>
                      <a:pt x="38" y="62"/>
                      <a:pt x="38" y="61"/>
                      <a:pt x="39" y="58"/>
                    </a:cubicBezTo>
                    <a:cubicBezTo>
                      <a:pt x="39" y="57"/>
                      <a:pt x="39" y="55"/>
                      <a:pt x="39" y="54"/>
                    </a:cubicBezTo>
                    <a:cubicBezTo>
                      <a:pt x="39" y="53"/>
                      <a:pt x="41" y="53"/>
                      <a:pt x="41" y="53"/>
                    </a:cubicBezTo>
                    <a:cubicBezTo>
                      <a:pt x="43" y="49"/>
                      <a:pt x="46" y="45"/>
                      <a:pt x="45" y="41"/>
                    </a:cubicBezTo>
                    <a:cubicBezTo>
                      <a:pt x="45" y="39"/>
                      <a:pt x="49" y="31"/>
                      <a:pt x="52" y="35"/>
                    </a:cubicBezTo>
                    <a:cubicBezTo>
                      <a:pt x="52" y="34"/>
                      <a:pt x="53" y="29"/>
                      <a:pt x="54" y="29"/>
                    </a:cubicBezTo>
                    <a:cubicBezTo>
                      <a:pt x="56" y="29"/>
                      <a:pt x="59" y="30"/>
                      <a:pt x="61" y="29"/>
                    </a:cubicBezTo>
                    <a:cubicBezTo>
                      <a:pt x="59" y="27"/>
                      <a:pt x="62" y="26"/>
                      <a:pt x="61" y="23"/>
                    </a:cubicBezTo>
                    <a:cubicBezTo>
                      <a:pt x="62" y="23"/>
                      <a:pt x="63" y="23"/>
                      <a:pt x="64" y="22"/>
                    </a:cubicBezTo>
                    <a:cubicBezTo>
                      <a:pt x="65" y="22"/>
                      <a:pt x="64" y="21"/>
                      <a:pt x="65" y="20"/>
                    </a:cubicBezTo>
                    <a:cubicBezTo>
                      <a:pt x="66" y="20"/>
                      <a:pt x="69" y="26"/>
                      <a:pt x="70" y="27"/>
                    </a:cubicBezTo>
                    <a:cubicBezTo>
                      <a:pt x="72" y="28"/>
                      <a:pt x="76" y="25"/>
                      <a:pt x="76" y="26"/>
                    </a:cubicBezTo>
                    <a:cubicBezTo>
                      <a:pt x="79" y="28"/>
                      <a:pt x="81" y="27"/>
                      <a:pt x="83" y="24"/>
                    </a:cubicBezTo>
                    <a:cubicBezTo>
                      <a:pt x="84" y="22"/>
                      <a:pt x="83" y="19"/>
                      <a:pt x="83" y="17"/>
                    </a:cubicBezTo>
                    <a:cubicBezTo>
                      <a:pt x="84" y="14"/>
                      <a:pt x="88" y="13"/>
                      <a:pt x="91" y="12"/>
                    </a:cubicBezTo>
                    <a:cubicBezTo>
                      <a:pt x="92" y="12"/>
                      <a:pt x="96" y="14"/>
                      <a:pt x="97" y="16"/>
                    </a:cubicBezTo>
                    <a:cubicBezTo>
                      <a:pt x="98" y="19"/>
                      <a:pt x="94" y="21"/>
                      <a:pt x="96" y="23"/>
                    </a:cubicBezTo>
                    <a:cubicBezTo>
                      <a:pt x="98" y="21"/>
                      <a:pt x="100" y="20"/>
                      <a:pt x="100" y="17"/>
                    </a:cubicBezTo>
                    <a:cubicBezTo>
                      <a:pt x="101" y="17"/>
                      <a:pt x="102" y="17"/>
                      <a:pt x="103" y="18"/>
                    </a:cubicBezTo>
                    <a:cubicBezTo>
                      <a:pt x="103" y="17"/>
                      <a:pt x="103" y="16"/>
                      <a:pt x="103" y="16"/>
                    </a:cubicBezTo>
                    <a:cubicBezTo>
                      <a:pt x="101" y="16"/>
                      <a:pt x="100" y="16"/>
                      <a:pt x="98" y="17"/>
                    </a:cubicBezTo>
                    <a:cubicBezTo>
                      <a:pt x="101" y="14"/>
                      <a:pt x="96" y="12"/>
                      <a:pt x="94" y="11"/>
                    </a:cubicBezTo>
                    <a:cubicBezTo>
                      <a:pt x="99" y="12"/>
                      <a:pt x="99" y="12"/>
                      <a:pt x="102" y="9"/>
                    </a:cubicBezTo>
                    <a:cubicBezTo>
                      <a:pt x="104" y="7"/>
                      <a:pt x="99" y="3"/>
                      <a:pt x="97" y="5"/>
                    </a:cubicBezTo>
                    <a:cubicBezTo>
                      <a:pt x="97" y="4"/>
                      <a:pt x="96" y="3"/>
                      <a:pt x="97" y="3"/>
                    </a:cubicBezTo>
                    <a:cubicBezTo>
                      <a:pt x="92" y="3"/>
                      <a:pt x="96" y="8"/>
                      <a:pt x="92" y="7"/>
                    </a:cubicBezTo>
                    <a:cubicBezTo>
                      <a:pt x="92" y="7"/>
                      <a:pt x="92" y="6"/>
                      <a:pt x="93" y="5"/>
                    </a:cubicBezTo>
                    <a:cubicBezTo>
                      <a:pt x="92" y="6"/>
                      <a:pt x="91" y="5"/>
                      <a:pt x="91" y="6"/>
                    </a:cubicBezTo>
                    <a:cubicBezTo>
                      <a:pt x="91" y="5"/>
                      <a:pt x="92" y="5"/>
                      <a:pt x="92" y="5"/>
                    </a:cubicBezTo>
                    <a:cubicBezTo>
                      <a:pt x="92" y="4"/>
                      <a:pt x="91" y="4"/>
                      <a:pt x="91" y="4"/>
                    </a:cubicBezTo>
                    <a:cubicBezTo>
                      <a:pt x="95" y="4"/>
                      <a:pt x="93" y="0"/>
                      <a:pt x="90" y="0"/>
                    </a:cubicBezTo>
                    <a:cubicBezTo>
                      <a:pt x="89" y="2"/>
                      <a:pt x="89" y="7"/>
                      <a:pt x="86" y="8"/>
                    </a:cubicBezTo>
                    <a:cubicBezTo>
                      <a:pt x="86" y="6"/>
                      <a:pt x="86" y="4"/>
                      <a:pt x="86" y="2"/>
                    </a:cubicBezTo>
                    <a:cubicBezTo>
                      <a:pt x="84" y="5"/>
                      <a:pt x="82" y="9"/>
                      <a:pt x="80" y="12"/>
                    </a:cubicBezTo>
                    <a:cubicBezTo>
                      <a:pt x="78" y="10"/>
                      <a:pt x="82" y="5"/>
                      <a:pt x="83" y="3"/>
                    </a:cubicBezTo>
                    <a:cubicBezTo>
                      <a:pt x="81" y="4"/>
                      <a:pt x="80" y="4"/>
                      <a:pt x="80" y="1"/>
                    </a:cubicBezTo>
                    <a:cubicBezTo>
                      <a:pt x="79" y="2"/>
                      <a:pt x="78" y="2"/>
                      <a:pt x="77" y="3"/>
                    </a:cubicBezTo>
                    <a:cubicBezTo>
                      <a:pt x="81" y="6"/>
                      <a:pt x="72" y="9"/>
                      <a:pt x="73" y="13"/>
                    </a:cubicBezTo>
                    <a:cubicBezTo>
                      <a:pt x="72" y="12"/>
                      <a:pt x="72" y="12"/>
                      <a:pt x="72" y="11"/>
                    </a:cubicBezTo>
                    <a:cubicBezTo>
                      <a:pt x="70" y="12"/>
                      <a:pt x="69" y="11"/>
                      <a:pt x="68" y="9"/>
                    </a:cubicBezTo>
                    <a:cubicBezTo>
                      <a:pt x="68" y="10"/>
                      <a:pt x="67" y="10"/>
                      <a:pt x="67" y="11"/>
                    </a:cubicBezTo>
                    <a:cubicBezTo>
                      <a:pt x="67" y="10"/>
                      <a:pt x="67" y="10"/>
                      <a:pt x="66" y="9"/>
                    </a:cubicBezTo>
                    <a:cubicBezTo>
                      <a:pt x="66" y="12"/>
                      <a:pt x="68" y="11"/>
                      <a:pt x="68" y="12"/>
                    </a:cubicBezTo>
                    <a:cubicBezTo>
                      <a:pt x="68" y="13"/>
                      <a:pt x="68" y="15"/>
                      <a:pt x="68" y="16"/>
                    </a:cubicBezTo>
                    <a:cubicBezTo>
                      <a:pt x="67" y="15"/>
                      <a:pt x="66" y="14"/>
                      <a:pt x="65" y="13"/>
                    </a:cubicBezTo>
                    <a:cubicBezTo>
                      <a:pt x="65" y="15"/>
                      <a:pt x="64" y="13"/>
                      <a:pt x="63" y="15"/>
                    </a:cubicBezTo>
                    <a:cubicBezTo>
                      <a:pt x="62" y="17"/>
                      <a:pt x="63" y="18"/>
                      <a:pt x="61" y="20"/>
                    </a:cubicBezTo>
                    <a:cubicBezTo>
                      <a:pt x="62" y="18"/>
                      <a:pt x="61" y="16"/>
                      <a:pt x="61" y="14"/>
                    </a:cubicBezTo>
                    <a:cubicBezTo>
                      <a:pt x="60" y="15"/>
                      <a:pt x="59" y="17"/>
                      <a:pt x="59" y="19"/>
                    </a:cubicBezTo>
                    <a:cubicBezTo>
                      <a:pt x="59" y="18"/>
                      <a:pt x="59" y="16"/>
                      <a:pt x="59" y="15"/>
                    </a:cubicBezTo>
                    <a:cubicBezTo>
                      <a:pt x="55" y="15"/>
                      <a:pt x="57" y="20"/>
                      <a:pt x="58" y="22"/>
                    </a:cubicBezTo>
                    <a:cubicBezTo>
                      <a:pt x="57" y="20"/>
                      <a:pt x="56" y="18"/>
                      <a:pt x="54" y="18"/>
                    </a:cubicBezTo>
                    <a:cubicBezTo>
                      <a:pt x="58" y="21"/>
                      <a:pt x="53" y="22"/>
                      <a:pt x="53" y="19"/>
                    </a:cubicBezTo>
                    <a:cubicBezTo>
                      <a:pt x="53" y="21"/>
                      <a:pt x="50" y="24"/>
                      <a:pt x="52" y="26"/>
                    </a:cubicBezTo>
                    <a:cubicBezTo>
                      <a:pt x="52" y="25"/>
                      <a:pt x="51" y="25"/>
                      <a:pt x="51" y="25"/>
                    </a:cubicBezTo>
                    <a:cubicBezTo>
                      <a:pt x="51" y="27"/>
                      <a:pt x="49" y="28"/>
                      <a:pt x="47" y="29"/>
                    </a:cubicBezTo>
                    <a:cubicBezTo>
                      <a:pt x="48" y="29"/>
                      <a:pt x="50" y="29"/>
                      <a:pt x="51" y="30"/>
                    </a:cubicBezTo>
                    <a:cubicBezTo>
                      <a:pt x="50" y="32"/>
                      <a:pt x="48" y="31"/>
                      <a:pt x="46" y="31"/>
                    </a:cubicBezTo>
                    <a:cubicBezTo>
                      <a:pt x="46" y="33"/>
                      <a:pt x="47" y="34"/>
                      <a:pt x="45" y="35"/>
                    </a:cubicBezTo>
                    <a:cubicBezTo>
                      <a:pt x="45" y="35"/>
                      <a:pt x="44" y="34"/>
                      <a:pt x="44" y="33"/>
                    </a:cubicBezTo>
                    <a:cubicBezTo>
                      <a:pt x="42" y="35"/>
                      <a:pt x="44" y="37"/>
                      <a:pt x="42" y="39"/>
                    </a:cubicBezTo>
                    <a:cubicBezTo>
                      <a:pt x="42" y="39"/>
                      <a:pt x="43" y="39"/>
                      <a:pt x="44" y="39"/>
                    </a:cubicBezTo>
                    <a:cubicBezTo>
                      <a:pt x="39" y="40"/>
                      <a:pt x="39" y="40"/>
                      <a:pt x="38" y="44"/>
                    </a:cubicBezTo>
                    <a:cubicBezTo>
                      <a:pt x="37" y="46"/>
                      <a:pt x="33" y="47"/>
                      <a:pt x="35" y="49"/>
                    </a:cubicBezTo>
                    <a:cubicBezTo>
                      <a:pt x="34" y="49"/>
                      <a:pt x="34" y="50"/>
                      <a:pt x="33" y="50"/>
                    </a:cubicBezTo>
                    <a:cubicBezTo>
                      <a:pt x="36" y="52"/>
                      <a:pt x="33" y="54"/>
                      <a:pt x="31" y="55"/>
                    </a:cubicBezTo>
                    <a:cubicBezTo>
                      <a:pt x="32" y="55"/>
                      <a:pt x="32" y="54"/>
                      <a:pt x="33" y="54"/>
                    </a:cubicBezTo>
                    <a:cubicBezTo>
                      <a:pt x="33" y="55"/>
                      <a:pt x="33" y="55"/>
                      <a:pt x="33" y="56"/>
                    </a:cubicBezTo>
                    <a:cubicBezTo>
                      <a:pt x="33" y="56"/>
                      <a:pt x="32" y="55"/>
                      <a:pt x="32" y="55"/>
                    </a:cubicBezTo>
                    <a:cubicBezTo>
                      <a:pt x="32" y="57"/>
                      <a:pt x="30" y="58"/>
                      <a:pt x="31" y="60"/>
                    </a:cubicBezTo>
                    <a:cubicBezTo>
                      <a:pt x="31" y="60"/>
                      <a:pt x="30" y="59"/>
                      <a:pt x="30" y="59"/>
                    </a:cubicBezTo>
                    <a:cubicBezTo>
                      <a:pt x="30" y="59"/>
                      <a:pt x="29" y="60"/>
                      <a:pt x="29" y="61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1" y="63"/>
                      <a:pt x="29" y="63"/>
                      <a:pt x="27" y="64"/>
                    </a:cubicBezTo>
                    <a:cubicBezTo>
                      <a:pt x="26" y="65"/>
                      <a:pt x="27" y="67"/>
                      <a:pt x="26" y="68"/>
                    </a:cubicBezTo>
                    <a:cubicBezTo>
                      <a:pt x="24" y="67"/>
                      <a:pt x="14" y="81"/>
                      <a:pt x="26" y="75"/>
                    </a:cubicBezTo>
                    <a:cubicBezTo>
                      <a:pt x="25" y="76"/>
                      <a:pt x="23" y="77"/>
                      <a:pt x="21" y="78"/>
                    </a:cubicBezTo>
                    <a:cubicBezTo>
                      <a:pt x="20" y="75"/>
                      <a:pt x="18" y="77"/>
                      <a:pt x="18" y="79"/>
                    </a:cubicBezTo>
                    <a:cubicBezTo>
                      <a:pt x="18" y="79"/>
                      <a:pt x="18" y="78"/>
                      <a:pt x="17" y="77"/>
                    </a:cubicBezTo>
                    <a:cubicBezTo>
                      <a:pt x="15" y="78"/>
                      <a:pt x="13" y="80"/>
                      <a:pt x="11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9" name="Freeform 399"/>
              <p:cNvSpPr>
                <a:spLocks noEditPoints="1"/>
              </p:cNvSpPr>
              <p:nvPr/>
            </p:nvSpPr>
            <p:spPr bwMode="auto">
              <a:xfrm>
                <a:off x="2878" y="1143"/>
                <a:ext cx="183" cy="214"/>
              </a:xfrm>
              <a:custGeom>
                <a:avLst/>
                <a:gdLst>
                  <a:gd name="T0" fmla="*/ 6 w 106"/>
                  <a:gd name="T1" fmla="*/ 116 h 124"/>
                  <a:gd name="T2" fmla="*/ 4 w 106"/>
                  <a:gd name="T3" fmla="*/ 109 h 124"/>
                  <a:gd name="T4" fmla="*/ 3 w 106"/>
                  <a:gd name="T5" fmla="*/ 100 h 124"/>
                  <a:gd name="T6" fmla="*/ 6 w 106"/>
                  <a:gd name="T7" fmla="*/ 91 h 124"/>
                  <a:gd name="T8" fmla="*/ 11 w 106"/>
                  <a:gd name="T9" fmla="*/ 86 h 124"/>
                  <a:gd name="T10" fmla="*/ 20 w 106"/>
                  <a:gd name="T11" fmla="*/ 79 h 124"/>
                  <a:gd name="T12" fmla="*/ 30 w 106"/>
                  <a:gd name="T13" fmla="*/ 63 h 124"/>
                  <a:gd name="T14" fmla="*/ 33 w 106"/>
                  <a:gd name="T15" fmla="*/ 55 h 124"/>
                  <a:gd name="T16" fmla="*/ 39 w 106"/>
                  <a:gd name="T17" fmla="*/ 45 h 124"/>
                  <a:gd name="T18" fmla="*/ 47 w 106"/>
                  <a:gd name="T19" fmla="*/ 32 h 124"/>
                  <a:gd name="T20" fmla="*/ 53 w 106"/>
                  <a:gd name="T21" fmla="*/ 23 h 124"/>
                  <a:gd name="T22" fmla="*/ 61 w 106"/>
                  <a:gd name="T23" fmla="*/ 16 h 124"/>
                  <a:gd name="T24" fmla="*/ 67 w 106"/>
                  <a:gd name="T25" fmla="*/ 13 h 124"/>
                  <a:gd name="T26" fmla="*/ 75 w 106"/>
                  <a:gd name="T27" fmla="*/ 12 h 124"/>
                  <a:gd name="T28" fmla="*/ 83 w 106"/>
                  <a:gd name="T29" fmla="*/ 3 h 124"/>
                  <a:gd name="T30" fmla="*/ 89 w 106"/>
                  <a:gd name="T31" fmla="*/ 0 h 124"/>
                  <a:gd name="T32" fmla="*/ 100 w 106"/>
                  <a:gd name="T33" fmla="*/ 3 h 124"/>
                  <a:gd name="T34" fmla="*/ 102 w 106"/>
                  <a:gd name="T35" fmla="*/ 17 h 124"/>
                  <a:gd name="T36" fmla="*/ 100 w 106"/>
                  <a:gd name="T37" fmla="*/ 25 h 124"/>
                  <a:gd name="T38" fmla="*/ 98 w 106"/>
                  <a:gd name="T39" fmla="*/ 18 h 124"/>
                  <a:gd name="T40" fmla="*/ 78 w 106"/>
                  <a:gd name="T41" fmla="*/ 29 h 124"/>
                  <a:gd name="T42" fmla="*/ 64 w 106"/>
                  <a:gd name="T43" fmla="*/ 31 h 124"/>
                  <a:gd name="T44" fmla="*/ 53 w 106"/>
                  <a:gd name="T45" fmla="*/ 37 h 124"/>
                  <a:gd name="T46" fmla="*/ 42 w 106"/>
                  <a:gd name="T47" fmla="*/ 56 h 124"/>
                  <a:gd name="T48" fmla="*/ 34 w 106"/>
                  <a:gd name="T49" fmla="*/ 96 h 124"/>
                  <a:gd name="T50" fmla="*/ 27 w 106"/>
                  <a:gd name="T51" fmla="*/ 117 h 124"/>
                  <a:gd name="T52" fmla="*/ 21 w 106"/>
                  <a:gd name="T53" fmla="*/ 118 h 124"/>
                  <a:gd name="T54" fmla="*/ 21 w 106"/>
                  <a:gd name="T55" fmla="*/ 115 h 124"/>
                  <a:gd name="T56" fmla="*/ 24 w 106"/>
                  <a:gd name="T57" fmla="*/ 109 h 124"/>
                  <a:gd name="T58" fmla="*/ 31 w 106"/>
                  <a:gd name="T59" fmla="*/ 107 h 124"/>
                  <a:gd name="T60" fmla="*/ 38 w 106"/>
                  <a:gd name="T61" fmla="*/ 66 h 124"/>
                  <a:gd name="T62" fmla="*/ 41 w 106"/>
                  <a:gd name="T63" fmla="*/ 46 h 124"/>
                  <a:gd name="T64" fmla="*/ 37 w 106"/>
                  <a:gd name="T65" fmla="*/ 52 h 124"/>
                  <a:gd name="T66" fmla="*/ 34 w 106"/>
                  <a:gd name="T67" fmla="*/ 62 h 124"/>
                  <a:gd name="T68" fmla="*/ 24 w 106"/>
                  <a:gd name="T69" fmla="*/ 75 h 124"/>
                  <a:gd name="T70" fmla="*/ 21 w 106"/>
                  <a:gd name="T71" fmla="*/ 81 h 124"/>
                  <a:gd name="T72" fmla="*/ 10 w 106"/>
                  <a:gd name="T73" fmla="*/ 89 h 124"/>
                  <a:gd name="T74" fmla="*/ 5 w 106"/>
                  <a:gd name="T75" fmla="*/ 98 h 124"/>
                  <a:gd name="T76" fmla="*/ 14 w 106"/>
                  <a:gd name="T77" fmla="*/ 97 h 124"/>
                  <a:gd name="T78" fmla="*/ 12 w 106"/>
                  <a:gd name="T79" fmla="*/ 103 h 124"/>
                  <a:gd name="T80" fmla="*/ 12 w 106"/>
                  <a:gd name="T81" fmla="*/ 109 h 124"/>
                  <a:gd name="T82" fmla="*/ 12 w 106"/>
                  <a:gd name="T83" fmla="*/ 119 h 124"/>
                  <a:gd name="T84" fmla="*/ 10 w 106"/>
                  <a:gd name="T85" fmla="*/ 101 h 124"/>
                  <a:gd name="T86" fmla="*/ 6 w 106"/>
                  <a:gd name="T87" fmla="*/ 102 h 124"/>
                  <a:gd name="T88" fmla="*/ 46 w 106"/>
                  <a:gd name="T89" fmla="*/ 38 h 124"/>
                  <a:gd name="T90" fmla="*/ 61 w 106"/>
                  <a:gd name="T91" fmla="*/ 31 h 124"/>
                  <a:gd name="T92" fmla="*/ 58 w 106"/>
                  <a:gd name="T93" fmla="*/ 23 h 124"/>
                  <a:gd name="T94" fmla="*/ 54 w 106"/>
                  <a:gd name="T95" fmla="*/ 32 h 124"/>
                  <a:gd name="T96" fmla="*/ 77 w 106"/>
                  <a:gd name="T97" fmla="*/ 27 h 124"/>
                  <a:gd name="T98" fmla="*/ 91 w 106"/>
                  <a:gd name="T99" fmla="*/ 14 h 124"/>
                  <a:gd name="T100" fmla="*/ 98 w 106"/>
                  <a:gd name="T101" fmla="*/ 12 h 124"/>
                  <a:gd name="T102" fmla="*/ 98 w 106"/>
                  <a:gd name="T103" fmla="*/ 6 h 124"/>
                  <a:gd name="T104" fmla="*/ 91 w 106"/>
                  <a:gd name="T105" fmla="*/ 9 h 124"/>
                  <a:gd name="T106" fmla="*/ 81 w 106"/>
                  <a:gd name="T107" fmla="*/ 5 h 124"/>
                  <a:gd name="T108" fmla="*/ 73 w 106"/>
                  <a:gd name="T109" fmla="*/ 14 h 124"/>
                  <a:gd name="T110" fmla="*/ 65 w 106"/>
                  <a:gd name="T111" fmla="*/ 19 h 124"/>
                  <a:gd name="T112" fmla="*/ 62 w 106"/>
                  <a:gd name="T113" fmla="*/ 20 h 124"/>
                  <a:gd name="T114" fmla="*/ 99 w 106"/>
                  <a:gd name="T115" fmla="*/ 23 h 124"/>
                  <a:gd name="T116" fmla="*/ 60 w 106"/>
                  <a:gd name="T117" fmla="*/ 19 h 124"/>
                  <a:gd name="T118" fmla="*/ 93 w 106"/>
                  <a:gd name="T119" fmla="*/ 5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6" h="124">
                    <a:moveTo>
                      <a:pt x="10" y="124"/>
                    </a:moveTo>
                    <a:cubicBezTo>
                      <a:pt x="8" y="124"/>
                      <a:pt x="8" y="124"/>
                      <a:pt x="8" y="124"/>
                    </a:cubicBezTo>
                    <a:cubicBezTo>
                      <a:pt x="9" y="123"/>
                      <a:pt x="9" y="123"/>
                      <a:pt x="9" y="123"/>
                    </a:cubicBezTo>
                    <a:cubicBezTo>
                      <a:pt x="9" y="123"/>
                      <a:pt x="9" y="123"/>
                      <a:pt x="9" y="122"/>
                    </a:cubicBezTo>
                    <a:cubicBezTo>
                      <a:pt x="8" y="122"/>
                      <a:pt x="6" y="121"/>
                      <a:pt x="5" y="120"/>
                    </a:cubicBezTo>
                    <a:cubicBezTo>
                      <a:pt x="4" y="119"/>
                      <a:pt x="4" y="117"/>
                      <a:pt x="5" y="116"/>
                    </a:cubicBezTo>
                    <a:cubicBezTo>
                      <a:pt x="5" y="115"/>
                      <a:pt x="5" y="115"/>
                      <a:pt x="5" y="115"/>
                    </a:cubicBezTo>
                    <a:cubicBezTo>
                      <a:pt x="6" y="116"/>
                      <a:pt x="6" y="116"/>
                      <a:pt x="6" y="116"/>
                    </a:cubicBezTo>
                    <a:cubicBezTo>
                      <a:pt x="7" y="114"/>
                      <a:pt x="7" y="114"/>
                      <a:pt x="7" y="114"/>
                    </a:cubicBezTo>
                    <a:cubicBezTo>
                      <a:pt x="7" y="114"/>
                      <a:pt x="6" y="114"/>
                      <a:pt x="6" y="114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4"/>
                      <a:pt x="4" y="114"/>
                      <a:pt x="4" y="114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4" y="109"/>
                      <a:pt x="4" y="109"/>
                      <a:pt x="4" y="109"/>
                    </a:cubicBezTo>
                    <a:cubicBezTo>
                      <a:pt x="4" y="109"/>
                      <a:pt x="4" y="109"/>
                      <a:pt x="4" y="109"/>
                    </a:cubicBezTo>
                    <a:cubicBezTo>
                      <a:pt x="4" y="109"/>
                      <a:pt x="4" y="109"/>
                      <a:pt x="4" y="109"/>
                    </a:cubicBezTo>
                    <a:cubicBezTo>
                      <a:pt x="4" y="108"/>
                      <a:pt x="4" y="108"/>
                      <a:pt x="4" y="108"/>
                    </a:cubicBezTo>
                    <a:cubicBezTo>
                      <a:pt x="3" y="107"/>
                      <a:pt x="3" y="106"/>
                      <a:pt x="4" y="104"/>
                    </a:cubicBezTo>
                    <a:cubicBezTo>
                      <a:pt x="3" y="104"/>
                      <a:pt x="3" y="104"/>
                      <a:pt x="3" y="103"/>
                    </a:cubicBezTo>
                    <a:cubicBezTo>
                      <a:pt x="0" y="99"/>
                      <a:pt x="0" y="99"/>
                      <a:pt x="0" y="99"/>
                    </a:cubicBezTo>
                    <a:cubicBezTo>
                      <a:pt x="2" y="101"/>
                      <a:pt x="2" y="101"/>
                      <a:pt x="2" y="101"/>
                    </a:cubicBezTo>
                    <a:cubicBezTo>
                      <a:pt x="2" y="101"/>
                      <a:pt x="2" y="101"/>
                      <a:pt x="2" y="101"/>
                    </a:cubicBezTo>
                    <a:cubicBezTo>
                      <a:pt x="3" y="100"/>
                      <a:pt x="3" y="100"/>
                      <a:pt x="3" y="100"/>
                    </a:cubicBezTo>
                    <a:cubicBezTo>
                      <a:pt x="3" y="100"/>
                      <a:pt x="3" y="100"/>
                      <a:pt x="3" y="100"/>
                    </a:cubicBezTo>
                    <a:cubicBezTo>
                      <a:pt x="2" y="99"/>
                      <a:pt x="2" y="98"/>
                      <a:pt x="3" y="97"/>
                    </a:cubicBezTo>
                    <a:cubicBezTo>
                      <a:pt x="3" y="96"/>
                      <a:pt x="3" y="96"/>
                      <a:pt x="3" y="95"/>
                    </a:cubicBezTo>
                    <a:cubicBezTo>
                      <a:pt x="2" y="94"/>
                      <a:pt x="2" y="94"/>
                      <a:pt x="2" y="94"/>
                    </a:cubicBezTo>
                    <a:cubicBezTo>
                      <a:pt x="4" y="94"/>
                      <a:pt x="4" y="94"/>
                      <a:pt x="4" y="94"/>
                    </a:cubicBezTo>
                    <a:cubicBezTo>
                      <a:pt x="3" y="93"/>
                      <a:pt x="3" y="92"/>
                      <a:pt x="3" y="91"/>
                    </a:cubicBezTo>
                    <a:cubicBezTo>
                      <a:pt x="3" y="90"/>
                      <a:pt x="3" y="90"/>
                      <a:pt x="3" y="90"/>
                    </a:cubicBezTo>
                    <a:cubicBezTo>
                      <a:pt x="4" y="90"/>
                      <a:pt x="4" y="90"/>
                      <a:pt x="4" y="90"/>
                    </a:cubicBezTo>
                    <a:cubicBezTo>
                      <a:pt x="5" y="91"/>
                      <a:pt x="5" y="91"/>
                      <a:pt x="6" y="91"/>
                    </a:cubicBezTo>
                    <a:cubicBezTo>
                      <a:pt x="6" y="91"/>
                      <a:pt x="6" y="91"/>
                      <a:pt x="7" y="91"/>
                    </a:cubicBezTo>
                    <a:cubicBezTo>
                      <a:pt x="7" y="91"/>
                      <a:pt x="7" y="90"/>
                      <a:pt x="7" y="90"/>
                    </a:cubicBezTo>
                    <a:cubicBezTo>
                      <a:pt x="7" y="90"/>
                      <a:pt x="7" y="89"/>
                      <a:pt x="8" y="89"/>
                    </a:cubicBezTo>
                    <a:cubicBezTo>
                      <a:pt x="8" y="88"/>
                      <a:pt x="8" y="88"/>
                      <a:pt x="8" y="88"/>
                    </a:cubicBezTo>
                    <a:cubicBezTo>
                      <a:pt x="7" y="87"/>
                      <a:pt x="7" y="87"/>
                      <a:pt x="7" y="87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10" y="87"/>
                      <a:pt x="11" y="87"/>
                      <a:pt x="12" y="86"/>
                    </a:cubicBezTo>
                    <a:cubicBezTo>
                      <a:pt x="11" y="86"/>
                      <a:pt x="11" y="86"/>
                      <a:pt x="11" y="86"/>
                    </a:cubicBezTo>
                    <a:cubicBezTo>
                      <a:pt x="8" y="86"/>
                      <a:pt x="8" y="86"/>
                      <a:pt x="8" y="86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2" y="84"/>
                      <a:pt x="12" y="83"/>
                      <a:pt x="13" y="83"/>
                    </a:cubicBezTo>
                    <a:cubicBezTo>
                      <a:pt x="13" y="83"/>
                      <a:pt x="14" y="82"/>
                      <a:pt x="14" y="82"/>
                    </a:cubicBezTo>
                    <a:cubicBezTo>
                      <a:pt x="15" y="81"/>
                      <a:pt x="17" y="79"/>
                      <a:pt x="19" y="79"/>
                    </a:cubicBezTo>
                    <a:cubicBezTo>
                      <a:pt x="20" y="78"/>
                      <a:pt x="20" y="78"/>
                      <a:pt x="20" y="78"/>
                    </a:cubicBezTo>
                    <a:cubicBezTo>
                      <a:pt x="20" y="79"/>
                      <a:pt x="20" y="79"/>
                      <a:pt x="20" y="79"/>
                    </a:cubicBezTo>
                    <a:cubicBezTo>
                      <a:pt x="21" y="78"/>
                      <a:pt x="21" y="78"/>
                      <a:pt x="21" y="78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5"/>
                      <a:pt x="25" y="70"/>
                      <a:pt x="27" y="69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7" y="68"/>
                      <a:pt x="27" y="66"/>
                      <a:pt x="28" y="65"/>
                    </a:cubicBezTo>
                    <a:cubicBezTo>
                      <a:pt x="29" y="65"/>
                      <a:pt x="29" y="65"/>
                      <a:pt x="30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3"/>
                      <a:pt x="30" y="63"/>
                      <a:pt x="30" y="63"/>
                    </a:cubicBezTo>
                    <a:cubicBezTo>
                      <a:pt x="30" y="62"/>
                      <a:pt x="31" y="61"/>
                      <a:pt x="31" y="60"/>
                    </a:cubicBezTo>
                    <a:cubicBezTo>
                      <a:pt x="32" y="58"/>
                      <a:pt x="32" y="58"/>
                      <a:pt x="32" y="58"/>
                    </a:cubicBezTo>
                    <a:cubicBezTo>
                      <a:pt x="32" y="59"/>
                      <a:pt x="32" y="59"/>
                      <a:pt x="32" y="59"/>
                    </a:cubicBezTo>
                    <a:cubicBezTo>
                      <a:pt x="32" y="59"/>
                      <a:pt x="32" y="59"/>
                      <a:pt x="33" y="59"/>
                    </a:cubicBezTo>
                    <a:cubicBezTo>
                      <a:pt x="33" y="58"/>
                      <a:pt x="33" y="58"/>
                      <a:pt x="33" y="57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33" y="56"/>
                      <a:pt x="33" y="56"/>
                      <a:pt x="33" y="55"/>
                    </a:cubicBezTo>
                    <a:cubicBezTo>
                      <a:pt x="34" y="55"/>
                      <a:pt x="35" y="54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0"/>
                      <a:pt x="35" y="50"/>
                      <a:pt x="35" y="50"/>
                    </a:cubicBezTo>
                    <a:cubicBezTo>
                      <a:pt x="35" y="49"/>
                      <a:pt x="36" y="48"/>
                      <a:pt x="37" y="48"/>
                    </a:cubicBezTo>
                    <a:cubicBezTo>
                      <a:pt x="38" y="47"/>
                      <a:pt x="39" y="47"/>
                      <a:pt x="39" y="46"/>
                    </a:cubicBezTo>
                    <a:cubicBezTo>
                      <a:pt x="39" y="45"/>
                      <a:pt x="39" y="45"/>
                      <a:pt x="39" y="45"/>
                    </a:cubicBezTo>
                    <a:cubicBezTo>
                      <a:pt x="40" y="44"/>
                      <a:pt x="40" y="42"/>
                      <a:pt x="41" y="42"/>
                    </a:cubicBezTo>
                    <a:cubicBezTo>
                      <a:pt x="40" y="42"/>
                      <a:pt x="40" y="42"/>
                      <a:pt x="40" y="42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41" y="41"/>
                      <a:pt x="41" y="41"/>
                      <a:pt x="42" y="41"/>
                    </a:cubicBezTo>
                    <a:cubicBezTo>
                      <a:pt x="43" y="40"/>
                      <a:pt x="43" y="40"/>
                      <a:pt x="43" y="40"/>
                    </a:cubicBezTo>
                    <a:cubicBezTo>
                      <a:pt x="44" y="39"/>
                      <a:pt x="44" y="39"/>
                      <a:pt x="44" y="38"/>
                    </a:cubicBezTo>
                    <a:cubicBezTo>
                      <a:pt x="44" y="37"/>
                      <a:pt x="44" y="35"/>
                      <a:pt x="45" y="34"/>
                    </a:cubicBezTo>
                    <a:cubicBezTo>
                      <a:pt x="47" y="32"/>
                      <a:pt x="47" y="32"/>
                      <a:pt x="47" y="32"/>
                    </a:cubicBezTo>
                    <a:cubicBezTo>
                      <a:pt x="47" y="32"/>
                      <a:pt x="47" y="32"/>
                      <a:pt x="47" y="32"/>
                    </a:cubicBezTo>
                    <a:cubicBezTo>
                      <a:pt x="46" y="31"/>
                      <a:pt x="46" y="31"/>
                      <a:pt x="46" y="31"/>
                    </a:cubicBezTo>
                    <a:cubicBezTo>
                      <a:pt x="48" y="30"/>
                      <a:pt x="48" y="30"/>
                      <a:pt x="48" y="30"/>
                    </a:cubicBezTo>
                    <a:cubicBezTo>
                      <a:pt x="49" y="30"/>
                      <a:pt x="49" y="30"/>
                      <a:pt x="50" y="29"/>
                    </a:cubicBezTo>
                    <a:cubicBezTo>
                      <a:pt x="52" y="29"/>
                      <a:pt x="52" y="28"/>
                      <a:pt x="52" y="27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2" y="25"/>
                      <a:pt x="53" y="24"/>
                      <a:pt x="53" y="23"/>
                    </a:cubicBezTo>
                    <a:cubicBezTo>
                      <a:pt x="54" y="22"/>
                      <a:pt x="54" y="21"/>
                      <a:pt x="54" y="20"/>
                    </a:cubicBezTo>
                    <a:cubicBezTo>
                      <a:pt x="55" y="20"/>
                      <a:pt x="55" y="20"/>
                      <a:pt x="55" y="20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57" y="19"/>
                      <a:pt x="57" y="19"/>
                      <a:pt x="58" y="19"/>
                    </a:cubicBezTo>
                    <a:cubicBezTo>
                      <a:pt x="58" y="19"/>
                      <a:pt x="58" y="18"/>
                      <a:pt x="58" y="18"/>
                    </a:cubicBezTo>
                    <a:cubicBezTo>
                      <a:pt x="58" y="17"/>
                      <a:pt x="59" y="16"/>
                      <a:pt x="61" y="16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2" y="16"/>
                      <a:pt x="62" y="15"/>
                      <a:pt x="63" y="15"/>
                    </a:cubicBezTo>
                    <a:cubicBezTo>
                      <a:pt x="64" y="14"/>
                      <a:pt x="64" y="14"/>
                      <a:pt x="64" y="14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65" y="15"/>
                      <a:pt x="66" y="15"/>
                      <a:pt x="66" y="15"/>
                    </a:cubicBezTo>
                    <a:cubicBezTo>
                      <a:pt x="66" y="15"/>
                      <a:pt x="66" y="15"/>
                      <a:pt x="66" y="15"/>
                    </a:cubicBezTo>
                    <a:cubicBezTo>
                      <a:pt x="66" y="15"/>
                      <a:pt x="66" y="15"/>
                      <a:pt x="66" y="15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3"/>
                      <a:pt x="67" y="13"/>
                      <a:pt x="67" y="13"/>
                    </a:cubicBezTo>
                    <a:cubicBezTo>
                      <a:pt x="67" y="12"/>
                      <a:pt x="67" y="12"/>
                      <a:pt x="67" y="11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70" y="9"/>
                      <a:pt x="70" y="9"/>
                      <a:pt x="70" y="9"/>
                    </a:cubicBezTo>
                    <a:cubicBezTo>
                      <a:pt x="71" y="11"/>
                      <a:pt x="71" y="11"/>
                      <a:pt x="71" y="11"/>
                    </a:cubicBezTo>
                    <a:cubicBezTo>
                      <a:pt x="71" y="12"/>
                      <a:pt x="72" y="13"/>
                      <a:pt x="73" y="12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6" y="11"/>
                      <a:pt x="76" y="10"/>
                      <a:pt x="77" y="9"/>
                    </a:cubicBezTo>
                    <a:cubicBezTo>
                      <a:pt x="78" y="8"/>
                      <a:pt x="79" y="7"/>
                      <a:pt x="79" y="7"/>
                    </a:cubicBezTo>
                    <a:cubicBezTo>
                      <a:pt x="79" y="6"/>
                      <a:pt x="79" y="6"/>
                      <a:pt x="79" y="6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4"/>
                      <a:pt x="78" y="4"/>
                      <a:pt x="78" y="4"/>
                    </a:cubicBezTo>
                    <a:cubicBezTo>
                      <a:pt x="79" y="4"/>
                      <a:pt x="81" y="3"/>
                      <a:pt x="82" y="2"/>
                    </a:cubicBezTo>
                    <a:cubicBezTo>
                      <a:pt x="83" y="2"/>
                      <a:pt x="83" y="2"/>
                      <a:pt x="83" y="2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3" y="4"/>
                      <a:pt x="83" y="4"/>
                      <a:pt x="83" y="4"/>
                    </a:cubicBezTo>
                    <a:cubicBezTo>
                      <a:pt x="84" y="4"/>
                      <a:pt x="84" y="4"/>
                      <a:pt x="85" y="4"/>
                    </a:cubicBezTo>
                    <a:cubicBezTo>
                      <a:pt x="88" y="2"/>
                      <a:pt x="88" y="2"/>
                      <a:pt x="88" y="2"/>
                    </a:cubicBezTo>
                    <a:cubicBezTo>
                      <a:pt x="86" y="5"/>
                      <a:pt x="86" y="5"/>
                      <a:pt x="86" y="5"/>
                    </a:cubicBezTo>
                    <a:cubicBezTo>
                      <a:pt x="86" y="6"/>
                      <a:pt x="86" y="6"/>
                      <a:pt x="85" y="7"/>
                    </a:cubicBezTo>
                    <a:cubicBezTo>
                      <a:pt x="85" y="7"/>
                      <a:pt x="84" y="9"/>
                      <a:pt x="83" y="10"/>
                    </a:cubicBezTo>
                    <a:cubicBezTo>
                      <a:pt x="85" y="8"/>
                      <a:pt x="86" y="6"/>
                      <a:pt x="87" y="3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9" y="8"/>
                      <a:pt x="89" y="8"/>
                      <a:pt x="89" y="8"/>
                    </a:cubicBezTo>
                    <a:cubicBezTo>
                      <a:pt x="90" y="7"/>
                      <a:pt x="90" y="5"/>
                      <a:pt x="91" y="4"/>
                    </a:cubicBezTo>
                    <a:cubicBezTo>
                      <a:pt x="91" y="3"/>
                      <a:pt x="91" y="2"/>
                      <a:pt x="91" y="2"/>
                    </a:cubicBezTo>
                    <a:cubicBezTo>
                      <a:pt x="91" y="1"/>
                      <a:pt x="91" y="1"/>
                      <a:pt x="91" y="1"/>
                    </a:cubicBezTo>
                    <a:cubicBezTo>
                      <a:pt x="92" y="1"/>
                      <a:pt x="92" y="1"/>
                      <a:pt x="92" y="1"/>
                    </a:cubicBezTo>
                    <a:cubicBezTo>
                      <a:pt x="94" y="1"/>
                      <a:pt x="96" y="3"/>
                      <a:pt x="96" y="5"/>
                    </a:cubicBezTo>
                    <a:cubicBezTo>
                      <a:pt x="97" y="4"/>
                      <a:pt x="97" y="4"/>
                      <a:pt x="98" y="4"/>
                    </a:cubicBezTo>
                    <a:cubicBezTo>
                      <a:pt x="100" y="3"/>
                      <a:pt x="100" y="3"/>
                      <a:pt x="100" y="3"/>
                    </a:cubicBezTo>
                    <a:cubicBezTo>
                      <a:pt x="99" y="5"/>
                      <a:pt x="99" y="5"/>
                      <a:pt x="99" y="5"/>
                    </a:cubicBezTo>
                    <a:cubicBezTo>
                      <a:pt x="99" y="5"/>
                      <a:pt x="100" y="5"/>
                      <a:pt x="100" y="5"/>
                    </a:cubicBezTo>
                    <a:cubicBezTo>
                      <a:pt x="100" y="5"/>
                      <a:pt x="100" y="5"/>
                      <a:pt x="100" y="6"/>
                    </a:cubicBezTo>
                    <a:cubicBezTo>
                      <a:pt x="102" y="5"/>
                      <a:pt x="105" y="7"/>
                      <a:pt x="106" y="9"/>
                    </a:cubicBezTo>
                    <a:cubicBezTo>
                      <a:pt x="106" y="10"/>
                      <a:pt x="106" y="11"/>
                      <a:pt x="105" y="11"/>
                    </a:cubicBezTo>
                    <a:cubicBezTo>
                      <a:pt x="103" y="13"/>
                      <a:pt x="102" y="14"/>
                      <a:pt x="101" y="14"/>
                    </a:cubicBezTo>
                    <a:cubicBezTo>
                      <a:pt x="101" y="15"/>
                      <a:pt x="102" y="16"/>
                      <a:pt x="102" y="16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17"/>
                      <a:pt x="106" y="17"/>
                      <a:pt x="106" y="17"/>
                    </a:cubicBezTo>
                    <a:cubicBezTo>
                      <a:pt x="106" y="18"/>
                      <a:pt x="106" y="19"/>
                      <a:pt x="106" y="20"/>
                    </a:cubicBezTo>
                    <a:cubicBezTo>
                      <a:pt x="106" y="21"/>
                      <a:pt x="106" y="21"/>
                      <a:pt x="106" y="21"/>
                    </a:cubicBezTo>
                    <a:cubicBezTo>
                      <a:pt x="104" y="21"/>
                      <a:pt x="104" y="21"/>
                      <a:pt x="104" y="21"/>
                    </a:cubicBezTo>
                    <a:cubicBezTo>
                      <a:pt x="104" y="20"/>
                      <a:pt x="104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2"/>
                      <a:pt x="101" y="24"/>
                      <a:pt x="100" y="25"/>
                    </a:cubicBezTo>
                    <a:cubicBezTo>
                      <a:pt x="99" y="25"/>
                      <a:pt x="99" y="26"/>
                      <a:pt x="99" y="26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6"/>
                      <a:pt x="97" y="26"/>
                      <a:pt x="97" y="26"/>
                    </a:cubicBezTo>
                    <a:cubicBezTo>
                      <a:pt x="96" y="24"/>
                      <a:pt x="97" y="23"/>
                      <a:pt x="97" y="22"/>
                    </a:cubicBezTo>
                    <a:cubicBezTo>
                      <a:pt x="97" y="21"/>
                      <a:pt x="98" y="21"/>
                      <a:pt x="98" y="20"/>
                    </a:cubicBezTo>
                    <a:cubicBezTo>
                      <a:pt x="97" y="20"/>
                      <a:pt x="97" y="20"/>
                      <a:pt x="97" y="20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8" y="19"/>
                      <a:pt x="98" y="19"/>
                      <a:pt x="98" y="18"/>
                    </a:cubicBezTo>
                    <a:cubicBezTo>
                      <a:pt x="97" y="17"/>
                      <a:pt x="95" y="15"/>
                      <a:pt x="93" y="15"/>
                    </a:cubicBezTo>
                    <a:cubicBezTo>
                      <a:pt x="93" y="16"/>
                      <a:pt x="92" y="16"/>
                      <a:pt x="91" y="16"/>
                    </a:cubicBezTo>
                    <a:cubicBezTo>
                      <a:pt x="89" y="17"/>
                      <a:pt x="87" y="17"/>
                      <a:pt x="86" y="19"/>
                    </a:cubicBezTo>
                    <a:cubicBezTo>
                      <a:pt x="86" y="20"/>
                      <a:pt x="86" y="21"/>
                      <a:pt x="86" y="22"/>
                    </a:cubicBezTo>
                    <a:cubicBezTo>
                      <a:pt x="86" y="24"/>
                      <a:pt x="86" y="25"/>
                      <a:pt x="86" y="26"/>
                    </a:cubicBezTo>
                    <a:cubicBezTo>
                      <a:pt x="84" y="29"/>
                      <a:pt x="82" y="30"/>
                      <a:pt x="81" y="30"/>
                    </a:cubicBezTo>
                    <a:cubicBezTo>
                      <a:pt x="80" y="30"/>
                      <a:pt x="79" y="29"/>
                      <a:pt x="78" y="29"/>
                    </a:cubicBezTo>
                    <a:cubicBezTo>
                      <a:pt x="78" y="29"/>
                      <a:pt x="78" y="29"/>
                      <a:pt x="78" y="29"/>
                    </a:cubicBezTo>
                    <a:cubicBezTo>
                      <a:pt x="76" y="30"/>
                      <a:pt x="73" y="30"/>
                      <a:pt x="72" y="29"/>
                    </a:cubicBezTo>
                    <a:cubicBezTo>
                      <a:pt x="71" y="29"/>
                      <a:pt x="70" y="28"/>
                      <a:pt x="69" y="26"/>
                    </a:cubicBezTo>
                    <a:cubicBezTo>
                      <a:pt x="69" y="26"/>
                      <a:pt x="68" y="25"/>
                      <a:pt x="68" y="24"/>
                    </a:cubicBezTo>
                    <a:cubicBezTo>
                      <a:pt x="68" y="24"/>
                      <a:pt x="68" y="24"/>
                      <a:pt x="67" y="24"/>
                    </a:cubicBezTo>
                    <a:cubicBezTo>
                      <a:pt x="67" y="25"/>
                      <a:pt x="67" y="25"/>
                      <a:pt x="67" y="25"/>
                    </a:cubicBezTo>
                    <a:cubicBezTo>
                      <a:pt x="66" y="26"/>
                      <a:pt x="65" y="26"/>
                      <a:pt x="64" y="26"/>
                    </a:cubicBezTo>
                    <a:cubicBezTo>
                      <a:pt x="64" y="27"/>
                      <a:pt x="64" y="28"/>
                      <a:pt x="63" y="28"/>
                    </a:cubicBezTo>
                    <a:cubicBezTo>
                      <a:pt x="63" y="30"/>
                      <a:pt x="63" y="30"/>
                      <a:pt x="64" y="31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2" y="33"/>
                      <a:pt x="59" y="33"/>
                      <a:pt x="57" y="32"/>
                    </a:cubicBezTo>
                    <a:cubicBezTo>
                      <a:pt x="57" y="32"/>
                      <a:pt x="57" y="32"/>
                      <a:pt x="56" y="32"/>
                    </a:cubicBezTo>
                    <a:cubicBezTo>
                      <a:pt x="56" y="33"/>
                      <a:pt x="55" y="35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4" y="39"/>
                      <a:pt x="54" y="39"/>
                      <a:pt x="54" y="39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53" y="37"/>
                      <a:pt x="52" y="37"/>
                      <a:pt x="52" y="37"/>
                    </a:cubicBezTo>
                    <a:cubicBezTo>
                      <a:pt x="52" y="37"/>
                      <a:pt x="51" y="37"/>
                      <a:pt x="50" y="38"/>
                    </a:cubicBezTo>
                    <a:cubicBezTo>
                      <a:pt x="50" y="39"/>
                      <a:pt x="49" y="39"/>
                      <a:pt x="49" y="40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49" y="41"/>
                      <a:pt x="49" y="41"/>
                      <a:pt x="49" y="41"/>
                    </a:cubicBezTo>
                    <a:cubicBezTo>
                      <a:pt x="48" y="42"/>
                      <a:pt x="48" y="43"/>
                      <a:pt x="48" y="43"/>
                    </a:cubicBezTo>
                    <a:cubicBezTo>
                      <a:pt x="49" y="47"/>
                      <a:pt x="46" y="52"/>
                      <a:pt x="44" y="55"/>
                    </a:cubicBezTo>
                    <a:cubicBezTo>
                      <a:pt x="44" y="56"/>
                      <a:pt x="43" y="56"/>
                      <a:pt x="42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1" y="63"/>
                      <a:pt x="41" y="64"/>
                      <a:pt x="40" y="67"/>
                    </a:cubicBezTo>
                    <a:cubicBezTo>
                      <a:pt x="39" y="69"/>
                      <a:pt x="39" y="70"/>
                      <a:pt x="40" y="71"/>
                    </a:cubicBezTo>
                    <a:cubicBezTo>
                      <a:pt x="40" y="73"/>
                      <a:pt x="40" y="75"/>
                      <a:pt x="36" y="76"/>
                    </a:cubicBezTo>
                    <a:cubicBezTo>
                      <a:pt x="32" y="77"/>
                      <a:pt x="32" y="78"/>
                      <a:pt x="33" y="81"/>
                    </a:cubicBezTo>
                    <a:cubicBezTo>
                      <a:pt x="33" y="82"/>
                      <a:pt x="33" y="84"/>
                      <a:pt x="33" y="85"/>
                    </a:cubicBezTo>
                    <a:cubicBezTo>
                      <a:pt x="32" y="89"/>
                      <a:pt x="32" y="93"/>
                      <a:pt x="34" y="96"/>
                    </a:cubicBezTo>
                    <a:cubicBezTo>
                      <a:pt x="35" y="98"/>
                      <a:pt x="34" y="99"/>
                      <a:pt x="33" y="100"/>
                    </a:cubicBezTo>
                    <a:cubicBezTo>
                      <a:pt x="32" y="101"/>
                      <a:pt x="32" y="101"/>
                      <a:pt x="32" y="101"/>
                    </a:cubicBezTo>
                    <a:cubicBezTo>
                      <a:pt x="34" y="103"/>
                      <a:pt x="34" y="105"/>
                      <a:pt x="33" y="108"/>
                    </a:cubicBezTo>
                    <a:cubicBezTo>
                      <a:pt x="33" y="109"/>
                      <a:pt x="32" y="110"/>
                      <a:pt x="31" y="110"/>
                    </a:cubicBezTo>
                    <a:cubicBezTo>
                      <a:pt x="30" y="111"/>
                      <a:pt x="30" y="111"/>
                      <a:pt x="30" y="113"/>
                    </a:cubicBezTo>
                    <a:cubicBezTo>
                      <a:pt x="31" y="116"/>
                      <a:pt x="30" y="118"/>
                      <a:pt x="28" y="118"/>
                    </a:cubicBezTo>
                    <a:cubicBezTo>
                      <a:pt x="26" y="119"/>
                      <a:pt x="26" y="119"/>
                      <a:pt x="26" y="119"/>
                    </a:cubicBezTo>
                    <a:cubicBezTo>
                      <a:pt x="27" y="117"/>
                      <a:pt x="27" y="117"/>
                      <a:pt x="27" y="117"/>
                    </a:cubicBezTo>
                    <a:cubicBezTo>
                      <a:pt x="27" y="117"/>
                      <a:pt x="27" y="116"/>
                      <a:pt x="26" y="116"/>
                    </a:cubicBezTo>
                    <a:cubicBezTo>
                      <a:pt x="26" y="116"/>
                      <a:pt x="25" y="116"/>
                      <a:pt x="25" y="115"/>
                    </a:cubicBezTo>
                    <a:cubicBezTo>
                      <a:pt x="25" y="116"/>
                      <a:pt x="25" y="116"/>
                      <a:pt x="24" y="117"/>
                    </a:cubicBezTo>
                    <a:cubicBezTo>
                      <a:pt x="24" y="117"/>
                      <a:pt x="24" y="117"/>
                      <a:pt x="24" y="117"/>
                    </a:cubicBezTo>
                    <a:cubicBezTo>
                      <a:pt x="23" y="117"/>
                      <a:pt x="23" y="117"/>
                      <a:pt x="23" y="117"/>
                    </a:cubicBezTo>
                    <a:cubicBezTo>
                      <a:pt x="23" y="117"/>
                      <a:pt x="23" y="117"/>
                      <a:pt x="22" y="117"/>
                    </a:cubicBezTo>
                    <a:cubicBezTo>
                      <a:pt x="22" y="117"/>
                      <a:pt x="22" y="117"/>
                      <a:pt x="22" y="117"/>
                    </a:cubicBezTo>
                    <a:cubicBezTo>
                      <a:pt x="21" y="117"/>
                      <a:pt x="21" y="118"/>
                      <a:pt x="21" y="118"/>
                    </a:cubicBezTo>
                    <a:cubicBezTo>
                      <a:pt x="21" y="118"/>
                      <a:pt x="21" y="119"/>
                      <a:pt x="20" y="119"/>
                    </a:cubicBezTo>
                    <a:cubicBezTo>
                      <a:pt x="18" y="124"/>
                      <a:pt x="13" y="124"/>
                      <a:pt x="10" y="124"/>
                    </a:cubicBezTo>
                    <a:close/>
                    <a:moveTo>
                      <a:pt x="12" y="119"/>
                    </a:moveTo>
                    <a:cubicBezTo>
                      <a:pt x="11" y="121"/>
                      <a:pt x="11" y="121"/>
                      <a:pt x="11" y="121"/>
                    </a:cubicBezTo>
                    <a:cubicBezTo>
                      <a:pt x="11" y="122"/>
                      <a:pt x="11" y="122"/>
                      <a:pt x="11" y="122"/>
                    </a:cubicBezTo>
                    <a:cubicBezTo>
                      <a:pt x="13" y="122"/>
                      <a:pt x="17" y="121"/>
                      <a:pt x="19" y="118"/>
                    </a:cubicBezTo>
                    <a:cubicBezTo>
                      <a:pt x="19" y="118"/>
                      <a:pt x="19" y="117"/>
                      <a:pt x="19" y="117"/>
                    </a:cubicBezTo>
                    <a:cubicBezTo>
                      <a:pt x="20" y="116"/>
                      <a:pt x="20" y="115"/>
                      <a:pt x="21" y="115"/>
                    </a:cubicBezTo>
                    <a:cubicBezTo>
                      <a:pt x="21" y="115"/>
                      <a:pt x="21" y="115"/>
                      <a:pt x="21" y="115"/>
                    </a:cubicBezTo>
                    <a:cubicBezTo>
                      <a:pt x="21" y="114"/>
                      <a:pt x="21" y="114"/>
                      <a:pt x="21" y="114"/>
                    </a:cubicBezTo>
                    <a:cubicBezTo>
                      <a:pt x="22" y="114"/>
                      <a:pt x="22" y="115"/>
                      <a:pt x="23" y="115"/>
                    </a:cubicBezTo>
                    <a:cubicBezTo>
                      <a:pt x="23" y="115"/>
                      <a:pt x="23" y="115"/>
                      <a:pt x="23" y="115"/>
                    </a:cubicBezTo>
                    <a:cubicBezTo>
                      <a:pt x="23" y="114"/>
                      <a:pt x="23" y="113"/>
                      <a:pt x="23" y="111"/>
                    </a:cubicBezTo>
                    <a:cubicBezTo>
                      <a:pt x="21" y="106"/>
                      <a:pt x="21" y="106"/>
                      <a:pt x="21" y="106"/>
                    </a:cubicBezTo>
                    <a:cubicBezTo>
                      <a:pt x="24" y="110"/>
                      <a:pt x="24" y="110"/>
                      <a:pt x="24" y="110"/>
                    </a:cubicBezTo>
                    <a:cubicBezTo>
                      <a:pt x="24" y="110"/>
                      <a:pt x="24" y="110"/>
                      <a:pt x="24" y="109"/>
                    </a:cubicBezTo>
                    <a:cubicBezTo>
                      <a:pt x="24" y="109"/>
                      <a:pt x="24" y="109"/>
                      <a:pt x="24" y="109"/>
                    </a:cubicBezTo>
                    <a:cubicBezTo>
                      <a:pt x="26" y="105"/>
                      <a:pt x="26" y="105"/>
                      <a:pt x="26" y="105"/>
                    </a:cubicBezTo>
                    <a:cubicBezTo>
                      <a:pt x="27" y="114"/>
                      <a:pt x="27" y="114"/>
                      <a:pt x="27" y="114"/>
                    </a:cubicBezTo>
                    <a:cubicBezTo>
                      <a:pt x="27" y="114"/>
                      <a:pt x="27" y="114"/>
                      <a:pt x="27" y="114"/>
                    </a:cubicBezTo>
                    <a:cubicBezTo>
                      <a:pt x="27" y="115"/>
                      <a:pt x="28" y="115"/>
                      <a:pt x="28" y="116"/>
                    </a:cubicBezTo>
                    <a:cubicBezTo>
                      <a:pt x="28" y="115"/>
                      <a:pt x="28" y="114"/>
                      <a:pt x="28" y="113"/>
                    </a:cubicBezTo>
                    <a:cubicBezTo>
                      <a:pt x="28" y="111"/>
                      <a:pt x="29" y="110"/>
                      <a:pt x="30" y="109"/>
                    </a:cubicBezTo>
                    <a:cubicBezTo>
                      <a:pt x="31" y="108"/>
                      <a:pt x="31" y="108"/>
                      <a:pt x="31" y="107"/>
                    </a:cubicBezTo>
                    <a:cubicBezTo>
                      <a:pt x="32" y="105"/>
                      <a:pt x="32" y="104"/>
                      <a:pt x="31" y="102"/>
                    </a:cubicBezTo>
                    <a:cubicBezTo>
                      <a:pt x="30" y="100"/>
                      <a:pt x="31" y="99"/>
                      <a:pt x="31" y="99"/>
                    </a:cubicBezTo>
                    <a:cubicBezTo>
                      <a:pt x="32" y="98"/>
                      <a:pt x="32" y="98"/>
                      <a:pt x="32" y="97"/>
                    </a:cubicBezTo>
                    <a:cubicBezTo>
                      <a:pt x="30" y="94"/>
                      <a:pt x="30" y="89"/>
                      <a:pt x="31" y="85"/>
                    </a:cubicBezTo>
                    <a:cubicBezTo>
                      <a:pt x="31" y="84"/>
                      <a:pt x="31" y="82"/>
                      <a:pt x="31" y="81"/>
                    </a:cubicBezTo>
                    <a:cubicBezTo>
                      <a:pt x="30" y="79"/>
                      <a:pt x="30" y="75"/>
                      <a:pt x="35" y="74"/>
                    </a:cubicBezTo>
                    <a:cubicBezTo>
                      <a:pt x="38" y="73"/>
                      <a:pt x="38" y="73"/>
                      <a:pt x="38" y="71"/>
                    </a:cubicBezTo>
                    <a:cubicBezTo>
                      <a:pt x="37" y="70"/>
                      <a:pt x="37" y="68"/>
                      <a:pt x="38" y="66"/>
                    </a:cubicBezTo>
                    <a:cubicBezTo>
                      <a:pt x="39" y="64"/>
                      <a:pt x="39" y="63"/>
                      <a:pt x="40" y="60"/>
                    </a:cubicBezTo>
                    <a:cubicBezTo>
                      <a:pt x="40" y="56"/>
                      <a:pt x="40" y="56"/>
                      <a:pt x="40" y="56"/>
                    </a:cubicBezTo>
                    <a:cubicBezTo>
                      <a:pt x="40" y="55"/>
                      <a:pt x="41" y="54"/>
                      <a:pt x="42" y="54"/>
                    </a:cubicBezTo>
                    <a:cubicBezTo>
                      <a:pt x="42" y="54"/>
                      <a:pt x="42" y="54"/>
                      <a:pt x="43" y="54"/>
                    </a:cubicBezTo>
                    <a:cubicBezTo>
                      <a:pt x="44" y="51"/>
                      <a:pt x="47" y="47"/>
                      <a:pt x="46" y="44"/>
                    </a:cubicBezTo>
                    <a:cubicBezTo>
                      <a:pt x="46" y="43"/>
                      <a:pt x="46" y="42"/>
                      <a:pt x="46" y="41"/>
                    </a:cubicBezTo>
                    <a:cubicBezTo>
                      <a:pt x="46" y="42"/>
                      <a:pt x="46" y="42"/>
                      <a:pt x="46" y="42"/>
                    </a:cubicBezTo>
                    <a:cubicBezTo>
                      <a:pt x="42" y="42"/>
                      <a:pt x="42" y="42"/>
                      <a:pt x="41" y="46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40" y="48"/>
                      <a:pt x="39" y="49"/>
                      <a:pt x="38" y="49"/>
                    </a:cubicBezTo>
                    <a:cubicBezTo>
                      <a:pt x="38" y="49"/>
                      <a:pt x="37" y="50"/>
                      <a:pt x="37" y="50"/>
                    </a:cubicBezTo>
                    <a:cubicBezTo>
                      <a:pt x="37" y="50"/>
                      <a:pt x="37" y="50"/>
                      <a:pt x="37" y="50"/>
                    </a:cubicBezTo>
                    <a:cubicBezTo>
                      <a:pt x="37" y="50"/>
                      <a:pt x="37" y="50"/>
                      <a:pt x="38" y="51"/>
                    </a:cubicBezTo>
                    <a:cubicBezTo>
                      <a:pt x="39" y="52"/>
                      <a:pt x="39" y="52"/>
                      <a:pt x="39" y="52"/>
                    </a:cubicBezTo>
                    <a:cubicBezTo>
                      <a:pt x="37" y="52"/>
                      <a:pt x="37" y="52"/>
                      <a:pt x="37" y="52"/>
                    </a:cubicBezTo>
                    <a:cubicBezTo>
                      <a:pt x="37" y="52"/>
                      <a:pt x="37" y="52"/>
                      <a:pt x="37" y="52"/>
                    </a:cubicBezTo>
                    <a:cubicBezTo>
                      <a:pt x="37" y="53"/>
                      <a:pt x="37" y="53"/>
                      <a:pt x="37" y="54"/>
                    </a:cubicBezTo>
                    <a:cubicBezTo>
                      <a:pt x="37" y="54"/>
                      <a:pt x="37" y="55"/>
                      <a:pt x="36" y="56"/>
                    </a:cubicBezTo>
                    <a:cubicBezTo>
                      <a:pt x="36" y="56"/>
                      <a:pt x="36" y="56"/>
                      <a:pt x="36" y="56"/>
                    </a:cubicBezTo>
                    <a:cubicBezTo>
                      <a:pt x="36" y="57"/>
                      <a:pt x="36" y="57"/>
                      <a:pt x="36" y="58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5" y="59"/>
                      <a:pt x="34" y="59"/>
                      <a:pt x="34" y="59"/>
                    </a:cubicBezTo>
                    <a:cubicBezTo>
                      <a:pt x="34" y="60"/>
                      <a:pt x="34" y="61"/>
                      <a:pt x="34" y="62"/>
                    </a:cubicBezTo>
                    <a:cubicBezTo>
                      <a:pt x="33" y="62"/>
                      <a:pt x="33" y="62"/>
                      <a:pt x="33" y="62"/>
                    </a:cubicBezTo>
                    <a:cubicBezTo>
                      <a:pt x="34" y="65"/>
                      <a:pt x="32" y="66"/>
                      <a:pt x="30" y="67"/>
                    </a:cubicBezTo>
                    <a:cubicBezTo>
                      <a:pt x="30" y="67"/>
                      <a:pt x="30" y="67"/>
                      <a:pt x="29" y="67"/>
                    </a:cubicBezTo>
                    <a:cubicBezTo>
                      <a:pt x="29" y="67"/>
                      <a:pt x="29" y="68"/>
                      <a:pt x="29" y="69"/>
                    </a:cubicBezTo>
                    <a:cubicBezTo>
                      <a:pt x="29" y="70"/>
                      <a:pt x="29" y="70"/>
                      <a:pt x="29" y="70"/>
                    </a:cubicBezTo>
                    <a:cubicBezTo>
                      <a:pt x="29" y="72"/>
                      <a:pt x="29" y="72"/>
                      <a:pt x="29" y="72"/>
                    </a:cubicBezTo>
                    <a:cubicBezTo>
                      <a:pt x="28" y="71"/>
                      <a:pt x="28" y="71"/>
                      <a:pt x="28" y="71"/>
                    </a:cubicBezTo>
                    <a:cubicBezTo>
                      <a:pt x="27" y="71"/>
                      <a:pt x="26" y="73"/>
                      <a:pt x="24" y="75"/>
                    </a:cubicBezTo>
                    <a:cubicBezTo>
                      <a:pt x="23" y="76"/>
                      <a:pt x="23" y="77"/>
                      <a:pt x="23" y="77"/>
                    </a:cubicBezTo>
                    <a:cubicBezTo>
                      <a:pt x="23" y="77"/>
                      <a:pt x="23" y="77"/>
                      <a:pt x="24" y="77"/>
                    </a:cubicBezTo>
                    <a:cubicBezTo>
                      <a:pt x="24" y="77"/>
                      <a:pt x="25" y="77"/>
                      <a:pt x="28" y="76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1" y="80"/>
                      <a:pt x="21" y="81"/>
                    </a:cubicBezTo>
                    <a:cubicBezTo>
                      <a:pt x="21" y="85"/>
                      <a:pt x="21" y="85"/>
                      <a:pt x="21" y="85"/>
                    </a:cubicBezTo>
                    <a:cubicBezTo>
                      <a:pt x="19" y="81"/>
                      <a:pt x="19" y="81"/>
                      <a:pt x="19" y="81"/>
                    </a:cubicBezTo>
                    <a:cubicBezTo>
                      <a:pt x="18" y="81"/>
                      <a:pt x="16" y="82"/>
                      <a:pt x="15" y="84"/>
                    </a:cubicBezTo>
                    <a:cubicBezTo>
                      <a:pt x="15" y="84"/>
                      <a:pt x="15" y="84"/>
                      <a:pt x="14" y="85"/>
                    </a:cubicBezTo>
                    <a:cubicBezTo>
                      <a:pt x="14" y="85"/>
                      <a:pt x="14" y="85"/>
                      <a:pt x="14" y="85"/>
                    </a:cubicBezTo>
                    <a:cubicBezTo>
                      <a:pt x="14" y="85"/>
                      <a:pt x="14" y="85"/>
                      <a:pt x="13" y="85"/>
                    </a:cubicBezTo>
                    <a:cubicBezTo>
                      <a:pt x="14" y="85"/>
                      <a:pt x="15" y="86"/>
                      <a:pt x="14" y="87"/>
                    </a:cubicBezTo>
                    <a:cubicBezTo>
                      <a:pt x="14" y="88"/>
                      <a:pt x="12" y="88"/>
                      <a:pt x="10" y="89"/>
                    </a:cubicBezTo>
                    <a:cubicBezTo>
                      <a:pt x="10" y="89"/>
                      <a:pt x="10" y="90"/>
                      <a:pt x="10" y="90"/>
                    </a:cubicBezTo>
                    <a:cubicBezTo>
                      <a:pt x="11" y="93"/>
                      <a:pt x="11" y="93"/>
                      <a:pt x="11" y="93"/>
                    </a:cubicBezTo>
                    <a:cubicBezTo>
                      <a:pt x="16" y="93"/>
                      <a:pt x="16" y="93"/>
                      <a:pt x="16" y="93"/>
                    </a:cubicBezTo>
                    <a:cubicBezTo>
                      <a:pt x="11" y="94"/>
                      <a:pt x="11" y="94"/>
                      <a:pt x="11" y="94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10" y="94"/>
                      <a:pt x="10" y="94"/>
                      <a:pt x="10" y="94"/>
                    </a:cubicBezTo>
                    <a:cubicBezTo>
                      <a:pt x="5" y="95"/>
                      <a:pt x="5" y="95"/>
                      <a:pt x="5" y="95"/>
                    </a:cubicBezTo>
                    <a:cubicBezTo>
                      <a:pt x="5" y="96"/>
                      <a:pt x="5" y="97"/>
                      <a:pt x="5" y="98"/>
                    </a:cubicBezTo>
                    <a:cubicBezTo>
                      <a:pt x="4" y="98"/>
                      <a:pt x="4" y="99"/>
                      <a:pt x="4" y="99"/>
                    </a:cubicBezTo>
                    <a:cubicBezTo>
                      <a:pt x="5" y="99"/>
                      <a:pt x="5" y="99"/>
                      <a:pt x="5" y="99"/>
                    </a:cubicBezTo>
                    <a:cubicBezTo>
                      <a:pt x="7" y="99"/>
                      <a:pt x="8" y="98"/>
                      <a:pt x="8" y="97"/>
                    </a:cubicBezTo>
                    <a:cubicBezTo>
                      <a:pt x="10" y="97"/>
                      <a:pt x="10" y="97"/>
                      <a:pt x="10" y="97"/>
                    </a:cubicBezTo>
                    <a:cubicBezTo>
                      <a:pt x="10" y="98"/>
                      <a:pt x="10" y="98"/>
                      <a:pt x="10" y="98"/>
                    </a:cubicBezTo>
                    <a:cubicBezTo>
                      <a:pt x="11" y="98"/>
                      <a:pt x="12" y="97"/>
                      <a:pt x="12" y="96"/>
                    </a:cubicBezTo>
                    <a:cubicBezTo>
                      <a:pt x="12" y="96"/>
                      <a:pt x="12" y="96"/>
                      <a:pt x="12" y="96"/>
                    </a:cubicBezTo>
                    <a:cubicBezTo>
                      <a:pt x="14" y="97"/>
                      <a:pt x="14" y="97"/>
                      <a:pt x="14" y="97"/>
                    </a:cubicBezTo>
                    <a:cubicBezTo>
                      <a:pt x="14" y="97"/>
                      <a:pt x="14" y="97"/>
                      <a:pt x="14" y="97"/>
                    </a:cubicBezTo>
                    <a:cubicBezTo>
                      <a:pt x="14" y="97"/>
                      <a:pt x="14" y="98"/>
                      <a:pt x="14" y="98"/>
                    </a:cubicBezTo>
                    <a:cubicBezTo>
                      <a:pt x="14" y="98"/>
                      <a:pt x="14" y="98"/>
                      <a:pt x="14" y="98"/>
                    </a:cubicBezTo>
                    <a:cubicBezTo>
                      <a:pt x="14" y="100"/>
                      <a:pt x="14" y="100"/>
                      <a:pt x="14" y="100"/>
                    </a:cubicBezTo>
                    <a:cubicBezTo>
                      <a:pt x="13" y="100"/>
                      <a:pt x="13" y="100"/>
                      <a:pt x="13" y="100"/>
                    </a:cubicBezTo>
                    <a:cubicBezTo>
                      <a:pt x="13" y="100"/>
                      <a:pt x="12" y="101"/>
                      <a:pt x="12" y="102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1" y="103"/>
                      <a:pt x="11" y="103"/>
                      <a:pt x="12" y="103"/>
                    </a:cubicBezTo>
                    <a:cubicBezTo>
                      <a:pt x="13" y="104"/>
                      <a:pt x="13" y="104"/>
                      <a:pt x="13" y="104"/>
                    </a:cubicBezTo>
                    <a:cubicBezTo>
                      <a:pt x="12" y="105"/>
                      <a:pt x="12" y="105"/>
                      <a:pt x="12" y="105"/>
                    </a:cubicBezTo>
                    <a:cubicBezTo>
                      <a:pt x="12" y="105"/>
                      <a:pt x="11" y="106"/>
                      <a:pt x="10" y="107"/>
                    </a:cubicBezTo>
                    <a:cubicBezTo>
                      <a:pt x="9" y="108"/>
                      <a:pt x="9" y="108"/>
                      <a:pt x="9" y="108"/>
                    </a:cubicBezTo>
                    <a:cubicBezTo>
                      <a:pt x="9" y="107"/>
                      <a:pt x="9" y="107"/>
                      <a:pt x="9" y="107"/>
                    </a:cubicBezTo>
                    <a:cubicBezTo>
                      <a:pt x="9" y="108"/>
                      <a:pt x="8" y="108"/>
                      <a:pt x="8" y="109"/>
                    </a:cubicBezTo>
                    <a:cubicBezTo>
                      <a:pt x="8" y="109"/>
                      <a:pt x="8" y="109"/>
                      <a:pt x="8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9" y="111"/>
                      <a:pt x="9" y="111"/>
                      <a:pt x="9" y="111"/>
                    </a:cubicBezTo>
                    <a:cubicBezTo>
                      <a:pt x="9" y="111"/>
                      <a:pt x="9" y="111"/>
                      <a:pt x="8" y="111"/>
                    </a:cubicBezTo>
                    <a:cubicBezTo>
                      <a:pt x="10" y="111"/>
                      <a:pt x="10" y="111"/>
                      <a:pt x="10" y="111"/>
                    </a:cubicBezTo>
                    <a:cubicBezTo>
                      <a:pt x="8" y="118"/>
                      <a:pt x="8" y="118"/>
                      <a:pt x="8" y="118"/>
                    </a:cubicBezTo>
                    <a:cubicBezTo>
                      <a:pt x="6" y="118"/>
                      <a:pt x="6" y="118"/>
                      <a:pt x="6" y="118"/>
                    </a:cubicBezTo>
                    <a:cubicBezTo>
                      <a:pt x="6" y="118"/>
                      <a:pt x="7" y="119"/>
                      <a:pt x="7" y="119"/>
                    </a:cubicBezTo>
                    <a:cubicBezTo>
                      <a:pt x="8" y="120"/>
                      <a:pt x="9" y="121"/>
                      <a:pt x="10" y="120"/>
                    </a:cubicBezTo>
                    <a:lnTo>
                      <a:pt x="12" y="119"/>
                    </a:lnTo>
                    <a:close/>
                    <a:moveTo>
                      <a:pt x="7" y="105"/>
                    </a:moveTo>
                    <a:cubicBezTo>
                      <a:pt x="7" y="105"/>
                      <a:pt x="7" y="105"/>
                      <a:pt x="7" y="105"/>
                    </a:cubicBezTo>
                    <a:cubicBezTo>
                      <a:pt x="7" y="104"/>
                      <a:pt x="8" y="103"/>
                      <a:pt x="9" y="103"/>
                    </a:cubicBezTo>
                    <a:cubicBezTo>
                      <a:pt x="9" y="103"/>
                      <a:pt x="9" y="103"/>
                      <a:pt x="9" y="103"/>
                    </a:cubicBezTo>
                    <a:cubicBezTo>
                      <a:pt x="10" y="103"/>
                      <a:pt x="10" y="103"/>
                      <a:pt x="10" y="103"/>
                    </a:cubicBezTo>
                    <a:cubicBezTo>
                      <a:pt x="10" y="103"/>
                      <a:pt x="10" y="103"/>
                      <a:pt x="10" y="103"/>
                    </a:cubicBezTo>
                    <a:cubicBezTo>
                      <a:pt x="10" y="102"/>
                      <a:pt x="10" y="102"/>
                      <a:pt x="10" y="102"/>
                    </a:cubicBezTo>
                    <a:cubicBezTo>
                      <a:pt x="10" y="102"/>
                      <a:pt x="10" y="102"/>
                      <a:pt x="10" y="101"/>
                    </a:cubicBezTo>
                    <a:cubicBezTo>
                      <a:pt x="7" y="104"/>
                      <a:pt x="7" y="104"/>
                      <a:pt x="7" y="104"/>
                    </a:cubicBezTo>
                    <a:lnTo>
                      <a:pt x="7" y="105"/>
                    </a:lnTo>
                    <a:close/>
                    <a:moveTo>
                      <a:pt x="5" y="102"/>
                    </a:moveTo>
                    <a:cubicBezTo>
                      <a:pt x="5" y="102"/>
                      <a:pt x="5" y="102"/>
                      <a:pt x="5" y="102"/>
                    </a:cubicBezTo>
                    <a:cubicBezTo>
                      <a:pt x="5" y="102"/>
                      <a:pt x="5" y="102"/>
                      <a:pt x="5" y="102"/>
                    </a:cubicBezTo>
                    <a:cubicBezTo>
                      <a:pt x="5" y="102"/>
                      <a:pt x="6" y="102"/>
                      <a:pt x="6" y="102"/>
                    </a:cubicBezTo>
                    <a:cubicBezTo>
                      <a:pt x="10" y="101"/>
                      <a:pt x="10" y="101"/>
                      <a:pt x="10" y="101"/>
                    </a:cubicBezTo>
                    <a:cubicBezTo>
                      <a:pt x="9" y="100"/>
                      <a:pt x="7" y="101"/>
                      <a:pt x="6" y="102"/>
                    </a:cubicBezTo>
                    <a:cubicBezTo>
                      <a:pt x="6" y="102"/>
                      <a:pt x="5" y="102"/>
                      <a:pt x="5" y="102"/>
                    </a:cubicBezTo>
                    <a:close/>
                    <a:moveTo>
                      <a:pt x="45" y="40"/>
                    </a:moveTo>
                    <a:cubicBezTo>
                      <a:pt x="47" y="40"/>
                      <a:pt x="47" y="40"/>
                      <a:pt x="47" y="40"/>
                    </a:cubicBezTo>
                    <a:cubicBezTo>
                      <a:pt x="47" y="39"/>
                      <a:pt x="47" y="39"/>
                      <a:pt x="48" y="38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6" y="38"/>
                      <a:pt x="46" y="38"/>
                      <a:pt x="46" y="38"/>
                    </a:cubicBezTo>
                    <a:cubicBezTo>
                      <a:pt x="46" y="37"/>
                      <a:pt x="46" y="37"/>
                      <a:pt x="46" y="37"/>
                    </a:cubicBezTo>
                    <a:cubicBezTo>
                      <a:pt x="46" y="37"/>
                      <a:pt x="46" y="38"/>
                      <a:pt x="46" y="38"/>
                    </a:cubicBezTo>
                    <a:cubicBezTo>
                      <a:pt x="46" y="39"/>
                      <a:pt x="46" y="39"/>
                      <a:pt x="45" y="40"/>
                    </a:cubicBezTo>
                    <a:close/>
                    <a:moveTo>
                      <a:pt x="49" y="34"/>
                    </a:moveTo>
                    <a:cubicBezTo>
                      <a:pt x="49" y="35"/>
                      <a:pt x="49" y="36"/>
                      <a:pt x="49" y="37"/>
                    </a:cubicBezTo>
                    <a:cubicBezTo>
                      <a:pt x="50" y="36"/>
                      <a:pt x="51" y="35"/>
                      <a:pt x="52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4" y="31"/>
                      <a:pt x="55" y="30"/>
                      <a:pt x="56" y="30"/>
                    </a:cubicBezTo>
                    <a:cubicBezTo>
                      <a:pt x="57" y="30"/>
                      <a:pt x="57" y="30"/>
                      <a:pt x="58" y="30"/>
                    </a:cubicBezTo>
                    <a:cubicBezTo>
                      <a:pt x="59" y="31"/>
                      <a:pt x="60" y="31"/>
                      <a:pt x="61" y="31"/>
                    </a:cubicBezTo>
                    <a:cubicBezTo>
                      <a:pt x="61" y="30"/>
                      <a:pt x="61" y="29"/>
                      <a:pt x="62" y="28"/>
                    </a:cubicBezTo>
                    <a:cubicBezTo>
                      <a:pt x="62" y="27"/>
                      <a:pt x="62" y="26"/>
                      <a:pt x="62" y="26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0" y="29"/>
                      <a:pt x="60" y="29"/>
                      <a:pt x="60" y="29"/>
                    </a:cubicBezTo>
                    <a:cubicBezTo>
                      <a:pt x="60" y="24"/>
                      <a:pt x="60" y="24"/>
                      <a:pt x="60" y="24"/>
                    </a:cubicBezTo>
                    <a:cubicBezTo>
                      <a:pt x="60" y="24"/>
                      <a:pt x="60" y="24"/>
                      <a:pt x="60" y="24"/>
                    </a:cubicBezTo>
                    <a:cubicBezTo>
                      <a:pt x="59" y="24"/>
                      <a:pt x="59" y="23"/>
                      <a:pt x="59" y="23"/>
                    </a:cubicBezTo>
                    <a:cubicBezTo>
                      <a:pt x="59" y="23"/>
                      <a:pt x="58" y="23"/>
                      <a:pt x="58" y="23"/>
                    </a:cubicBezTo>
                    <a:cubicBezTo>
                      <a:pt x="58" y="24"/>
                      <a:pt x="56" y="24"/>
                      <a:pt x="55" y="23"/>
                    </a:cubicBezTo>
                    <a:cubicBezTo>
                      <a:pt x="55" y="23"/>
                      <a:pt x="55" y="24"/>
                      <a:pt x="55" y="24"/>
                    </a:cubicBezTo>
                    <a:cubicBezTo>
                      <a:pt x="54" y="26"/>
                      <a:pt x="54" y="26"/>
                      <a:pt x="55" y="27"/>
                    </a:cubicBezTo>
                    <a:cubicBezTo>
                      <a:pt x="58" y="30"/>
                      <a:pt x="58" y="30"/>
                      <a:pt x="58" y="30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54" y="29"/>
                      <a:pt x="53" y="30"/>
                      <a:pt x="52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2"/>
                      <a:pt x="54" y="32"/>
                      <a:pt x="54" y="32"/>
                    </a:cubicBezTo>
                    <a:cubicBezTo>
                      <a:pt x="53" y="34"/>
                      <a:pt x="51" y="35"/>
                      <a:pt x="49" y="34"/>
                    </a:cubicBezTo>
                    <a:close/>
                    <a:moveTo>
                      <a:pt x="49" y="32"/>
                    </a:moveTo>
                    <a:cubicBezTo>
                      <a:pt x="49" y="32"/>
                      <a:pt x="50" y="32"/>
                      <a:pt x="51" y="32"/>
                    </a:cubicBezTo>
                    <a:cubicBezTo>
                      <a:pt x="50" y="32"/>
                      <a:pt x="49" y="32"/>
                      <a:pt x="49" y="32"/>
                    </a:cubicBezTo>
                    <a:close/>
                    <a:moveTo>
                      <a:pt x="67" y="21"/>
                    </a:moveTo>
                    <a:cubicBezTo>
                      <a:pt x="68" y="21"/>
                      <a:pt x="69" y="23"/>
                      <a:pt x="71" y="25"/>
                    </a:cubicBezTo>
                    <a:cubicBezTo>
                      <a:pt x="71" y="26"/>
                      <a:pt x="72" y="27"/>
                      <a:pt x="73" y="28"/>
                    </a:cubicBezTo>
                    <a:cubicBezTo>
                      <a:pt x="74" y="28"/>
                      <a:pt x="76" y="28"/>
                      <a:pt x="77" y="27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9" y="27"/>
                      <a:pt x="79" y="27"/>
                      <a:pt x="79" y="27"/>
                    </a:cubicBezTo>
                    <a:cubicBezTo>
                      <a:pt x="79" y="27"/>
                      <a:pt x="79" y="27"/>
                      <a:pt x="79" y="27"/>
                    </a:cubicBezTo>
                    <a:cubicBezTo>
                      <a:pt x="80" y="28"/>
                      <a:pt x="81" y="28"/>
                      <a:pt x="81" y="28"/>
                    </a:cubicBezTo>
                    <a:cubicBezTo>
                      <a:pt x="82" y="28"/>
                      <a:pt x="83" y="27"/>
                      <a:pt x="84" y="25"/>
                    </a:cubicBezTo>
                    <a:cubicBezTo>
                      <a:pt x="84" y="25"/>
                      <a:pt x="84" y="23"/>
                      <a:pt x="84" y="22"/>
                    </a:cubicBezTo>
                    <a:cubicBezTo>
                      <a:pt x="84" y="21"/>
                      <a:pt x="84" y="20"/>
                      <a:pt x="84" y="19"/>
                    </a:cubicBezTo>
                    <a:cubicBezTo>
                      <a:pt x="85" y="16"/>
                      <a:pt x="88" y="15"/>
                      <a:pt x="91" y="14"/>
                    </a:cubicBezTo>
                    <a:cubicBezTo>
                      <a:pt x="91" y="14"/>
                      <a:pt x="92" y="14"/>
                      <a:pt x="93" y="13"/>
                    </a:cubicBezTo>
                    <a:cubicBezTo>
                      <a:pt x="95" y="13"/>
                      <a:pt x="99" y="16"/>
                      <a:pt x="99" y="18"/>
                    </a:cubicBezTo>
                    <a:cubicBezTo>
                      <a:pt x="99" y="18"/>
                      <a:pt x="99" y="18"/>
                      <a:pt x="99" y="18"/>
                    </a:cubicBezTo>
                    <a:cubicBezTo>
                      <a:pt x="100" y="17"/>
                      <a:pt x="100" y="17"/>
                      <a:pt x="100" y="17"/>
                    </a:cubicBezTo>
                    <a:cubicBezTo>
                      <a:pt x="100" y="16"/>
                      <a:pt x="98" y="15"/>
                      <a:pt x="97" y="15"/>
                    </a:cubicBezTo>
                    <a:cubicBezTo>
                      <a:pt x="97" y="14"/>
                      <a:pt x="96" y="14"/>
                      <a:pt x="96" y="14"/>
                    </a:cubicBezTo>
                    <a:cubicBezTo>
                      <a:pt x="92" y="11"/>
                      <a:pt x="92" y="11"/>
                      <a:pt x="92" y="11"/>
                    </a:cubicBezTo>
                    <a:cubicBezTo>
                      <a:pt x="98" y="12"/>
                      <a:pt x="98" y="12"/>
                      <a:pt x="98" y="12"/>
                    </a:cubicBezTo>
                    <a:cubicBezTo>
                      <a:pt x="99" y="12"/>
                      <a:pt x="99" y="12"/>
                      <a:pt x="100" y="12"/>
                    </a:cubicBezTo>
                    <a:cubicBezTo>
                      <a:pt x="101" y="12"/>
                      <a:pt x="102" y="12"/>
                      <a:pt x="104" y="10"/>
                    </a:cubicBezTo>
                    <a:cubicBezTo>
                      <a:pt x="104" y="10"/>
                      <a:pt x="104" y="10"/>
                      <a:pt x="104" y="9"/>
                    </a:cubicBezTo>
                    <a:cubicBezTo>
                      <a:pt x="103" y="9"/>
                      <a:pt x="102" y="7"/>
                      <a:pt x="100" y="7"/>
                    </a:cubicBezTo>
                    <a:cubicBezTo>
                      <a:pt x="100" y="7"/>
                      <a:pt x="100" y="7"/>
                      <a:pt x="99" y="8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8" y="7"/>
                      <a:pt x="98" y="6"/>
                      <a:pt x="98" y="6"/>
                    </a:cubicBezTo>
                    <a:cubicBezTo>
                      <a:pt x="98" y="6"/>
                      <a:pt x="98" y="6"/>
                      <a:pt x="98" y="6"/>
                    </a:cubicBezTo>
                    <a:cubicBezTo>
                      <a:pt x="97" y="6"/>
                      <a:pt x="97" y="7"/>
                      <a:pt x="97" y="8"/>
                    </a:cubicBezTo>
                    <a:cubicBezTo>
                      <a:pt x="97" y="9"/>
                      <a:pt x="96" y="11"/>
                      <a:pt x="93" y="10"/>
                    </a:cubicBezTo>
                    <a:cubicBezTo>
                      <a:pt x="92" y="10"/>
                      <a:pt x="92" y="10"/>
                      <a:pt x="92" y="10"/>
                    </a:cubicBezTo>
                    <a:cubicBezTo>
                      <a:pt x="93" y="9"/>
                      <a:pt x="93" y="9"/>
                      <a:pt x="93" y="9"/>
                    </a:cubicBezTo>
                    <a:cubicBezTo>
                      <a:pt x="93" y="9"/>
                      <a:pt x="93" y="9"/>
                      <a:pt x="93" y="9"/>
                    </a:cubicBezTo>
                    <a:cubicBezTo>
                      <a:pt x="93" y="9"/>
                      <a:pt x="93" y="9"/>
                      <a:pt x="93" y="9"/>
                    </a:cubicBezTo>
                    <a:cubicBezTo>
                      <a:pt x="91" y="9"/>
                      <a:pt x="91" y="9"/>
                      <a:pt x="91" y="9"/>
                    </a:cubicBezTo>
                    <a:cubicBezTo>
                      <a:pt x="90" y="10"/>
                      <a:pt x="90" y="11"/>
                      <a:pt x="88" y="11"/>
                    </a:cubicBezTo>
                    <a:cubicBezTo>
                      <a:pt x="87" y="11"/>
                      <a:pt x="87" y="11"/>
                      <a:pt x="87" y="11"/>
                    </a:cubicBezTo>
                    <a:cubicBezTo>
                      <a:pt x="87" y="7"/>
                      <a:pt x="87" y="7"/>
                      <a:pt x="87" y="7"/>
                    </a:cubicBezTo>
                    <a:cubicBezTo>
                      <a:pt x="86" y="9"/>
                      <a:pt x="85" y="11"/>
                      <a:pt x="84" y="13"/>
                    </a:cubicBezTo>
                    <a:cubicBezTo>
                      <a:pt x="82" y="16"/>
                      <a:pt x="82" y="16"/>
                      <a:pt x="82" y="16"/>
                    </a:cubicBezTo>
                    <a:cubicBezTo>
                      <a:pt x="81" y="15"/>
                      <a:pt x="81" y="15"/>
                      <a:pt x="81" y="15"/>
                    </a:cubicBezTo>
                    <a:cubicBezTo>
                      <a:pt x="80" y="13"/>
                      <a:pt x="81" y="9"/>
                      <a:pt x="83" y="6"/>
                    </a:cubicBezTo>
                    <a:cubicBezTo>
                      <a:pt x="82" y="6"/>
                      <a:pt x="82" y="6"/>
                      <a:pt x="81" y="5"/>
                    </a:cubicBezTo>
                    <a:cubicBezTo>
                      <a:pt x="81" y="5"/>
                      <a:pt x="81" y="5"/>
                      <a:pt x="81" y="5"/>
                    </a:cubicBezTo>
                    <a:cubicBezTo>
                      <a:pt x="81" y="6"/>
                      <a:pt x="81" y="6"/>
                      <a:pt x="81" y="7"/>
                    </a:cubicBezTo>
                    <a:cubicBezTo>
                      <a:pt x="81" y="8"/>
                      <a:pt x="80" y="9"/>
                      <a:pt x="79" y="11"/>
                    </a:cubicBezTo>
                    <a:cubicBezTo>
                      <a:pt x="77" y="12"/>
                      <a:pt x="76" y="13"/>
                      <a:pt x="76" y="15"/>
                    </a:cubicBezTo>
                    <a:cubicBezTo>
                      <a:pt x="77" y="18"/>
                      <a:pt x="77" y="18"/>
                      <a:pt x="77" y="18"/>
                    </a:cubicBezTo>
                    <a:cubicBezTo>
                      <a:pt x="74" y="16"/>
                      <a:pt x="74" y="16"/>
                      <a:pt x="74" y="16"/>
                    </a:cubicBezTo>
                    <a:cubicBezTo>
                      <a:pt x="74" y="15"/>
                      <a:pt x="74" y="15"/>
                      <a:pt x="74" y="15"/>
                    </a:cubicBezTo>
                    <a:cubicBezTo>
                      <a:pt x="73" y="15"/>
                      <a:pt x="73" y="14"/>
                      <a:pt x="73" y="14"/>
                    </a:cubicBezTo>
                    <a:cubicBezTo>
                      <a:pt x="72" y="14"/>
                      <a:pt x="72" y="14"/>
                      <a:pt x="71" y="14"/>
                    </a:cubicBezTo>
                    <a:cubicBezTo>
                      <a:pt x="71" y="15"/>
                      <a:pt x="71" y="16"/>
                      <a:pt x="71" y="17"/>
                    </a:cubicBezTo>
                    <a:cubicBezTo>
                      <a:pt x="71" y="17"/>
                      <a:pt x="71" y="18"/>
                      <a:pt x="71" y="18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68" y="16"/>
                      <a:pt x="68" y="16"/>
                      <a:pt x="68" y="16"/>
                    </a:cubicBezTo>
                    <a:cubicBezTo>
                      <a:pt x="67" y="17"/>
                      <a:pt x="67" y="17"/>
                      <a:pt x="66" y="17"/>
                    </a:cubicBezTo>
                    <a:cubicBezTo>
                      <a:pt x="66" y="17"/>
                      <a:pt x="66" y="17"/>
                      <a:pt x="66" y="17"/>
                    </a:cubicBezTo>
                    <a:cubicBezTo>
                      <a:pt x="66" y="18"/>
                      <a:pt x="66" y="18"/>
                      <a:pt x="65" y="19"/>
                    </a:cubicBezTo>
                    <a:cubicBezTo>
                      <a:pt x="65" y="20"/>
                      <a:pt x="65" y="21"/>
                      <a:pt x="64" y="23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4" y="24"/>
                      <a:pt x="65" y="24"/>
                      <a:pt x="65" y="24"/>
                    </a:cubicBezTo>
                    <a:cubicBezTo>
                      <a:pt x="65" y="22"/>
                      <a:pt x="66" y="22"/>
                      <a:pt x="66" y="22"/>
                    </a:cubicBezTo>
                    <a:cubicBezTo>
                      <a:pt x="67" y="21"/>
                      <a:pt x="67" y="21"/>
                      <a:pt x="67" y="21"/>
                    </a:cubicBezTo>
                    <a:close/>
                    <a:moveTo>
                      <a:pt x="62" y="18"/>
                    </a:moveTo>
                    <a:cubicBezTo>
                      <a:pt x="62" y="19"/>
                      <a:pt x="62" y="19"/>
                      <a:pt x="62" y="20"/>
                    </a:cubicBezTo>
                    <a:cubicBezTo>
                      <a:pt x="62" y="20"/>
                      <a:pt x="62" y="21"/>
                      <a:pt x="62" y="21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2" y="22"/>
                      <a:pt x="62" y="22"/>
                    </a:cubicBezTo>
                    <a:cubicBezTo>
                      <a:pt x="62" y="21"/>
                      <a:pt x="62" y="19"/>
                      <a:pt x="62" y="18"/>
                    </a:cubicBezTo>
                    <a:close/>
                    <a:moveTo>
                      <a:pt x="100" y="20"/>
                    </a:moveTo>
                    <a:cubicBezTo>
                      <a:pt x="100" y="21"/>
                      <a:pt x="99" y="22"/>
                      <a:pt x="99" y="22"/>
                    </a:cubicBezTo>
                    <a:cubicBezTo>
                      <a:pt x="99" y="23"/>
                      <a:pt x="99" y="23"/>
                      <a:pt x="99" y="23"/>
                    </a:cubicBezTo>
                    <a:cubicBezTo>
                      <a:pt x="100" y="22"/>
                      <a:pt x="101" y="21"/>
                      <a:pt x="101" y="19"/>
                    </a:cubicBezTo>
                    <a:lnTo>
                      <a:pt x="100" y="20"/>
                    </a:lnTo>
                    <a:close/>
                    <a:moveTo>
                      <a:pt x="60" y="18"/>
                    </a:moveTo>
                    <a:cubicBezTo>
                      <a:pt x="60" y="18"/>
                      <a:pt x="60" y="19"/>
                      <a:pt x="60" y="19"/>
                    </a:cubicBezTo>
                    <a:cubicBezTo>
                      <a:pt x="60" y="19"/>
                      <a:pt x="60" y="20"/>
                      <a:pt x="60" y="21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0" y="20"/>
                      <a:pt x="60" y="20"/>
                      <a:pt x="60" y="19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60" y="19"/>
                      <a:pt x="60" y="19"/>
                      <a:pt x="60" y="18"/>
                    </a:cubicBezTo>
                    <a:close/>
                    <a:moveTo>
                      <a:pt x="68" y="14"/>
                    </a:moveTo>
                    <a:cubicBezTo>
                      <a:pt x="69" y="15"/>
                      <a:pt x="69" y="15"/>
                      <a:pt x="69" y="15"/>
                    </a:cubicBezTo>
                    <a:cubicBezTo>
                      <a:pt x="69" y="15"/>
                      <a:pt x="69" y="15"/>
                      <a:pt x="69" y="15"/>
                    </a:cubicBezTo>
                    <a:cubicBezTo>
                      <a:pt x="69" y="14"/>
                      <a:pt x="69" y="14"/>
                      <a:pt x="69" y="14"/>
                    </a:cubicBezTo>
                    <a:cubicBezTo>
                      <a:pt x="69" y="14"/>
                      <a:pt x="68" y="14"/>
                      <a:pt x="68" y="14"/>
                    </a:cubicBezTo>
                    <a:close/>
                    <a:moveTo>
                      <a:pt x="92" y="5"/>
                    </a:moveTo>
                    <a:cubicBezTo>
                      <a:pt x="93" y="5"/>
                      <a:pt x="93" y="5"/>
                      <a:pt x="93" y="5"/>
                    </a:cubicBezTo>
                    <a:cubicBezTo>
                      <a:pt x="93" y="5"/>
                      <a:pt x="93" y="5"/>
                      <a:pt x="93" y="5"/>
                    </a:cubicBezTo>
                    <a:cubicBezTo>
                      <a:pt x="94" y="5"/>
                      <a:pt x="94" y="5"/>
                      <a:pt x="94" y="5"/>
                    </a:cubicBezTo>
                    <a:cubicBezTo>
                      <a:pt x="94" y="4"/>
                      <a:pt x="94" y="4"/>
                      <a:pt x="93" y="3"/>
                    </a:cubicBezTo>
                    <a:cubicBezTo>
                      <a:pt x="93" y="3"/>
                      <a:pt x="93" y="4"/>
                      <a:pt x="93" y="4"/>
                    </a:cubicBezTo>
                    <a:cubicBezTo>
                      <a:pt x="93" y="4"/>
                      <a:pt x="93" y="5"/>
                      <a:pt x="9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0" name="Freeform 400"/>
              <p:cNvSpPr/>
              <p:nvPr/>
            </p:nvSpPr>
            <p:spPr bwMode="auto">
              <a:xfrm>
                <a:off x="2924" y="1186"/>
                <a:ext cx="92" cy="203"/>
              </a:xfrm>
              <a:custGeom>
                <a:avLst/>
                <a:gdLst>
                  <a:gd name="T0" fmla="*/ 38 w 53"/>
                  <a:gd name="T1" fmla="*/ 0 h 118"/>
                  <a:gd name="T2" fmla="*/ 36 w 53"/>
                  <a:gd name="T3" fmla="*/ 0 h 118"/>
                  <a:gd name="T4" fmla="*/ 36 w 53"/>
                  <a:gd name="T5" fmla="*/ 6 h 118"/>
                  <a:gd name="T6" fmla="*/ 30 w 53"/>
                  <a:gd name="T7" fmla="*/ 6 h 118"/>
                  <a:gd name="T8" fmla="*/ 27 w 53"/>
                  <a:gd name="T9" fmla="*/ 12 h 118"/>
                  <a:gd name="T10" fmla="*/ 20 w 53"/>
                  <a:gd name="T11" fmla="*/ 18 h 118"/>
                  <a:gd name="T12" fmla="*/ 20 w 53"/>
                  <a:gd name="T13" fmla="*/ 23 h 118"/>
                  <a:gd name="T14" fmla="*/ 17 w 53"/>
                  <a:gd name="T15" fmla="*/ 29 h 118"/>
                  <a:gd name="T16" fmla="*/ 14 w 53"/>
                  <a:gd name="T17" fmla="*/ 32 h 118"/>
                  <a:gd name="T18" fmla="*/ 13 w 53"/>
                  <a:gd name="T19" fmla="*/ 39 h 118"/>
                  <a:gd name="T20" fmla="*/ 12 w 53"/>
                  <a:gd name="T21" fmla="*/ 46 h 118"/>
                  <a:gd name="T22" fmla="*/ 9 w 53"/>
                  <a:gd name="T23" fmla="*/ 50 h 118"/>
                  <a:gd name="T24" fmla="*/ 5 w 53"/>
                  <a:gd name="T25" fmla="*/ 53 h 118"/>
                  <a:gd name="T26" fmla="*/ 5 w 53"/>
                  <a:gd name="T27" fmla="*/ 58 h 118"/>
                  <a:gd name="T28" fmla="*/ 5 w 53"/>
                  <a:gd name="T29" fmla="*/ 70 h 118"/>
                  <a:gd name="T30" fmla="*/ 4 w 53"/>
                  <a:gd name="T31" fmla="*/ 76 h 118"/>
                  <a:gd name="T32" fmla="*/ 5 w 53"/>
                  <a:gd name="T33" fmla="*/ 82 h 118"/>
                  <a:gd name="T34" fmla="*/ 2 w 53"/>
                  <a:gd name="T35" fmla="*/ 87 h 118"/>
                  <a:gd name="T36" fmla="*/ 1 w 53"/>
                  <a:gd name="T37" fmla="*/ 93 h 118"/>
                  <a:gd name="T38" fmla="*/ 0 w 53"/>
                  <a:gd name="T39" fmla="*/ 91 h 118"/>
                  <a:gd name="T40" fmla="*/ 1 w 53"/>
                  <a:gd name="T41" fmla="*/ 97 h 118"/>
                  <a:gd name="T42" fmla="*/ 2 w 53"/>
                  <a:gd name="T43" fmla="*/ 96 h 118"/>
                  <a:gd name="T44" fmla="*/ 1 w 53"/>
                  <a:gd name="T45" fmla="*/ 98 h 118"/>
                  <a:gd name="T46" fmla="*/ 3 w 53"/>
                  <a:gd name="T47" fmla="*/ 104 h 118"/>
                  <a:gd name="T48" fmla="*/ 5 w 53"/>
                  <a:gd name="T49" fmla="*/ 112 h 118"/>
                  <a:gd name="T50" fmla="*/ 7 w 53"/>
                  <a:gd name="T51" fmla="*/ 117 h 118"/>
                  <a:gd name="T52" fmla="*/ 13 w 53"/>
                  <a:gd name="T53" fmla="*/ 113 h 118"/>
                  <a:gd name="T54" fmla="*/ 19 w 53"/>
                  <a:gd name="T55" fmla="*/ 111 h 118"/>
                  <a:gd name="T56" fmla="*/ 21 w 53"/>
                  <a:gd name="T57" fmla="*/ 95 h 118"/>
                  <a:gd name="T58" fmla="*/ 22 w 53"/>
                  <a:gd name="T59" fmla="*/ 95 h 118"/>
                  <a:gd name="T60" fmla="*/ 20 w 53"/>
                  <a:gd name="T61" fmla="*/ 94 h 118"/>
                  <a:gd name="T62" fmla="*/ 25 w 53"/>
                  <a:gd name="T63" fmla="*/ 91 h 118"/>
                  <a:gd name="T64" fmla="*/ 29 w 53"/>
                  <a:gd name="T65" fmla="*/ 89 h 118"/>
                  <a:gd name="T66" fmla="*/ 20 w 53"/>
                  <a:gd name="T67" fmla="*/ 88 h 118"/>
                  <a:gd name="T68" fmla="*/ 27 w 53"/>
                  <a:gd name="T69" fmla="*/ 88 h 118"/>
                  <a:gd name="T70" fmla="*/ 28 w 53"/>
                  <a:gd name="T71" fmla="*/ 81 h 118"/>
                  <a:gd name="T72" fmla="*/ 29 w 53"/>
                  <a:gd name="T73" fmla="*/ 81 h 118"/>
                  <a:gd name="T74" fmla="*/ 25 w 53"/>
                  <a:gd name="T75" fmla="*/ 78 h 118"/>
                  <a:gd name="T76" fmla="*/ 20 w 53"/>
                  <a:gd name="T77" fmla="*/ 82 h 118"/>
                  <a:gd name="T78" fmla="*/ 24 w 53"/>
                  <a:gd name="T79" fmla="*/ 78 h 118"/>
                  <a:gd name="T80" fmla="*/ 24 w 53"/>
                  <a:gd name="T81" fmla="*/ 70 h 118"/>
                  <a:gd name="T82" fmla="*/ 25 w 53"/>
                  <a:gd name="T83" fmla="*/ 70 h 118"/>
                  <a:gd name="T84" fmla="*/ 24 w 53"/>
                  <a:gd name="T85" fmla="*/ 63 h 118"/>
                  <a:gd name="T86" fmla="*/ 26 w 53"/>
                  <a:gd name="T87" fmla="*/ 59 h 118"/>
                  <a:gd name="T88" fmla="*/ 27 w 53"/>
                  <a:gd name="T89" fmla="*/ 61 h 118"/>
                  <a:gd name="T90" fmla="*/ 39 w 53"/>
                  <a:gd name="T91" fmla="*/ 50 h 118"/>
                  <a:gd name="T92" fmla="*/ 41 w 53"/>
                  <a:gd name="T93" fmla="*/ 47 h 118"/>
                  <a:gd name="T94" fmla="*/ 40 w 53"/>
                  <a:gd name="T95" fmla="*/ 42 h 118"/>
                  <a:gd name="T96" fmla="*/ 41 w 53"/>
                  <a:gd name="T97" fmla="*/ 38 h 118"/>
                  <a:gd name="T98" fmla="*/ 42 w 53"/>
                  <a:gd name="T99" fmla="*/ 34 h 118"/>
                  <a:gd name="T100" fmla="*/ 44 w 53"/>
                  <a:gd name="T101" fmla="*/ 35 h 118"/>
                  <a:gd name="T102" fmla="*/ 51 w 53"/>
                  <a:gd name="T103" fmla="*/ 32 h 118"/>
                  <a:gd name="T104" fmla="*/ 51 w 53"/>
                  <a:gd name="T105" fmla="*/ 25 h 118"/>
                  <a:gd name="T106" fmla="*/ 49 w 53"/>
                  <a:gd name="T107" fmla="*/ 20 h 118"/>
                  <a:gd name="T108" fmla="*/ 47 w 53"/>
                  <a:gd name="T109" fmla="*/ 8 h 118"/>
                  <a:gd name="T110" fmla="*/ 38 w 53"/>
                  <a:gd name="T111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3" h="118">
                    <a:moveTo>
                      <a:pt x="38" y="0"/>
                    </a:moveTo>
                    <a:cubicBezTo>
                      <a:pt x="37" y="0"/>
                      <a:pt x="36" y="0"/>
                      <a:pt x="36" y="0"/>
                    </a:cubicBezTo>
                    <a:cubicBezTo>
                      <a:pt x="37" y="3"/>
                      <a:pt x="34" y="4"/>
                      <a:pt x="36" y="6"/>
                    </a:cubicBezTo>
                    <a:cubicBezTo>
                      <a:pt x="34" y="7"/>
                      <a:pt x="32" y="6"/>
                      <a:pt x="30" y="6"/>
                    </a:cubicBezTo>
                    <a:cubicBezTo>
                      <a:pt x="27" y="6"/>
                      <a:pt x="27" y="10"/>
                      <a:pt x="27" y="12"/>
                    </a:cubicBezTo>
                    <a:cubicBezTo>
                      <a:pt x="24" y="8"/>
                      <a:pt x="21" y="15"/>
                      <a:pt x="20" y="18"/>
                    </a:cubicBezTo>
                    <a:cubicBezTo>
                      <a:pt x="20" y="21"/>
                      <a:pt x="21" y="20"/>
                      <a:pt x="20" y="23"/>
                    </a:cubicBezTo>
                    <a:cubicBezTo>
                      <a:pt x="18" y="25"/>
                      <a:pt x="17" y="27"/>
                      <a:pt x="17" y="29"/>
                    </a:cubicBezTo>
                    <a:cubicBezTo>
                      <a:pt x="16" y="31"/>
                      <a:pt x="14" y="30"/>
                      <a:pt x="14" y="32"/>
                    </a:cubicBezTo>
                    <a:cubicBezTo>
                      <a:pt x="14" y="34"/>
                      <a:pt x="14" y="37"/>
                      <a:pt x="13" y="39"/>
                    </a:cubicBezTo>
                    <a:cubicBezTo>
                      <a:pt x="12" y="42"/>
                      <a:pt x="10" y="43"/>
                      <a:pt x="12" y="46"/>
                    </a:cubicBezTo>
                    <a:cubicBezTo>
                      <a:pt x="13" y="49"/>
                      <a:pt x="11" y="49"/>
                      <a:pt x="9" y="50"/>
                    </a:cubicBezTo>
                    <a:cubicBezTo>
                      <a:pt x="7" y="50"/>
                      <a:pt x="6" y="51"/>
                      <a:pt x="5" y="53"/>
                    </a:cubicBezTo>
                    <a:cubicBezTo>
                      <a:pt x="3" y="54"/>
                      <a:pt x="5" y="57"/>
                      <a:pt x="5" y="58"/>
                    </a:cubicBezTo>
                    <a:cubicBezTo>
                      <a:pt x="5" y="62"/>
                      <a:pt x="3" y="67"/>
                      <a:pt x="5" y="70"/>
                    </a:cubicBezTo>
                    <a:cubicBezTo>
                      <a:pt x="7" y="74"/>
                      <a:pt x="5" y="72"/>
                      <a:pt x="4" y="76"/>
                    </a:cubicBezTo>
                    <a:cubicBezTo>
                      <a:pt x="4" y="78"/>
                      <a:pt x="6" y="80"/>
                      <a:pt x="5" y="82"/>
                    </a:cubicBezTo>
                    <a:cubicBezTo>
                      <a:pt x="5" y="84"/>
                      <a:pt x="3" y="85"/>
                      <a:pt x="2" y="87"/>
                    </a:cubicBezTo>
                    <a:cubicBezTo>
                      <a:pt x="1" y="89"/>
                      <a:pt x="3" y="91"/>
                      <a:pt x="1" y="93"/>
                    </a:cubicBezTo>
                    <a:cubicBezTo>
                      <a:pt x="1" y="92"/>
                      <a:pt x="0" y="91"/>
                      <a:pt x="0" y="91"/>
                    </a:cubicBezTo>
                    <a:cubicBezTo>
                      <a:pt x="0" y="93"/>
                      <a:pt x="0" y="95"/>
                      <a:pt x="1" y="97"/>
                    </a:cubicBezTo>
                    <a:cubicBezTo>
                      <a:pt x="1" y="97"/>
                      <a:pt x="2" y="96"/>
                      <a:pt x="2" y="96"/>
                    </a:cubicBezTo>
                    <a:cubicBezTo>
                      <a:pt x="2" y="97"/>
                      <a:pt x="2" y="97"/>
                      <a:pt x="1" y="98"/>
                    </a:cubicBezTo>
                    <a:cubicBezTo>
                      <a:pt x="4" y="100"/>
                      <a:pt x="2" y="101"/>
                      <a:pt x="3" y="104"/>
                    </a:cubicBezTo>
                    <a:cubicBezTo>
                      <a:pt x="6" y="107"/>
                      <a:pt x="8" y="109"/>
                      <a:pt x="5" y="112"/>
                    </a:cubicBezTo>
                    <a:cubicBezTo>
                      <a:pt x="6" y="114"/>
                      <a:pt x="8" y="115"/>
                      <a:pt x="7" y="117"/>
                    </a:cubicBezTo>
                    <a:cubicBezTo>
                      <a:pt x="11" y="117"/>
                      <a:pt x="12" y="118"/>
                      <a:pt x="13" y="113"/>
                    </a:cubicBezTo>
                    <a:cubicBezTo>
                      <a:pt x="13" y="111"/>
                      <a:pt x="18" y="114"/>
                      <a:pt x="19" y="111"/>
                    </a:cubicBezTo>
                    <a:cubicBezTo>
                      <a:pt x="20" y="108"/>
                      <a:pt x="24" y="97"/>
                      <a:pt x="21" y="95"/>
                    </a:cubicBezTo>
                    <a:cubicBezTo>
                      <a:pt x="21" y="95"/>
                      <a:pt x="22" y="95"/>
                      <a:pt x="22" y="95"/>
                    </a:cubicBezTo>
                    <a:cubicBezTo>
                      <a:pt x="22" y="95"/>
                      <a:pt x="21" y="94"/>
                      <a:pt x="20" y="94"/>
                    </a:cubicBezTo>
                    <a:cubicBezTo>
                      <a:pt x="22" y="94"/>
                      <a:pt x="24" y="93"/>
                      <a:pt x="25" y="91"/>
                    </a:cubicBezTo>
                    <a:cubicBezTo>
                      <a:pt x="27" y="93"/>
                      <a:pt x="28" y="90"/>
                      <a:pt x="29" y="89"/>
                    </a:cubicBezTo>
                    <a:cubicBezTo>
                      <a:pt x="25" y="89"/>
                      <a:pt x="24" y="89"/>
                      <a:pt x="20" y="88"/>
                    </a:cubicBezTo>
                    <a:cubicBezTo>
                      <a:pt x="23" y="86"/>
                      <a:pt x="25" y="89"/>
                      <a:pt x="27" y="88"/>
                    </a:cubicBezTo>
                    <a:cubicBezTo>
                      <a:pt x="30" y="87"/>
                      <a:pt x="31" y="84"/>
                      <a:pt x="28" y="81"/>
                    </a:cubicBezTo>
                    <a:cubicBezTo>
                      <a:pt x="29" y="81"/>
                      <a:pt x="29" y="81"/>
                      <a:pt x="29" y="81"/>
                    </a:cubicBezTo>
                    <a:cubicBezTo>
                      <a:pt x="28" y="80"/>
                      <a:pt x="27" y="79"/>
                      <a:pt x="25" y="78"/>
                    </a:cubicBezTo>
                    <a:cubicBezTo>
                      <a:pt x="24" y="80"/>
                      <a:pt x="23" y="83"/>
                      <a:pt x="20" y="82"/>
                    </a:cubicBezTo>
                    <a:cubicBezTo>
                      <a:pt x="23" y="81"/>
                      <a:pt x="24" y="81"/>
                      <a:pt x="24" y="78"/>
                    </a:cubicBezTo>
                    <a:cubicBezTo>
                      <a:pt x="23" y="75"/>
                      <a:pt x="23" y="72"/>
                      <a:pt x="24" y="70"/>
                    </a:cubicBezTo>
                    <a:cubicBezTo>
                      <a:pt x="24" y="70"/>
                      <a:pt x="24" y="70"/>
                      <a:pt x="25" y="70"/>
                    </a:cubicBezTo>
                    <a:cubicBezTo>
                      <a:pt x="25" y="68"/>
                      <a:pt x="26" y="65"/>
                      <a:pt x="24" y="63"/>
                    </a:cubicBezTo>
                    <a:cubicBezTo>
                      <a:pt x="27" y="64"/>
                      <a:pt x="27" y="62"/>
                      <a:pt x="26" y="59"/>
                    </a:cubicBezTo>
                    <a:cubicBezTo>
                      <a:pt x="27" y="60"/>
                      <a:pt x="27" y="60"/>
                      <a:pt x="27" y="61"/>
                    </a:cubicBezTo>
                    <a:cubicBezTo>
                      <a:pt x="30" y="56"/>
                      <a:pt x="35" y="54"/>
                      <a:pt x="39" y="50"/>
                    </a:cubicBezTo>
                    <a:cubicBezTo>
                      <a:pt x="39" y="49"/>
                      <a:pt x="41" y="47"/>
                      <a:pt x="41" y="47"/>
                    </a:cubicBezTo>
                    <a:cubicBezTo>
                      <a:pt x="41" y="45"/>
                      <a:pt x="39" y="44"/>
                      <a:pt x="40" y="42"/>
                    </a:cubicBezTo>
                    <a:cubicBezTo>
                      <a:pt x="41" y="40"/>
                      <a:pt x="40" y="39"/>
                      <a:pt x="41" y="38"/>
                    </a:cubicBezTo>
                    <a:cubicBezTo>
                      <a:pt x="42" y="36"/>
                      <a:pt x="44" y="36"/>
                      <a:pt x="42" y="34"/>
                    </a:cubicBezTo>
                    <a:cubicBezTo>
                      <a:pt x="43" y="35"/>
                      <a:pt x="44" y="35"/>
                      <a:pt x="44" y="35"/>
                    </a:cubicBezTo>
                    <a:cubicBezTo>
                      <a:pt x="44" y="29"/>
                      <a:pt x="53" y="36"/>
                      <a:pt x="51" y="32"/>
                    </a:cubicBezTo>
                    <a:cubicBezTo>
                      <a:pt x="50" y="29"/>
                      <a:pt x="50" y="28"/>
                      <a:pt x="51" y="25"/>
                    </a:cubicBezTo>
                    <a:cubicBezTo>
                      <a:pt x="51" y="23"/>
                      <a:pt x="49" y="22"/>
                      <a:pt x="49" y="20"/>
                    </a:cubicBezTo>
                    <a:cubicBezTo>
                      <a:pt x="49" y="15"/>
                      <a:pt x="50" y="12"/>
                      <a:pt x="47" y="8"/>
                    </a:cubicBezTo>
                    <a:cubicBezTo>
                      <a:pt x="45" y="5"/>
                      <a:pt x="41" y="2"/>
                      <a:pt x="3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1" name="Freeform 401"/>
              <p:cNvSpPr>
                <a:spLocks noEditPoints="1"/>
              </p:cNvSpPr>
              <p:nvPr/>
            </p:nvSpPr>
            <p:spPr bwMode="auto">
              <a:xfrm>
                <a:off x="2923" y="1184"/>
                <a:ext cx="91" cy="205"/>
              </a:xfrm>
              <a:custGeom>
                <a:avLst/>
                <a:gdLst>
                  <a:gd name="T0" fmla="*/ 6 w 53"/>
                  <a:gd name="T1" fmla="*/ 115 h 119"/>
                  <a:gd name="T2" fmla="*/ 5 w 53"/>
                  <a:gd name="T3" fmla="*/ 107 h 119"/>
                  <a:gd name="T4" fmla="*/ 1 w 53"/>
                  <a:gd name="T5" fmla="*/ 99 h 119"/>
                  <a:gd name="T6" fmla="*/ 2 w 53"/>
                  <a:gd name="T7" fmla="*/ 85 h 119"/>
                  <a:gd name="T8" fmla="*/ 5 w 53"/>
                  <a:gd name="T9" fmla="*/ 83 h 119"/>
                  <a:gd name="T10" fmla="*/ 6 w 53"/>
                  <a:gd name="T11" fmla="*/ 74 h 119"/>
                  <a:gd name="T12" fmla="*/ 5 w 53"/>
                  <a:gd name="T13" fmla="*/ 59 h 119"/>
                  <a:gd name="T14" fmla="*/ 10 w 53"/>
                  <a:gd name="T15" fmla="*/ 50 h 119"/>
                  <a:gd name="T16" fmla="*/ 13 w 53"/>
                  <a:gd name="T17" fmla="*/ 40 h 119"/>
                  <a:gd name="T18" fmla="*/ 17 w 53"/>
                  <a:gd name="T19" fmla="*/ 30 h 119"/>
                  <a:gd name="T20" fmla="*/ 26 w 53"/>
                  <a:gd name="T21" fmla="*/ 11 h 119"/>
                  <a:gd name="T22" fmla="*/ 32 w 53"/>
                  <a:gd name="T23" fmla="*/ 6 h 119"/>
                  <a:gd name="T24" fmla="*/ 35 w 53"/>
                  <a:gd name="T25" fmla="*/ 1 h 119"/>
                  <a:gd name="T26" fmla="*/ 49 w 53"/>
                  <a:gd name="T27" fmla="*/ 9 h 119"/>
                  <a:gd name="T28" fmla="*/ 53 w 53"/>
                  <a:gd name="T29" fmla="*/ 26 h 119"/>
                  <a:gd name="T30" fmla="*/ 51 w 53"/>
                  <a:gd name="T31" fmla="*/ 35 h 119"/>
                  <a:gd name="T32" fmla="*/ 46 w 53"/>
                  <a:gd name="T33" fmla="*/ 38 h 119"/>
                  <a:gd name="T34" fmla="*/ 43 w 53"/>
                  <a:gd name="T35" fmla="*/ 41 h 119"/>
                  <a:gd name="T36" fmla="*/ 41 w 53"/>
                  <a:gd name="T37" fmla="*/ 51 h 119"/>
                  <a:gd name="T38" fmla="*/ 28 w 53"/>
                  <a:gd name="T39" fmla="*/ 63 h 119"/>
                  <a:gd name="T40" fmla="*/ 26 w 53"/>
                  <a:gd name="T41" fmla="*/ 71 h 119"/>
                  <a:gd name="T42" fmla="*/ 26 w 53"/>
                  <a:gd name="T43" fmla="*/ 79 h 119"/>
                  <a:gd name="T44" fmla="*/ 31 w 53"/>
                  <a:gd name="T45" fmla="*/ 83 h 119"/>
                  <a:gd name="T46" fmla="*/ 31 w 53"/>
                  <a:gd name="T47" fmla="*/ 90 h 119"/>
                  <a:gd name="T48" fmla="*/ 25 w 53"/>
                  <a:gd name="T49" fmla="*/ 95 h 119"/>
                  <a:gd name="T50" fmla="*/ 21 w 53"/>
                  <a:gd name="T51" fmla="*/ 112 h 119"/>
                  <a:gd name="T52" fmla="*/ 15 w 53"/>
                  <a:gd name="T53" fmla="*/ 114 h 119"/>
                  <a:gd name="T54" fmla="*/ 10 w 53"/>
                  <a:gd name="T55" fmla="*/ 117 h 119"/>
                  <a:gd name="T56" fmla="*/ 18 w 53"/>
                  <a:gd name="T57" fmla="*/ 112 h 119"/>
                  <a:gd name="T58" fmla="*/ 18 w 53"/>
                  <a:gd name="T59" fmla="*/ 96 h 119"/>
                  <a:gd name="T60" fmla="*/ 25 w 53"/>
                  <a:gd name="T61" fmla="*/ 91 h 119"/>
                  <a:gd name="T62" fmla="*/ 21 w 53"/>
                  <a:gd name="T63" fmla="*/ 88 h 119"/>
                  <a:gd name="T64" fmla="*/ 29 w 53"/>
                  <a:gd name="T65" fmla="*/ 83 h 119"/>
                  <a:gd name="T66" fmla="*/ 26 w 53"/>
                  <a:gd name="T67" fmla="*/ 81 h 119"/>
                  <a:gd name="T68" fmla="*/ 22 w 53"/>
                  <a:gd name="T69" fmla="*/ 82 h 119"/>
                  <a:gd name="T70" fmla="*/ 24 w 53"/>
                  <a:gd name="T71" fmla="*/ 69 h 119"/>
                  <a:gd name="T72" fmla="*/ 26 w 53"/>
                  <a:gd name="T73" fmla="*/ 63 h 119"/>
                  <a:gd name="T74" fmla="*/ 28 w 53"/>
                  <a:gd name="T75" fmla="*/ 60 h 119"/>
                  <a:gd name="T76" fmla="*/ 41 w 53"/>
                  <a:gd name="T77" fmla="*/ 47 h 119"/>
                  <a:gd name="T78" fmla="*/ 41 w 53"/>
                  <a:gd name="T79" fmla="*/ 38 h 119"/>
                  <a:gd name="T80" fmla="*/ 38 w 53"/>
                  <a:gd name="T81" fmla="*/ 30 h 119"/>
                  <a:gd name="T82" fmla="*/ 50 w 53"/>
                  <a:gd name="T83" fmla="*/ 33 h 119"/>
                  <a:gd name="T84" fmla="*/ 50 w 53"/>
                  <a:gd name="T85" fmla="*/ 24 h 119"/>
                  <a:gd name="T86" fmla="*/ 41 w 53"/>
                  <a:gd name="T87" fmla="*/ 4 h 119"/>
                  <a:gd name="T88" fmla="*/ 38 w 53"/>
                  <a:gd name="T89" fmla="*/ 7 h 119"/>
                  <a:gd name="T90" fmla="*/ 31 w 53"/>
                  <a:gd name="T91" fmla="*/ 8 h 119"/>
                  <a:gd name="T92" fmla="*/ 28 w 53"/>
                  <a:gd name="T93" fmla="*/ 15 h 119"/>
                  <a:gd name="T94" fmla="*/ 22 w 53"/>
                  <a:gd name="T95" fmla="*/ 21 h 119"/>
                  <a:gd name="T96" fmla="*/ 16 w 53"/>
                  <a:gd name="T97" fmla="*/ 33 h 119"/>
                  <a:gd name="T98" fmla="*/ 14 w 53"/>
                  <a:gd name="T99" fmla="*/ 47 h 119"/>
                  <a:gd name="T100" fmla="*/ 6 w 53"/>
                  <a:gd name="T101" fmla="*/ 54 h 119"/>
                  <a:gd name="T102" fmla="*/ 7 w 53"/>
                  <a:gd name="T103" fmla="*/ 71 h 119"/>
                  <a:gd name="T104" fmla="*/ 7 w 53"/>
                  <a:gd name="T105" fmla="*/ 83 h 119"/>
                  <a:gd name="T106" fmla="*/ 2 w 53"/>
                  <a:gd name="T107" fmla="*/ 94 h 119"/>
                  <a:gd name="T108" fmla="*/ 4 w 53"/>
                  <a:gd name="T109" fmla="*/ 98 h 119"/>
                  <a:gd name="T110" fmla="*/ 6 w 53"/>
                  <a:gd name="T111" fmla="*/ 106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3" h="119">
                    <a:moveTo>
                      <a:pt x="10" y="119"/>
                    </a:moveTo>
                    <a:cubicBezTo>
                      <a:pt x="6" y="119"/>
                      <a:pt x="6" y="119"/>
                      <a:pt x="6" y="119"/>
                    </a:cubicBezTo>
                    <a:cubicBezTo>
                      <a:pt x="7" y="118"/>
                      <a:pt x="7" y="118"/>
                      <a:pt x="7" y="118"/>
                    </a:cubicBezTo>
                    <a:cubicBezTo>
                      <a:pt x="7" y="117"/>
                      <a:pt x="7" y="116"/>
                      <a:pt x="6" y="115"/>
                    </a:cubicBezTo>
                    <a:cubicBezTo>
                      <a:pt x="6" y="114"/>
                      <a:pt x="6" y="114"/>
                      <a:pt x="6" y="113"/>
                    </a:cubicBezTo>
                    <a:cubicBezTo>
                      <a:pt x="5" y="113"/>
                      <a:pt x="5" y="113"/>
                      <a:pt x="5" y="113"/>
                    </a:cubicBezTo>
                    <a:cubicBezTo>
                      <a:pt x="6" y="112"/>
                      <a:pt x="6" y="112"/>
                      <a:pt x="6" y="112"/>
                    </a:cubicBezTo>
                    <a:cubicBezTo>
                      <a:pt x="7" y="110"/>
                      <a:pt x="7" y="110"/>
                      <a:pt x="5" y="107"/>
                    </a:cubicBezTo>
                    <a:cubicBezTo>
                      <a:pt x="4" y="106"/>
                      <a:pt x="4" y="106"/>
                      <a:pt x="3" y="105"/>
                    </a:cubicBezTo>
                    <a:cubicBezTo>
                      <a:pt x="2" y="104"/>
                      <a:pt x="2" y="103"/>
                      <a:pt x="2" y="102"/>
                    </a:cubicBezTo>
                    <a:cubicBezTo>
                      <a:pt x="2" y="101"/>
                      <a:pt x="2" y="100"/>
                      <a:pt x="2" y="100"/>
                    </a:cubicBezTo>
                    <a:cubicBezTo>
                      <a:pt x="1" y="99"/>
                      <a:pt x="1" y="99"/>
                      <a:pt x="1" y="99"/>
                    </a:cubicBezTo>
                    <a:cubicBezTo>
                      <a:pt x="1" y="98"/>
                      <a:pt x="1" y="98"/>
                      <a:pt x="1" y="98"/>
                    </a:cubicBezTo>
                    <a:cubicBezTo>
                      <a:pt x="1" y="98"/>
                      <a:pt x="1" y="98"/>
                      <a:pt x="1" y="98"/>
                    </a:cubicBezTo>
                    <a:cubicBezTo>
                      <a:pt x="0" y="96"/>
                      <a:pt x="0" y="94"/>
                      <a:pt x="0" y="91"/>
                    </a:cubicBezTo>
                    <a:cubicBezTo>
                      <a:pt x="2" y="85"/>
                      <a:pt x="2" y="85"/>
                      <a:pt x="2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2" y="87"/>
                      <a:pt x="3" y="86"/>
                      <a:pt x="4" y="85"/>
                    </a:cubicBezTo>
                    <a:cubicBezTo>
                      <a:pt x="5" y="84"/>
                      <a:pt x="5" y="83"/>
                      <a:pt x="5" y="83"/>
                    </a:cubicBezTo>
                    <a:cubicBezTo>
                      <a:pt x="6" y="82"/>
                      <a:pt x="5" y="81"/>
                      <a:pt x="5" y="80"/>
                    </a:cubicBezTo>
                    <a:cubicBezTo>
                      <a:pt x="4" y="79"/>
                      <a:pt x="4" y="78"/>
                      <a:pt x="4" y="77"/>
                    </a:cubicBezTo>
                    <a:cubicBezTo>
                      <a:pt x="5" y="75"/>
                      <a:pt x="5" y="74"/>
                      <a:pt x="6" y="74"/>
                    </a:cubicBezTo>
                    <a:cubicBezTo>
                      <a:pt x="6" y="74"/>
                      <a:pt x="6" y="74"/>
                      <a:pt x="6" y="74"/>
                    </a:cubicBezTo>
                    <a:cubicBezTo>
                      <a:pt x="6" y="74"/>
                      <a:pt x="6" y="74"/>
                      <a:pt x="6" y="74"/>
                    </a:cubicBezTo>
                    <a:cubicBezTo>
                      <a:pt x="6" y="74"/>
                      <a:pt x="6" y="73"/>
                      <a:pt x="5" y="72"/>
                    </a:cubicBezTo>
                    <a:cubicBezTo>
                      <a:pt x="3" y="69"/>
                      <a:pt x="4" y="66"/>
                      <a:pt x="5" y="63"/>
                    </a:cubicBezTo>
                    <a:cubicBezTo>
                      <a:pt x="5" y="61"/>
                      <a:pt x="5" y="60"/>
                      <a:pt x="5" y="59"/>
                    </a:cubicBezTo>
                    <a:cubicBezTo>
                      <a:pt x="5" y="59"/>
                      <a:pt x="5" y="58"/>
                      <a:pt x="5" y="58"/>
                    </a:cubicBezTo>
                    <a:cubicBezTo>
                      <a:pt x="4" y="56"/>
                      <a:pt x="3" y="54"/>
                      <a:pt x="5" y="53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1"/>
                      <a:pt x="8" y="50"/>
                      <a:pt x="10" y="50"/>
                    </a:cubicBezTo>
                    <a:cubicBezTo>
                      <a:pt x="11" y="49"/>
                      <a:pt x="12" y="49"/>
                      <a:pt x="12" y="49"/>
                    </a:cubicBezTo>
                    <a:cubicBezTo>
                      <a:pt x="12" y="49"/>
                      <a:pt x="12" y="48"/>
                      <a:pt x="12" y="48"/>
                    </a:cubicBezTo>
                    <a:cubicBezTo>
                      <a:pt x="10" y="45"/>
                      <a:pt x="11" y="43"/>
                      <a:pt x="12" y="41"/>
                    </a:cubicBezTo>
                    <a:cubicBezTo>
                      <a:pt x="13" y="41"/>
                      <a:pt x="13" y="40"/>
                      <a:pt x="13" y="40"/>
                    </a:cubicBezTo>
                    <a:cubicBezTo>
                      <a:pt x="14" y="39"/>
                      <a:pt x="14" y="37"/>
                      <a:pt x="14" y="35"/>
                    </a:cubicBezTo>
                    <a:cubicBezTo>
                      <a:pt x="14" y="34"/>
                      <a:pt x="14" y="34"/>
                      <a:pt x="14" y="33"/>
                    </a:cubicBezTo>
                    <a:cubicBezTo>
                      <a:pt x="14" y="31"/>
                      <a:pt x="15" y="31"/>
                      <a:pt x="16" y="30"/>
                    </a:cubicBezTo>
                    <a:cubicBezTo>
                      <a:pt x="16" y="30"/>
                      <a:pt x="16" y="30"/>
                      <a:pt x="17" y="30"/>
                    </a:cubicBezTo>
                    <a:cubicBezTo>
                      <a:pt x="17" y="27"/>
                      <a:pt x="18" y="26"/>
                      <a:pt x="20" y="23"/>
                    </a:cubicBezTo>
                    <a:cubicBezTo>
                      <a:pt x="21" y="22"/>
                      <a:pt x="20" y="22"/>
                      <a:pt x="20" y="21"/>
                    </a:cubicBezTo>
                    <a:cubicBezTo>
                      <a:pt x="20" y="21"/>
                      <a:pt x="20" y="20"/>
                      <a:pt x="20" y="19"/>
                    </a:cubicBezTo>
                    <a:cubicBezTo>
                      <a:pt x="20" y="17"/>
                      <a:pt x="23" y="11"/>
                      <a:pt x="26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8" y="9"/>
                      <a:pt x="28" y="6"/>
                      <a:pt x="31" y="6"/>
                    </a:cubicBezTo>
                    <a:cubicBezTo>
                      <a:pt x="31" y="6"/>
                      <a:pt x="32" y="6"/>
                      <a:pt x="32" y="6"/>
                    </a:cubicBezTo>
                    <a:cubicBezTo>
                      <a:pt x="33" y="7"/>
                      <a:pt x="34" y="7"/>
                      <a:pt x="35" y="7"/>
                    </a:cubicBezTo>
                    <a:cubicBezTo>
                      <a:pt x="35" y="6"/>
                      <a:pt x="35" y="5"/>
                      <a:pt x="36" y="4"/>
                    </a:cubicBezTo>
                    <a:cubicBezTo>
                      <a:pt x="36" y="3"/>
                      <a:pt x="36" y="2"/>
                      <a:pt x="36" y="2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0" y="1"/>
                      <a:pt x="41" y="2"/>
                      <a:pt x="42" y="2"/>
                    </a:cubicBezTo>
                    <a:cubicBezTo>
                      <a:pt x="45" y="4"/>
                      <a:pt x="47" y="6"/>
                      <a:pt x="49" y="9"/>
                    </a:cubicBezTo>
                    <a:cubicBezTo>
                      <a:pt x="51" y="13"/>
                      <a:pt x="51" y="15"/>
                      <a:pt x="51" y="19"/>
                    </a:cubicBezTo>
                    <a:cubicBezTo>
                      <a:pt x="51" y="21"/>
                      <a:pt x="51" y="21"/>
                      <a:pt x="51" y="21"/>
                    </a:cubicBezTo>
                    <a:cubicBezTo>
                      <a:pt x="51" y="22"/>
                      <a:pt x="51" y="22"/>
                      <a:pt x="52" y="23"/>
                    </a:cubicBezTo>
                    <a:cubicBezTo>
                      <a:pt x="52" y="24"/>
                      <a:pt x="53" y="25"/>
                      <a:pt x="53" y="26"/>
                    </a:cubicBezTo>
                    <a:cubicBezTo>
                      <a:pt x="52" y="29"/>
                      <a:pt x="52" y="30"/>
                      <a:pt x="53" y="32"/>
                    </a:cubicBezTo>
                    <a:cubicBezTo>
                      <a:pt x="53" y="33"/>
                      <a:pt x="53" y="34"/>
                      <a:pt x="53" y="35"/>
                    </a:cubicBezTo>
                    <a:cubicBezTo>
                      <a:pt x="53" y="35"/>
                      <a:pt x="52" y="35"/>
                      <a:pt x="51" y="35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1" y="35"/>
                      <a:pt x="50" y="35"/>
                      <a:pt x="49" y="35"/>
                    </a:cubicBezTo>
                    <a:cubicBezTo>
                      <a:pt x="48" y="35"/>
                      <a:pt x="47" y="35"/>
                      <a:pt x="46" y="35"/>
                    </a:cubicBezTo>
                    <a:cubicBezTo>
                      <a:pt x="46" y="35"/>
                      <a:pt x="46" y="36"/>
                      <a:pt x="46" y="36"/>
                    </a:cubicBezTo>
                    <a:cubicBezTo>
                      <a:pt x="46" y="38"/>
                      <a:pt x="46" y="38"/>
                      <a:pt x="46" y="38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44" y="38"/>
                      <a:pt x="44" y="38"/>
                      <a:pt x="44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3" y="40"/>
                      <a:pt x="43" y="40"/>
                      <a:pt x="43" y="41"/>
                    </a:cubicBezTo>
                    <a:cubicBezTo>
                      <a:pt x="42" y="41"/>
                      <a:pt x="42" y="43"/>
                      <a:pt x="42" y="44"/>
                    </a:cubicBezTo>
                    <a:cubicBezTo>
                      <a:pt x="42" y="44"/>
                      <a:pt x="42" y="44"/>
                      <a:pt x="42" y="45"/>
                    </a:cubicBezTo>
                    <a:cubicBezTo>
                      <a:pt x="43" y="46"/>
                      <a:pt x="43" y="47"/>
                      <a:pt x="43" y="48"/>
                    </a:cubicBezTo>
                    <a:cubicBezTo>
                      <a:pt x="43" y="49"/>
                      <a:pt x="42" y="49"/>
                      <a:pt x="41" y="51"/>
                    </a:cubicBezTo>
                    <a:cubicBezTo>
                      <a:pt x="41" y="51"/>
                      <a:pt x="41" y="51"/>
                      <a:pt x="40" y="51"/>
                    </a:cubicBezTo>
                    <a:cubicBezTo>
                      <a:pt x="39" y="54"/>
                      <a:pt x="37" y="55"/>
                      <a:pt x="35" y="57"/>
                    </a:cubicBezTo>
                    <a:cubicBezTo>
                      <a:pt x="33" y="58"/>
                      <a:pt x="31" y="60"/>
                      <a:pt x="29" y="62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8" y="65"/>
                      <a:pt x="27" y="65"/>
                      <a:pt x="27" y="65"/>
                    </a:cubicBezTo>
                    <a:cubicBezTo>
                      <a:pt x="27" y="67"/>
                      <a:pt x="27" y="68"/>
                      <a:pt x="27" y="70"/>
                    </a:cubicBezTo>
                    <a:cubicBezTo>
                      <a:pt x="27" y="70"/>
                      <a:pt x="27" y="71"/>
                      <a:pt x="26" y="71"/>
                    </a:cubicBezTo>
                    <a:cubicBezTo>
                      <a:pt x="26" y="73"/>
                      <a:pt x="26" y="73"/>
                      <a:pt x="26" y="73"/>
                    </a:cubicBezTo>
                    <a:cubicBezTo>
                      <a:pt x="25" y="72"/>
                      <a:pt x="25" y="72"/>
                      <a:pt x="25" y="72"/>
                    </a:cubicBezTo>
                    <a:cubicBezTo>
                      <a:pt x="25" y="74"/>
                      <a:pt x="25" y="75"/>
                      <a:pt x="25" y="77"/>
                    </a:cubicBezTo>
                    <a:cubicBezTo>
                      <a:pt x="26" y="77"/>
                      <a:pt x="26" y="78"/>
                      <a:pt x="26" y="79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78"/>
                      <a:pt x="26" y="78"/>
                      <a:pt x="26" y="7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31" y="83"/>
                      <a:pt x="31" y="83"/>
                      <a:pt x="31" y="83"/>
                    </a:cubicBezTo>
                    <a:cubicBezTo>
                      <a:pt x="32" y="84"/>
                      <a:pt x="32" y="85"/>
                      <a:pt x="32" y="86"/>
                    </a:cubicBezTo>
                    <a:cubicBezTo>
                      <a:pt x="32" y="87"/>
                      <a:pt x="31" y="88"/>
                      <a:pt x="31" y="88"/>
                    </a:cubicBezTo>
                    <a:cubicBezTo>
                      <a:pt x="34" y="88"/>
                      <a:pt x="34" y="88"/>
                      <a:pt x="34" y="88"/>
                    </a:cubicBezTo>
                    <a:cubicBezTo>
                      <a:pt x="31" y="90"/>
                      <a:pt x="31" y="90"/>
                      <a:pt x="31" y="90"/>
                    </a:cubicBezTo>
                    <a:cubicBezTo>
                      <a:pt x="31" y="91"/>
                      <a:pt x="30" y="91"/>
                      <a:pt x="30" y="91"/>
                    </a:cubicBezTo>
                    <a:cubicBezTo>
                      <a:pt x="29" y="92"/>
                      <a:pt x="29" y="94"/>
                      <a:pt x="27" y="94"/>
                    </a:cubicBezTo>
                    <a:cubicBezTo>
                      <a:pt x="27" y="94"/>
                      <a:pt x="27" y="93"/>
                      <a:pt x="26" y="93"/>
                    </a:cubicBezTo>
                    <a:cubicBezTo>
                      <a:pt x="26" y="94"/>
                      <a:pt x="25" y="95"/>
                      <a:pt x="25" y="95"/>
                    </a:cubicBezTo>
                    <a:cubicBezTo>
                      <a:pt x="27" y="95"/>
                      <a:pt x="27" y="95"/>
                      <a:pt x="27" y="95"/>
                    </a:cubicBezTo>
                    <a:cubicBezTo>
                      <a:pt x="23" y="97"/>
                      <a:pt x="23" y="97"/>
                      <a:pt x="23" y="97"/>
                    </a:cubicBezTo>
                    <a:cubicBezTo>
                      <a:pt x="25" y="99"/>
                      <a:pt x="23" y="105"/>
                      <a:pt x="22" y="111"/>
                    </a:cubicBezTo>
                    <a:cubicBezTo>
                      <a:pt x="21" y="112"/>
                      <a:pt x="21" y="112"/>
                      <a:pt x="21" y="112"/>
                    </a:cubicBezTo>
                    <a:cubicBezTo>
                      <a:pt x="21" y="114"/>
                      <a:pt x="18" y="114"/>
                      <a:pt x="18" y="114"/>
                    </a:cubicBezTo>
                    <a:cubicBezTo>
                      <a:pt x="17" y="114"/>
                      <a:pt x="17" y="114"/>
                      <a:pt x="17" y="114"/>
                    </a:cubicBezTo>
                    <a:cubicBezTo>
                      <a:pt x="16" y="114"/>
                      <a:pt x="16" y="114"/>
                      <a:pt x="16" y="114"/>
                    </a:cubicBezTo>
                    <a:cubicBezTo>
                      <a:pt x="15" y="114"/>
                      <a:pt x="15" y="114"/>
                      <a:pt x="15" y="114"/>
                    </a:cubicBezTo>
                    <a:cubicBezTo>
                      <a:pt x="14" y="118"/>
                      <a:pt x="13" y="119"/>
                      <a:pt x="10" y="119"/>
                    </a:cubicBezTo>
                    <a:close/>
                    <a:moveTo>
                      <a:pt x="9" y="117"/>
                    </a:moveTo>
                    <a:cubicBezTo>
                      <a:pt x="9" y="117"/>
                      <a:pt x="9" y="117"/>
                      <a:pt x="9" y="117"/>
                    </a:cubicBezTo>
                    <a:cubicBezTo>
                      <a:pt x="10" y="117"/>
                      <a:pt x="10" y="117"/>
                      <a:pt x="10" y="117"/>
                    </a:cubicBezTo>
                    <a:cubicBezTo>
                      <a:pt x="12" y="117"/>
                      <a:pt x="12" y="117"/>
                      <a:pt x="13" y="114"/>
                    </a:cubicBezTo>
                    <a:cubicBezTo>
                      <a:pt x="13" y="112"/>
                      <a:pt x="15" y="112"/>
                      <a:pt x="16" y="112"/>
                    </a:cubicBezTo>
                    <a:cubicBezTo>
                      <a:pt x="16" y="112"/>
                      <a:pt x="16" y="112"/>
                      <a:pt x="17" y="112"/>
                    </a:cubicBezTo>
                    <a:cubicBezTo>
                      <a:pt x="17" y="112"/>
                      <a:pt x="17" y="112"/>
                      <a:pt x="18" y="112"/>
                    </a:cubicBezTo>
                    <a:cubicBezTo>
                      <a:pt x="19" y="112"/>
                      <a:pt x="19" y="112"/>
                      <a:pt x="19" y="112"/>
                    </a:cubicBezTo>
                    <a:cubicBezTo>
                      <a:pt x="20" y="111"/>
                      <a:pt x="20" y="111"/>
                      <a:pt x="20" y="111"/>
                    </a:cubicBezTo>
                    <a:cubicBezTo>
                      <a:pt x="23" y="100"/>
                      <a:pt x="22" y="98"/>
                      <a:pt x="21" y="97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21" y="95"/>
                      <a:pt x="21" y="95"/>
                      <a:pt x="21" y="95"/>
                    </a:cubicBezTo>
                    <a:cubicBezTo>
                      <a:pt x="21" y="94"/>
                      <a:pt x="21" y="94"/>
                      <a:pt x="21" y="94"/>
                    </a:cubicBezTo>
                    <a:cubicBezTo>
                      <a:pt x="21" y="94"/>
                      <a:pt x="21" y="94"/>
                      <a:pt x="21" y="94"/>
                    </a:cubicBezTo>
                    <a:cubicBezTo>
                      <a:pt x="23" y="94"/>
                      <a:pt x="25" y="93"/>
                      <a:pt x="25" y="91"/>
                    </a:cubicBezTo>
                    <a:cubicBezTo>
                      <a:pt x="26" y="91"/>
                      <a:pt x="26" y="91"/>
                      <a:pt x="26" y="91"/>
                    </a:cubicBezTo>
                    <a:cubicBezTo>
                      <a:pt x="24" y="91"/>
                      <a:pt x="23" y="90"/>
                      <a:pt x="21" y="89"/>
                    </a:cubicBezTo>
                    <a:cubicBezTo>
                      <a:pt x="19" y="89"/>
                      <a:pt x="19" y="89"/>
                      <a:pt x="19" y="89"/>
                    </a:cubicBezTo>
                    <a:cubicBezTo>
                      <a:pt x="21" y="88"/>
                      <a:pt x="21" y="88"/>
                      <a:pt x="21" y="88"/>
                    </a:cubicBezTo>
                    <a:cubicBezTo>
                      <a:pt x="23" y="87"/>
                      <a:pt x="24" y="87"/>
                      <a:pt x="26" y="88"/>
                    </a:cubicBezTo>
                    <a:cubicBezTo>
                      <a:pt x="27" y="88"/>
                      <a:pt x="27" y="88"/>
                      <a:pt x="28" y="88"/>
                    </a:cubicBezTo>
                    <a:cubicBezTo>
                      <a:pt x="29" y="88"/>
                      <a:pt x="30" y="87"/>
                      <a:pt x="30" y="86"/>
                    </a:cubicBezTo>
                    <a:cubicBezTo>
                      <a:pt x="30" y="85"/>
                      <a:pt x="29" y="84"/>
                      <a:pt x="29" y="83"/>
                    </a:cubicBezTo>
                    <a:cubicBezTo>
                      <a:pt x="27" y="82"/>
                      <a:pt x="27" y="82"/>
                      <a:pt x="27" y="82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7" y="81"/>
                      <a:pt x="27" y="81"/>
                      <a:pt x="27" y="81"/>
                    </a:cubicBezTo>
                    <a:cubicBezTo>
                      <a:pt x="26" y="81"/>
                      <a:pt x="26" y="81"/>
                      <a:pt x="26" y="81"/>
                    </a:cubicBezTo>
                    <a:cubicBezTo>
                      <a:pt x="25" y="83"/>
                      <a:pt x="24" y="85"/>
                      <a:pt x="21" y="84"/>
                    </a:cubicBezTo>
                    <a:cubicBezTo>
                      <a:pt x="18" y="84"/>
                      <a:pt x="18" y="84"/>
                      <a:pt x="18" y="84"/>
                    </a:cubicBezTo>
                    <a:cubicBezTo>
                      <a:pt x="21" y="83"/>
                      <a:pt x="21" y="83"/>
                      <a:pt x="21" y="83"/>
                    </a:cubicBezTo>
                    <a:cubicBezTo>
                      <a:pt x="21" y="82"/>
                      <a:pt x="21" y="82"/>
                      <a:pt x="22" y="82"/>
                    </a:cubicBezTo>
                    <a:cubicBezTo>
                      <a:pt x="23" y="81"/>
                      <a:pt x="24" y="81"/>
                      <a:pt x="24" y="79"/>
                    </a:cubicBezTo>
                    <a:cubicBezTo>
                      <a:pt x="24" y="78"/>
                      <a:pt x="24" y="77"/>
                      <a:pt x="23" y="77"/>
                    </a:cubicBezTo>
                    <a:cubicBezTo>
                      <a:pt x="23" y="75"/>
                      <a:pt x="23" y="72"/>
                      <a:pt x="24" y="70"/>
                    </a:cubicBezTo>
                    <a:cubicBezTo>
                      <a:pt x="24" y="69"/>
                      <a:pt x="24" y="69"/>
                      <a:pt x="24" y="69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5" y="68"/>
                      <a:pt x="25" y="66"/>
                      <a:pt x="24" y="64"/>
                    </a:cubicBezTo>
                    <a:cubicBezTo>
                      <a:pt x="23" y="62"/>
                      <a:pt x="23" y="62"/>
                      <a:pt x="23" y="62"/>
                    </a:cubicBezTo>
                    <a:cubicBezTo>
                      <a:pt x="26" y="63"/>
                      <a:pt x="26" y="63"/>
                      <a:pt x="26" y="63"/>
                    </a:cubicBezTo>
                    <a:cubicBezTo>
                      <a:pt x="26" y="63"/>
                      <a:pt x="26" y="63"/>
                      <a:pt x="26" y="63"/>
                    </a:cubicBezTo>
                    <a:cubicBezTo>
                      <a:pt x="26" y="63"/>
                      <a:pt x="27" y="63"/>
                      <a:pt x="26" y="61"/>
                    </a:cubicBezTo>
                    <a:cubicBezTo>
                      <a:pt x="25" y="56"/>
                      <a:pt x="25" y="56"/>
                      <a:pt x="25" y="56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30" y="58"/>
                      <a:pt x="32" y="56"/>
                      <a:pt x="34" y="55"/>
                    </a:cubicBezTo>
                    <a:cubicBezTo>
                      <a:pt x="36" y="54"/>
                      <a:pt x="37" y="52"/>
                      <a:pt x="39" y="50"/>
                    </a:cubicBezTo>
                    <a:cubicBezTo>
                      <a:pt x="39" y="50"/>
                      <a:pt x="39" y="50"/>
                      <a:pt x="40" y="49"/>
                    </a:cubicBezTo>
                    <a:cubicBezTo>
                      <a:pt x="40" y="49"/>
                      <a:pt x="41" y="48"/>
                      <a:pt x="41" y="47"/>
                    </a:cubicBezTo>
                    <a:cubicBezTo>
                      <a:pt x="41" y="47"/>
                      <a:pt x="41" y="47"/>
                      <a:pt x="41" y="46"/>
                    </a:cubicBezTo>
                    <a:cubicBezTo>
                      <a:pt x="40" y="45"/>
                      <a:pt x="39" y="44"/>
                      <a:pt x="40" y="43"/>
                    </a:cubicBezTo>
                    <a:cubicBezTo>
                      <a:pt x="40" y="42"/>
                      <a:pt x="41" y="41"/>
                      <a:pt x="41" y="41"/>
                    </a:cubicBezTo>
                    <a:cubicBezTo>
                      <a:pt x="41" y="40"/>
                      <a:pt x="41" y="39"/>
                      <a:pt x="41" y="38"/>
                    </a:cubicBezTo>
                    <a:cubicBezTo>
                      <a:pt x="41" y="37"/>
                      <a:pt x="42" y="37"/>
                      <a:pt x="43" y="37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44" y="35"/>
                      <a:pt x="44" y="35"/>
                      <a:pt x="44" y="35"/>
                    </a:cubicBezTo>
                    <a:cubicBezTo>
                      <a:pt x="44" y="34"/>
                      <a:pt x="45" y="34"/>
                      <a:pt x="45" y="34"/>
                    </a:cubicBezTo>
                    <a:cubicBezTo>
                      <a:pt x="45" y="33"/>
                      <a:pt x="46" y="33"/>
                      <a:pt x="47" y="33"/>
                    </a:cubicBezTo>
                    <a:cubicBezTo>
                      <a:pt x="48" y="33"/>
                      <a:pt x="49" y="33"/>
                      <a:pt x="50" y="33"/>
                    </a:cubicBezTo>
                    <a:cubicBezTo>
                      <a:pt x="50" y="33"/>
                      <a:pt x="51" y="33"/>
                      <a:pt x="51" y="33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50" y="30"/>
                      <a:pt x="50" y="29"/>
                      <a:pt x="51" y="26"/>
                    </a:cubicBezTo>
                    <a:cubicBezTo>
                      <a:pt x="51" y="25"/>
                      <a:pt x="50" y="25"/>
                      <a:pt x="50" y="24"/>
                    </a:cubicBezTo>
                    <a:cubicBezTo>
                      <a:pt x="50" y="23"/>
                      <a:pt x="49" y="22"/>
                      <a:pt x="49" y="21"/>
                    </a:cubicBezTo>
                    <a:cubicBezTo>
                      <a:pt x="49" y="19"/>
                      <a:pt x="49" y="19"/>
                      <a:pt x="49" y="19"/>
                    </a:cubicBezTo>
                    <a:cubicBezTo>
                      <a:pt x="49" y="15"/>
                      <a:pt x="49" y="13"/>
                      <a:pt x="47" y="10"/>
                    </a:cubicBezTo>
                    <a:cubicBezTo>
                      <a:pt x="46" y="8"/>
                      <a:pt x="43" y="6"/>
                      <a:pt x="41" y="4"/>
                    </a:cubicBezTo>
                    <a:cubicBezTo>
                      <a:pt x="40" y="3"/>
                      <a:pt x="39" y="3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38" y="3"/>
                      <a:pt x="38" y="4"/>
                      <a:pt x="37" y="4"/>
                    </a:cubicBezTo>
                    <a:cubicBezTo>
                      <a:pt x="37" y="6"/>
                      <a:pt x="37" y="6"/>
                      <a:pt x="38" y="7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6" y="9"/>
                      <a:pt x="34" y="9"/>
                      <a:pt x="32" y="8"/>
                    </a:cubicBezTo>
                    <a:cubicBezTo>
                      <a:pt x="32" y="8"/>
                      <a:pt x="31" y="8"/>
                      <a:pt x="31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0" y="8"/>
                      <a:pt x="29" y="10"/>
                      <a:pt x="29" y="11"/>
                    </a:cubicBezTo>
                    <a:cubicBezTo>
                      <a:pt x="29" y="12"/>
                      <a:pt x="29" y="13"/>
                      <a:pt x="29" y="13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6" y="13"/>
                    </a:cubicBezTo>
                    <a:cubicBezTo>
                      <a:pt x="25" y="13"/>
                      <a:pt x="22" y="17"/>
                      <a:pt x="22" y="19"/>
                    </a:cubicBezTo>
                    <a:cubicBezTo>
                      <a:pt x="22" y="20"/>
                      <a:pt x="22" y="20"/>
                      <a:pt x="22" y="21"/>
                    </a:cubicBezTo>
                    <a:cubicBezTo>
                      <a:pt x="22" y="22"/>
                      <a:pt x="23" y="23"/>
                      <a:pt x="21" y="25"/>
                    </a:cubicBezTo>
                    <a:cubicBezTo>
                      <a:pt x="20" y="27"/>
                      <a:pt x="19" y="28"/>
                      <a:pt x="18" y="30"/>
                    </a:cubicBezTo>
                    <a:cubicBezTo>
                      <a:pt x="18" y="32"/>
                      <a:pt x="17" y="32"/>
                      <a:pt x="17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4"/>
                      <a:pt x="16" y="34"/>
                      <a:pt x="16" y="35"/>
                    </a:cubicBezTo>
                    <a:cubicBezTo>
                      <a:pt x="16" y="37"/>
                      <a:pt x="16" y="39"/>
                      <a:pt x="15" y="41"/>
                    </a:cubicBezTo>
                    <a:cubicBezTo>
                      <a:pt x="15" y="41"/>
                      <a:pt x="14" y="42"/>
                      <a:pt x="14" y="42"/>
                    </a:cubicBezTo>
                    <a:cubicBezTo>
                      <a:pt x="13" y="44"/>
                      <a:pt x="13" y="45"/>
                      <a:pt x="14" y="47"/>
                    </a:cubicBezTo>
                    <a:cubicBezTo>
                      <a:pt x="14" y="48"/>
                      <a:pt x="15" y="49"/>
                      <a:pt x="14" y="50"/>
                    </a:cubicBezTo>
                    <a:cubicBezTo>
                      <a:pt x="14" y="51"/>
                      <a:pt x="12" y="51"/>
                      <a:pt x="11" y="52"/>
                    </a:cubicBezTo>
                    <a:cubicBezTo>
                      <a:pt x="9" y="52"/>
                      <a:pt x="8" y="53"/>
                      <a:pt x="7" y="54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6" y="55"/>
                      <a:pt x="6" y="55"/>
                      <a:pt x="6" y="57"/>
                    </a:cubicBezTo>
                    <a:cubicBezTo>
                      <a:pt x="7" y="58"/>
                      <a:pt x="7" y="59"/>
                      <a:pt x="7" y="59"/>
                    </a:cubicBezTo>
                    <a:cubicBezTo>
                      <a:pt x="7" y="61"/>
                      <a:pt x="7" y="62"/>
                      <a:pt x="6" y="63"/>
                    </a:cubicBezTo>
                    <a:cubicBezTo>
                      <a:pt x="6" y="66"/>
                      <a:pt x="6" y="69"/>
                      <a:pt x="7" y="71"/>
                    </a:cubicBezTo>
                    <a:cubicBezTo>
                      <a:pt x="8" y="73"/>
                      <a:pt x="8" y="74"/>
                      <a:pt x="7" y="75"/>
                    </a:cubicBezTo>
                    <a:cubicBezTo>
                      <a:pt x="7" y="76"/>
                      <a:pt x="6" y="76"/>
                      <a:pt x="6" y="77"/>
                    </a:cubicBezTo>
                    <a:cubicBezTo>
                      <a:pt x="6" y="78"/>
                      <a:pt x="6" y="78"/>
                      <a:pt x="7" y="79"/>
                    </a:cubicBezTo>
                    <a:cubicBezTo>
                      <a:pt x="7" y="80"/>
                      <a:pt x="8" y="82"/>
                      <a:pt x="7" y="83"/>
                    </a:cubicBezTo>
                    <a:cubicBezTo>
                      <a:pt x="7" y="84"/>
                      <a:pt x="6" y="85"/>
                      <a:pt x="6" y="86"/>
                    </a:cubicBezTo>
                    <a:cubicBezTo>
                      <a:pt x="5" y="87"/>
                      <a:pt x="4" y="88"/>
                      <a:pt x="4" y="88"/>
                    </a:cubicBezTo>
                    <a:cubicBezTo>
                      <a:pt x="4" y="89"/>
                      <a:pt x="4" y="90"/>
                      <a:pt x="4" y="90"/>
                    </a:cubicBezTo>
                    <a:cubicBezTo>
                      <a:pt x="4" y="91"/>
                      <a:pt x="4" y="93"/>
                      <a:pt x="2" y="94"/>
                    </a:cubicBezTo>
                    <a:cubicBezTo>
                      <a:pt x="2" y="95"/>
                      <a:pt x="2" y="96"/>
                      <a:pt x="3" y="96"/>
                    </a:cubicBezTo>
                    <a:cubicBezTo>
                      <a:pt x="5" y="94"/>
                      <a:pt x="5" y="94"/>
                      <a:pt x="5" y="94"/>
                    </a:cubicBezTo>
                    <a:cubicBezTo>
                      <a:pt x="4" y="98"/>
                      <a:pt x="4" y="98"/>
                      <a:pt x="4" y="98"/>
                    </a:cubicBezTo>
                    <a:cubicBezTo>
                      <a:pt x="4" y="98"/>
                      <a:pt x="4" y="98"/>
                      <a:pt x="4" y="98"/>
                    </a:cubicBezTo>
                    <a:cubicBezTo>
                      <a:pt x="4" y="98"/>
                      <a:pt x="4" y="98"/>
                      <a:pt x="3" y="99"/>
                    </a:cubicBezTo>
                    <a:cubicBezTo>
                      <a:pt x="4" y="100"/>
                      <a:pt x="4" y="101"/>
                      <a:pt x="4" y="102"/>
                    </a:cubicBezTo>
                    <a:cubicBezTo>
                      <a:pt x="4" y="103"/>
                      <a:pt x="4" y="103"/>
                      <a:pt x="5" y="104"/>
                    </a:cubicBezTo>
                    <a:cubicBezTo>
                      <a:pt x="5" y="105"/>
                      <a:pt x="6" y="105"/>
                      <a:pt x="6" y="106"/>
                    </a:cubicBezTo>
                    <a:cubicBezTo>
                      <a:pt x="8" y="108"/>
                      <a:pt x="10" y="110"/>
                      <a:pt x="8" y="113"/>
                    </a:cubicBezTo>
                    <a:cubicBezTo>
                      <a:pt x="8" y="113"/>
                      <a:pt x="8" y="113"/>
                      <a:pt x="8" y="114"/>
                    </a:cubicBezTo>
                    <a:cubicBezTo>
                      <a:pt x="9" y="115"/>
                      <a:pt x="9" y="116"/>
                      <a:pt x="9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2" name="Freeform 402"/>
              <p:cNvSpPr/>
              <p:nvPr/>
            </p:nvSpPr>
            <p:spPr bwMode="auto">
              <a:xfrm>
                <a:off x="2890" y="1470"/>
                <a:ext cx="29" cy="19"/>
              </a:xfrm>
              <a:custGeom>
                <a:avLst/>
                <a:gdLst>
                  <a:gd name="T0" fmla="*/ 6 w 17"/>
                  <a:gd name="T1" fmla="*/ 1 h 11"/>
                  <a:gd name="T2" fmla="*/ 14 w 17"/>
                  <a:gd name="T3" fmla="*/ 4 h 11"/>
                  <a:gd name="T4" fmla="*/ 17 w 17"/>
                  <a:gd name="T5" fmla="*/ 6 h 11"/>
                  <a:gd name="T6" fmla="*/ 16 w 17"/>
                  <a:gd name="T7" fmla="*/ 9 h 11"/>
                  <a:gd name="T8" fmla="*/ 12 w 17"/>
                  <a:gd name="T9" fmla="*/ 11 h 11"/>
                  <a:gd name="T10" fmla="*/ 10 w 17"/>
                  <a:gd name="T11" fmla="*/ 9 h 11"/>
                  <a:gd name="T12" fmla="*/ 5 w 17"/>
                  <a:gd name="T13" fmla="*/ 11 h 11"/>
                  <a:gd name="T14" fmla="*/ 1 w 17"/>
                  <a:gd name="T15" fmla="*/ 10 h 11"/>
                  <a:gd name="T16" fmla="*/ 6 w 17"/>
                  <a:gd name="T1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1">
                    <a:moveTo>
                      <a:pt x="6" y="1"/>
                    </a:moveTo>
                    <a:cubicBezTo>
                      <a:pt x="10" y="1"/>
                      <a:pt x="13" y="0"/>
                      <a:pt x="14" y="4"/>
                    </a:cubicBezTo>
                    <a:cubicBezTo>
                      <a:pt x="15" y="6"/>
                      <a:pt x="17" y="5"/>
                      <a:pt x="17" y="6"/>
                    </a:cubicBezTo>
                    <a:cubicBezTo>
                      <a:pt x="17" y="7"/>
                      <a:pt x="17" y="7"/>
                      <a:pt x="16" y="9"/>
                    </a:cubicBezTo>
                    <a:cubicBezTo>
                      <a:pt x="14" y="7"/>
                      <a:pt x="13" y="8"/>
                      <a:pt x="12" y="11"/>
                    </a:cubicBezTo>
                    <a:cubicBezTo>
                      <a:pt x="12" y="10"/>
                      <a:pt x="10" y="9"/>
                      <a:pt x="10" y="9"/>
                    </a:cubicBezTo>
                    <a:cubicBezTo>
                      <a:pt x="8" y="11"/>
                      <a:pt x="7" y="11"/>
                      <a:pt x="5" y="11"/>
                    </a:cubicBezTo>
                    <a:cubicBezTo>
                      <a:pt x="3" y="11"/>
                      <a:pt x="3" y="6"/>
                      <a:pt x="1" y="10"/>
                    </a:cubicBezTo>
                    <a:cubicBezTo>
                      <a:pt x="0" y="7"/>
                      <a:pt x="3" y="2"/>
                      <a:pt x="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3" name="Freeform 403"/>
              <p:cNvSpPr>
                <a:spLocks noEditPoints="1"/>
              </p:cNvSpPr>
              <p:nvPr/>
            </p:nvSpPr>
            <p:spPr bwMode="auto">
              <a:xfrm>
                <a:off x="2888" y="1470"/>
                <a:ext cx="33" cy="25"/>
              </a:xfrm>
              <a:custGeom>
                <a:avLst/>
                <a:gdLst>
                  <a:gd name="T0" fmla="*/ 14 w 19"/>
                  <a:gd name="T1" fmla="*/ 14 h 14"/>
                  <a:gd name="T2" fmla="*/ 12 w 19"/>
                  <a:gd name="T3" fmla="*/ 12 h 14"/>
                  <a:gd name="T4" fmla="*/ 11 w 19"/>
                  <a:gd name="T5" fmla="*/ 10 h 14"/>
                  <a:gd name="T6" fmla="*/ 11 w 19"/>
                  <a:gd name="T7" fmla="*/ 10 h 14"/>
                  <a:gd name="T8" fmla="*/ 6 w 19"/>
                  <a:gd name="T9" fmla="*/ 12 h 14"/>
                  <a:gd name="T10" fmla="*/ 6 w 19"/>
                  <a:gd name="T11" fmla="*/ 12 h 14"/>
                  <a:gd name="T12" fmla="*/ 4 w 19"/>
                  <a:gd name="T13" fmla="*/ 10 h 14"/>
                  <a:gd name="T14" fmla="*/ 3 w 19"/>
                  <a:gd name="T15" fmla="*/ 9 h 14"/>
                  <a:gd name="T16" fmla="*/ 2 w 19"/>
                  <a:gd name="T17" fmla="*/ 11 h 14"/>
                  <a:gd name="T18" fmla="*/ 1 w 19"/>
                  <a:gd name="T19" fmla="*/ 12 h 14"/>
                  <a:gd name="T20" fmla="*/ 1 w 19"/>
                  <a:gd name="T21" fmla="*/ 10 h 14"/>
                  <a:gd name="T22" fmla="*/ 2 w 19"/>
                  <a:gd name="T23" fmla="*/ 4 h 14"/>
                  <a:gd name="T24" fmla="*/ 7 w 19"/>
                  <a:gd name="T25" fmla="*/ 0 h 14"/>
                  <a:gd name="T26" fmla="*/ 9 w 19"/>
                  <a:gd name="T27" fmla="*/ 0 h 14"/>
                  <a:gd name="T28" fmla="*/ 11 w 19"/>
                  <a:gd name="T29" fmla="*/ 0 h 14"/>
                  <a:gd name="T30" fmla="*/ 16 w 19"/>
                  <a:gd name="T31" fmla="*/ 4 h 14"/>
                  <a:gd name="T32" fmla="*/ 17 w 19"/>
                  <a:gd name="T33" fmla="*/ 4 h 14"/>
                  <a:gd name="T34" fmla="*/ 19 w 19"/>
                  <a:gd name="T35" fmla="*/ 6 h 14"/>
                  <a:gd name="T36" fmla="*/ 19 w 19"/>
                  <a:gd name="T37" fmla="*/ 8 h 14"/>
                  <a:gd name="T38" fmla="*/ 18 w 19"/>
                  <a:gd name="T39" fmla="*/ 9 h 14"/>
                  <a:gd name="T40" fmla="*/ 18 w 19"/>
                  <a:gd name="T41" fmla="*/ 11 h 14"/>
                  <a:gd name="T42" fmla="*/ 17 w 19"/>
                  <a:gd name="T43" fmla="*/ 10 h 14"/>
                  <a:gd name="T44" fmla="*/ 15 w 19"/>
                  <a:gd name="T45" fmla="*/ 9 h 14"/>
                  <a:gd name="T46" fmla="*/ 14 w 19"/>
                  <a:gd name="T47" fmla="*/ 11 h 14"/>
                  <a:gd name="T48" fmla="*/ 14 w 19"/>
                  <a:gd name="T49" fmla="*/ 14 h 14"/>
                  <a:gd name="T50" fmla="*/ 3 w 19"/>
                  <a:gd name="T51" fmla="*/ 7 h 14"/>
                  <a:gd name="T52" fmla="*/ 5 w 19"/>
                  <a:gd name="T53" fmla="*/ 9 h 14"/>
                  <a:gd name="T54" fmla="*/ 6 w 19"/>
                  <a:gd name="T55" fmla="*/ 10 h 14"/>
                  <a:gd name="T56" fmla="*/ 10 w 19"/>
                  <a:gd name="T57" fmla="*/ 8 h 14"/>
                  <a:gd name="T58" fmla="*/ 11 w 19"/>
                  <a:gd name="T59" fmla="*/ 7 h 14"/>
                  <a:gd name="T60" fmla="*/ 12 w 19"/>
                  <a:gd name="T61" fmla="*/ 8 h 14"/>
                  <a:gd name="T62" fmla="*/ 13 w 19"/>
                  <a:gd name="T63" fmla="*/ 9 h 14"/>
                  <a:gd name="T64" fmla="*/ 17 w 19"/>
                  <a:gd name="T65" fmla="*/ 8 h 14"/>
                  <a:gd name="T66" fmla="*/ 17 w 19"/>
                  <a:gd name="T67" fmla="*/ 7 h 14"/>
                  <a:gd name="T68" fmla="*/ 17 w 19"/>
                  <a:gd name="T69" fmla="*/ 6 h 14"/>
                  <a:gd name="T70" fmla="*/ 17 w 19"/>
                  <a:gd name="T71" fmla="*/ 6 h 14"/>
                  <a:gd name="T72" fmla="*/ 14 w 19"/>
                  <a:gd name="T73" fmla="*/ 5 h 14"/>
                  <a:gd name="T74" fmla="*/ 11 w 19"/>
                  <a:gd name="T75" fmla="*/ 2 h 14"/>
                  <a:gd name="T76" fmla="*/ 9 w 19"/>
                  <a:gd name="T77" fmla="*/ 2 h 14"/>
                  <a:gd name="T78" fmla="*/ 7 w 19"/>
                  <a:gd name="T79" fmla="*/ 2 h 14"/>
                  <a:gd name="T80" fmla="*/ 4 w 19"/>
                  <a:gd name="T81" fmla="*/ 5 h 14"/>
                  <a:gd name="T82" fmla="*/ 3 w 19"/>
                  <a:gd name="T83" fmla="*/ 8 h 14"/>
                  <a:gd name="T84" fmla="*/ 3 w 19"/>
                  <a:gd name="T85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9" h="14">
                    <a:moveTo>
                      <a:pt x="14" y="14"/>
                    </a:move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1"/>
                      <a:pt x="12" y="11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9" y="12"/>
                      <a:pt x="8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5" y="12"/>
                      <a:pt x="4" y="11"/>
                      <a:pt x="4" y="10"/>
                    </a:cubicBezTo>
                    <a:cubicBezTo>
                      <a:pt x="3" y="10"/>
                      <a:pt x="3" y="10"/>
                      <a:pt x="3" y="9"/>
                    </a:cubicBezTo>
                    <a:cubicBezTo>
                      <a:pt x="3" y="10"/>
                      <a:pt x="3" y="10"/>
                      <a:pt x="2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8"/>
                      <a:pt x="1" y="6"/>
                      <a:pt x="2" y="4"/>
                    </a:cubicBezTo>
                    <a:cubicBezTo>
                      <a:pt x="4" y="2"/>
                      <a:pt x="6" y="1"/>
                      <a:pt x="7" y="0"/>
                    </a:cubicBezTo>
                    <a:cubicBezTo>
                      <a:pt x="8" y="0"/>
                      <a:pt x="8" y="0"/>
                      <a:pt x="9" y="0"/>
                    </a:cubicBezTo>
                    <a:cubicBezTo>
                      <a:pt x="9" y="0"/>
                      <a:pt x="10" y="0"/>
                      <a:pt x="11" y="0"/>
                    </a:cubicBezTo>
                    <a:cubicBezTo>
                      <a:pt x="13" y="0"/>
                      <a:pt x="15" y="1"/>
                      <a:pt x="16" y="4"/>
                    </a:cubicBezTo>
                    <a:cubicBezTo>
                      <a:pt x="16" y="4"/>
                      <a:pt x="17" y="4"/>
                      <a:pt x="17" y="4"/>
                    </a:cubicBezTo>
                    <a:cubicBezTo>
                      <a:pt x="18" y="5"/>
                      <a:pt x="19" y="5"/>
                      <a:pt x="19" y="6"/>
                    </a:cubicBezTo>
                    <a:cubicBezTo>
                      <a:pt x="19" y="7"/>
                      <a:pt x="19" y="8"/>
                      <a:pt x="19" y="8"/>
                    </a:cubicBezTo>
                    <a:cubicBezTo>
                      <a:pt x="19" y="8"/>
                      <a:pt x="18" y="8"/>
                      <a:pt x="18" y="9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9"/>
                      <a:pt x="15" y="9"/>
                      <a:pt x="15" y="9"/>
                    </a:cubicBezTo>
                    <a:cubicBezTo>
                      <a:pt x="15" y="9"/>
                      <a:pt x="14" y="9"/>
                      <a:pt x="14" y="11"/>
                    </a:cubicBezTo>
                    <a:lnTo>
                      <a:pt x="14" y="14"/>
                    </a:lnTo>
                    <a:close/>
                    <a:moveTo>
                      <a:pt x="3" y="7"/>
                    </a:moveTo>
                    <a:cubicBezTo>
                      <a:pt x="4" y="7"/>
                      <a:pt x="5" y="9"/>
                      <a:pt x="5" y="9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8" y="10"/>
                      <a:pt x="9" y="10"/>
                      <a:pt x="10" y="8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8"/>
                      <a:pt x="12" y="9"/>
                      <a:pt x="13" y="9"/>
                    </a:cubicBezTo>
                    <a:cubicBezTo>
                      <a:pt x="13" y="8"/>
                      <a:pt x="14" y="7"/>
                      <a:pt x="17" y="8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6"/>
                      <a:pt x="15" y="6"/>
                      <a:pt x="14" y="5"/>
                    </a:cubicBezTo>
                    <a:cubicBezTo>
                      <a:pt x="14" y="3"/>
                      <a:pt x="13" y="2"/>
                      <a:pt x="11" y="2"/>
                    </a:cubicBezTo>
                    <a:cubicBezTo>
                      <a:pt x="10" y="2"/>
                      <a:pt x="9" y="2"/>
                      <a:pt x="9" y="2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6" y="2"/>
                      <a:pt x="5" y="3"/>
                      <a:pt x="4" y="5"/>
                    </a:cubicBezTo>
                    <a:cubicBezTo>
                      <a:pt x="3" y="6"/>
                      <a:pt x="3" y="7"/>
                      <a:pt x="3" y="8"/>
                    </a:cubicBezTo>
                    <a:cubicBezTo>
                      <a:pt x="3" y="7"/>
                      <a:pt x="3" y="7"/>
                      <a:pt x="3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4" name="Freeform 404"/>
              <p:cNvSpPr/>
              <p:nvPr/>
            </p:nvSpPr>
            <p:spPr bwMode="auto">
              <a:xfrm>
                <a:off x="2947" y="1496"/>
                <a:ext cx="3" cy="4"/>
              </a:xfrm>
              <a:custGeom>
                <a:avLst/>
                <a:gdLst>
                  <a:gd name="T0" fmla="*/ 1 w 2"/>
                  <a:gd name="T1" fmla="*/ 0 h 2"/>
                  <a:gd name="T2" fmla="*/ 2 w 2"/>
                  <a:gd name="T3" fmla="*/ 2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1"/>
                      <a:pt x="2" y="2"/>
                    </a:cubicBezTo>
                    <a:cubicBezTo>
                      <a:pt x="0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5" name="Freeform 405"/>
              <p:cNvSpPr/>
              <p:nvPr/>
            </p:nvSpPr>
            <p:spPr bwMode="auto">
              <a:xfrm>
                <a:off x="2943" y="1484"/>
                <a:ext cx="9" cy="17"/>
              </a:xfrm>
              <a:custGeom>
                <a:avLst/>
                <a:gdLst>
                  <a:gd name="T0" fmla="*/ 5 w 5"/>
                  <a:gd name="T1" fmla="*/ 10 h 10"/>
                  <a:gd name="T2" fmla="*/ 3 w 5"/>
                  <a:gd name="T3" fmla="*/ 9 h 10"/>
                  <a:gd name="T4" fmla="*/ 2 w 5"/>
                  <a:gd name="T5" fmla="*/ 9 h 10"/>
                  <a:gd name="T6" fmla="*/ 2 w 5"/>
                  <a:gd name="T7" fmla="*/ 7 h 10"/>
                  <a:gd name="T8" fmla="*/ 2 w 5"/>
                  <a:gd name="T9" fmla="*/ 7 h 10"/>
                  <a:gd name="T10" fmla="*/ 0 w 5"/>
                  <a:gd name="T11" fmla="*/ 0 h 10"/>
                  <a:gd name="T12" fmla="*/ 5 w 5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10">
                    <a:moveTo>
                      <a:pt x="5" y="10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2" y="9"/>
                      <a:pt x="2" y="9"/>
                    </a:cubicBezTo>
                    <a:cubicBezTo>
                      <a:pt x="2" y="8"/>
                      <a:pt x="2" y="8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5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69" name="Group 607"/>
            <p:cNvGrpSpPr/>
            <p:nvPr/>
          </p:nvGrpSpPr>
          <p:grpSpPr bwMode="auto">
            <a:xfrm>
              <a:off x="4297826" y="1224650"/>
              <a:ext cx="1951652" cy="1852807"/>
              <a:chOff x="2771" y="1000"/>
              <a:chExt cx="1229" cy="1167"/>
            </a:xfrm>
            <a:grpFill/>
          </p:grpSpPr>
          <p:sp>
            <p:nvSpPr>
              <p:cNvPr id="706" name="Freeform 407"/>
              <p:cNvSpPr/>
              <p:nvPr/>
            </p:nvSpPr>
            <p:spPr bwMode="auto">
              <a:xfrm>
                <a:off x="3142" y="1917"/>
                <a:ext cx="1" cy="3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1" y="1"/>
                      <a:pt x="1" y="2"/>
                    </a:cubicBezTo>
                    <a:cubicBezTo>
                      <a:pt x="0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7" name="Freeform 408"/>
              <p:cNvSpPr/>
              <p:nvPr/>
            </p:nvSpPr>
            <p:spPr bwMode="auto">
              <a:xfrm>
                <a:off x="3142" y="1917"/>
                <a:ext cx="5" cy="7"/>
              </a:xfrm>
              <a:custGeom>
                <a:avLst/>
                <a:gdLst>
                  <a:gd name="T0" fmla="*/ 3 w 3"/>
                  <a:gd name="T1" fmla="*/ 4 h 4"/>
                  <a:gd name="T2" fmla="*/ 1 w 3"/>
                  <a:gd name="T3" fmla="*/ 3 h 4"/>
                  <a:gd name="T4" fmla="*/ 0 w 3"/>
                  <a:gd name="T5" fmla="*/ 0 h 4"/>
                  <a:gd name="T6" fmla="*/ 0 w 3"/>
                  <a:gd name="T7" fmla="*/ 0 h 4"/>
                  <a:gd name="T8" fmla="*/ 2 w 3"/>
                  <a:gd name="T9" fmla="*/ 0 h 4"/>
                  <a:gd name="T10" fmla="*/ 2 w 3"/>
                  <a:gd name="T11" fmla="*/ 1 h 4"/>
                  <a:gd name="T12" fmla="*/ 3 w 3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4">
                    <a:moveTo>
                      <a:pt x="3" y="4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1"/>
                    </a:cubicBezTo>
                    <a:lnTo>
                      <a:pt x="3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8" name="Freeform 409"/>
              <p:cNvSpPr/>
              <p:nvPr/>
            </p:nvSpPr>
            <p:spPr bwMode="auto">
              <a:xfrm>
                <a:off x="3150" y="1922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9" name="Freeform 410"/>
              <p:cNvSpPr/>
              <p:nvPr/>
            </p:nvSpPr>
            <p:spPr bwMode="auto">
              <a:xfrm>
                <a:off x="3147" y="1918"/>
                <a:ext cx="7" cy="9"/>
              </a:xfrm>
              <a:custGeom>
                <a:avLst/>
                <a:gdLst>
                  <a:gd name="T0" fmla="*/ 4 w 4"/>
                  <a:gd name="T1" fmla="*/ 5 h 5"/>
                  <a:gd name="T2" fmla="*/ 0 w 4"/>
                  <a:gd name="T3" fmla="*/ 2 h 5"/>
                  <a:gd name="T4" fmla="*/ 1 w 4"/>
                  <a:gd name="T5" fmla="*/ 1 h 5"/>
                  <a:gd name="T6" fmla="*/ 2 w 4"/>
                  <a:gd name="T7" fmla="*/ 1 h 5"/>
                  <a:gd name="T8" fmla="*/ 4 w 4"/>
                  <a:gd name="T9" fmla="*/ 0 h 5"/>
                  <a:gd name="T10" fmla="*/ 4 w 4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5">
                    <a:moveTo>
                      <a:pt x="4" y="5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0" name="Freeform 411"/>
              <p:cNvSpPr/>
              <p:nvPr/>
            </p:nvSpPr>
            <p:spPr bwMode="auto">
              <a:xfrm>
                <a:off x="3155" y="1925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1" name="Freeform 412"/>
              <p:cNvSpPr/>
              <p:nvPr/>
            </p:nvSpPr>
            <p:spPr bwMode="auto">
              <a:xfrm>
                <a:off x="3154" y="1924"/>
                <a:ext cx="3" cy="5"/>
              </a:xfrm>
              <a:custGeom>
                <a:avLst/>
                <a:gdLst>
                  <a:gd name="T0" fmla="*/ 1 w 2"/>
                  <a:gd name="T1" fmla="*/ 3 h 3"/>
                  <a:gd name="T2" fmla="*/ 0 w 2"/>
                  <a:gd name="T3" fmla="*/ 3 h 3"/>
                  <a:gd name="T4" fmla="*/ 0 w 2"/>
                  <a:gd name="T5" fmla="*/ 2 h 3"/>
                  <a:gd name="T6" fmla="*/ 1 w 2"/>
                  <a:gd name="T7" fmla="*/ 1 h 3"/>
                  <a:gd name="T8" fmla="*/ 1 w 2"/>
                  <a:gd name="T9" fmla="*/ 1 h 3"/>
                  <a:gd name="T10" fmla="*/ 1 w 2"/>
                  <a:gd name="T11" fmla="*/ 0 h 3"/>
                  <a:gd name="T12" fmla="*/ 2 w 2"/>
                  <a:gd name="T13" fmla="*/ 0 h 3"/>
                  <a:gd name="T14" fmla="*/ 2 w 2"/>
                  <a:gd name="T15" fmla="*/ 1 h 3"/>
                  <a:gd name="T16" fmla="*/ 2 w 2"/>
                  <a:gd name="T17" fmla="*/ 1 h 3"/>
                  <a:gd name="T18" fmla="*/ 2 w 2"/>
                  <a:gd name="T19" fmla="*/ 1 h 3"/>
                  <a:gd name="T20" fmla="*/ 2 w 2"/>
                  <a:gd name="T21" fmla="*/ 2 h 3"/>
                  <a:gd name="T22" fmla="*/ 1 w 2"/>
                  <a:gd name="T23" fmla="*/ 2 h 3"/>
                  <a:gd name="T24" fmla="*/ 1 w 2"/>
                  <a:gd name="T25" fmla="*/ 2 h 3"/>
                  <a:gd name="T26" fmla="*/ 1 w 2"/>
                  <a:gd name="T27" fmla="*/ 2 h 3"/>
                  <a:gd name="T28" fmla="*/ 1 w 2"/>
                  <a:gd name="T2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" h="3">
                    <a:moveTo>
                      <a:pt x="1" y="3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2" name="Freeform 413"/>
              <p:cNvSpPr/>
              <p:nvPr/>
            </p:nvSpPr>
            <p:spPr bwMode="auto">
              <a:xfrm>
                <a:off x="2819" y="1438"/>
                <a:ext cx="85" cy="86"/>
              </a:xfrm>
              <a:custGeom>
                <a:avLst/>
                <a:gdLst>
                  <a:gd name="T0" fmla="*/ 29 w 49"/>
                  <a:gd name="T1" fmla="*/ 0 h 50"/>
                  <a:gd name="T2" fmla="*/ 37 w 49"/>
                  <a:gd name="T3" fmla="*/ 6 h 50"/>
                  <a:gd name="T4" fmla="*/ 42 w 49"/>
                  <a:gd name="T5" fmla="*/ 9 h 50"/>
                  <a:gd name="T6" fmla="*/ 44 w 49"/>
                  <a:gd name="T7" fmla="*/ 11 h 50"/>
                  <a:gd name="T8" fmla="*/ 49 w 49"/>
                  <a:gd name="T9" fmla="*/ 12 h 50"/>
                  <a:gd name="T10" fmla="*/ 47 w 49"/>
                  <a:gd name="T11" fmla="*/ 21 h 50"/>
                  <a:gd name="T12" fmla="*/ 42 w 49"/>
                  <a:gd name="T13" fmla="*/ 29 h 50"/>
                  <a:gd name="T14" fmla="*/ 45 w 49"/>
                  <a:gd name="T15" fmla="*/ 33 h 50"/>
                  <a:gd name="T16" fmla="*/ 45 w 49"/>
                  <a:gd name="T17" fmla="*/ 36 h 50"/>
                  <a:gd name="T18" fmla="*/ 45 w 49"/>
                  <a:gd name="T19" fmla="*/ 39 h 50"/>
                  <a:gd name="T20" fmla="*/ 47 w 49"/>
                  <a:gd name="T21" fmla="*/ 41 h 50"/>
                  <a:gd name="T22" fmla="*/ 43 w 49"/>
                  <a:gd name="T23" fmla="*/ 45 h 50"/>
                  <a:gd name="T24" fmla="*/ 38 w 49"/>
                  <a:gd name="T25" fmla="*/ 44 h 50"/>
                  <a:gd name="T26" fmla="*/ 30 w 49"/>
                  <a:gd name="T27" fmla="*/ 49 h 50"/>
                  <a:gd name="T28" fmla="*/ 21 w 49"/>
                  <a:gd name="T29" fmla="*/ 48 h 50"/>
                  <a:gd name="T30" fmla="*/ 11 w 49"/>
                  <a:gd name="T31" fmla="*/ 44 h 50"/>
                  <a:gd name="T32" fmla="*/ 14 w 49"/>
                  <a:gd name="T33" fmla="*/ 32 h 50"/>
                  <a:gd name="T34" fmla="*/ 16 w 49"/>
                  <a:gd name="T35" fmla="*/ 34 h 50"/>
                  <a:gd name="T36" fmla="*/ 14 w 49"/>
                  <a:gd name="T37" fmla="*/ 28 h 50"/>
                  <a:gd name="T38" fmla="*/ 10 w 49"/>
                  <a:gd name="T39" fmla="*/ 23 h 50"/>
                  <a:gd name="T40" fmla="*/ 11 w 49"/>
                  <a:gd name="T41" fmla="*/ 23 h 50"/>
                  <a:gd name="T42" fmla="*/ 0 w 49"/>
                  <a:gd name="T43" fmla="*/ 18 h 50"/>
                  <a:gd name="T44" fmla="*/ 1 w 49"/>
                  <a:gd name="T45" fmla="*/ 18 h 50"/>
                  <a:gd name="T46" fmla="*/ 1 w 49"/>
                  <a:gd name="T47" fmla="*/ 16 h 50"/>
                  <a:gd name="T48" fmla="*/ 0 w 49"/>
                  <a:gd name="T49" fmla="*/ 16 h 50"/>
                  <a:gd name="T50" fmla="*/ 12 w 49"/>
                  <a:gd name="T51" fmla="*/ 15 h 50"/>
                  <a:gd name="T52" fmla="*/ 11 w 49"/>
                  <a:gd name="T53" fmla="*/ 8 h 50"/>
                  <a:gd name="T54" fmla="*/ 14 w 49"/>
                  <a:gd name="T55" fmla="*/ 10 h 50"/>
                  <a:gd name="T56" fmla="*/ 20 w 49"/>
                  <a:gd name="T57" fmla="*/ 10 h 50"/>
                  <a:gd name="T58" fmla="*/ 19 w 49"/>
                  <a:gd name="T59" fmla="*/ 10 h 50"/>
                  <a:gd name="T60" fmla="*/ 25 w 49"/>
                  <a:gd name="T61" fmla="*/ 5 h 50"/>
                  <a:gd name="T62" fmla="*/ 29 w 49"/>
                  <a:gd name="T6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9" h="50">
                    <a:moveTo>
                      <a:pt x="29" y="0"/>
                    </a:moveTo>
                    <a:cubicBezTo>
                      <a:pt x="29" y="2"/>
                      <a:pt x="35" y="7"/>
                      <a:pt x="37" y="6"/>
                    </a:cubicBezTo>
                    <a:cubicBezTo>
                      <a:pt x="36" y="9"/>
                      <a:pt x="40" y="8"/>
                      <a:pt x="42" y="9"/>
                    </a:cubicBezTo>
                    <a:cubicBezTo>
                      <a:pt x="43" y="9"/>
                      <a:pt x="43" y="11"/>
                      <a:pt x="44" y="11"/>
                    </a:cubicBezTo>
                    <a:cubicBezTo>
                      <a:pt x="46" y="12"/>
                      <a:pt x="48" y="12"/>
                      <a:pt x="49" y="12"/>
                    </a:cubicBezTo>
                    <a:cubicBezTo>
                      <a:pt x="49" y="13"/>
                      <a:pt x="47" y="20"/>
                      <a:pt x="47" y="21"/>
                    </a:cubicBezTo>
                    <a:cubicBezTo>
                      <a:pt x="44" y="21"/>
                      <a:pt x="41" y="26"/>
                      <a:pt x="42" y="29"/>
                    </a:cubicBezTo>
                    <a:cubicBezTo>
                      <a:pt x="45" y="24"/>
                      <a:pt x="45" y="32"/>
                      <a:pt x="45" y="33"/>
                    </a:cubicBezTo>
                    <a:cubicBezTo>
                      <a:pt x="46" y="34"/>
                      <a:pt x="45" y="35"/>
                      <a:pt x="45" y="36"/>
                    </a:cubicBezTo>
                    <a:cubicBezTo>
                      <a:pt x="45" y="37"/>
                      <a:pt x="45" y="38"/>
                      <a:pt x="45" y="39"/>
                    </a:cubicBezTo>
                    <a:cubicBezTo>
                      <a:pt x="46" y="41"/>
                      <a:pt x="47" y="39"/>
                      <a:pt x="47" y="41"/>
                    </a:cubicBezTo>
                    <a:cubicBezTo>
                      <a:pt x="48" y="43"/>
                      <a:pt x="45" y="44"/>
                      <a:pt x="43" y="45"/>
                    </a:cubicBezTo>
                    <a:cubicBezTo>
                      <a:pt x="41" y="47"/>
                      <a:pt x="40" y="45"/>
                      <a:pt x="38" y="44"/>
                    </a:cubicBezTo>
                    <a:cubicBezTo>
                      <a:pt x="34" y="43"/>
                      <a:pt x="29" y="44"/>
                      <a:pt x="30" y="49"/>
                    </a:cubicBezTo>
                    <a:cubicBezTo>
                      <a:pt x="28" y="50"/>
                      <a:pt x="23" y="47"/>
                      <a:pt x="21" y="48"/>
                    </a:cubicBezTo>
                    <a:cubicBezTo>
                      <a:pt x="17" y="49"/>
                      <a:pt x="14" y="46"/>
                      <a:pt x="11" y="44"/>
                    </a:cubicBezTo>
                    <a:cubicBezTo>
                      <a:pt x="15" y="42"/>
                      <a:pt x="14" y="36"/>
                      <a:pt x="14" y="32"/>
                    </a:cubicBezTo>
                    <a:cubicBezTo>
                      <a:pt x="15" y="33"/>
                      <a:pt x="15" y="33"/>
                      <a:pt x="16" y="34"/>
                    </a:cubicBezTo>
                    <a:cubicBezTo>
                      <a:pt x="14" y="32"/>
                      <a:pt x="15" y="30"/>
                      <a:pt x="14" y="28"/>
                    </a:cubicBezTo>
                    <a:cubicBezTo>
                      <a:pt x="12" y="26"/>
                      <a:pt x="10" y="27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0" y="23"/>
                      <a:pt x="1" y="19"/>
                      <a:pt x="0" y="18"/>
                    </a:cubicBezTo>
                    <a:cubicBezTo>
                      <a:pt x="0" y="18"/>
                      <a:pt x="1" y="18"/>
                      <a:pt x="1" y="18"/>
                    </a:cubicBezTo>
                    <a:cubicBezTo>
                      <a:pt x="1" y="16"/>
                      <a:pt x="0" y="18"/>
                      <a:pt x="1" y="16"/>
                    </a:cubicBezTo>
                    <a:cubicBezTo>
                      <a:pt x="1" y="16"/>
                      <a:pt x="0" y="16"/>
                      <a:pt x="0" y="16"/>
                    </a:cubicBezTo>
                    <a:cubicBezTo>
                      <a:pt x="0" y="12"/>
                      <a:pt x="10" y="15"/>
                      <a:pt x="12" y="15"/>
                    </a:cubicBezTo>
                    <a:cubicBezTo>
                      <a:pt x="12" y="13"/>
                      <a:pt x="12" y="10"/>
                      <a:pt x="11" y="8"/>
                    </a:cubicBezTo>
                    <a:cubicBezTo>
                      <a:pt x="14" y="8"/>
                      <a:pt x="13" y="10"/>
                      <a:pt x="14" y="10"/>
                    </a:cubicBezTo>
                    <a:cubicBezTo>
                      <a:pt x="16" y="11"/>
                      <a:pt x="18" y="10"/>
                      <a:pt x="20" y="10"/>
                    </a:cubicBezTo>
                    <a:cubicBezTo>
                      <a:pt x="20" y="10"/>
                      <a:pt x="19" y="10"/>
                      <a:pt x="19" y="10"/>
                    </a:cubicBezTo>
                    <a:cubicBezTo>
                      <a:pt x="19" y="6"/>
                      <a:pt x="23" y="7"/>
                      <a:pt x="25" y="5"/>
                    </a:cubicBezTo>
                    <a:cubicBezTo>
                      <a:pt x="27" y="1"/>
                      <a:pt x="24" y="1"/>
                      <a:pt x="2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3" name="Freeform 414"/>
              <p:cNvSpPr>
                <a:spLocks noEditPoints="1"/>
              </p:cNvSpPr>
              <p:nvPr/>
            </p:nvSpPr>
            <p:spPr bwMode="auto">
              <a:xfrm>
                <a:off x="2816" y="1434"/>
                <a:ext cx="91" cy="90"/>
              </a:xfrm>
              <a:custGeom>
                <a:avLst/>
                <a:gdLst>
                  <a:gd name="T0" fmla="*/ 23 w 53"/>
                  <a:gd name="T1" fmla="*/ 51 h 52"/>
                  <a:gd name="T2" fmla="*/ 11 w 53"/>
                  <a:gd name="T3" fmla="*/ 46 h 52"/>
                  <a:gd name="T4" fmla="*/ 15 w 53"/>
                  <a:gd name="T5" fmla="*/ 34 h 52"/>
                  <a:gd name="T6" fmla="*/ 15 w 53"/>
                  <a:gd name="T7" fmla="*/ 31 h 52"/>
                  <a:gd name="T8" fmla="*/ 1 w 53"/>
                  <a:gd name="T9" fmla="*/ 20 h 52"/>
                  <a:gd name="T10" fmla="*/ 0 w 53"/>
                  <a:gd name="T11" fmla="*/ 19 h 52"/>
                  <a:gd name="T12" fmla="*/ 1 w 53"/>
                  <a:gd name="T13" fmla="*/ 18 h 52"/>
                  <a:gd name="T14" fmla="*/ 13 w 53"/>
                  <a:gd name="T15" fmla="*/ 16 h 52"/>
                  <a:gd name="T16" fmla="*/ 12 w 53"/>
                  <a:gd name="T17" fmla="*/ 9 h 52"/>
                  <a:gd name="T18" fmla="*/ 16 w 53"/>
                  <a:gd name="T19" fmla="*/ 11 h 52"/>
                  <a:gd name="T20" fmla="*/ 26 w 53"/>
                  <a:gd name="T21" fmla="*/ 7 h 52"/>
                  <a:gd name="T22" fmla="*/ 32 w 53"/>
                  <a:gd name="T23" fmla="*/ 0 h 52"/>
                  <a:gd name="T24" fmla="*/ 39 w 53"/>
                  <a:gd name="T25" fmla="*/ 7 h 52"/>
                  <a:gd name="T26" fmla="*/ 40 w 53"/>
                  <a:gd name="T27" fmla="*/ 8 h 52"/>
                  <a:gd name="T28" fmla="*/ 45 w 53"/>
                  <a:gd name="T29" fmla="*/ 10 h 52"/>
                  <a:gd name="T30" fmla="*/ 53 w 53"/>
                  <a:gd name="T31" fmla="*/ 14 h 52"/>
                  <a:gd name="T32" fmla="*/ 49 w 53"/>
                  <a:gd name="T33" fmla="*/ 23 h 52"/>
                  <a:gd name="T34" fmla="*/ 48 w 53"/>
                  <a:gd name="T35" fmla="*/ 33 h 52"/>
                  <a:gd name="T36" fmla="*/ 48 w 53"/>
                  <a:gd name="T37" fmla="*/ 38 h 52"/>
                  <a:gd name="T38" fmla="*/ 49 w 53"/>
                  <a:gd name="T39" fmla="*/ 41 h 52"/>
                  <a:gd name="T40" fmla="*/ 46 w 53"/>
                  <a:gd name="T41" fmla="*/ 48 h 52"/>
                  <a:gd name="T42" fmla="*/ 34 w 53"/>
                  <a:gd name="T43" fmla="*/ 48 h 52"/>
                  <a:gd name="T44" fmla="*/ 32 w 53"/>
                  <a:gd name="T45" fmla="*/ 52 h 52"/>
                  <a:gd name="T46" fmla="*/ 31 w 53"/>
                  <a:gd name="T47" fmla="*/ 50 h 52"/>
                  <a:gd name="T48" fmla="*/ 42 w 53"/>
                  <a:gd name="T49" fmla="*/ 46 h 52"/>
                  <a:gd name="T50" fmla="*/ 46 w 53"/>
                  <a:gd name="T51" fmla="*/ 45 h 52"/>
                  <a:gd name="T52" fmla="*/ 48 w 53"/>
                  <a:gd name="T53" fmla="*/ 43 h 52"/>
                  <a:gd name="T54" fmla="*/ 46 w 53"/>
                  <a:gd name="T55" fmla="*/ 38 h 52"/>
                  <a:gd name="T56" fmla="*/ 46 w 53"/>
                  <a:gd name="T57" fmla="*/ 34 h 52"/>
                  <a:gd name="T58" fmla="*/ 43 w 53"/>
                  <a:gd name="T59" fmla="*/ 33 h 52"/>
                  <a:gd name="T60" fmla="*/ 49 w 53"/>
                  <a:gd name="T61" fmla="*/ 17 h 52"/>
                  <a:gd name="T62" fmla="*/ 44 w 53"/>
                  <a:gd name="T63" fmla="*/ 13 h 52"/>
                  <a:gd name="T64" fmla="*/ 39 w 53"/>
                  <a:gd name="T65" fmla="*/ 10 h 52"/>
                  <a:gd name="T66" fmla="*/ 30 w 53"/>
                  <a:gd name="T67" fmla="*/ 3 h 52"/>
                  <a:gd name="T68" fmla="*/ 24 w 53"/>
                  <a:gd name="T69" fmla="*/ 10 h 52"/>
                  <a:gd name="T70" fmla="*/ 22 w 53"/>
                  <a:gd name="T71" fmla="*/ 13 h 52"/>
                  <a:gd name="T72" fmla="*/ 14 w 53"/>
                  <a:gd name="T73" fmla="*/ 12 h 52"/>
                  <a:gd name="T74" fmla="*/ 14 w 53"/>
                  <a:gd name="T75" fmla="*/ 18 h 52"/>
                  <a:gd name="T76" fmla="*/ 4 w 53"/>
                  <a:gd name="T77" fmla="*/ 19 h 52"/>
                  <a:gd name="T78" fmla="*/ 4 w 53"/>
                  <a:gd name="T79" fmla="*/ 20 h 52"/>
                  <a:gd name="T80" fmla="*/ 13 w 53"/>
                  <a:gd name="T81" fmla="*/ 26 h 52"/>
                  <a:gd name="T82" fmla="*/ 17 w 53"/>
                  <a:gd name="T83" fmla="*/ 32 h 52"/>
                  <a:gd name="T84" fmla="*/ 17 w 53"/>
                  <a:gd name="T85" fmla="*/ 36 h 52"/>
                  <a:gd name="T86" fmla="*/ 22 w 53"/>
                  <a:gd name="T87" fmla="*/ 49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3" h="52">
                    <a:moveTo>
                      <a:pt x="32" y="52"/>
                    </a:moveTo>
                    <a:cubicBezTo>
                      <a:pt x="31" y="52"/>
                      <a:pt x="29" y="52"/>
                      <a:pt x="28" y="52"/>
                    </a:cubicBezTo>
                    <a:cubicBezTo>
                      <a:pt x="26" y="51"/>
                      <a:pt x="24" y="51"/>
                      <a:pt x="23" y="51"/>
                    </a:cubicBezTo>
                    <a:cubicBezTo>
                      <a:pt x="22" y="51"/>
                      <a:pt x="22" y="51"/>
                      <a:pt x="21" y="51"/>
                    </a:cubicBezTo>
                    <a:cubicBezTo>
                      <a:pt x="18" y="51"/>
                      <a:pt x="16" y="49"/>
                      <a:pt x="13" y="48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5" y="44"/>
                      <a:pt x="15" y="41"/>
                      <a:pt x="15" y="38"/>
                    </a:cubicBezTo>
                    <a:cubicBezTo>
                      <a:pt x="15" y="36"/>
                      <a:pt x="15" y="35"/>
                      <a:pt x="15" y="34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6" y="33"/>
                      <a:pt x="15" y="33"/>
                      <a:pt x="15" y="33"/>
                    </a:cubicBezTo>
                    <a:cubicBezTo>
                      <a:pt x="15" y="32"/>
                      <a:pt x="15" y="31"/>
                      <a:pt x="15" y="31"/>
                    </a:cubicBezTo>
                    <a:cubicBezTo>
                      <a:pt x="15" y="30"/>
                      <a:pt x="14" y="30"/>
                      <a:pt x="13" y="29"/>
                    </a:cubicBezTo>
                    <a:cubicBezTo>
                      <a:pt x="12" y="29"/>
                      <a:pt x="11" y="28"/>
                      <a:pt x="11" y="25"/>
                    </a:cubicBezTo>
                    <a:cubicBezTo>
                      <a:pt x="7" y="24"/>
                      <a:pt x="2" y="22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6"/>
                      <a:pt x="3" y="15"/>
                      <a:pt x="6" y="15"/>
                    </a:cubicBezTo>
                    <a:cubicBezTo>
                      <a:pt x="8" y="15"/>
                      <a:pt x="10" y="15"/>
                      <a:pt x="11" y="16"/>
                    </a:cubicBezTo>
                    <a:cubicBezTo>
                      <a:pt x="12" y="16"/>
                      <a:pt x="13" y="16"/>
                      <a:pt x="13" y="16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4"/>
                      <a:pt x="12" y="12"/>
                      <a:pt x="12" y="10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9"/>
                      <a:pt x="16" y="10"/>
                      <a:pt x="16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7" y="11"/>
                      <a:pt x="19" y="11"/>
                      <a:pt x="20" y="11"/>
                    </a:cubicBezTo>
                    <a:cubicBezTo>
                      <a:pt x="21" y="9"/>
                      <a:pt x="22" y="8"/>
                      <a:pt x="24" y="8"/>
                    </a:cubicBezTo>
                    <a:cubicBezTo>
                      <a:pt x="25" y="8"/>
                      <a:pt x="25" y="7"/>
                      <a:pt x="26" y="7"/>
                    </a:cubicBezTo>
                    <a:cubicBezTo>
                      <a:pt x="27" y="5"/>
                      <a:pt x="27" y="5"/>
                      <a:pt x="27" y="4"/>
                    </a:cubicBezTo>
                    <a:cubicBezTo>
                      <a:pt x="27" y="2"/>
                      <a:pt x="27" y="2"/>
                      <a:pt x="31" y="1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2"/>
                      <a:pt x="32" y="3"/>
                      <a:pt x="33" y="4"/>
                    </a:cubicBezTo>
                    <a:cubicBezTo>
                      <a:pt x="34" y="5"/>
                      <a:pt x="37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9"/>
                      <a:pt x="40" y="9"/>
                    </a:cubicBezTo>
                    <a:cubicBezTo>
                      <a:pt x="40" y="9"/>
                      <a:pt x="41" y="10"/>
                      <a:pt x="42" y="10"/>
                    </a:cubicBezTo>
                    <a:cubicBezTo>
                      <a:pt x="43" y="10"/>
                      <a:pt x="44" y="10"/>
                      <a:pt x="45" y="10"/>
                    </a:cubicBezTo>
                    <a:cubicBezTo>
                      <a:pt x="45" y="10"/>
                      <a:pt x="46" y="11"/>
                      <a:pt x="46" y="11"/>
                    </a:cubicBezTo>
                    <a:cubicBezTo>
                      <a:pt x="46" y="12"/>
                      <a:pt x="47" y="12"/>
                      <a:pt x="47" y="12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2" y="15"/>
                      <a:pt x="52" y="15"/>
                      <a:pt x="52" y="15"/>
                    </a:cubicBezTo>
                    <a:cubicBezTo>
                      <a:pt x="52" y="15"/>
                      <a:pt x="52" y="16"/>
                      <a:pt x="51" y="18"/>
                    </a:cubicBezTo>
                    <a:cubicBezTo>
                      <a:pt x="50" y="23"/>
                      <a:pt x="50" y="23"/>
                      <a:pt x="49" y="23"/>
                    </a:cubicBezTo>
                    <a:cubicBezTo>
                      <a:pt x="47" y="24"/>
                      <a:pt x="45" y="26"/>
                      <a:pt x="45" y="29"/>
                    </a:cubicBezTo>
                    <a:cubicBezTo>
                      <a:pt x="45" y="28"/>
                      <a:pt x="45" y="28"/>
                      <a:pt x="45" y="28"/>
                    </a:cubicBezTo>
                    <a:cubicBezTo>
                      <a:pt x="47" y="28"/>
                      <a:pt x="48" y="31"/>
                      <a:pt x="48" y="33"/>
                    </a:cubicBezTo>
                    <a:cubicBezTo>
                      <a:pt x="48" y="34"/>
                      <a:pt x="48" y="35"/>
                      <a:pt x="48" y="35"/>
                    </a:cubicBezTo>
                    <a:cubicBezTo>
                      <a:pt x="49" y="36"/>
                      <a:pt x="48" y="37"/>
                      <a:pt x="48" y="37"/>
                    </a:cubicBezTo>
                    <a:cubicBezTo>
                      <a:pt x="48" y="37"/>
                      <a:pt x="48" y="38"/>
                      <a:pt x="48" y="38"/>
                    </a:cubicBezTo>
                    <a:cubicBezTo>
                      <a:pt x="48" y="39"/>
                      <a:pt x="48" y="39"/>
                      <a:pt x="48" y="40"/>
                    </a:cubicBezTo>
                    <a:cubicBezTo>
                      <a:pt x="48" y="41"/>
                      <a:pt x="48" y="41"/>
                      <a:pt x="48" y="41"/>
                    </a:cubicBezTo>
                    <a:cubicBezTo>
                      <a:pt x="49" y="41"/>
                      <a:pt x="49" y="41"/>
                      <a:pt x="49" y="41"/>
                    </a:cubicBezTo>
                    <a:cubicBezTo>
                      <a:pt x="50" y="41"/>
                      <a:pt x="50" y="41"/>
                      <a:pt x="50" y="43"/>
                    </a:cubicBezTo>
                    <a:cubicBezTo>
                      <a:pt x="51" y="45"/>
                      <a:pt x="48" y="46"/>
                      <a:pt x="47" y="47"/>
                    </a:cubicBezTo>
                    <a:cubicBezTo>
                      <a:pt x="46" y="47"/>
                      <a:pt x="46" y="48"/>
                      <a:pt x="46" y="48"/>
                    </a:cubicBezTo>
                    <a:cubicBezTo>
                      <a:pt x="44" y="49"/>
                      <a:pt x="43" y="48"/>
                      <a:pt x="41" y="48"/>
                    </a:cubicBezTo>
                    <a:cubicBezTo>
                      <a:pt x="41" y="47"/>
                      <a:pt x="40" y="47"/>
                      <a:pt x="39" y="47"/>
                    </a:cubicBezTo>
                    <a:cubicBezTo>
                      <a:pt x="37" y="46"/>
                      <a:pt x="35" y="47"/>
                      <a:pt x="34" y="48"/>
                    </a:cubicBezTo>
                    <a:cubicBezTo>
                      <a:pt x="33" y="49"/>
                      <a:pt x="33" y="50"/>
                      <a:pt x="33" y="51"/>
                    </a:cubicBezTo>
                    <a:cubicBezTo>
                      <a:pt x="34" y="52"/>
                      <a:pt x="34" y="52"/>
                      <a:pt x="34" y="52"/>
                    </a:cubicBezTo>
                    <a:lnTo>
                      <a:pt x="32" y="52"/>
                    </a:lnTo>
                    <a:close/>
                    <a:moveTo>
                      <a:pt x="24" y="49"/>
                    </a:moveTo>
                    <a:cubicBezTo>
                      <a:pt x="25" y="49"/>
                      <a:pt x="27" y="49"/>
                      <a:pt x="28" y="50"/>
                    </a:cubicBezTo>
                    <a:cubicBezTo>
                      <a:pt x="29" y="50"/>
                      <a:pt x="30" y="50"/>
                      <a:pt x="31" y="50"/>
                    </a:cubicBezTo>
                    <a:cubicBezTo>
                      <a:pt x="31" y="49"/>
                      <a:pt x="32" y="47"/>
                      <a:pt x="32" y="47"/>
                    </a:cubicBezTo>
                    <a:cubicBezTo>
                      <a:pt x="34" y="45"/>
                      <a:pt x="37" y="44"/>
                      <a:pt x="40" y="45"/>
                    </a:cubicBezTo>
                    <a:cubicBezTo>
                      <a:pt x="41" y="45"/>
                      <a:pt x="41" y="46"/>
                      <a:pt x="42" y="46"/>
                    </a:cubicBezTo>
                    <a:cubicBezTo>
                      <a:pt x="43" y="46"/>
                      <a:pt x="43" y="47"/>
                      <a:pt x="44" y="47"/>
                    </a:cubicBezTo>
                    <a:cubicBezTo>
                      <a:pt x="44" y="47"/>
                      <a:pt x="44" y="47"/>
                      <a:pt x="45" y="46"/>
                    </a:cubicBezTo>
                    <a:cubicBezTo>
                      <a:pt x="45" y="46"/>
                      <a:pt x="45" y="46"/>
                      <a:pt x="46" y="45"/>
                    </a:cubicBezTo>
                    <a:cubicBezTo>
                      <a:pt x="47" y="45"/>
                      <a:pt x="48" y="44"/>
                      <a:pt x="48" y="43"/>
                    </a:cubicBezTo>
                    <a:cubicBezTo>
                      <a:pt x="48" y="43"/>
                      <a:pt x="48" y="43"/>
                      <a:pt x="48" y="43"/>
                    </a:cubicBezTo>
                    <a:cubicBezTo>
                      <a:pt x="48" y="43"/>
                      <a:pt x="48" y="43"/>
                      <a:pt x="48" y="43"/>
                    </a:cubicBezTo>
                    <a:cubicBezTo>
                      <a:pt x="47" y="43"/>
                      <a:pt x="47" y="42"/>
                      <a:pt x="46" y="41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46" y="40"/>
                      <a:pt x="46" y="39"/>
                      <a:pt x="46" y="38"/>
                    </a:cubicBezTo>
                    <a:cubicBezTo>
                      <a:pt x="46" y="38"/>
                      <a:pt x="46" y="37"/>
                      <a:pt x="46" y="37"/>
                    </a:cubicBezTo>
                    <a:cubicBezTo>
                      <a:pt x="46" y="36"/>
                      <a:pt x="46" y="36"/>
                      <a:pt x="46" y="36"/>
                    </a:cubicBezTo>
                    <a:cubicBezTo>
                      <a:pt x="46" y="35"/>
                      <a:pt x="46" y="35"/>
                      <a:pt x="46" y="34"/>
                    </a:cubicBezTo>
                    <a:cubicBezTo>
                      <a:pt x="46" y="33"/>
                      <a:pt x="46" y="31"/>
                      <a:pt x="45" y="30"/>
                    </a:cubicBezTo>
                    <a:cubicBezTo>
                      <a:pt x="45" y="31"/>
                      <a:pt x="45" y="31"/>
                      <a:pt x="44" y="32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3" y="31"/>
                      <a:pt x="43" y="31"/>
                      <a:pt x="43" y="31"/>
                    </a:cubicBezTo>
                    <a:cubicBezTo>
                      <a:pt x="42" y="28"/>
                      <a:pt x="45" y="23"/>
                      <a:pt x="48" y="22"/>
                    </a:cubicBezTo>
                    <a:cubicBezTo>
                      <a:pt x="48" y="21"/>
                      <a:pt x="49" y="19"/>
                      <a:pt x="49" y="17"/>
                    </a:cubicBezTo>
                    <a:cubicBezTo>
                      <a:pt x="50" y="16"/>
                      <a:pt x="50" y="16"/>
                      <a:pt x="50" y="15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5" y="14"/>
                      <a:pt x="45" y="13"/>
                      <a:pt x="44" y="13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3" y="12"/>
                      <a:pt x="43" y="12"/>
                      <a:pt x="42" y="12"/>
                    </a:cubicBezTo>
                    <a:cubicBezTo>
                      <a:pt x="41" y="11"/>
                      <a:pt x="39" y="11"/>
                      <a:pt x="39" y="10"/>
                    </a:cubicBezTo>
                    <a:cubicBezTo>
                      <a:pt x="38" y="10"/>
                      <a:pt x="38" y="9"/>
                      <a:pt x="38" y="9"/>
                    </a:cubicBezTo>
                    <a:cubicBezTo>
                      <a:pt x="36" y="9"/>
                      <a:pt x="33" y="7"/>
                      <a:pt x="31" y="5"/>
                    </a:cubicBezTo>
                    <a:cubicBezTo>
                      <a:pt x="31" y="4"/>
                      <a:pt x="30" y="4"/>
                      <a:pt x="30" y="3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5"/>
                      <a:pt x="28" y="6"/>
                      <a:pt x="27" y="8"/>
                    </a:cubicBezTo>
                    <a:cubicBezTo>
                      <a:pt x="27" y="9"/>
                      <a:pt x="25" y="9"/>
                      <a:pt x="24" y="10"/>
                    </a:cubicBezTo>
                    <a:cubicBezTo>
                      <a:pt x="23" y="10"/>
                      <a:pt x="23" y="10"/>
                      <a:pt x="22" y="11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3"/>
                      <a:pt x="21" y="13"/>
                      <a:pt x="20" y="13"/>
                    </a:cubicBezTo>
                    <a:cubicBezTo>
                      <a:pt x="19" y="13"/>
                      <a:pt x="17" y="13"/>
                      <a:pt x="16" y="13"/>
                    </a:cubicBezTo>
                    <a:cubicBezTo>
                      <a:pt x="15" y="13"/>
                      <a:pt x="15" y="12"/>
                      <a:pt x="14" y="12"/>
                    </a:cubicBezTo>
                    <a:cubicBezTo>
                      <a:pt x="15" y="13"/>
                      <a:pt x="15" y="14"/>
                      <a:pt x="15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8"/>
                      <a:pt x="12" y="18"/>
                      <a:pt x="11" y="17"/>
                    </a:cubicBezTo>
                    <a:cubicBezTo>
                      <a:pt x="9" y="17"/>
                      <a:pt x="6" y="17"/>
                      <a:pt x="5" y="17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19"/>
                      <a:pt x="4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7" y="22"/>
                      <a:pt x="12" y="24"/>
                      <a:pt x="13" y="24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7"/>
                      <a:pt x="14" y="27"/>
                      <a:pt x="14" y="28"/>
                    </a:cubicBezTo>
                    <a:cubicBezTo>
                      <a:pt x="15" y="28"/>
                      <a:pt x="16" y="29"/>
                      <a:pt x="17" y="30"/>
                    </a:cubicBezTo>
                    <a:cubicBezTo>
                      <a:pt x="17" y="31"/>
                      <a:pt x="17" y="32"/>
                      <a:pt x="17" y="32"/>
                    </a:cubicBezTo>
                    <a:cubicBezTo>
                      <a:pt x="17" y="33"/>
                      <a:pt x="18" y="34"/>
                      <a:pt x="18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7"/>
                      <a:pt x="17" y="37"/>
                      <a:pt x="17" y="38"/>
                    </a:cubicBezTo>
                    <a:cubicBezTo>
                      <a:pt x="17" y="41"/>
                      <a:pt x="17" y="44"/>
                      <a:pt x="15" y="46"/>
                    </a:cubicBezTo>
                    <a:cubicBezTo>
                      <a:pt x="17" y="48"/>
                      <a:pt x="20" y="50"/>
                      <a:pt x="22" y="49"/>
                    </a:cubicBezTo>
                    <a:cubicBezTo>
                      <a:pt x="23" y="49"/>
                      <a:pt x="23" y="49"/>
                      <a:pt x="24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4" name="Freeform 415"/>
              <p:cNvSpPr/>
              <p:nvPr/>
            </p:nvSpPr>
            <p:spPr bwMode="auto">
              <a:xfrm>
                <a:off x="2907" y="1517"/>
                <a:ext cx="7" cy="15"/>
              </a:xfrm>
              <a:custGeom>
                <a:avLst/>
                <a:gdLst>
                  <a:gd name="T0" fmla="*/ 3 w 4"/>
                  <a:gd name="T1" fmla="*/ 0 h 9"/>
                  <a:gd name="T2" fmla="*/ 3 w 4"/>
                  <a:gd name="T3" fmla="*/ 9 h 9"/>
                  <a:gd name="T4" fmla="*/ 0 w 4"/>
                  <a:gd name="T5" fmla="*/ 3 h 9"/>
                  <a:gd name="T6" fmla="*/ 3 w 4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9">
                    <a:moveTo>
                      <a:pt x="3" y="0"/>
                    </a:moveTo>
                    <a:cubicBezTo>
                      <a:pt x="4" y="4"/>
                      <a:pt x="4" y="5"/>
                      <a:pt x="3" y="9"/>
                    </a:cubicBezTo>
                    <a:cubicBezTo>
                      <a:pt x="2" y="8"/>
                      <a:pt x="0" y="5"/>
                      <a:pt x="0" y="3"/>
                    </a:cubicBezTo>
                    <a:cubicBezTo>
                      <a:pt x="1" y="1"/>
                      <a:pt x="3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5" name="Freeform 416"/>
              <p:cNvSpPr>
                <a:spLocks noEditPoints="1"/>
              </p:cNvSpPr>
              <p:nvPr/>
            </p:nvSpPr>
            <p:spPr bwMode="auto">
              <a:xfrm>
                <a:off x="2905" y="1507"/>
                <a:ext cx="11" cy="27"/>
              </a:xfrm>
              <a:custGeom>
                <a:avLst/>
                <a:gdLst>
                  <a:gd name="T0" fmla="*/ 5 w 6"/>
                  <a:gd name="T1" fmla="*/ 16 h 16"/>
                  <a:gd name="T2" fmla="*/ 4 w 6"/>
                  <a:gd name="T3" fmla="*/ 16 h 16"/>
                  <a:gd name="T4" fmla="*/ 1 w 6"/>
                  <a:gd name="T5" fmla="*/ 9 h 16"/>
                  <a:gd name="T6" fmla="*/ 3 w 6"/>
                  <a:gd name="T7" fmla="*/ 7 h 16"/>
                  <a:gd name="T8" fmla="*/ 3 w 6"/>
                  <a:gd name="T9" fmla="*/ 6 h 16"/>
                  <a:gd name="T10" fmla="*/ 4 w 6"/>
                  <a:gd name="T11" fmla="*/ 0 h 16"/>
                  <a:gd name="T12" fmla="*/ 5 w 6"/>
                  <a:gd name="T13" fmla="*/ 6 h 16"/>
                  <a:gd name="T14" fmla="*/ 5 w 6"/>
                  <a:gd name="T15" fmla="*/ 15 h 16"/>
                  <a:gd name="T16" fmla="*/ 5 w 6"/>
                  <a:gd name="T17" fmla="*/ 16 h 16"/>
                  <a:gd name="T18" fmla="*/ 4 w 6"/>
                  <a:gd name="T19" fmla="*/ 8 h 16"/>
                  <a:gd name="T20" fmla="*/ 3 w 6"/>
                  <a:gd name="T21" fmla="*/ 9 h 16"/>
                  <a:gd name="T22" fmla="*/ 2 w 6"/>
                  <a:gd name="T23" fmla="*/ 9 h 16"/>
                  <a:gd name="T24" fmla="*/ 4 w 6"/>
                  <a:gd name="T25" fmla="*/ 13 h 16"/>
                  <a:gd name="T26" fmla="*/ 4 w 6"/>
                  <a:gd name="T27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" h="16">
                    <a:moveTo>
                      <a:pt x="5" y="16"/>
                    </a:moveTo>
                    <a:cubicBezTo>
                      <a:pt x="4" y="16"/>
                      <a:pt x="4" y="16"/>
                      <a:pt x="4" y="16"/>
                    </a:cubicBezTo>
                    <a:cubicBezTo>
                      <a:pt x="2" y="14"/>
                      <a:pt x="0" y="11"/>
                      <a:pt x="1" y="9"/>
                    </a:cubicBezTo>
                    <a:cubicBezTo>
                      <a:pt x="1" y="7"/>
                      <a:pt x="2" y="7"/>
                      <a:pt x="3" y="7"/>
                    </a:cubicBezTo>
                    <a:cubicBezTo>
                      <a:pt x="3" y="7"/>
                      <a:pt x="3" y="7"/>
                      <a:pt x="3" y="6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10"/>
                      <a:pt x="6" y="11"/>
                      <a:pt x="5" y="15"/>
                    </a:cubicBezTo>
                    <a:lnTo>
                      <a:pt x="5" y="16"/>
                    </a:lnTo>
                    <a:close/>
                    <a:moveTo>
                      <a:pt x="4" y="8"/>
                    </a:moveTo>
                    <a:cubicBezTo>
                      <a:pt x="4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2" y="9"/>
                    </a:cubicBezTo>
                    <a:cubicBezTo>
                      <a:pt x="2" y="10"/>
                      <a:pt x="3" y="12"/>
                      <a:pt x="4" y="13"/>
                    </a:cubicBezTo>
                    <a:cubicBezTo>
                      <a:pt x="4" y="11"/>
                      <a:pt x="4" y="10"/>
                      <a:pt x="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6" name="Freeform 417"/>
              <p:cNvSpPr/>
              <p:nvPr/>
            </p:nvSpPr>
            <p:spPr bwMode="auto">
              <a:xfrm>
                <a:off x="3259" y="1555"/>
                <a:ext cx="98" cy="77"/>
              </a:xfrm>
              <a:custGeom>
                <a:avLst/>
                <a:gdLst>
                  <a:gd name="T0" fmla="*/ 24 w 57"/>
                  <a:gd name="T1" fmla="*/ 7 h 45"/>
                  <a:gd name="T2" fmla="*/ 30 w 57"/>
                  <a:gd name="T3" fmla="*/ 9 h 45"/>
                  <a:gd name="T4" fmla="*/ 35 w 57"/>
                  <a:gd name="T5" fmla="*/ 9 h 45"/>
                  <a:gd name="T6" fmla="*/ 36 w 57"/>
                  <a:gd name="T7" fmla="*/ 6 h 45"/>
                  <a:gd name="T8" fmla="*/ 42 w 57"/>
                  <a:gd name="T9" fmla="*/ 2 h 45"/>
                  <a:gd name="T10" fmla="*/ 44 w 57"/>
                  <a:gd name="T11" fmla="*/ 11 h 45"/>
                  <a:gd name="T12" fmla="*/ 57 w 57"/>
                  <a:gd name="T13" fmla="*/ 7 h 45"/>
                  <a:gd name="T14" fmla="*/ 55 w 57"/>
                  <a:gd name="T15" fmla="*/ 9 h 45"/>
                  <a:gd name="T16" fmla="*/ 56 w 57"/>
                  <a:gd name="T17" fmla="*/ 9 h 45"/>
                  <a:gd name="T18" fmla="*/ 42 w 57"/>
                  <a:gd name="T19" fmla="*/ 14 h 45"/>
                  <a:gd name="T20" fmla="*/ 44 w 57"/>
                  <a:gd name="T21" fmla="*/ 17 h 45"/>
                  <a:gd name="T22" fmla="*/ 42 w 57"/>
                  <a:gd name="T23" fmla="*/ 21 h 45"/>
                  <a:gd name="T24" fmla="*/ 37 w 57"/>
                  <a:gd name="T25" fmla="*/ 23 h 45"/>
                  <a:gd name="T26" fmla="*/ 39 w 57"/>
                  <a:gd name="T27" fmla="*/ 26 h 45"/>
                  <a:gd name="T28" fmla="*/ 35 w 57"/>
                  <a:gd name="T29" fmla="*/ 28 h 45"/>
                  <a:gd name="T30" fmla="*/ 35 w 57"/>
                  <a:gd name="T31" fmla="*/ 33 h 45"/>
                  <a:gd name="T32" fmla="*/ 29 w 57"/>
                  <a:gd name="T33" fmla="*/ 36 h 45"/>
                  <a:gd name="T34" fmla="*/ 23 w 57"/>
                  <a:gd name="T35" fmla="*/ 40 h 45"/>
                  <a:gd name="T36" fmla="*/ 18 w 57"/>
                  <a:gd name="T37" fmla="*/ 44 h 45"/>
                  <a:gd name="T38" fmla="*/ 2 w 57"/>
                  <a:gd name="T39" fmla="*/ 43 h 45"/>
                  <a:gd name="T40" fmla="*/ 5 w 57"/>
                  <a:gd name="T41" fmla="*/ 36 h 45"/>
                  <a:gd name="T42" fmla="*/ 1 w 57"/>
                  <a:gd name="T43" fmla="*/ 34 h 45"/>
                  <a:gd name="T44" fmla="*/ 0 w 57"/>
                  <a:gd name="T45" fmla="*/ 29 h 45"/>
                  <a:gd name="T46" fmla="*/ 1 w 57"/>
                  <a:gd name="T47" fmla="*/ 25 h 45"/>
                  <a:gd name="T48" fmla="*/ 0 w 57"/>
                  <a:gd name="T49" fmla="*/ 23 h 45"/>
                  <a:gd name="T50" fmla="*/ 3 w 57"/>
                  <a:gd name="T51" fmla="*/ 19 h 45"/>
                  <a:gd name="T52" fmla="*/ 3 w 57"/>
                  <a:gd name="T53" fmla="*/ 15 h 45"/>
                  <a:gd name="T54" fmla="*/ 11 w 57"/>
                  <a:gd name="T55" fmla="*/ 15 h 45"/>
                  <a:gd name="T56" fmla="*/ 17 w 57"/>
                  <a:gd name="T57" fmla="*/ 9 h 45"/>
                  <a:gd name="T58" fmla="*/ 24 w 57"/>
                  <a:gd name="T59" fmla="*/ 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7" h="45">
                    <a:moveTo>
                      <a:pt x="24" y="7"/>
                    </a:moveTo>
                    <a:cubicBezTo>
                      <a:pt x="26" y="7"/>
                      <a:pt x="28" y="7"/>
                      <a:pt x="30" y="9"/>
                    </a:cubicBezTo>
                    <a:cubicBezTo>
                      <a:pt x="31" y="10"/>
                      <a:pt x="33" y="6"/>
                      <a:pt x="35" y="9"/>
                    </a:cubicBezTo>
                    <a:cubicBezTo>
                      <a:pt x="35" y="8"/>
                      <a:pt x="36" y="7"/>
                      <a:pt x="36" y="6"/>
                    </a:cubicBezTo>
                    <a:cubicBezTo>
                      <a:pt x="40" y="8"/>
                      <a:pt x="39" y="0"/>
                      <a:pt x="42" y="2"/>
                    </a:cubicBezTo>
                    <a:cubicBezTo>
                      <a:pt x="44" y="4"/>
                      <a:pt x="42" y="8"/>
                      <a:pt x="44" y="11"/>
                    </a:cubicBezTo>
                    <a:cubicBezTo>
                      <a:pt x="50" y="8"/>
                      <a:pt x="51" y="7"/>
                      <a:pt x="57" y="7"/>
                    </a:cubicBezTo>
                    <a:cubicBezTo>
                      <a:pt x="56" y="8"/>
                      <a:pt x="56" y="8"/>
                      <a:pt x="55" y="9"/>
                    </a:cubicBezTo>
                    <a:cubicBezTo>
                      <a:pt x="55" y="9"/>
                      <a:pt x="56" y="9"/>
                      <a:pt x="56" y="9"/>
                    </a:cubicBezTo>
                    <a:cubicBezTo>
                      <a:pt x="53" y="10"/>
                      <a:pt x="43" y="10"/>
                      <a:pt x="42" y="14"/>
                    </a:cubicBezTo>
                    <a:cubicBezTo>
                      <a:pt x="42" y="14"/>
                      <a:pt x="44" y="16"/>
                      <a:pt x="44" y="17"/>
                    </a:cubicBezTo>
                    <a:cubicBezTo>
                      <a:pt x="44" y="18"/>
                      <a:pt x="43" y="19"/>
                      <a:pt x="42" y="21"/>
                    </a:cubicBezTo>
                    <a:cubicBezTo>
                      <a:pt x="40" y="23"/>
                      <a:pt x="42" y="23"/>
                      <a:pt x="37" y="23"/>
                    </a:cubicBezTo>
                    <a:cubicBezTo>
                      <a:pt x="38" y="24"/>
                      <a:pt x="38" y="26"/>
                      <a:pt x="39" y="26"/>
                    </a:cubicBezTo>
                    <a:cubicBezTo>
                      <a:pt x="38" y="27"/>
                      <a:pt x="36" y="27"/>
                      <a:pt x="35" y="28"/>
                    </a:cubicBezTo>
                    <a:cubicBezTo>
                      <a:pt x="35" y="29"/>
                      <a:pt x="35" y="33"/>
                      <a:pt x="35" y="33"/>
                    </a:cubicBezTo>
                    <a:cubicBezTo>
                      <a:pt x="34" y="35"/>
                      <a:pt x="28" y="33"/>
                      <a:pt x="29" y="36"/>
                    </a:cubicBezTo>
                    <a:cubicBezTo>
                      <a:pt x="26" y="36"/>
                      <a:pt x="24" y="36"/>
                      <a:pt x="23" y="40"/>
                    </a:cubicBezTo>
                    <a:cubicBezTo>
                      <a:pt x="23" y="43"/>
                      <a:pt x="22" y="43"/>
                      <a:pt x="18" y="44"/>
                    </a:cubicBezTo>
                    <a:cubicBezTo>
                      <a:pt x="13" y="45"/>
                      <a:pt x="7" y="45"/>
                      <a:pt x="2" y="43"/>
                    </a:cubicBezTo>
                    <a:cubicBezTo>
                      <a:pt x="3" y="41"/>
                      <a:pt x="6" y="38"/>
                      <a:pt x="5" y="36"/>
                    </a:cubicBezTo>
                    <a:cubicBezTo>
                      <a:pt x="4" y="35"/>
                      <a:pt x="2" y="35"/>
                      <a:pt x="1" y="34"/>
                    </a:cubicBezTo>
                    <a:cubicBezTo>
                      <a:pt x="0" y="33"/>
                      <a:pt x="1" y="30"/>
                      <a:pt x="0" y="29"/>
                    </a:cubicBezTo>
                    <a:cubicBezTo>
                      <a:pt x="0" y="27"/>
                      <a:pt x="2" y="26"/>
                      <a:pt x="1" y="25"/>
                    </a:cubicBezTo>
                    <a:cubicBezTo>
                      <a:pt x="0" y="25"/>
                      <a:pt x="0" y="24"/>
                      <a:pt x="0" y="23"/>
                    </a:cubicBezTo>
                    <a:cubicBezTo>
                      <a:pt x="0" y="23"/>
                      <a:pt x="2" y="20"/>
                      <a:pt x="3" y="19"/>
                    </a:cubicBezTo>
                    <a:cubicBezTo>
                      <a:pt x="3" y="18"/>
                      <a:pt x="3" y="16"/>
                      <a:pt x="3" y="15"/>
                    </a:cubicBezTo>
                    <a:cubicBezTo>
                      <a:pt x="3" y="18"/>
                      <a:pt x="13" y="18"/>
                      <a:pt x="11" y="15"/>
                    </a:cubicBezTo>
                    <a:cubicBezTo>
                      <a:pt x="14" y="13"/>
                      <a:pt x="16" y="13"/>
                      <a:pt x="17" y="9"/>
                    </a:cubicBezTo>
                    <a:cubicBezTo>
                      <a:pt x="18" y="7"/>
                      <a:pt x="22" y="6"/>
                      <a:pt x="24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7" name="Freeform 418"/>
              <p:cNvSpPr>
                <a:spLocks noEditPoints="1"/>
              </p:cNvSpPr>
              <p:nvPr/>
            </p:nvSpPr>
            <p:spPr bwMode="auto">
              <a:xfrm>
                <a:off x="3257" y="1557"/>
                <a:ext cx="103" cy="77"/>
              </a:xfrm>
              <a:custGeom>
                <a:avLst/>
                <a:gdLst>
                  <a:gd name="T0" fmla="*/ 1 w 60"/>
                  <a:gd name="T1" fmla="*/ 42 h 45"/>
                  <a:gd name="T2" fmla="*/ 5 w 60"/>
                  <a:gd name="T3" fmla="*/ 36 h 45"/>
                  <a:gd name="T4" fmla="*/ 1 w 60"/>
                  <a:gd name="T5" fmla="*/ 29 h 45"/>
                  <a:gd name="T6" fmla="*/ 1 w 60"/>
                  <a:gd name="T7" fmla="*/ 25 h 45"/>
                  <a:gd name="T8" fmla="*/ 3 w 60"/>
                  <a:gd name="T9" fmla="*/ 18 h 45"/>
                  <a:gd name="T10" fmla="*/ 5 w 60"/>
                  <a:gd name="T11" fmla="*/ 14 h 45"/>
                  <a:gd name="T12" fmla="*/ 11 w 60"/>
                  <a:gd name="T13" fmla="*/ 15 h 45"/>
                  <a:gd name="T14" fmla="*/ 11 w 60"/>
                  <a:gd name="T15" fmla="*/ 13 h 45"/>
                  <a:gd name="T16" fmla="*/ 26 w 60"/>
                  <a:gd name="T17" fmla="*/ 5 h 45"/>
                  <a:gd name="T18" fmla="*/ 32 w 60"/>
                  <a:gd name="T19" fmla="*/ 7 h 45"/>
                  <a:gd name="T20" fmla="*/ 36 w 60"/>
                  <a:gd name="T21" fmla="*/ 5 h 45"/>
                  <a:gd name="T22" fmla="*/ 38 w 60"/>
                  <a:gd name="T23" fmla="*/ 4 h 45"/>
                  <a:gd name="T24" fmla="*/ 44 w 60"/>
                  <a:gd name="T25" fmla="*/ 0 h 45"/>
                  <a:gd name="T26" fmla="*/ 58 w 60"/>
                  <a:gd name="T27" fmla="*/ 5 h 45"/>
                  <a:gd name="T28" fmla="*/ 58 w 60"/>
                  <a:gd name="T29" fmla="*/ 7 h 45"/>
                  <a:gd name="T30" fmla="*/ 54 w 60"/>
                  <a:gd name="T31" fmla="*/ 9 h 45"/>
                  <a:gd name="T32" fmla="*/ 46 w 60"/>
                  <a:gd name="T33" fmla="*/ 16 h 45"/>
                  <a:gd name="T34" fmla="*/ 43 w 60"/>
                  <a:gd name="T35" fmla="*/ 22 h 45"/>
                  <a:gd name="T36" fmla="*/ 41 w 60"/>
                  <a:gd name="T37" fmla="*/ 25 h 45"/>
                  <a:gd name="T38" fmla="*/ 37 w 60"/>
                  <a:gd name="T39" fmla="*/ 28 h 45"/>
                  <a:gd name="T40" fmla="*/ 33 w 60"/>
                  <a:gd name="T41" fmla="*/ 34 h 45"/>
                  <a:gd name="T42" fmla="*/ 31 w 60"/>
                  <a:gd name="T43" fmla="*/ 36 h 45"/>
                  <a:gd name="T44" fmla="*/ 21 w 60"/>
                  <a:gd name="T45" fmla="*/ 44 h 45"/>
                  <a:gd name="T46" fmla="*/ 4 w 60"/>
                  <a:gd name="T47" fmla="*/ 41 h 45"/>
                  <a:gd name="T48" fmla="*/ 23 w 60"/>
                  <a:gd name="T49" fmla="*/ 38 h 45"/>
                  <a:gd name="T50" fmla="*/ 33 w 60"/>
                  <a:gd name="T51" fmla="*/ 32 h 45"/>
                  <a:gd name="T52" fmla="*/ 35 w 60"/>
                  <a:gd name="T53" fmla="*/ 27 h 45"/>
                  <a:gd name="T54" fmla="*/ 38 w 60"/>
                  <a:gd name="T55" fmla="*/ 23 h 45"/>
                  <a:gd name="T56" fmla="*/ 41 w 60"/>
                  <a:gd name="T57" fmla="*/ 21 h 45"/>
                  <a:gd name="T58" fmla="*/ 43 w 60"/>
                  <a:gd name="T59" fmla="*/ 18 h 45"/>
                  <a:gd name="T60" fmla="*/ 42 w 60"/>
                  <a:gd name="T61" fmla="*/ 13 h 45"/>
                  <a:gd name="T62" fmla="*/ 42 w 60"/>
                  <a:gd name="T63" fmla="*/ 2 h 45"/>
                  <a:gd name="T64" fmla="*/ 38 w 60"/>
                  <a:gd name="T65" fmla="*/ 6 h 45"/>
                  <a:gd name="T66" fmla="*/ 37 w 60"/>
                  <a:gd name="T67" fmla="*/ 7 h 45"/>
                  <a:gd name="T68" fmla="*/ 35 w 60"/>
                  <a:gd name="T69" fmla="*/ 8 h 45"/>
                  <a:gd name="T70" fmla="*/ 26 w 60"/>
                  <a:gd name="T71" fmla="*/ 7 h 45"/>
                  <a:gd name="T72" fmla="*/ 19 w 60"/>
                  <a:gd name="T73" fmla="*/ 9 h 45"/>
                  <a:gd name="T74" fmla="*/ 13 w 60"/>
                  <a:gd name="T75" fmla="*/ 16 h 45"/>
                  <a:gd name="T76" fmla="*/ 5 w 60"/>
                  <a:gd name="T77" fmla="*/ 16 h 45"/>
                  <a:gd name="T78" fmla="*/ 2 w 60"/>
                  <a:gd name="T79" fmla="*/ 22 h 45"/>
                  <a:gd name="T80" fmla="*/ 2 w 60"/>
                  <a:gd name="T81" fmla="*/ 28 h 45"/>
                  <a:gd name="T82" fmla="*/ 4 w 60"/>
                  <a:gd name="T83" fmla="*/ 3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0" h="45">
                    <a:moveTo>
                      <a:pt x="13" y="45"/>
                    </a:moveTo>
                    <a:cubicBezTo>
                      <a:pt x="10" y="45"/>
                      <a:pt x="6" y="44"/>
                      <a:pt x="2" y="43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1"/>
                      <a:pt x="2" y="41"/>
                      <a:pt x="3" y="40"/>
                    </a:cubicBezTo>
                    <a:cubicBezTo>
                      <a:pt x="4" y="39"/>
                      <a:pt x="5" y="37"/>
                      <a:pt x="5" y="36"/>
                    </a:cubicBezTo>
                    <a:cubicBezTo>
                      <a:pt x="4" y="35"/>
                      <a:pt x="4" y="35"/>
                      <a:pt x="3" y="35"/>
                    </a:cubicBezTo>
                    <a:cubicBezTo>
                      <a:pt x="2" y="34"/>
                      <a:pt x="2" y="34"/>
                      <a:pt x="1" y="33"/>
                    </a:cubicBezTo>
                    <a:cubicBezTo>
                      <a:pt x="1" y="32"/>
                      <a:pt x="1" y="31"/>
                      <a:pt x="1" y="29"/>
                    </a:cubicBezTo>
                    <a:cubicBezTo>
                      <a:pt x="1" y="29"/>
                      <a:pt x="1" y="28"/>
                      <a:pt x="0" y="28"/>
                    </a:cubicBezTo>
                    <a:cubicBezTo>
                      <a:pt x="0" y="27"/>
                      <a:pt x="1" y="26"/>
                      <a:pt x="1" y="26"/>
                    </a:cubicBezTo>
                    <a:cubicBezTo>
                      <a:pt x="1" y="26"/>
                      <a:pt x="1" y="25"/>
                      <a:pt x="1" y="25"/>
                    </a:cubicBezTo>
                    <a:cubicBezTo>
                      <a:pt x="0" y="24"/>
                      <a:pt x="0" y="23"/>
                      <a:pt x="0" y="21"/>
                    </a:cubicBezTo>
                    <a:cubicBezTo>
                      <a:pt x="0" y="21"/>
                      <a:pt x="0" y="21"/>
                      <a:pt x="1" y="20"/>
                    </a:cubicBezTo>
                    <a:cubicBezTo>
                      <a:pt x="2" y="20"/>
                      <a:pt x="3" y="18"/>
                      <a:pt x="3" y="18"/>
                    </a:cubicBezTo>
                    <a:cubicBezTo>
                      <a:pt x="3" y="17"/>
                      <a:pt x="3" y="16"/>
                      <a:pt x="3" y="15"/>
                    </a:cubicBezTo>
                    <a:cubicBezTo>
                      <a:pt x="3" y="15"/>
                      <a:pt x="3" y="14"/>
                      <a:pt x="3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4"/>
                      <a:pt x="5" y="14"/>
                      <a:pt x="6" y="14"/>
                    </a:cubicBezTo>
                    <a:cubicBezTo>
                      <a:pt x="6" y="15"/>
                      <a:pt x="7" y="15"/>
                      <a:pt x="9" y="15"/>
                    </a:cubicBezTo>
                    <a:cubicBezTo>
                      <a:pt x="10" y="15"/>
                      <a:pt x="11" y="15"/>
                      <a:pt x="11" y="15"/>
                    </a:cubicBezTo>
                    <a:cubicBezTo>
                      <a:pt x="11" y="15"/>
                      <a:pt x="11" y="14"/>
                      <a:pt x="11" y="14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2" y="13"/>
                      <a:pt x="12" y="12"/>
                      <a:pt x="13" y="12"/>
                    </a:cubicBezTo>
                    <a:cubicBezTo>
                      <a:pt x="15" y="11"/>
                      <a:pt x="16" y="11"/>
                      <a:pt x="17" y="8"/>
                    </a:cubicBezTo>
                    <a:cubicBezTo>
                      <a:pt x="18" y="5"/>
                      <a:pt x="23" y="4"/>
                      <a:pt x="26" y="5"/>
                    </a:cubicBezTo>
                    <a:cubicBezTo>
                      <a:pt x="26" y="5"/>
                      <a:pt x="26" y="5"/>
                      <a:pt x="27" y="5"/>
                    </a:cubicBezTo>
                    <a:cubicBezTo>
                      <a:pt x="28" y="5"/>
                      <a:pt x="30" y="6"/>
                      <a:pt x="31" y="7"/>
                    </a:cubicBezTo>
                    <a:cubicBezTo>
                      <a:pt x="31" y="7"/>
                      <a:pt x="32" y="7"/>
                      <a:pt x="32" y="7"/>
                    </a:cubicBezTo>
                    <a:cubicBezTo>
                      <a:pt x="33" y="6"/>
                      <a:pt x="34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5"/>
                      <a:pt x="36" y="5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9" y="4"/>
                      <a:pt x="39" y="4"/>
                      <a:pt x="39" y="3"/>
                    </a:cubicBezTo>
                    <a:cubicBezTo>
                      <a:pt x="40" y="1"/>
                      <a:pt x="41" y="0"/>
                      <a:pt x="42" y="0"/>
                    </a:cubicBezTo>
                    <a:cubicBezTo>
                      <a:pt x="43" y="0"/>
                      <a:pt x="43" y="0"/>
                      <a:pt x="44" y="0"/>
                    </a:cubicBezTo>
                    <a:cubicBezTo>
                      <a:pt x="45" y="1"/>
                      <a:pt x="45" y="4"/>
                      <a:pt x="45" y="5"/>
                    </a:cubicBezTo>
                    <a:cubicBezTo>
                      <a:pt x="45" y="6"/>
                      <a:pt x="45" y="7"/>
                      <a:pt x="46" y="8"/>
                    </a:cubicBezTo>
                    <a:cubicBezTo>
                      <a:pt x="51" y="6"/>
                      <a:pt x="52" y="5"/>
                      <a:pt x="58" y="5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58" y="7"/>
                      <a:pt x="58" y="7"/>
                      <a:pt x="58" y="7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6" y="9"/>
                      <a:pt x="55" y="9"/>
                      <a:pt x="54" y="9"/>
                    </a:cubicBezTo>
                    <a:cubicBezTo>
                      <a:pt x="51" y="10"/>
                      <a:pt x="45" y="10"/>
                      <a:pt x="44" y="13"/>
                    </a:cubicBezTo>
                    <a:cubicBezTo>
                      <a:pt x="44" y="13"/>
                      <a:pt x="45" y="13"/>
                      <a:pt x="45" y="13"/>
                    </a:cubicBezTo>
                    <a:cubicBezTo>
                      <a:pt x="46" y="14"/>
                      <a:pt x="46" y="15"/>
                      <a:pt x="46" y="16"/>
                    </a:cubicBezTo>
                    <a:cubicBezTo>
                      <a:pt x="46" y="17"/>
                      <a:pt x="45" y="19"/>
                      <a:pt x="44" y="20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3" y="21"/>
                      <a:pt x="43" y="21"/>
                      <a:pt x="43" y="22"/>
                    </a:cubicBezTo>
                    <a:cubicBezTo>
                      <a:pt x="43" y="23"/>
                      <a:pt x="42" y="23"/>
                      <a:pt x="40" y="23"/>
                    </a:cubicBezTo>
                    <a:cubicBezTo>
                      <a:pt x="40" y="23"/>
                      <a:pt x="40" y="24"/>
                      <a:pt x="40" y="24"/>
                    </a:cubicBezTo>
                    <a:cubicBezTo>
                      <a:pt x="40" y="24"/>
                      <a:pt x="41" y="25"/>
                      <a:pt x="41" y="25"/>
                    </a:cubicBezTo>
                    <a:cubicBezTo>
                      <a:pt x="42" y="26"/>
                      <a:pt x="42" y="26"/>
                      <a:pt x="42" y="26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39" y="27"/>
                      <a:pt x="37" y="27"/>
                      <a:pt x="37" y="28"/>
                    </a:cubicBezTo>
                    <a:cubicBezTo>
                      <a:pt x="37" y="28"/>
                      <a:pt x="37" y="30"/>
                      <a:pt x="37" y="31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6" y="34"/>
                      <a:pt x="34" y="34"/>
                      <a:pt x="33" y="34"/>
                    </a:cubicBezTo>
                    <a:cubicBezTo>
                      <a:pt x="32" y="34"/>
                      <a:pt x="31" y="34"/>
                      <a:pt x="31" y="34"/>
                    </a:cubicBezTo>
                    <a:cubicBezTo>
                      <a:pt x="31" y="34"/>
                      <a:pt x="31" y="34"/>
                      <a:pt x="31" y="35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29" y="36"/>
                      <a:pt x="29" y="36"/>
                      <a:pt x="29" y="36"/>
                    </a:cubicBezTo>
                    <a:cubicBezTo>
                      <a:pt x="26" y="36"/>
                      <a:pt x="25" y="37"/>
                      <a:pt x="25" y="39"/>
                    </a:cubicBezTo>
                    <a:cubicBezTo>
                      <a:pt x="25" y="43"/>
                      <a:pt x="24" y="43"/>
                      <a:pt x="21" y="44"/>
                    </a:cubicBezTo>
                    <a:cubicBezTo>
                      <a:pt x="21" y="44"/>
                      <a:pt x="20" y="44"/>
                      <a:pt x="20" y="44"/>
                    </a:cubicBezTo>
                    <a:cubicBezTo>
                      <a:pt x="18" y="44"/>
                      <a:pt x="16" y="45"/>
                      <a:pt x="13" y="45"/>
                    </a:cubicBezTo>
                    <a:close/>
                    <a:moveTo>
                      <a:pt x="4" y="41"/>
                    </a:moveTo>
                    <a:cubicBezTo>
                      <a:pt x="10" y="43"/>
                      <a:pt x="15" y="43"/>
                      <a:pt x="19" y="42"/>
                    </a:cubicBezTo>
                    <a:cubicBezTo>
                      <a:pt x="20" y="42"/>
                      <a:pt x="20" y="42"/>
                      <a:pt x="21" y="42"/>
                    </a:cubicBezTo>
                    <a:cubicBezTo>
                      <a:pt x="23" y="41"/>
                      <a:pt x="23" y="41"/>
                      <a:pt x="23" y="38"/>
                    </a:cubicBezTo>
                    <a:cubicBezTo>
                      <a:pt x="24" y="35"/>
                      <a:pt x="26" y="34"/>
                      <a:pt x="29" y="34"/>
                    </a:cubicBezTo>
                    <a:cubicBezTo>
                      <a:pt x="29" y="34"/>
                      <a:pt x="29" y="33"/>
                      <a:pt x="29" y="33"/>
                    </a:cubicBezTo>
                    <a:cubicBezTo>
                      <a:pt x="30" y="32"/>
                      <a:pt x="31" y="32"/>
                      <a:pt x="33" y="32"/>
                    </a:cubicBezTo>
                    <a:cubicBezTo>
                      <a:pt x="33" y="32"/>
                      <a:pt x="34" y="32"/>
                      <a:pt x="35" y="32"/>
                    </a:cubicBezTo>
                    <a:cubicBezTo>
                      <a:pt x="35" y="32"/>
                      <a:pt x="35" y="31"/>
                      <a:pt x="35" y="31"/>
                    </a:cubicBezTo>
                    <a:cubicBezTo>
                      <a:pt x="35" y="28"/>
                      <a:pt x="35" y="27"/>
                      <a:pt x="35" y="27"/>
                    </a:cubicBezTo>
                    <a:cubicBezTo>
                      <a:pt x="36" y="26"/>
                      <a:pt x="37" y="25"/>
                      <a:pt x="39" y="25"/>
                    </a:cubicBezTo>
                    <a:cubicBezTo>
                      <a:pt x="38" y="25"/>
                      <a:pt x="38" y="25"/>
                      <a:pt x="38" y="24"/>
                    </a:cubicBezTo>
                    <a:cubicBezTo>
                      <a:pt x="38" y="24"/>
                      <a:pt x="38" y="23"/>
                      <a:pt x="38" y="23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8" y="21"/>
                      <a:pt x="38" y="21"/>
                      <a:pt x="38" y="21"/>
                    </a:cubicBezTo>
                    <a:cubicBezTo>
                      <a:pt x="40" y="21"/>
                      <a:pt x="41" y="21"/>
                      <a:pt x="41" y="21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1" y="21"/>
                      <a:pt x="42" y="20"/>
                      <a:pt x="42" y="19"/>
                    </a:cubicBezTo>
                    <a:cubicBezTo>
                      <a:pt x="42" y="19"/>
                      <a:pt x="43" y="19"/>
                      <a:pt x="43" y="18"/>
                    </a:cubicBezTo>
                    <a:cubicBezTo>
                      <a:pt x="44" y="17"/>
                      <a:pt x="44" y="17"/>
                      <a:pt x="44" y="15"/>
                    </a:cubicBezTo>
                    <a:cubicBezTo>
                      <a:pt x="44" y="15"/>
                      <a:pt x="44" y="15"/>
                      <a:pt x="44" y="15"/>
                    </a:cubicBezTo>
                    <a:cubicBezTo>
                      <a:pt x="43" y="14"/>
                      <a:pt x="42" y="13"/>
                      <a:pt x="42" y="13"/>
                    </a:cubicBezTo>
                    <a:cubicBezTo>
                      <a:pt x="43" y="11"/>
                      <a:pt x="43" y="11"/>
                      <a:pt x="44" y="10"/>
                    </a:cubicBezTo>
                    <a:cubicBezTo>
                      <a:pt x="43" y="8"/>
                      <a:pt x="43" y="7"/>
                      <a:pt x="43" y="5"/>
                    </a:cubicBezTo>
                    <a:cubicBezTo>
                      <a:pt x="43" y="4"/>
                      <a:pt x="43" y="3"/>
                      <a:pt x="42" y="2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42" y="2"/>
                      <a:pt x="41" y="3"/>
                      <a:pt x="41" y="3"/>
                    </a:cubicBezTo>
                    <a:cubicBezTo>
                      <a:pt x="41" y="5"/>
                      <a:pt x="40" y="6"/>
                      <a:pt x="38" y="6"/>
                    </a:cubicBezTo>
                    <a:cubicBezTo>
                      <a:pt x="38" y="6"/>
                      <a:pt x="38" y="6"/>
                      <a:pt x="37" y="6"/>
                    </a:cubicBezTo>
                    <a:cubicBezTo>
                      <a:pt x="37" y="6"/>
                      <a:pt x="37" y="6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10"/>
                      <a:pt x="37" y="10"/>
                      <a:pt x="37" y="10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3" y="8"/>
                    </a:cubicBezTo>
                    <a:cubicBezTo>
                      <a:pt x="32" y="9"/>
                      <a:pt x="31" y="9"/>
                      <a:pt x="30" y="9"/>
                    </a:cubicBezTo>
                    <a:cubicBezTo>
                      <a:pt x="29" y="8"/>
                      <a:pt x="28" y="7"/>
                      <a:pt x="26" y="7"/>
                    </a:cubicBezTo>
                    <a:cubicBezTo>
                      <a:pt x="26" y="7"/>
                      <a:pt x="25" y="7"/>
                      <a:pt x="25" y="7"/>
                    </a:cubicBezTo>
                    <a:cubicBezTo>
                      <a:pt x="24" y="7"/>
                      <a:pt x="24" y="7"/>
                      <a:pt x="23" y="7"/>
                    </a:cubicBezTo>
                    <a:cubicBezTo>
                      <a:pt x="21" y="7"/>
                      <a:pt x="19" y="8"/>
                      <a:pt x="19" y="9"/>
                    </a:cubicBezTo>
                    <a:cubicBezTo>
                      <a:pt x="18" y="12"/>
                      <a:pt x="16" y="13"/>
                      <a:pt x="13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5"/>
                      <a:pt x="13" y="15"/>
                      <a:pt x="13" y="16"/>
                    </a:cubicBezTo>
                    <a:cubicBezTo>
                      <a:pt x="12" y="17"/>
                      <a:pt x="11" y="17"/>
                      <a:pt x="9" y="17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8" y="17"/>
                      <a:pt x="6" y="17"/>
                      <a:pt x="5" y="16"/>
                    </a:cubicBezTo>
                    <a:cubicBezTo>
                      <a:pt x="5" y="17"/>
                      <a:pt x="5" y="18"/>
                      <a:pt x="4" y="19"/>
                    </a:cubicBezTo>
                    <a:cubicBezTo>
                      <a:pt x="4" y="19"/>
                      <a:pt x="4" y="20"/>
                      <a:pt x="3" y="21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4" y="25"/>
                      <a:pt x="3" y="26"/>
                      <a:pt x="3" y="27"/>
                    </a:cubicBezTo>
                    <a:cubicBezTo>
                      <a:pt x="3" y="27"/>
                      <a:pt x="2" y="27"/>
                      <a:pt x="2" y="28"/>
                    </a:cubicBezTo>
                    <a:cubicBezTo>
                      <a:pt x="2" y="28"/>
                      <a:pt x="2" y="29"/>
                      <a:pt x="3" y="29"/>
                    </a:cubicBezTo>
                    <a:cubicBezTo>
                      <a:pt x="3" y="30"/>
                      <a:pt x="3" y="32"/>
                      <a:pt x="3" y="32"/>
                    </a:cubicBezTo>
                    <a:cubicBezTo>
                      <a:pt x="3" y="32"/>
                      <a:pt x="4" y="33"/>
                      <a:pt x="4" y="33"/>
                    </a:cubicBezTo>
                    <a:cubicBezTo>
                      <a:pt x="5" y="33"/>
                      <a:pt x="6" y="34"/>
                      <a:pt x="6" y="35"/>
                    </a:cubicBezTo>
                    <a:cubicBezTo>
                      <a:pt x="8" y="37"/>
                      <a:pt x="6" y="39"/>
                      <a:pt x="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8" name="Freeform 419"/>
              <p:cNvSpPr/>
              <p:nvPr/>
            </p:nvSpPr>
            <p:spPr bwMode="auto">
              <a:xfrm>
                <a:off x="3190" y="1655"/>
                <a:ext cx="1" cy="3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2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0" y="0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9" name="Freeform 420"/>
              <p:cNvSpPr/>
              <p:nvPr/>
            </p:nvSpPr>
            <p:spPr bwMode="auto">
              <a:xfrm>
                <a:off x="3188" y="1650"/>
                <a:ext cx="9" cy="12"/>
              </a:xfrm>
              <a:custGeom>
                <a:avLst/>
                <a:gdLst>
                  <a:gd name="T0" fmla="*/ 2 w 5"/>
                  <a:gd name="T1" fmla="*/ 7 h 7"/>
                  <a:gd name="T2" fmla="*/ 1 w 5"/>
                  <a:gd name="T3" fmla="*/ 5 h 7"/>
                  <a:gd name="T4" fmla="*/ 1 w 5"/>
                  <a:gd name="T5" fmla="*/ 3 h 7"/>
                  <a:gd name="T6" fmla="*/ 2 w 5"/>
                  <a:gd name="T7" fmla="*/ 3 h 7"/>
                  <a:gd name="T8" fmla="*/ 2 w 5"/>
                  <a:gd name="T9" fmla="*/ 3 h 7"/>
                  <a:gd name="T10" fmla="*/ 5 w 5"/>
                  <a:gd name="T11" fmla="*/ 0 h 7"/>
                  <a:gd name="T12" fmla="*/ 3 w 5"/>
                  <a:gd name="T13" fmla="*/ 4 h 7"/>
                  <a:gd name="T14" fmla="*/ 3 w 5"/>
                  <a:gd name="T15" fmla="*/ 5 h 7"/>
                  <a:gd name="T16" fmla="*/ 2 w 5"/>
                  <a:gd name="T1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7">
                    <a:moveTo>
                      <a:pt x="2" y="7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4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lnTo>
                      <a:pt x="2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0" name="Freeform 421"/>
              <p:cNvSpPr/>
              <p:nvPr/>
            </p:nvSpPr>
            <p:spPr bwMode="auto">
              <a:xfrm>
                <a:off x="3111" y="1565"/>
                <a:ext cx="68" cy="71"/>
              </a:xfrm>
              <a:custGeom>
                <a:avLst/>
                <a:gdLst>
                  <a:gd name="T0" fmla="*/ 2 w 40"/>
                  <a:gd name="T1" fmla="*/ 26 h 41"/>
                  <a:gd name="T2" fmla="*/ 13 w 40"/>
                  <a:gd name="T3" fmla="*/ 31 h 41"/>
                  <a:gd name="T4" fmla="*/ 17 w 40"/>
                  <a:gd name="T5" fmla="*/ 33 h 41"/>
                  <a:gd name="T6" fmla="*/ 20 w 40"/>
                  <a:gd name="T7" fmla="*/ 34 h 41"/>
                  <a:gd name="T8" fmla="*/ 20 w 40"/>
                  <a:gd name="T9" fmla="*/ 38 h 41"/>
                  <a:gd name="T10" fmla="*/ 31 w 40"/>
                  <a:gd name="T11" fmla="*/ 40 h 41"/>
                  <a:gd name="T12" fmla="*/ 34 w 40"/>
                  <a:gd name="T13" fmla="*/ 36 h 41"/>
                  <a:gd name="T14" fmla="*/ 40 w 40"/>
                  <a:gd name="T15" fmla="*/ 36 h 41"/>
                  <a:gd name="T16" fmla="*/ 32 w 40"/>
                  <a:gd name="T17" fmla="*/ 23 h 41"/>
                  <a:gd name="T18" fmla="*/ 27 w 40"/>
                  <a:gd name="T19" fmla="*/ 17 h 41"/>
                  <a:gd name="T20" fmla="*/ 30 w 40"/>
                  <a:gd name="T21" fmla="*/ 9 h 41"/>
                  <a:gd name="T22" fmla="*/ 25 w 40"/>
                  <a:gd name="T23" fmla="*/ 2 h 41"/>
                  <a:gd name="T24" fmla="*/ 16 w 40"/>
                  <a:gd name="T25" fmla="*/ 2 h 41"/>
                  <a:gd name="T26" fmla="*/ 11 w 40"/>
                  <a:gd name="T27" fmla="*/ 10 h 41"/>
                  <a:gd name="T28" fmla="*/ 6 w 40"/>
                  <a:gd name="T29" fmla="*/ 18 h 41"/>
                  <a:gd name="T30" fmla="*/ 2 w 40"/>
                  <a:gd name="T31" fmla="*/ 26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0" h="41">
                    <a:moveTo>
                      <a:pt x="2" y="26"/>
                    </a:moveTo>
                    <a:cubicBezTo>
                      <a:pt x="6" y="27"/>
                      <a:pt x="9" y="29"/>
                      <a:pt x="13" y="31"/>
                    </a:cubicBezTo>
                    <a:cubicBezTo>
                      <a:pt x="14" y="32"/>
                      <a:pt x="16" y="32"/>
                      <a:pt x="17" y="33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5"/>
                      <a:pt x="19" y="37"/>
                      <a:pt x="20" y="38"/>
                    </a:cubicBezTo>
                    <a:cubicBezTo>
                      <a:pt x="23" y="41"/>
                      <a:pt x="27" y="38"/>
                      <a:pt x="31" y="40"/>
                    </a:cubicBezTo>
                    <a:cubicBezTo>
                      <a:pt x="33" y="40"/>
                      <a:pt x="33" y="36"/>
                      <a:pt x="34" y="36"/>
                    </a:cubicBezTo>
                    <a:cubicBezTo>
                      <a:pt x="36" y="35"/>
                      <a:pt x="38" y="36"/>
                      <a:pt x="40" y="36"/>
                    </a:cubicBezTo>
                    <a:cubicBezTo>
                      <a:pt x="34" y="33"/>
                      <a:pt x="37" y="27"/>
                      <a:pt x="32" y="23"/>
                    </a:cubicBezTo>
                    <a:cubicBezTo>
                      <a:pt x="30" y="22"/>
                      <a:pt x="26" y="19"/>
                      <a:pt x="27" y="17"/>
                    </a:cubicBezTo>
                    <a:cubicBezTo>
                      <a:pt x="28" y="14"/>
                      <a:pt x="30" y="12"/>
                      <a:pt x="30" y="9"/>
                    </a:cubicBezTo>
                    <a:cubicBezTo>
                      <a:pt x="27" y="8"/>
                      <a:pt x="25" y="5"/>
                      <a:pt x="25" y="2"/>
                    </a:cubicBezTo>
                    <a:cubicBezTo>
                      <a:pt x="22" y="2"/>
                      <a:pt x="19" y="0"/>
                      <a:pt x="16" y="2"/>
                    </a:cubicBezTo>
                    <a:cubicBezTo>
                      <a:pt x="13" y="4"/>
                      <a:pt x="11" y="6"/>
                      <a:pt x="11" y="10"/>
                    </a:cubicBezTo>
                    <a:cubicBezTo>
                      <a:pt x="10" y="14"/>
                      <a:pt x="10" y="15"/>
                      <a:pt x="6" y="18"/>
                    </a:cubicBezTo>
                    <a:cubicBezTo>
                      <a:pt x="1" y="21"/>
                      <a:pt x="0" y="20"/>
                      <a:pt x="2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1" name="Freeform 422"/>
              <p:cNvSpPr>
                <a:spLocks noEditPoints="1"/>
              </p:cNvSpPr>
              <p:nvPr/>
            </p:nvSpPr>
            <p:spPr bwMode="auto">
              <a:xfrm>
                <a:off x="3109" y="1565"/>
                <a:ext cx="74" cy="71"/>
              </a:xfrm>
              <a:custGeom>
                <a:avLst/>
                <a:gdLst>
                  <a:gd name="T0" fmla="*/ 32 w 43"/>
                  <a:gd name="T1" fmla="*/ 41 h 41"/>
                  <a:gd name="T2" fmla="*/ 28 w 43"/>
                  <a:gd name="T3" fmla="*/ 40 h 41"/>
                  <a:gd name="T4" fmla="*/ 20 w 43"/>
                  <a:gd name="T5" fmla="*/ 38 h 41"/>
                  <a:gd name="T6" fmla="*/ 20 w 43"/>
                  <a:gd name="T7" fmla="*/ 35 h 41"/>
                  <a:gd name="T8" fmla="*/ 17 w 43"/>
                  <a:gd name="T9" fmla="*/ 34 h 41"/>
                  <a:gd name="T10" fmla="*/ 13 w 43"/>
                  <a:gd name="T11" fmla="*/ 32 h 41"/>
                  <a:gd name="T12" fmla="*/ 3 w 43"/>
                  <a:gd name="T13" fmla="*/ 27 h 41"/>
                  <a:gd name="T14" fmla="*/ 2 w 43"/>
                  <a:gd name="T15" fmla="*/ 26 h 41"/>
                  <a:gd name="T16" fmla="*/ 6 w 43"/>
                  <a:gd name="T17" fmla="*/ 17 h 41"/>
                  <a:gd name="T18" fmla="*/ 16 w 43"/>
                  <a:gd name="T19" fmla="*/ 2 h 41"/>
                  <a:gd name="T20" fmla="*/ 23 w 43"/>
                  <a:gd name="T21" fmla="*/ 0 h 41"/>
                  <a:gd name="T22" fmla="*/ 26 w 43"/>
                  <a:gd name="T23" fmla="*/ 1 h 41"/>
                  <a:gd name="T24" fmla="*/ 32 w 43"/>
                  <a:gd name="T25" fmla="*/ 8 h 41"/>
                  <a:gd name="T26" fmla="*/ 32 w 43"/>
                  <a:gd name="T27" fmla="*/ 9 h 41"/>
                  <a:gd name="T28" fmla="*/ 29 w 43"/>
                  <a:gd name="T29" fmla="*/ 17 h 41"/>
                  <a:gd name="T30" fmla="*/ 38 w 43"/>
                  <a:gd name="T31" fmla="*/ 29 h 41"/>
                  <a:gd name="T32" fmla="*/ 43 w 43"/>
                  <a:gd name="T33" fmla="*/ 36 h 41"/>
                  <a:gd name="T34" fmla="*/ 38 w 43"/>
                  <a:gd name="T35" fmla="*/ 37 h 41"/>
                  <a:gd name="T36" fmla="*/ 35 w 43"/>
                  <a:gd name="T37" fmla="*/ 38 h 41"/>
                  <a:gd name="T38" fmla="*/ 29 w 43"/>
                  <a:gd name="T39" fmla="*/ 38 h 41"/>
                  <a:gd name="T40" fmla="*/ 33 w 43"/>
                  <a:gd name="T41" fmla="*/ 37 h 41"/>
                  <a:gd name="T42" fmla="*/ 38 w 43"/>
                  <a:gd name="T43" fmla="*/ 35 h 41"/>
                  <a:gd name="T44" fmla="*/ 32 w 43"/>
                  <a:gd name="T45" fmla="*/ 24 h 41"/>
                  <a:gd name="T46" fmla="*/ 29 w 43"/>
                  <a:gd name="T47" fmla="*/ 12 h 41"/>
                  <a:gd name="T48" fmla="*/ 25 w 43"/>
                  <a:gd name="T49" fmla="*/ 3 h 41"/>
                  <a:gd name="T50" fmla="*/ 18 w 43"/>
                  <a:gd name="T51" fmla="*/ 3 h 41"/>
                  <a:gd name="T52" fmla="*/ 13 w 43"/>
                  <a:gd name="T53" fmla="*/ 10 h 41"/>
                  <a:gd name="T54" fmla="*/ 6 w 43"/>
                  <a:gd name="T55" fmla="*/ 19 h 41"/>
                  <a:gd name="T56" fmla="*/ 12 w 43"/>
                  <a:gd name="T57" fmla="*/ 29 h 41"/>
                  <a:gd name="T58" fmla="*/ 16 w 43"/>
                  <a:gd name="T59" fmla="*/ 31 h 41"/>
                  <a:gd name="T60" fmla="*/ 20 w 43"/>
                  <a:gd name="T61" fmla="*/ 33 h 41"/>
                  <a:gd name="T62" fmla="*/ 22 w 43"/>
                  <a:gd name="T63" fmla="*/ 36 h 41"/>
                  <a:gd name="T64" fmla="*/ 27 w 43"/>
                  <a:gd name="T65" fmla="*/ 38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3" h="41">
                    <a:moveTo>
                      <a:pt x="32" y="41"/>
                    </a:moveTo>
                    <a:cubicBezTo>
                      <a:pt x="32" y="41"/>
                      <a:pt x="32" y="41"/>
                      <a:pt x="32" y="41"/>
                    </a:cubicBezTo>
                    <a:cubicBezTo>
                      <a:pt x="31" y="40"/>
                      <a:pt x="30" y="40"/>
                      <a:pt x="29" y="40"/>
                    </a:cubicBezTo>
                    <a:cubicBezTo>
                      <a:pt x="29" y="40"/>
                      <a:pt x="28" y="40"/>
                      <a:pt x="28" y="40"/>
                    </a:cubicBezTo>
                    <a:cubicBezTo>
                      <a:pt x="27" y="40"/>
                      <a:pt x="27" y="40"/>
                      <a:pt x="26" y="40"/>
                    </a:cubicBezTo>
                    <a:cubicBezTo>
                      <a:pt x="24" y="40"/>
                      <a:pt x="22" y="40"/>
                      <a:pt x="20" y="38"/>
                    </a:cubicBezTo>
                    <a:cubicBezTo>
                      <a:pt x="20" y="38"/>
                      <a:pt x="20" y="37"/>
                      <a:pt x="20" y="36"/>
                    </a:cubicBezTo>
                    <a:cubicBezTo>
                      <a:pt x="20" y="36"/>
                      <a:pt x="20" y="35"/>
                      <a:pt x="20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19" y="35"/>
                      <a:pt x="18" y="35"/>
                      <a:pt x="17" y="34"/>
                    </a:cubicBezTo>
                    <a:cubicBezTo>
                      <a:pt x="17" y="33"/>
                      <a:pt x="16" y="33"/>
                      <a:pt x="15" y="32"/>
                    </a:cubicBezTo>
                    <a:cubicBezTo>
                      <a:pt x="14" y="32"/>
                      <a:pt x="14" y="32"/>
                      <a:pt x="13" y="32"/>
                    </a:cubicBezTo>
                    <a:cubicBezTo>
                      <a:pt x="12" y="31"/>
                      <a:pt x="12" y="31"/>
                      <a:pt x="11" y="30"/>
                    </a:cubicBezTo>
                    <a:cubicBezTo>
                      <a:pt x="8" y="29"/>
                      <a:pt x="6" y="28"/>
                      <a:pt x="3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0" y="21"/>
                      <a:pt x="1" y="20"/>
                      <a:pt x="5" y="18"/>
                    </a:cubicBezTo>
                    <a:cubicBezTo>
                      <a:pt x="5" y="17"/>
                      <a:pt x="6" y="17"/>
                      <a:pt x="6" y="17"/>
                    </a:cubicBezTo>
                    <a:cubicBezTo>
                      <a:pt x="10" y="15"/>
                      <a:pt x="10" y="14"/>
                      <a:pt x="11" y="10"/>
                    </a:cubicBezTo>
                    <a:cubicBezTo>
                      <a:pt x="11" y="5"/>
                      <a:pt x="13" y="4"/>
                      <a:pt x="16" y="2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8" y="0"/>
                      <a:pt x="21" y="0"/>
                      <a:pt x="23" y="0"/>
                    </a:cubicBezTo>
                    <a:cubicBezTo>
                      <a:pt x="24" y="1"/>
                      <a:pt x="25" y="1"/>
                      <a:pt x="25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5"/>
                      <a:pt x="29" y="7"/>
                      <a:pt x="32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11"/>
                      <a:pt x="31" y="12"/>
                      <a:pt x="31" y="13"/>
                    </a:cubicBezTo>
                    <a:cubicBezTo>
                      <a:pt x="30" y="15"/>
                      <a:pt x="29" y="16"/>
                      <a:pt x="29" y="17"/>
                    </a:cubicBezTo>
                    <a:cubicBezTo>
                      <a:pt x="29" y="18"/>
                      <a:pt x="30" y="20"/>
                      <a:pt x="33" y="22"/>
                    </a:cubicBezTo>
                    <a:cubicBezTo>
                      <a:pt x="36" y="24"/>
                      <a:pt x="37" y="27"/>
                      <a:pt x="38" y="29"/>
                    </a:cubicBezTo>
                    <a:cubicBezTo>
                      <a:pt x="38" y="32"/>
                      <a:pt x="39" y="34"/>
                      <a:pt x="41" y="35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40" y="37"/>
                      <a:pt x="39" y="37"/>
                      <a:pt x="38" y="37"/>
                    </a:cubicBezTo>
                    <a:cubicBezTo>
                      <a:pt x="37" y="37"/>
                      <a:pt x="36" y="37"/>
                      <a:pt x="36" y="37"/>
                    </a:cubicBezTo>
                    <a:cubicBezTo>
                      <a:pt x="36" y="37"/>
                      <a:pt x="35" y="38"/>
                      <a:pt x="35" y="38"/>
                    </a:cubicBezTo>
                    <a:cubicBezTo>
                      <a:pt x="34" y="39"/>
                      <a:pt x="34" y="41"/>
                      <a:pt x="32" y="41"/>
                    </a:cubicBezTo>
                    <a:close/>
                    <a:moveTo>
                      <a:pt x="29" y="38"/>
                    </a:moveTo>
                    <a:cubicBezTo>
                      <a:pt x="30" y="38"/>
                      <a:pt x="31" y="38"/>
                      <a:pt x="32" y="39"/>
                    </a:cubicBezTo>
                    <a:cubicBezTo>
                      <a:pt x="33" y="38"/>
                      <a:pt x="33" y="38"/>
                      <a:pt x="33" y="37"/>
                    </a:cubicBezTo>
                    <a:cubicBezTo>
                      <a:pt x="34" y="36"/>
                      <a:pt x="34" y="35"/>
                      <a:pt x="35" y="35"/>
                    </a:cubicBezTo>
                    <a:cubicBezTo>
                      <a:pt x="36" y="35"/>
                      <a:pt x="37" y="35"/>
                      <a:pt x="38" y="35"/>
                    </a:cubicBezTo>
                    <a:cubicBezTo>
                      <a:pt x="37" y="33"/>
                      <a:pt x="36" y="31"/>
                      <a:pt x="36" y="30"/>
                    </a:cubicBezTo>
                    <a:cubicBezTo>
                      <a:pt x="35" y="28"/>
                      <a:pt x="35" y="26"/>
                      <a:pt x="32" y="24"/>
                    </a:cubicBezTo>
                    <a:cubicBezTo>
                      <a:pt x="30" y="23"/>
                      <a:pt x="26" y="20"/>
                      <a:pt x="27" y="17"/>
                    </a:cubicBezTo>
                    <a:cubicBezTo>
                      <a:pt x="28" y="15"/>
                      <a:pt x="28" y="14"/>
                      <a:pt x="29" y="12"/>
                    </a:cubicBezTo>
                    <a:cubicBezTo>
                      <a:pt x="29" y="11"/>
                      <a:pt x="30" y="10"/>
                      <a:pt x="30" y="9"/>
                    </a:cubicBezTo>
                    <a:cubicBezTo>
                      <a:pt x="27" y="8"/>
                      <a:pt x="25" y="6"/>
                      <a:pt x="25" y="3"/>
                    </a:cubicBezTo>
                    <a:cubicBezTo>
                      <a:pt x="24" y="3"/>
                      <a:pt x="23" y="2"/>
                      <a:pt x="22" y="2"/>
                    </a:cubicBezTo>
                    <a:cubicBezTo>
                      <a:pt x="21" y="2"/>
                      <a:pt x="19" y="2"/>
                      <a:pt x="18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4" y="5"/>
                      <a:pt x="13" y="6"/>
                      <a:pt x="13" y="10"/>
                    </a:cubicBezTo>
                    <a:cubicBezTo>
                      <a:pt x="12" y="15"/>
                      <a:pt x="12" y="16"/>
                      <a:pt x="7" y="19"/>
                    </a:cubicBezTo>
                    <a:cubicBezTo>
                      <a:pt x="7" y="19"/>
                      <a:pt x="6" y="19"/>
                      <a:pt x="6" y="19"/>
                    </a:cubicBezTo>
                    <a:cubicBezTo>
                      <a:pt x="3" y="21"/>
                      <a:pt x="3" y="21"/>
                      <a:pt x="4" y="25"/>
                    </a:cubicBezTo>
                    <a:cubicBezTo>
                      <a:pt x="7" y="26"/>
                      <a:pt x="9" y="27"/>
                      <a:pt x="12" y="29"/>
                    </a:cubicBezTo>
                    <a:cubicBezTo>
                      <a:pt x="13" y="29"/>
                      <a:pt x="13" y="29"/>
                      <a:pt x="14" y="30"/>
                    </a:cubicBezTo>
                    <a:cubicBezTo>
                      <a:pt x="15" y="30"/>
                      <a:pt x="15" y="30"/>
                      <a:pt x="16" y="31"/>
                    </a:cubicBezTo>
                    <a:cubicBezTo>
                      <a:pt x="17" y="31"/>
                      <a:pt x="18" y="31"/>
                      <a:pt x="19" y="33"/>
                    </a:cubicBezTo>
                    <a:cubicBezTo>
                      <a:pt x="19" y="33"/>
                      <a:pt x="19" y="33"/>
                      <a:pt x="20" y="33"/>
                    </a:cubicBezTo>
                    <a:cubicBezTo>
                      <a:pt x="20" y="33"/>
                      <a:pt x="21" y="33"/>
                      <a:pt x="21" y="34"/>
                    </a:cubicBezTo>
                    <a:cubicBezTo>
                      <a:pt x="22" y="34"/>
                      <a:pt x="22" y="35"/>
                      <a:pt x="22" y="36"/>
                    </a:cubicBezTo>
                    <a:cubicBezTo>
                      <a:pt x="22" y="36"/>
                      <a:pt x="22" y="37"/>
                      <a:pt x="22" y="37"/>
                    </a:cubicBezTo>
                    <a:cubicBezTo>
                      <a:pt x="23" y="38"/>
                      <a:pt x="25" y="38"/>
                      <a:pt x="27" y="38"/>
                    </a:cubicBezTo>
                    <a:cubicBezTo>
                      <a:pt x="28" y="38"/>
                      <a:pt x="29" y="38"/>
                      <a:pt x="29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2" name="Freeform 423"/>
              <p:cNvSpPr/>
              <p:nvPr/>
            </p:nvSpPr>
            <p:spPr bwMode="auto">
              <a:xfrm>
                <a:off x="3154" y="1631"/>
                <a:ext cx="12" cy="7"/>
              </a:xfrm>
              <a:custGeom>
                <a:avLst/>
                <a:gdLst>
                  <a:gd name="T0" fmla="*/ 0 w 7"/>
                  <a:gd name="T1" fmla="*/ 2 h 4"/>
                  <a:gd name="T2" fmla="*/ 7 w 7"/>
                  <a:gd name="T3" fmla="*/ 2 h 4"/>
                  <a:gd name="T4" fmla="*/ 0 w 7"/>
                  <a:gd name="T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0" y="2"/>
                    </a:moveTo>
                    <a:cubicBezTo>
                      <a:pt x="2" y="4"/>
                      <a:pt x="4" y="3"/>
                      <a:pt x="7" y="2"/>
                    </a:cubicBezTo>
                    <a:cubicBezTo>
                      <a:pt x="4" y="1"/>
                      <a:pt x="2" y="0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3" name="Freeform 424"/>
              <p:cNvSpPr>
                <a:spLocks noEditPoints="1"/>
              </p:cNvSpPr>
              <p:nvPr/>
            </p:nvSpPr>
            <p:spPr bwMode="auto">
              <a:xfrm>
                <a:off x="3150" y="1629"/>
                <a:ext cx="19" cy="9"/>
              </a:xfrm>
              <a:custGeom>
                <a:avLst/>
                <a:gdLst>
                  <a:gd name="T0" fmla="*/ 5 w 11"/>
                  <a:gd name="T1" fmla="*/ 5 h 5"/>
                  <a:gd name="T2" fmla="*/ 5 w 11"/>
                  <a:gd name="T3" fmla="*/ 5 h 5"/>
                  <a:gd name="T4" fmla="*/ 1 w 11"/>
                  <a:gd name="T5" fmla="*/ 3 h 5"/>
                  <a:gd name="T6" fmla="*/ 0 w 11"/>
                  <a:gd name="T7" fmla="*/ 2 h 5"/>
                  <a:gd name="T8" fmla="*/ 1 w 11"/>
                  <a:gd name="T9" fmla="*/ 2 h 5"/>
                  <a:gd name="T10" fmla="*/ 8 w 11"/>
                  <a:gd name="T11" fmla="*/ 2 h 5"/>
                  <a:gd name="T12" fmla="*/ 11 w 11"/>
                  <a:gd name="T13" fmla="*/ 3 h 5"/>
                  <a:gd name="T14" fmla="*/ 8 w 11"/>
                  <a:gd name="T15" fmla="*/ 4 h 5"/>
                  <a:gd name="T16" fmla="*/ 5 w 11"/>
                  <a:gd name="T17" fmla="*/ 5 h 5"/>
                  <a:gd name="T18" fmla="*/ 3 w 11"/>
                  <a:gd name="T19" fmla="*/ 3 h 5"/>
                  <a:gd name="T20" fmla="*/ 6 w 11"/>
                  <a:gd name="T21" fmla="*/ 3 h 5"/>
                  <a:gd name="T22" fmla="*/ 3 w 11"/>
                  <a:gd name="T2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" h="5">
                    <a:moveTo>
                      <a:pt x="5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3" y="5"/>
                      <a:pt x="2" y="5"/>
                      <a:pt x="1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0"/>
                      <a:pt x="6" y="1"/>
                      <a:pt x="8" y="2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5"/>
                      <a:pt x="6" y="5"/>
                      <a:pt x="5" y="5"/>
                    </a:cubicBezTo>
                    <a:close/>
                    <a:moveTo>
                      <a:pt x="3" y="3"/>
                    </a:moveTo>
                    <a:cubicBezTo>
                      <a:pt x="5" y="4"/>
                      <a:pt x="5" y="3"/>
                      <a:pt x="6" y="3"/>
                    </a:cubicBezTo>
                    <a:cubicBezTo>
                      <a:pt x="5" y="3"/>
                      <a:pt x="4" y="2"/>
                      <a:pt x="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4" name="Freeform 425"/>
              <p:cNvSpPr/>
              <p:nvPr/>
            </p:nvSpPr>
            <p:spPr bwMode="auto">
              <a:xfrm>
                <a:off x="3079" y="1601"/>
                <a:ext cx="11" cy="31"/>
              </a:xfrm>
              <a:custGeom>
                <a:avLst/>
                <a:gdLst>
                  <a:gd name="T0" fmla="*/ 4 w 6"/>
                  <a:gd name="T1" fmla="*/ 18 h 18"/>
                  <a:gd name="T2" fmla="*/ 6 w 6"/>
                  <a:gd name="T3" fmla="*/ 8 h 18"/>
                  <a:gd name="T4" fmla="*/ 3 w 6"/>
                  <a:gd name="T5" fmla="*/ 9 h 18"/>
                  <a:gd name="T6" fmla="*/ 5 w 6"/>
                  <a:gd name="T7" fmla="*/ 7 h 18"/>
                  <a:gd name="T8" fmla="*/ 6 w 6"/>
                  <a:gd name="T9" fmla="*/ 4 h 18"/>
                  <a:gd name="T10" fmla="*/ 6 w 6"/>
                  <a:gd name="T11" fmla="*/ 0 h 18"/>
                  <a:gd name="T12" fmla="*/ 2 w 6"/>
                  <a:gd name="T13" fmla="*/ 8 h 18"/>
                  <a:gd name="T14" fmla="*/ 4 w 6"/>
                  <a:gd name="T1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8">
                    <a:moveTo>
                      <a:pt x="4" y="18"/>
                    </a:moveTo>
                    <a:cubicBezTo>
                      <a:pt x="4" y="15"/>
                      <a:pt x="5" y="11"/>
                      <a:pt x="6" y="8"/>
                    </a:cubicBezTo>
                    <a:cubicBezTo>
                      <a:pt x="5" y="9"/>
                      <a:pt x="4" y="9"/>
                      <a:pt x="3" y="9"/>
                    </a:cubicBezTo>
                    <a:cubicBezTo>
                      <a:pt x="4" y="8"/>
                      <a:pt x="4" y="7"/>
                      <a:pt x="5" y="7"/>
                    </a:cubicBezTo>
                    <a:cubicBezTo>
                      <a:pt x="3" y="6"/>
                      <a:pt x="4" y="3"/>
                      <a:pt x="6" y="4"/>
                    </a:cubicBezTo>
                    <a:cubicBezTo>
                      <a:pt x="6" y="3"/>
                      <a:pt x="6" y="2"/>
                      <a:pt x="6" y="0"/>
                    </a:cubicBezTo>
                    <a:cubicBezTo>
                      <a:pt x="2" y="0"/>
                      <a:pt x="4" y="5"/>
                      <a:pt x="2" y="8"/>
                    </a:cubicBezTo>
                    <a:cubicBezTo>
                      <a:pt x="0" y="10"/>
                      <a:pt x="3" y="18"/>
                      <a:pt x="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5" name="Freeform 426"/>
              <p:cNvSpPr>
                <a:spLocks noEditPoints="1"/>
              </p:cNvSpPr>
              <p:nvPr/>
            </p:nvSpPr>
            <p:spPr bwMode="auto">
              <a:xfrm>
                <a:off x="3079" y="1600"/>
                <a:ext cx="13" cy="34"/>
              </a:xfrm>
              <a:custGeom>
                <a:avLst/>
                <a:gdLst>
                  <a:gd name="T0" fmla="*/ 4 w 7"/>
                  <a:gd name="T1" fmla="*/ 20 h 20"/>
                  <a:gd name="T2" fmla="*/ 2 w 7"/>
                  <a:gd name="T3" fmla="*/ 18 h 20"/>
                  <a:gd name="T4" fmla="*/ 0 w 7"/>
                  <a:gd name="T5" fmla="*/ 12 h 20"/>
                  <a:gd name="T6" fmla="*/ 0 w 7"/>
                  <a:gd name="T7" fmla="*/ 12 h 20"/>
                  <a:gd name="T8" fmla="*/ 0 w 7"/>
                  <a:gd name="T9" fmla="*/ 12 h 20"/>
                  <a:gd name="T10" fmla="*/ 1 w 7"/>
                  <a:gd name="T11" fmla="*/ 8 h 20"/>
                  <a:gd name="T12" fmla="*/ 2 w 7"/>
                  <a:gd name="T13" fmla="*/ 5 h 20"/>
                  <a:gd name="T14" fmla="*/ 6 w 7"/>
                  <a:gd name="T15" fmla="*/ 0 h 20"/>
                  <a:gd name="T16" fmla="*/ 7 w 7"/>
                  <a:gd name="T17" fmla="*/ 0 h 20"/>
                  <a:gd name="T18" fmla="*/ 7 w 7"/>
                  <a:gd name="T19" fmla="*/ 1 h 20"/>
                  <a:gd name="T20" fmla="*/ 7 w 7"/>
                  <a:gd name="T21" fmla="*/ 5 h 20"/>
                  <a:gd name="T22" fmla="*/ 7 w 7"/>
                  <a:gd name="T23" fmla="*/ 7 h 20"/>
                  <a:gd name="T24" fmla="*/ 5 w 7"/>
                  <a:gd name="T25" fmla="*/ 6 h 20"/>
                  <a:gd name="T26" fmla="*/ 5 w 7"/>
                  <a:gd name="T27" fmla="*/ 6 h 20"/>
                  <a:gd name="T28" fmla="*/ 5 w 7"/>
                  <a:gd name="T29" fmla="*/ 6 h 20"/>
                  <a:gd name="T30" fmla="*/ 5 w 7"/>
                  <a:gd name="T31" fmla="*/ 7 h 20"/>
                  <a:gd name="T32" fmla="*/ 6 w 7"/>
                  <a:gd name="T33" fmla="*/ 8 h 20"/>
                  <a:gd name="T34" fmla="*/ 5 w 7"/>
                  <a:gd name="T35" fmla="*/ 8 h 20"/>
                  <a:gd name="T36" fmla="*/ 7 w 7"/>
                  <a:gd name="T37" fmla="*/ 8 h 20"/>
                  <a:gd name="T38" fmla="*/ 5 w 7"/>
                  <a:gd name="T39" fmla="*/ 19 h 20"/>
                  <a:gd name="T40" fmla="*/ 4 w 7"/>
                  <a:gd name="T41" fmla="*/ 20 h 20"/>
                  <a:gd name="T42" fmla="*/ 2 w 7"/>
                  <a:gd name="T43" fmla="*/ 11 h 20"/>
                  <a:gd name="T44" fmla="*/ 3 w 7"/>
                  <a:gd name="T45" fmla="*/ 16 h 20"/>
                  <a:gd name="T46" fmla="*/ 4 w 7"/>
                  <a:gd name="T47" fmla="*/ 11 h 20"/>
                  <a:gd name="T48" fmla="*/ 4 w 7"/>
                  <a:gd name="T49" fmla="*/ 11 h 20"/>
                  <a:gd name="T50" fmla="*/ 2 w 7"/>
                  <a:gd name="T51" fmla="*/ 1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" h="20">
                    <a:moveTo>
                      <a:pt x="4" y="20"/>
                    </a:moveTo>
                    <a:cubicBezTo>
                      <a:pt x="3" y="20"/>
                      <a:pt x="3" y="19"/>
                      <a:pt x="2" y="18"/>
                    </a:cubicBezTo>
                    <a:cubicBezTo>
                      <a:pt x="2" y="17"/>
                      <a:pt x="1" y="15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1"/>
                      <a:pt x="0" y="9"/>
                      <a:pt x="1" y="8"/>
                    </a:cubicBezTo>
                    <a:cubicBezTo>
                      <a:pt x="2" y="7"/>
                      <a:pt x="2" y="6"/>
                      <a:pt x="2" y="5"/>
                    </a:cubicBezTo>
                    <a:cubicBezTo>
                      <a:pt x="2" y="3"/>
                      <a:pt x="3" y="0"/>
                      <a:pt x="6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3"/>
                      <a:pt x="7" y="4"/>
                      <a:pt x="7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7"/>
                      <a:pt x="5" y="7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5" y="19"/>
                      <a:pt x="5" y="19"/>
                      <a:pt x="5" y="19"/>
                    </a:cubicBezTo>
                    <a:lnTo>
                      <a:pt x="4" y="20"/>
                    </a:lnTo>
                    <a:close/>
                    <a:moveTo>
                      <a:pt x="2" y="11"/>
                    </a:moveTo>
                    <a:cubicBezTo>
                      <a:pt x="2" y="13"/>
                      <a:pt x="3" y="15"/>
                      <a:pt x="3" y="16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lnTo>
                      <a:pt x="2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6" name="Freeform 427"/>
              <p:cNvSpPr/>
              <p:nvPr/>
            </p:nvSpPr>
            <p:spPr bwMode="auto">
              <a:xfrm>
                <a:off x="3083" y="1601"/>
                <a:ext cx="33" cy="33"/>
              </a:xfrm>
              <a:custGeom>
                <a:avLst/>
                <a:gdLst>
                  <a:gd name="T0" fmla="*/ 17 w 19"/>
                  <a:gd name="T1" fmla="*/ 0 h 19"/>
                  <a:gd name="T2" fmla="*/ 8 w 19"/>
                  <a:gd name="T3" fmla="*/ 4 h 19"/>
                  <a:gd name="T4" fmla="*/ 4 w 19"/>
                  <a:gd name="T5" fmla="*/ 4 h 19"/>
                  <a:gd name="T6" fmla="*/ 3 w 19"/>
                  <a:gd name="T7" fmla="*/ 7 h 19"/>
                  <a:gd name="T8" fmla="*/ 1 w 19"/>
                  <a:gd name="T9" fmla="*/ 9 h 19"/>
                  <a:gd name="T10" fmla="*/ 4 w 19"/>
                  <a:gd name="T11" fmla="*/ 8 h 19"/>
                  <a:gd name="T12" fmla="*/ 3 w 19"/>
                  <a:gd name="T13" fmla="*/ 19 h 19"/>
                  <a:gd name="T14" fmla="*/ 9 w 19"/>
                  <a:gd name="T15" fmla="*/ 16 h 19"/>
                  <a:gd name="T16" fmla="*/ 12 w 19"/>
                  <a:gd name="T17" fmla="*/ 15 h 19"/>
                  <a:gd name="T18" fmla="*/ 14 w 19"/>
                  <a:gd name="T19" fmla="*/ 12 h 19"/>
                  <a:gd name="T20" fmla="*/ 10 w 19"/>
                  <a:gd name="T21" fmla="*/ 8 h 19"/>
                  <a:gd name="T22" fmla="*/ 17 w 19"/>
                  <a:gd name="T23" fmla="*/ 6 h 19"/>
                  <a:gd name="T24" fmla="*/ 17 w 19"/>
                  <a:gd name="T2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" h="19">
                    <a:moveTo>
                      <a:pt x="17" y="0"/>
                    </a:moveTo>
                    <a:cubicBezTo>
                      <a:pt x="14" y="1"/>
                      <a:pt x="11" y="3"/>
                      <a:pt x="8" y="4"/>
                    </a:cubicBezTo>
                    <a:cubicBezTo>
                      <a:pt x="7" y="5"/>
                      <a:pt x="4" y="0"/>
                      <a:pt x="4" y="4"/>
                    </a:cubicBezTo>
                    <a:cubicBezTo>
                      <a:pt x="2" y="3"/>
                      <a:pt x="1" y="6"/>
                      <a:pt x="3" y="7"/>
                    </a:cubicBezTo>
                    <a:cubicBezTo>
                      <a:pt x="2" y="7"/>
                      <a:pt x="2" y="8"/>
                      <a:pt x="1" y="9"/>
                    </a:cubicBezTo>
                    <a:cubicBezTo>
                      <a:pt x="2" y="9"/>
                      <a:pt x="3" y="9"/>
                      <a:pt x="4" y="8"/>
                    </a:cubicBezTo>
                    <a:cubicBezTo>
                      <a:pt x="3" y="11"/>
                      <a:pt x="0" y="18"/>
                      <a:pt x="3" y="19"/>
                    </a:cubicBezTo>
                    <a:cubicBezTo>
                      <a:pt x="7" y="19"/>
                      <a:pt x="6" y="18"/>
                      <a:pt x="9" y="16"/>
                    </a:cubicBezTo>
                    <a:cubicBezTo>
                      <a:pt x="9" y="15"/>
                      <a:pt x="11" y="16"/>
                      <a:pt x="12" y="15"/>
                    </a:cubicBezTo>
                    <a:cubicBezTo>
                      <a:pt x="12" y="14"/>
                      <a:pt x="13" y="13"/>
                      <a:pt x="14" y="12"/>
                    </a:cubicBezTo>
                    <a:cubicBezTo>
                      <a:pt x="12" y="11"/>
                      <a:pt x="11" y="9"/>
                      <a:pt x="10" y="8"/>
                    </a:cubicBezTo>
                    <a:cubicBezTo>
                      <a:pt x="11" y="8"/>
                      <a:pt x="16" y="7"/>
                      <a:pt x="17" y="6"/>
                    </a:cubicBezTo>
                    <a:cubicBezTo>
                      <a:pt x="19" y="4"/>
                      <a:pt x="17" y="2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7" name="Freeform 428"/>
              <p:cNvSpPr>
                <a:spLocks noEditPoints="1"/>
              </p:cNvSpPr>
              <p:nvPr/>
            </p:nvSpPr>
            <p:spPr bwMode="auto">
              <a:xfrm>
                <a:off x="3079" y="1598"/>
                <a:ext cx="38" cy="38"/>
              </a:xfrm>
              <a:custGeom>
                <a:avLst/>
                <a:gdLst>
                  <a:gd name="T0" fmla="*/ 7 w 22"/>
                  <a:gd name="T1" fmla="*/ 22 h 22"/>
                  <a:gd name="T2" fmla="*/ 7 w 22"/>
                  <a:gd name="T3" fmla="*/ 22 h 22"/>
                  <a:gd name="T4" fmla="*/ 5 w 22"/>
                  <a:gd name="T5" fmla="*/ 21 h 22"/>
                  <a:gd name="T6" fmla="*/ 3 w 22"/>
                  <a:gd name="T7" fmla="*/ 20 h 22"/>
                  <a:gd name="T8" fmla="*/ 4 w 22"/>
                  <a:gd name="T9" fmla="*/ 12 h 22"/>
                  <a:gd name="T10" fmla="*/ 4 w 22"/>
                  <a:gd name="T11" fmla="*/ 12 h 22"/>
                  <a:gd name="T12" fmla="*/ 4 w 22"/>
                  <a:gd name="T13" fmla="*/ 12 h 22"/>
                  <a:gd name="T14" fmla="*/ 0 w 22"/>
                  <a:gd name="T15" fmla="*/ 13 h 22"/>
                  <a:gd name="T16" fmla="*/ 3 w 22"/>
                  <a:gd name="T17" fmla="*/ 10 h 22"/>
                  <a:gd name="T18" fmla="*/ 3 w 22"/>
                  <a:gd name="T19" fmla="*/ 9 h 22"/>
                  <a:gd name="T20" fmla="*/ 3 w 22"/>
                  <a:gd name="T21" fmla="*/ 9 h 22"/>
                  <a:gd name="T22" fmla="*/ 3 w 22"/>
                  <a:gd name="T23" fmla="*/ 7 h 22"/>
                  <a:gd name="T24" fmla="*/ 5 w 22"/>
                  <a:gd name="T25" fmla="*/ 5 h 22"/>
                  <a:gd name="T26" fmla="*/ 6 w 22"/>
                  <a:gd name="T27" fmla="*/ 4 h 22"/>
                  <a:gd name="T28" fmla="*/ 7 w 22"/>
                  <a:gd name="T29" fmla="*/ 4 h 22"/>
                  <a:gd name="T30" fmla="*/ 9 w 22"/>
                  <a:gd name="T31" fmla="*/ 5 h 22"/>
                  <a:gd name="T32" fmla="*/ 10 w 22"/>
                  <a:gd name="T33" fmla="*/ 5 h 22"/>
                  <a:gd name="T34" fmla="*/ 19 w 22"/>
                  <a:gd name="T35" fmla="*/ 0 h 22"/>
                  <a:gd name="T36" fmla="*/ 19 w 22"/>
                  <a:gd name="T37" fmla="*/ 2 h 22"/>
                  <a:gd name="T38" fmla="*/ 20 w 22"/>
                  <a:gd name="T39" fmla="*/ 3 h 22"/>
                  <a:gd name="T40" fmla="*/ 20 w 22"/>
                  <a:gd name="T41" fmla="*/ 9 h 22"/>
                  <a:gd name="T42" fmla="*/ 14 w 22"/>
                  <a:gd name="T43" fmla="*/ 11 h 22"/>
                  <a:gd name="T44" fmla="*/ 14 w 22"/>
                  <a:gd name="T45" fmla="*/ 11 h 22"/>
                  <a:gd name="T46" fmla="*/ 17 w 22"/>
                  <a:gd name="T47" fmla="*/ 15 h 22"/>
                  <a:gd name="T48" fmla="*/ 16 w 22"/>
                  <a:gd name="T49" fmla="*/ 15 h 22"/>
                  <a:gd name="T50" fmla="*/ 15 w 22"/>
                  <a:gd name="T51" fmla="*/ 16 h 22"/>
                  <a:gd name="T52" fmla="*/ 14 w 22"/>
                  <a:gd name="T53" fmla="*/ 18 h 22"/>
                  <a:gd name="T54" fmla="*/ 12 w 22"/>
                  <a:gd name="T55" fmla="*/ 18 h 22"/>
                  <a:gd name="T56" fmla="*/ 11 w 22"/>
                  <a:gd name="T57" fmla="*/ 18 h 22"/>
                  <a:gd name="T58" fmla="*/ 10 w 22"/>
                  <a:gd name="T59" fmla="*/ 20 h 22"/>
                  <a:gd name="T60" fmla="*/ 7 w 22"/>
                  <a:gd name="T61" fmla="*/ 22 h 22"/>
                  <a:gd name="T62" fmla="*/ 7 w 22"/>
                  <a:gd name="T63" fmla="*/ 9 h 22"/>
                  <a:gd name="T64" fmla="*/ 7 w 22"/>
                  <a:gd name="T65" fmla="*/ 11 h 22"/>
                  <a:gd name="T66" fmla="*/ 6 w 22"/>
                  <a:gd name="T67" fmla="*/ 13 h 22"/>
                  <a:gd name="T68" fmla="*/ 5 w 22"/>
                  <a:gd name="T69" fmla="*/ 19 h 22"/>
                  <a:gd name="T70" fmla="*/ 5 w 22"/>
                  <a:gd name="T71" fmla="*/ 20 h 22"/>
                  <a:gd name="T72" fmla="*/ 7 w 22"/>
                  <a:gd name="T73" fmla="*/ 20 h 22"/>
                  <a:gd name="T74" fmla="*/ 7 w 22"/>
                  <a:gd name="T75" fmla="*/ 20 h 22"/>
                  <a:gd name="T76" fmla="*/ 8 w 22"/>
                  <a:gd name="T77" fmla="*/ 19 h 22"/>
                  <a:gd name="T78" fmla="*/ 10 w 22"/>
                  <a:gd name="T79" fmla="*/ 17 h 22"/>
                  <a:gd name="T80" fmla="*/ 12 w 22"/>
                  <a:gd name="T81" fmla="*/ 16 h 22"/>
                  <a:gd name="T82" fmla="*/ 13 w 22"/>
                  <a:gd name="T83" fmla="*/ 16 h 22"/>
                  <a:gd name="T84" fmla="*/ 14 w 22"/>
                  <a:gd name="T85" fmla="*/ 15 h 22"/>
                  <a:gd name="T86" fmla="*/ 14 w 22"/>
                  <a:gd name="T87" fmla="*/ 14 h 22"/>
                  <a:gd name="T88" fmla="*/ 10 w 22"/>
                  <a:gd name="T89" fmla="*/ 9 h 22"/>
                  <a:gd name="T90" fmla="*/ 11 w 22"/>
                  <a:gd name="T91" fmla="*/ 9 h 22"/>
                  <a:gd name="T92" fmla="*/ 14 w 22"/>
                  <a:gd name="T93" fmla="*/ 9 h 22"/>
                  <a:gd name="T94" fmla="*/ 18 w 22"/>
                  <a:gd name="T95" fmla="*/ 8 h 22"/>
                  <a:gd name="T96" fmla="*/ 18 w 22"/>
                  <a:gd name="T97" fmla="*/ 4 h 22"/>
                  <a:gd name="T98" fmla="*/ 18 w 22"/>
                  <a:gd name="T99" fmla="*/ 3 h 22"/>
                  <a:gd name="T100" fmla="*/ 11 w 22"/>
                  <a:gd name="T101" fmla="*/ 7 h 22"/>
                  <a:gd name="T102" fmla="*/ 7 w 22"/>
                  <a:gd name="T103" fmla="*/ 6 h 22"/>
                  <a:gd name="T104" fmla="*/ 7 w 22"/>
                  <a:gd name="T105" fmla="*/ 6 h 22"/>
                  <a:gd name="T106" fmla="*/ 7 w 22"/>
                  <a:gd name="T107" fmla="*/ 6 h 22"/>
                  <a:gd name="T108" fmla="*/ 7 w 22"/>
                  <a:gd name="T109" fmla="*/ 8 h 22"/>
                  <a:gd name="T110" fmla="*/ 5 w 22"/>
                  <a:gd name="T111" fmla="*/ 7 h 22"/>
                  <a:gd name="T112" fmla="*/ 5 w 22"/>
                  <a:gd name="T113" fmla="*/ 7 h 22"/>
                  <a:gd name="T114" fmla="*/ 5 w 22"/>
                  <a:gd name="T115" fmla="*/ 7 h 22"/>
                  <a:gd name="T116" fmla="*/ 5 w 22"/>
                  <a:gd name="T117" fmla="*/ 8 h 22"/>
                  <a:gd name="T118" fmla="*/ 6 w 22"/>
                  <a:gd name="T119" fmla="*/ 9 h 22"/>
                  <a:gd name="T120" fmla="*/ 5 w 22"/>
                  <a:gd name="T121" fmla="*/ 9 h 22"/>
                  <a:gd name="T122" fmla="*/ 7 w 22"/>
                  <a:gd name="T123" fmla="*/ 9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" h="22">
                    <a:moveTo>
                      <a:pt x="7" y="22"/>
                    </a:move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2"/>
                      <a:pt x="5" y="21"/>
                    </a:cubicBezTo>
                    <a:cubicBezTo>
                      <a:pt x="4" y="21"/>
                      <a:pt x="4" y="21"/>
                      <a:pt x="3" y="20"/>
                    </a:cubicBezTo>
                    <a:cubicBezTo>
                      <a:pt x="2" y="19"/>
                      <a:pt x="3" y="16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3" y="10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8"/>
                      <a:pt x="2" y="8"/>
                      <a:pt x="3" y="7"/>
                    </a:cubicBezTo>
                    <a:cubicBezTo>
                      <a:pt x="3" y="5"/>
                      <a:pt x="4" y="5"/>
                      <a:pt x="5" y="5"/>
                    </a:cubicBezTo>
                    <a:cubicBezTo>
                      <a:pt x="5" y="4"/>
                      <a:pt x="5" y="4"/>
                      <a:pt x="6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7" y="4"/>
                      <a:pt x="8" y="4"/>
                      <a:pt x="9" y="5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20" y="2"/>
                      <a:pt x="20" y="3"/>
                      <a:pt x="20" y="3"/>
                    </a:cubicBezTo>
                    <a:cubicBezTo>
                      <a:pt x="21" y="5"/>
                      <a:pt x="22" y="7"/>
                      <a:pt x="20" y="9"/>
                    </a:cubicBezTo>
                    <a:cubicBezTo>
                      <a:pt x="19" y="10"/>
                      <a:pt x="17" y="10"/>
                      <a:pt x="14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6" y="16"/>
                      <a:pt x="16" y="16"/>
                      <a:pt x="15" y="16"/>
                    </a:cubicBezTo>
                    <a:cubicBezTo>
                      <a:pt x="15" y="17"/>
                      <a:pt x="15" y="17"/>
                      <a:pt x="14" y="18"/>
                    </a:cubicBezTo>
                    <a:cubicBezTo>
                      <a:pt x="14" y="18"/>
                      <a:pt x="13" y="18"/>
                      <a:pt x="12" y="18"/>
                    </a:cubicBezTo>
                    <a:cubicBezTo>
                      <a:pt x="12" y="18"/>
                      <a:pt x="11" y="18"/>
                      <a:pt x="11" y="18"/>
                    </a:cubicBezTo>
                    <a:cubicBezTo>
                      <a:pt x="10" y="19"/>
                      <a:pt x="10" y="20"/>
                      <a:pt x="10" y="20"/>
                    </a:cubicBezTo>
                    <a:cubicBezTo>
                      <a:pt x="9" y="21"/>
                      <a:pt x="8" y="22"/>
                      <a:pt x="7" y="22"/>
                    </a:cubicBezTo>
                    <a:close/>
                    <a:moveTo>
                      <a:pt x="7" y="9"/>
                    </a:moveTo>
                    <a:cubicBezTo>
                      <a:pt x="7" y="11"/>
                      <a:pt x="7" y="11"/>
                      <a:pt x="7" y="11"/>
                    </a:cubicBezTo>
                    <a:cubicBezTo>
                      <a:pt x="6" y="11"/>
                      <a:pt x="6" y="12"/>
                      <a:pt x="6" y="13"/>
                    </a:cubicBezTo>
                    <a:cubicBezTo>
                      <a:pt x="5" y="15"/>
                      <a:pt x="4" y="18"/>
                      <a:pt x="5" y="19"/>
                    </a:cubicBezTo>
                    <a:cubicBezTo>
                      <a:pt x="5" y="19"/>
                      <a:pt x="5" y="20"/>
                      <a:pt x="5" y="20"/>
                    </a:cubicBezTo>
                    <a:cubicBezTo>
                      <a:pt x="6" y="20"/>
                      <a:pt x="6" y="20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20"/>
                      <a:pt x="8" y="20"/>
                      <a:pt x="8" y="19"/>
                    </a:cubicBezTo>
                    <a:cubicBezTo>
                      <a:pt x="8" y="18"/>
                      <a:pt x="9" y="18"/>
                      <a:pt x="10" y="17"/>
                    </a:cubicBezTo>
                    <a:cubicBezTo>
                      <a:pt x="11" y="16"/>
                      <a:pt x="11" y="16"/>
                      <a:pt x="12" y="16"/>
                    </a:cubicBezTo>
                    <a:cubicBezTo>
                      <a:pt x="12" y="16"/>
                      <a:pt x="13" y="16"/>
                      <a:pt x="13" y="16"/>
                    </a:cubicBezTo>
                    <a:cubicBezTo>
                      <a:pt x="13" y="16"/>
                      <a:pt x="13" y="16"/>
                      <a:pt x="14" y="15"/>
                    </a:cubicBezTo>
                    <a:cubicBezTo>
                      <a:pt x="14" y="15"/>
                      <a:pt x="14" y="15"/>
                      <a:pt x="14" y="14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2" y="9"/>
                      <a:pt x="13" y="9"/>
                      <a:pt x="14" y="9"/>
                    </a:cubicBezTo>
                    <a:cubicBezTo>
                      <a:pt x="15" y="8"/>
                      <a:pt x="18" y="8"/>
                      <a:pt x="18" y="8"/>
                    </a:cubicBezTo>
                    <a:cubicBezTo>
                      <a:pt x="19" y="7"/>
                      <a:pt x="19" y="6"/>
                      <a:pt x="18" y="4"/>
                    </a:cubicBezTo>
                    <a:cubicBezTo>
                      <a:pt x="18" y="4"/>
                      <a:pt x="18" y="3"/>
                      <a:pt x="18" y="3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8"/>
                      <a:pt x="8" y="7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8"/>
                      <a:pt x="5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lnTo>
                      <a:pt x="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8" name="Freeform 429"/>
              <p:cNvSpPr/>
              <p:nvPr/>
            </p:nvSpPr>
            <p:spPr bwMode="auto">
              <a:xfrm>
                <a:off x="3166" y="1627"/>
                <a:ext cx="12" cy="12"/>
              </a:xfrm>
              <a:custGeom>
                <a:avLst/>
                <a:gdLst>
                  <a:gd name="T0" fmla="*/ 6 w 7"/>
                  <a:gd name="T1" fmla="*/ 7 h 7"/>
                  <a:gd name="T2" fmla="*/ 0 w 7"/>
                  <a:gd name="T3" fmla="*/ 4 h 7"/>
                  <a:gd name="T4" fmla="*/ 3 w 7"/>
                  <a:gd name="T5" fmla="*/ 0 h 7"/>
                  <a:gd name="T6" fmla="*/ 4 w 7"/>
                  <a:gd name="T7" fmla="*/ 3 h 7"/>
                  <a:gd name="T8" fmla="*/ 6 w 7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6" y="7"/>
                    </a:moveTo>
                    <a:cubicBezTo>
                      <a:pt x="4" y="7"/>
                      <a:pt x="2" y="4"/>
                      <a:pt x="0" y="4"/>
                    </a:cubicBezTo>
                    <a:cubicBezTo>
                      <a:pt x="0" y="3"/>
                      <a:pt x="2" y="0"/>
                      <a:pt x="3" y="0"/>
                    </a:cubicBezTo>
                    <a:cubicBezTo>
                      <a:pt x="6" y="0"/>
                      <a:pt x="7" y="2"/>
                      <a:pt x="4" y="3"/>
                    </a:cubicBezTo>
                    <a:cubicBezTo>
                      <a:pt x="6" y="3"/>
                      <a:pt x="6" y="5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9" name="Freeform 430"/>
              <p:cNvSpPr>
                <a:spLocks noEditPoints="1"/>
              </p:cNvSpPr>
              <p:nvPr/>
            </p:nvSpPr>
            <p:spPr bwMode="auto">
              <a:xfrm>
                <a:off x="3162" y="1625"/>
                <a:ext cx="16" cy="16"/>
              </a:xfrm>
              <a:custGeom>
                <a:avLst/>
                <a:gdLst>
                  <a:gd name="T0" fmla="*/ 8 w 9"/>
                  <a:gd name="T1" fmla="*/ 9 h 9"/>
                  <a:gd name="T2" fmla="*/ 4 w 9"/>
                  <a:gd name="T3" fmla="*/ 7 h 9"/>
                  <a:gd name="T4" fmla="*/ 1 w 9"/>
                  <a:gd name="T5" fmla="*/ 6 h 9"/>
                  <a:gd name="T6" fmla="*/ 0 w 9"/>
                  <a:gd name="T7" fmla="*/ 6 h 9"/>
                  <a:gd name="T8" fmla="*/ 1 w 9"/>
                  <a:gd name="T9" fmla="*/ 4 h 9"/>
                  <a:gd name="T10" fmla="*/ 1 w 9"/>
                  <a:gd name="T11" fmla="*/ 3 h 9"/>
                  <a:gd name="T12" fmla="*/ 5 w 9"/>
                  <a:gd name="T13" fmla="*/ 0 h 9"/>
                  <a:gd name="T14" fmla="*/ 9 w 9"/>
                  <a:gd name="T15" fmla="*/ 2 h 9"/>
                  <a:gd name="T16" fmla="*/ 8 w 9"/>
                  <a:gd name="T17" fmla="*/ 4 h 9"/>
                  <a:gd name="T18" fmla="*/ 9 w 9"/>
                  <a:gd name="T19" fmla="*/ 7 h 9"/>
                  <a:gd name="T20" fmla="*/ 9 w 9"/>
                  <a:gd name="T21" fmla="*/ 8 h 9"/>
                  <a:gd name="T22" fmla="*/ 9 w 9"/>
                  <a:gd name="T23" fmla="*/ 8 h 9"/>
                  <a:gd name="T24" fmla="*/ 8 w 9"/>
                  <a:gd name="T25" fmla="*/ 9 h 9"/>
                  <a:gd name="T26" fmla="*/ 5 w 9"/>
                  <a:gd name="T27" fmla="*/ 5 h 9"/>
                  <a:gd name="T28" fmla="*/ 5 w 9"/>
                  <a:gd name="T29" fmla="*/ 6 h 9"/>
                  <a:gd name="T30" fmla="*/ 7 w 9"/>
                  <a:gd name="T31" fmla="*/ 7 h 9"/>
                  <a:gd name="T32" fmla="*/ 6 w 9"/>
                  <a:gd name="T33" fmla="*/ 5 h 9"/>
                  <a:gd name="T34" fmla="*/ 5 w 9"/>
                  <a:gd name="T35" fmla="*/ 5 h 9"/>
                  <a:gd name="T36" fmla="*/ 3 w 9"/>
                  <a:gd name="T37" fmla="*/ 4 h 9"/>
                  <a:gd name="T38" fmla="*/ 3 w 9"/>
                  <a:gd name="T39" fmla="*/ 4 h 9"/>
                  <a:gd name="T40" fmla="*/ 6 w 9"/>
                  <a:gd name="T41" fmla="*/ 3 h 9"/>
                  <a:gd name="T42" fmla="*/ 7 w 9"/>
                  <a:gd name="T43" fmla="*/ 2 h 9"/>
                  <a:gd name="T44" fmla="*/ 5 w 9"/>
                  <a:gd name="T45" fmla="*/ 2 h 9"/>
                  <a:gd name="T46" fmla="*/ 3 w 9"/>
                  <a:gd name="T47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" h="9">
                    <a:moveTo>
                      <a:pt x="8" y="9"/>
                    </a:moveTo>
                    <a:cubicBezTo>
                      <a:pt x="6" y="9"/>
                      <a:pt x="5" y="8"/>
                      <a:pt x="4" y="7"/>
                    </a:cubicBezTo>
                    <a:cubicBezTo>
                      <a:pt x="3" y="6"/>
                      <a:pt x="2" y="6"/>
                      <a:pt x="1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3"/>
                    </a:cubicBezTo>
                    <a:cubicBezTo>
                      <a:pt x="2" y="2"/>
                      <a:pt x="3" y="0"/>
                      <a:pt x="5" y="0"/>
                    </a:cubicBezTo>
                    <a:cubicBezTo>
                      <a:pt x="7" y="0"/>
                      <a:pt x="8" y="1"/>
                      <a:pt x="9" y="2"/>
                    </a:cubicBezTo>
                    <a:cubicBezTo>
                      <a:pt x="9" y="2"/>
                      <a:pt x="9" y="3"/>
                      <a:pt x="8" y="4"/>
                    </a:cubicBezTo>
                    <a:cubicBezTo>
                      <a:pt x="9" y="5"/>
                      <a:pt x="9" y="6"/>
                      <a:pt x="9" y="7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8" y="9"/>
                      <a:pt x="8" y="9"/>
                      <a:pt x="8" y="9"/>
                    </a:cubicBezTo>
                    <a:close/>
                    <a:moveTo>
                      <a:pt x="5" y="5"/>
                    </a:moveTo>
                    <a:cubicBezTo>
                      <a:pt x="5" y="5"/>
                      <a:pt x="5" y="5"/>
                      <a:pt x="5" y="6"/>
                    </a:cubicBezTo>
                    <a:cubicBezTo>
                      <a:pt x="6" y="6"/>
                      <a:pt x="7" y="7"/>
                      <a:pt x="7" y="7"/>
                    </a:cubicBezTo>
                    <a:cubicBezTo>
                      <a:pt x="7" y="5"/>
                      <a:pt x="6" y="5"/>
                      <a:pt x="6" y="5"/>
                    </a:cubicBezTo>
                    <a:lnTo>
                      <a:pt x="5" y="5"/>
                    </a:lnTo>
                    <a:close/>
                    <a:moveTo>
                      <a:pt x="3" y="4"/>
                    </a:moveTo>
                    <a:cubicBezTo>
                      <a:pt x="3" y="4"/>
                      <a:pt x="3" y="4"/>
                      <a:pt x="3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7" y="3"/>
                      <a:pt x="7" y="2"/>
                    </a:cubicBezTo>
                    <a:cubicBezTo>
                      <a:pt x="7" y="2"/>
                      <a:pt x="6" y="2"/>
                      <a:pt x="5" y="2"/>
                    </a:cubicBezTo>
                    <a:cubicBezTo>
                      <a:pt x="5" y="2"/>
                      <a:pt x="4" y="3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0" name="Freeform 431"/>
              <p:cNvSpPr/>
              <p:nvPr/>
            </p:nvSpPr>
            <p:spPr bwMode="auto">
              <a:xfrm>
                <a:off x="3086" y="1588"/>
                <a:ext cx="12" cy="15"/>
              </a:xfrm>
              <a:custGeom>
                <a:avLst/>
                <a:gdLst>
                  <a:gd name="T0" fmla="*/ 2 w 7"/>
                  <a:gd name="T1" fmla="*/ 8 h 9"/>
                  <a:gd name="T2" fmla="*/ 0 w 7"/>
                  <a:gd name="T3" fmla="*/ 9 h 9"/>
                  <a:gd name="T4" fmla="*/ 6 w 7"/>
                  <a:gd name="T5" fmla="*/ 1 h 9"/>
                  <a:gd name="T6" fmla="*/ 2 w 7"/>
                  <a:gd name="T7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9">
                    <a:moveTo>
                      <a:pt x="2" y="8"/>
                    </a:moveTo>
                    <a:cubicBezTo>
                      <a:pt x="1" y="9"/>
                      <a:pt x="1" y="9"/>
                      <a:pt x="0" y="9"/>
                    </a:cubicBezTo>
                    <a:cubicBezTo>
                      <a:pt x="1" y="6"/>
                      <a:pt x="3" y="0"/>
                      <a:pt x="6" y="1"/>
                    </a:cubicBezTo>
                    <a:cubicBezTo>
                      <a:pt x="7" y="4"/>
                      <a:pt x="5" y="6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1" name="Freeform 432"/>
              <p:cNvSpPr>
                <a:spLocks noEditPoints="1"/>
              </p:cNvSpPr>
              <p:nvPr/>
            </p:nvSpPr>
            <p:spPr bwMode="auto">
              <a:xfrm>
                <a:off x="3085" y="1588"/>
                <a:ext cx="15" cy="17"/>
              </a:xfrm>
              <a:custGeom>
                <a:avLst/>
                <a:gdLst>
                  <a:gd name="T0" fmla="*/ 2 w 9"/>
                  <a:gd name="T1" fmla="*/ 10 h 10"/>
                  <a:gd name="T2" fmla="*/ 1 w 9"/>
                  <a:gd name="T3" fmla="*/ 10 h 10"/>
                  <a:gd name="T4" fmla="*/ 0 w 9"/>
                  <a:gd name="T5" fmla="*/ 9 h 10"/>
                  <a:gd name="T6" fmla="*/ 0 w 9"/>
                  <a:gd name="T7" fmla="*/ 8 h 10"/>
                  <a:gd name="T8" fmla="*/ 1 w 9"/>
                  <a:gd name="T9" fmla="*/ 6 h 10"/>
                  <a:gd name="T10" fmla="*/ 6 w 9"/>
                  <a:gd name="T11" fmla="*/ 0 h 10"/>
                  <a:gd name="T12" fmla="*/ 7 w 9"/>
                  <a:gd name="T13" fmla="*/ 0 h 10"/>
                  <a:gd name="T14" fmla="*/ 8 w 9"/>
                  <a:gd name="T15" fmla="*/ 0 h 10"/>
                  <a:gd name="T16" fmla="*/ 8 w 9"/>
                  <a:gd name="T17" fmla="*/ 1 h 10"/>
                  <a:gd name="T18" fmla="*/ 4 w 9"/>
                  <a:gd name="T19" fmla="*/ 9 h 10"/>
                  <a:gd name="T20" fmla="*/ 3 w 9"/>
                  <a:gd name="T21" fmla="*/ 9 h 10"/>
                  <a:gd name="T22" fmla="*/ 2 w 9"/>
                  <a:gd name="T23" fmla="*/ 10 h 10"/>
                  <a:gd name="T24" fmla="*/ 6 w 9"/>
                  <a:gd name="T25" fmla="*/ 2 h 10"/>
                  <a:gd name="T26" fmla="*/ 3 w 9"/>
                  <a:gd name="T27" fmla="*/ 7 h 10"/>
                  <a:gd name="T28" fmla="*/ 3 w 9"/>
                  <a:gd name="T29" fmla="*/ 7 h 10"/>
                  <a:gd name="T30" fmla="*/ 3 w 9"/>
                  <a:gd name="T31" fmla="*/ 7 h 10"/>
                  <a:gd name="T32" fmla="*/ 6 w 9"/>
                  <a:gd name="T3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" h="10">
                    <a:moveTo>
                      <a:pt x="2" y="10"/>
                    </a:moveTo>
                    <a:cubicBezTo>
                      <a:pt x="1" y="10"/>
                      <a:pt x="1" y="10"/>
                      <a:pt x="1" y="1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1" y="7"/>
                      <a:pt x="1" y="6"/>
                    </a:cubicBezTo>
                    <a:cubicBezTo>
                      <a:pt x="2" y="4"/>
                      <a:pt x="4" y="0"/>
                      <a:pt x="6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9" y="5"/>
                      <a:pt x="7" y="7"/>
                      <a:pt x="4" y="9"/>
                    </a:cubicBezTo>
                    <a:cubicBezTo>
                      <a:pt x="4" y="9"/>
                      <a:pt x="3" y="9"/>
                      <a:pt x="3" y="9"/>
                    </a:cubicBezTo>
                    <a:cubicBezTo>
                      <a:pt x="3" y="10"/>
                      <a:pt x="3" y="10"/>
                      <a:pt x="2" y="10"/>
                    </a:cubicBezTo>
                    <a:close/>
                    <a:moveTo>
                      <a:pt x="6" y="2"/>
                    </a:moveTo>
                    <a:cubicBezTo>
                      <a:pt x="5" y="2"/>
                      <a:pt x="4" y="5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5" y="5"/>
                      <a:pt x="6" y="4"/>
                      <a:pt x="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2" name="Freeform 433"/>
              <p:cNvSpPr/>
              <p:nvPr/>
            </p:nvSpPr>
            <p:spPr bwMode="auto">
              <a:xfrm>
                <a:off x="3202" y="1665"/>
                <a:ext cx="52" cy="60"/>
              </a:xfrm>
              <a:custGeom>
                <a:avLst/>
                <a:gdLst>
                  <a:gd name="T0" fmla="*/ 4 w 30"/>
                  <a:gd name="T1" fmla="*/ 35 h 35"/>
                  <a:gd name="T2" fmla="*/ 11 w 30"/>
                  <a:gd name="T3" fmla="*/ 34 h 35"/>
                  <a:gd name="T4" fmla="*/ 14 w 30"/>
                  <a:gd name="T5" fmla="*/ 30 h 35"/>
                  <a:gd name="T6" fmla="*/ 17 w 30"/>
                  <a:gd name="T7" fmla="*/ 29 h 35"/>
                  <a:gd name="T8" fmla="*/ 22 w 30"/>
                  <a:gd name="T9" fmla="*/ 24 h 35"/>
                  <a:gd name="T10" fmla="*/ 25 w 30"/>
                  <a:gd name="T11" fmla="*/ 19 h 35"/>
                  <a:gd name="T12" fmla="*/ 30 w 30"/>
                  <a:gd name="T13" fmla="*/ 13 h 35"/>
                  <a:gd name="T14" fmla="*/ 27 w 30"/>
                  <a:gd name="T15" fmla="*/ 8 h 35"/>
                  <a:gd name="T16" fmla="*/ 20 w 30"/>
                  <a:gd name="T17" fmla="*/ 4 h 35"/>
                  <a:gd name="T18" fmla="*/ 14 w 30"/>
                  <a:gd name="T19" fmla="*/ 1 h 35"/>
                  <a:gd name="T20" fmla="*/ 13 w 30"/>
                  <a:gd name="T21" fmla="*/ 6 h 35"/>
                  <a:gd name="T22" fmla="*/ 13 w 30"/>
                  <a:gd name="T23" fmla="*/ 10 h 35"/>
                  <a:gd name="T24" fmla="*/ 14 w 30"/>
                  <a:gd name="T25" fmla="*/ 14 h 35"/>
                  <a:gd name="T26" fmla="*/ 11 w 30"/>
                  <a:gd name="T27" fmla="*/ 22 h 35"/>
                  <a:gd name="T28" fmla="*/ 0 w 30"/>
                  <a:gd name="T29" fmla="*/ 25 h 35"/>
                  <a:gd name="T30" fmla="*/ 4 w 30"/>
                  <a:gd name="T31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" h="35">
                    <a:moveTo>
                      <a:pt x="4" y="35"/>
                    </a:moveTo>
                    <a:cubicBezTo>
                      <a:pt x="5" y="35"/>
                      <a:pt x="10" y="34"/>
                      <a:pt x="11" y="34"/>
                    </a:cubicBezTo>
                    <a:cubicBezTo>
                      <a:pt x="12" y="33"/>
                      <a:pt x="13" y="31"/>
                      <a:pt x="14" y="30"/>
                    </a:cubicBezTo>
                    <a:cubicBezTo>
                      <a:pt x="15" y="30"/>
                      <a:pt x="16" y="30"/>
                      <a:pt x="17" y="29"/>
                    </a:cubicBezTo>
                    <a:cubicBezTo>
                      <a:pt x="18" y="26"/>
                      <a:pt x="22" y="26"/>
                      <a:pt x="22" y="24"/>
                    </a:cubicBezTo>
                    <a:cubicBezTo>
                      <a:pt x="22" y="22"/>
                      <a:pt x="23" y="18"/>
                      <a:pt x="25" y="19"/>
                    </a:cubicBezTo>
                    <a:cubicBezTo>
                      <a:pt x="26" y="18"/>
                      <a:pt x="29" y="15"/>
                      <a:pt x="30" y="13"/>
                    </a:cubicBezTo>
                    <a:cubicBezTo>
                      <a:pt x="30" y="10"/>
                      <a:pt x="29" y="11"/>
                      <a:pt x="27" y="8"/>
                    </a:cubicBezTo>
                    <a:cubicBezTo>
                      <a:pt x="25" y="5"/>
                      <a:pt x="23" y="5"/>
                      <a:pt x="20" y="4"/>
                    </a:cubicBezTo>
                    <a:cubicBezTo>
                      <a:pt x="18" y="3"/>
                      <a:pt x="17" y="0"/>
                      <a:pt x="14" y="1"/>
                    </a:cubicBezTo>
                    <a:cubicBezTo>
                      <a:pt x="17" y="5"/>
                      <a:pt x="13" y="3"/>
                      <a:pt x="13" y="6"/>
                    </a:cubicBezTo>
                    <a:cubicBezTo>
                      <a:pt x="13" y="7"/>
                      <a:pt x="12" y="9"/>
                      <a:pt x="13" y="10"/>
                    </a:cubicBezTo>
                    <a:cubicBezTo>
                      <a:pt x="14" y="12"/>
                      <a:pt x="15" y="12"/>
                      <a:pt x="14" y="14"/>
                    </a:cubicBezTo>
                    <a:cubicBezTo>
                      <a:pt x="13" y="16"/>
                      <a:pt x="13" y="21"/>
                      <a:pt x="11" y="22"/>
                    </a:cubicBezTo>
                    <a:cubicBezTo>
                      <a:pt x="7" y="23"/>
                      <a:pt x="3" y="24"/>
                      <a:pt x="0" y="25"/>
                    </a:cubicBezTo>
                    <a:cubicBezTo>
                      <a:pt x="1" y="29"/>
                      <a:pt x="2" y="32"/>
                      <a:pt x="4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3" name="Freeform 434"/>
              <p:cNvSpPr>
                <a:spLocks noEditPoints="1"/>
              </p:cNvSpPr>
              <p:nvPr/>
            </p:nvSpPr>
            <p:spPr bwMode="auto">
              <a:xfrm>
                <a:off x="3198" y="1663"/>
                <a:ext cx="57" cy="64"/>
              </a:xfrm>
              <a:custGeom>
                <a:avLst/>
                <a:gdLst>
                  <a:gd name="T0" fmla="*/ 4 w 33"/>
                  <a:gd name="T1" fmla="*/ 35 h 37"/>
                  <a:gd name="T2" fmla="*/ 0 w 33"/>
                  <a:gd name="T3" fmla="*/ 26 h 37"/>
                  <a:gd name="T4" fmla="*/ 12 w 33"/>
                  <a:gd name="T5" fmla="*/ 22 h 37"/>
                  <a:gd name="T6" fmla="*/ 15 w 33"/>
                  <a:gd name="T7" fmla="*/ 15 h 37"/>
                  <a:gd name="T8" fmla="*/ 14 w 33"/>
                  <a:gd name="T9" fmla="*/ 12 h 37"/>
                  <a:gd name="T10" fmla="*/ 14 w 33"/>
                  <a:gd name="T11" fmla="*/ 7 h 37"/>
                  <a:gd name="T12" fmla="*/ 16 w 33"/>
                  <a:gd name="T13" fmla="*/ 2 h 37"/>
                  <a:gd name="T14" fmla="*/ 16 w 33"/>
                  <a:gd name="T15" fmla="*/ 1 h 37"/>
                  <a:gd name="T16" fmla="*/ 21 w 33"/>
                  <a:gd name="T17" fmla="*/ 2 h 37"/>
                  <a:gd name="T18" fmla="*/ 24 w 33"/>
                  <a:gd name="T19" fmla="*/ 5 h 37"/>
                  <a:gd name="T20" fmla="*/ 31 w 33"/>
                  <a:gd name="T21" fmla="*/ 10 h 37"/>
                  <a:gd name="T22" fmla="*/ 29 w 33"/>
                  <a:gd name="T23" fmla="*/ 19 h 37"/>
                  <a:gd name="T24" fmla="*/ 27 w 33"/>
                  <a:gd name="T25" fmla="*/ 22 h 37"/>
                  <a:gd name="T26" fmla="*/ 26 w 33"/>
                  <a:gd name="T27" fmla="*/ 21 h 37"/>
                  <a:gd name="T28" fmla="*/ 23 w 33"/>
                  <a:gd name="T29" fmla="*/ 28 h 37"/>
                  <a:gd name="T30" fmla="*/ 17 w 33"/>
                  <a:gd name="T31" fmla="*/ 32 h 37"/>
                  <a:gd name="T32" fmla="*/ 15 w 33"/>
                  <a:gd name="T33" fmla="*/ 33 h 37"/>
                  <a:gd name="T34" fmla="*/ 9 w 33"/>
                  <a:gd name="T35" fmla="*/ 37 h 37"/>
                  <a:gd name="T36" fmla="*/ 5 w 33"/>
                  <a:gd name="T37" fmla="*/ 37 h 37"/>
                  <a:gd name="T38" fmla="*/ 6 w 33"/>
                  <a:gd name="T39" fmla="*/ 34 h 37"/>
                  <a:gd name="T40" fmla="*/ 9 w 33"/>
                  <a:gd name="T41" fmla="*/ 35 h 37"/>
                  <a:gd name="T42" fmla="*/ 14 w 33"/>
                  <a:gd name="T43" fmla="*/ 33 h 37"/>
                  <a:gd name="T44" fmla="*/ 17 w 33"/>
                  <a:gd name="T45" fmla="*/ 30 h 37"/>
                  <a:gd name="T46" fmla="*/ 22 w 33"/>
                  <a:gd name="T47" fmla="*/ 26 h 37"/>
                  <a:gd name="T48" fmla="*/ 25 w 33"/>
                  <a:gd name="T49" fmla="*/ 20 h 37"/>
                  <a:gd name="T50" fmla="*/ 28 w 33"/>
                  <a:gd name="T51" fmla="*/ 18 h 37"/>
                  <a:gd name="T52" fmla="*/ 30 w 33"/>
                  <a:gd name="T53" fmla="*/ 11 h 37"/>
                  <a:gd name="T54" fmla="*/ 23 w 33"/>
                  <a:gd name="T55" fmla="*/ 6 h 37"/>
                  <a:gd name="T56" fmla="*/ 19 w 33"/>
                  <a:gd name="T57" fmla="*/ 4 h 37"/>
                  <a:gd name="T58" fmla="*/ 17 w 33"/>
                  <a:gd name="T59" fmla="*/ 6 h 37"/>
                  <a:gd name="T60" fmla="*/ 16 w 33"/>
                  <a:gd name="T61" fmla="*/ 8 h 37"/>
                  <a:gd name="T62" fmla="*/ 16 w 33"/>
                  <a:gd name="T63" fmla="*/ 12 h 37"/>
                  <a:gd name="T64" fmla="*/ 16 w 33"/>
                  <a:gd name="T65" fmla="*/ 17 h 37"/>
                  <a:gd name="T66" fmla="*/ 3 w 33"/>
                  <a:gd name="T67" fmla="*/ 2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3" h="37">
                    <a:moveTo>
                      <a:pt x="5" y="37"/>
                    </a:moveTo>
                    <a:cubicBezTo>
                      <a:pt x="4" y="35"/>
                      <a:pt x="4" y="35"/>
                      <a:pt x="4" y="35"/>
                    </a:cubicBezTo>
                    <a:cubicBezTo>
                      <a:pt x="3" y="32"/>
                      <a:pt x="2" y="29"/>
                      <a:pt x="1" y="27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5" y="24"/>
                      <a:pt x="9" y="23"/>
                      <a:pt x="12" y="22"/>
                    </a:cubicBezTo>
                    <a:cubicBezTo>
                      <a:pt x="13" y="21"/>
                      <a:pt x="14" y="18"/>
                      <a:pt x="15" y="17"/>
                    </a:cubicBezTo>
                    <a:cubicBezTo>
                      <a:pt x="15" y="16"/>
                      <a:pt x="15" y="15"/>
                      <a:pt x="15" y="15"/>
                    </a:cubicBezTo>
                    <a:cubicBezTo>
                      <a:pt x="15" y="14"/>
                      <a:pt x="15" y="14"/>
                      <a:pt x="15" y="13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3" y="11"/>
                      <a:pt x="14" y="9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5"/>
                      <a:pt x="15" y="5"/>
                      <a:pt x="16" y="4"/>
                    </a:cubicBezTo>
                    <a:cubicBezTo>
                      <a:pt x="16" y="4"/>
                      <a:pt x="16" y="4"/>
                      <a:pt x="16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7" y="1"/>
                      <a:pt x="17" y="0"/>
                      <a:pt x="18" y="0"/>
                    </a:cubicBezTo>
                    <a:cubicBezTo>
                      <a:pt x="19" y="0"/>
                      <a:pt x="20" y="2"/>
                      <a:pt x="21" y="2"/>
                    </a:cubicBezTo>
                    <a:cubicBezTo>
                      <a:pt x="21" y="3"/>
                      <a:pt x="22" y="4"/>
                      <a:pt x="22" y="4"/>
                    </a:cubicBezTo>
                    <a:cubicBezTo>
                      <a:pt x="23" y="4"/>
                      <a:pt x="23" y="4"/>
                      <a:pt x="24" y="5"/>
                    </a:cubicBezTo>
                    <a:cubicBezTo>
                      <a:pt x="26" y="5"/>
                      <a:pt x="28" y="6"/>
                      <a:pt x="30" y="8"/>
                    </a:cubicBezTo>
                    <a:cubicBezTo>
                      <a:pt x="30" y="9"/>
                      <a:pt x="31" y="10"/>
                      <a:pt x="31" y="10"/>
                    </a:cubicBezTo>
                    <a:cubicBezTo>
                      <a:pt x="33" y="11"/>
                      <a:pt x="33" y="12"/>
                      <a:pt x="33" y="15"/>
                    </a:cubicBezTo>
                    <a:cubicBezTo>
                      <a:pt x="32" y="16"/>
                      <a:pt x="31" y="18"/>
                      <a:pt x="29" y="19"/>
                    </a:cubicBezTo>
                    <a:cubicBezTo>
                      <a:pt x="29" y="20"/>
                      <a:pt x="28" y="21"/>
                      <a:pt x="28" y="21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5" y="23"/>
                      <a:pt x="25" y="25"/>
                    </a:cubicBezTo>
                    <a:cubicBezTo>
                      <a:pt x="25" y="26"/>
                      <a:pt x="24" y="27"/>
                      <a:pt x="23" y="28"/>
                    </a:cubicBezTo>
                    <a:cubicBezTo>
                      <a:pt x="22" y="29"/>
                      <a:pt x="20" y="29"/>
                      <a:pt x="20" y="31"/>
                    </a:cubicBezTo>
                    <a:cubicBezTo>
                      <a:pt x="19" y="32"/>
                      <a:pt x="18" y="32"/>
                      <a:pt x="17" y="32"/>
                    </a:cubicBezTo>
                    <a:cubicBezTo>
                      <a:pt x="17" y="32"/>
                      <a:pt x="16" y="32"/>
                      <a:pt x="16" y="32"/>
                    </a:cubicBezTo>
                    <a:cubicBezTo>
                      <a:pt x="16" y="32"/>
                      <a:pt x="16" y="33"/>
                      <a:pt x="15" y="33"/>
                    </a:cubicBezTo>
                    <a:cubicBezTo>
                      <a:pt x="15" y="34"/>
                      <a:pt x="15" y="35"/>
                      <a:pt x="14" y="36"/>
                    </a:cubicBezTo>
                    <a:cubicBezTo>
                      <a:pt x="13" y="36"/>
                      <a:pt x="12" y="36"/>
                      <a:pt x="9" y="37"/>
                    </a:cubicBezTo>
                    <a:cubicBezTo>
                      <a:pt x="8" y="37"/>
                      <a:pt x="7" y="37"/>
                      <a:pt x="6" y="37"/>
                    </a:cubicBezTo>
                    <a:lnTo>
                      <a:pt x="5" y="37"/>
                    </a:lnTo>
                    <a:close/>
                    <a:moveTo>
                      <a:pt x="3" y="27"/>
                    </a:moveTo>
                    <a:cubicBezTo>
                      <a:pt x="4" y="29"/>
                      <a:pt x="5" y="32"/>
                      <a:pt x="6" y="34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7" y="35"/>
                      <a:pt x="8" y="35"/>
                      <a:pt x="9" y="35"/>
                    </a:cubicBezTo>
                    <a:cubicBezTo>
                      <a:pt x="10" y="34"/>
                      <a:pt x="12" y="34"/>
                      <a:pt x="13" y="34"/>
                    </a:cubicBezTo>
                    <a:cubicBezTo>
                      <a:pt x="13" y="34"/>
                      <a:pt x="13" y="33"/>
                      <a:pt x="14" y="33"/>
                    </a:cubicBezTo>
                    <a:cubicBezTo>
                      <a:pt x="14" y="32"/>
                      <a:pt x="14" y="31"/>
                      <a:pt x="15" y="31"/>
                    </a:cubicBezTo>
                    <a:cubicBezTo>
                      <a:pt x="16" y="30"/>
                      <a:pt x="17" y="30"/>
                      <a:pt x="17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28"/>
                      <a:pt x="20" y="27"/>
                      <a:pt x="22" y="26"/>
                    </a:cubicBezTo>
                    <a:cubicBezTo>
                      <a:pt x="23" y="26"/>
                      <a:pt x="23" y="25"/>
                      <a:pt x="23" y="25"/>
                    </a:cubicBezTo>
                    <a:cubicBezTo>
                      <a:pt x="23" y="24"/>
                      <a:pt x="23" y="21"/>
                      <a:pt x="25" y="20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7" y="19"/>
                      <a:pt x="28" y="18"/>
                      <a:pt x="28" y="18"/>
                    </a:cubicBezTo>
                    <a:cubicBezTo>
                      <a:pt x="29" y="17"/>
                      <a:pt x="30" y="15"/>
                      <a:pt x="31" y="14"/>
                    </a:cubicBezTo>
                    <a:cubicBezTo>
                      <a:pt x="31" y="12"/>
                      <a:pt x="31" y="12"/>
                      <a:pt x="30" y="11"/>
                    </a:cubicBezTo>
                    <a:cubicBezTo>
                      <a:pt x="30" y="11"/>
                      <a:pt x="29" y="10"/>
                      <a:pt x="28" y="9"/>
                    </a:cubicBezTo>
                    <a:cubicBezTo>
                      <a:pt x="27" y="8"/>
                      <a:pt x="25" y="7"/>
                      <a:pt x="23" y="6"/>
                    </a:cubicBezTo>
                    <a:cubicBezTo>
                      <a:pt x="23" y="6"/>
                      <a:pt x="22" y="6"/>
                      <a:pt x="22" y="6"/>
                    </a:cubicBezTo>
                    <a:cubicBezTo>
                      <a:pt x="20" y="5"/>
                      <a:pt x="20" y="4"/>
                      <a:pt x="19" y="4"/>
                    </a:cubicBezTo>
                    <a:cubicBezTo>
                      <a:pt x="19" y="3"/>
                      <a:pt x="18" y="3"/>
                      <a:pt x="18" y="3"/>
                    </a:cubicBezTo>
                    <a:cubicBezTo>
                      <a:pt x="19" y="4"/>
                      <a:pt x="18" y="5"/>
                      <a:pt x="17" y="6"/>
                    </a:cubicBezTo>
                    <a:cubicBezTo>
                      <a:pt x="16" y="6"/>
                      <a:pt x="16" y="6"/>
                      <a:pt x="16" y="7"/>
                    </a:cubicBezTo>
                    <a:cubicBezTo>
                      <a:pt x="16" y="7"/>
                      <a:pt x="16" y="8"/>
                      <a:pt x="16" y="8"/>
                    </a:cubicBezTo>
                    <a:cubicBezTo>
                      <a:pt x="16" y="9"/>
                      <a:pt x="15" y="10"/>
                      <a:pt x="16" y="11"/>
                    </a:cubicBezTo>
                    <a:cubicBezTo>
                      <a:pt x="16" y="11"/>
                      <a:pt x="16" y="11"/>
                      <a:pt x="16" y="12"/>
                    </a:cubicBezTo>
                    <a:cubicBezTo>
                      <a:pt x="17" y="13"/>
                      <a:pt x="18" y="14"/>
                      <a:pt x="17" y="15"/>
                    </a:cubicBezTo>
                    <a:cubicBezTo>
                      <a:pt x="17" y="16"/>
                      <a:pt x="17" y="16"/>
                      <a:pt x="16" y="17"/>
                    </a:cubicBezTo>
                    <a:cubicBezTo>
                      <a:pt x="16" y="20"/>
                      <a:pt x="15" y="23"/>
                      <a:pt x="13" y="23"/>
                    </a:cubicBezTo>
                    <a:cubicBezTo>
                      <a:pt x="10" y="25"/>
                      <a:pt x="6" y="26"/>
                      <a:pt x="3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4" name="Freeform 435"/>
              <p:cNvSpPr/>
              <p:nvPr/>
            </p:nvSpPr>
            <p:spPr bwMode="auto">
              <a:xfrm>
                <a:off x="3228" y="1656"/>
                <a:ext cx="3" cy="4"/>
              </a:xfrm>
              <a:custGeom>
                <a:avLst/>
                <a:gdLst>
                  <a:gd name="T0" fmla="*/ 1 w 2"/>
                  <a:gd name="T1" fmla="*/ 2 h 2"/>
                  <a:gd name="T2" fmla="*/ 2 w 2"/>
                  <a:gd name="T3" fmla="*/ 0 h 2"/>
                  <a:gd name="T4" fmla="*/ 1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2" y="1"/>
                      <a:pt x="2" y="0"/>
                      <a:pt x="2" y="0"/>
                    </a:cubicBezTo>
                    <a:cubicBezTo>
                      <a:pt x="0" y="0"/>
                      <a:pt x="0" y="2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5" name="Freeform 436"/>
              <p:cNvSpPr/>
              <p:nvPr/>
            </p:nvSpPr>
            <p:spPr bwMode="auto">
              <a:xfrm>
                <a:off x="3228" y="1651"/>
                <a:ext cx="5" cy="12"/>
              </a:xfrm>
              <a:custGeom>
                <a:avLst/>
                <a:gdLst>
                  <a:gd name="T0" fmla="*/ 2 w 3"/>
                  <a:gd name="T1" fmla="*/ 7 h 7"/>
                  <a:gd name="T2" fmla="*/ 1 w 3"/>
                  <a:gd name="T3" fmla="*/ 6 h 7"/>
                  <a:gd name="T4" fmla="*/ 0 w 3"/>
                  <a:gd name="T5" fmla="*/ 4 h 7"/>
                  <a:gd name="T6" fmla="*/ 1 w 3"/>
                  <a:gd name="T7" fmla="*/ 2 h 7"/>
                  <a:gd name="T8" fmla="*/ 3 w 3"/>
                  <a:gd name="T9" fmla="*/ 0 h 7"/>
                  <a:gd name="T10" fmla="*/ 3 w 3"/>
                  <a:gd name="T11" fmla="*/ 3 h 7"/>
                  <a:gd name="T12" fmla="*/ 3 w 3"/>
                  <a:gd name="T13" fmla="*/ 4 h 7"/>
                  <a:gd name="T14" fmla="*/ 2 w 3"/>
                  <a:gd name="T15" fmla="*/ 6 h 7"/>
                  <a:gd name="T16" fmla="*/ 2 w 3"/>
                  <a:gd name="T1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7">
                    <a:moveTo>
                      <a:pt x="2" y="7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3"/>
                      <a:pt x="0" y="2"/>
                      <a:pt x="1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3" y="4"/>
                      <a:pt x="3" y="5"/>
                      <a:pt x="2" y="6"/>
                    </a:cubicBezTo>
                    <a:lnTo>
                      <a:pt x="2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6" name="Freeform 437"/>
              <p:cNvSpPr/>
              <p:nvPr/>
            </p:nvSpPr>
            <p:spPr bwMode="auto">
              <a:xfrm>
                <a:off x="3262" y="1569"/>
                <a:ext cx="112" cy="106"/>
              </a:xfrm>
              <a:custGeom>
                <a:avLst/>
                <a:gdLst>
                  <a:gd name="T0" fmla="*/ 28 w 65"/>
                  <a:gd name="T1" fmla="*/ 61 h 62"/>
                  <a:gd name="T2" fmla="*/ 21 w 65"/>
                  <a:gd name="T3" fmla="*/ 55 h 62"/>
                  <a:gd name="T4" fmla="*/ 15 w 65"/>
                  <a:gd name="T5" fmla="*/ 55 h 62"/>
                  <a:gd name="T6" fmla="*/ 14 w 65"/>
                  <a:gd name="T7" fmla="*/ 55 h 62"/>
                  <a:gd name="T8" fmla="*/ 11 w 65"/>
                  <a:gd name="T9" fmla="*/ 55 h 62"/>
                  <a:gd name="T10" fmla="*/ 3 w 65"/>
                  <a:gd name="T11" fmla="*/ 54 h 62"/>
                  <a:gd name="T12" fmla="*/ 9 w 65"/>
                  <a:gd name="T13" fmla="*/ 47 h 62"/>
                  <a:gd name="T14" fmla="*/ 5 w 65"/>
                  <a:gd name="T15" fmla="*/ 41 h 62"/>
                  <a:gd name="T16" fmla="*/ 0 w 65"/>
                  <a:gd name="T17" fmla="*/ 35 h 62"/>
                  <a:gd name="T18" fmla="*/ 16 w 65"/>
                  <a:gd name="T19" fmla="*/ 36 h 62"/>
                  <a:gd name="T20" fmla="*/ 21 w 65"/>
                  <a:gd name="T21" fmla="*/ 33 h 62"/>
                  <a:gd name="T22" fmla="*/ 27 w 65"/>
                  <a:gd name="T23" fmla="*/ 28 h 62"/>
                  <a:gd name="T24" fmla="*/ 32 w 65"/>
                  <a:gd name="T25" fmla="*/ 26 h 62"/>
                  <a:gd name="T26" fmla="*/ 33 w 65"/>
                  <a:gd name="T27" fmla="*/ 22 h 62"/>
                  <a:gd name="T28" fmla="*/ 37 w 65"/>
                  <a:gd name="T29" fmla="*/ 18 h 62"/>
                  <a:gd name="T30" fmla="*/ 35 w 65"/>
                  <a:gd name="T31" fmla="*/ 15 h 62"/>
                  <a:gd name="T32" fmla="*/ 40 w 65"/>
                  <a:gd name="T33" fmla="*/ 14 h 62"/>
                  <a:gd name="T34" fmla="*/ 42 w 65"/>
                  <a:gd name="T35" fmla="*/ 9 h 62"/>
                  <a:gd name="T36" fmla="*/ 41 w 65"/>
                  <a:gd name="T37" fmla="*/ 5 h 62"/>
                  <a:gd name="T38" fmla="*/ 47 w 65"/>
                  <a:gd name="T39" fmla="*/ 2 h 62"/>
                  <a:gd name="T40" fmla="*/ 58 w 65"/>
                  <a:gd name="T41" fmla="*/ 3 h 62"/>
                  <a:gd name="T42" fmla="*/ 61 w 65"/>
                  <a:gd name="T43" fmla="*/ 7 h 62"/>
                  <a:gd name="T44" fmla="*/ 65 w 65"/>
                  <a:gd name="T45" fmla="*/ 9 h 62"/>
                  <a:gd name="T46" fmla="*/ 61 w 65"/>
                  <a:gd name="T47" fmla="*/ 12 h 62"/>
                  <a:gd name="T48" fmla="*/ 56 w 65"/>
                  <a:gd name="T49" fmla="*/ 12 h 62"/>
                  <a:gd name="T50" fmla="*/ 52 w 65"/>
                  <a:gd name="T51" fmla="*/ 16 h 62"/>
                  <a:gd name="T52" fmla="*/ 54 w 65"/>
                  <a:gd name="T53" fmla="*/ 23 h 62"/>
                  <a:gd name="T54" fmla="*/ 55 w 65"/>
                  <a:gd name="T55" fmla="*/ 25 h 62"/>
                  <a:gd name="T56" fmla="*/ 53 w 65"/>
                  <a:gd name="T57" fmla="*/ 29 h 62"/>
                  <a:gd name="T58" fmla="*/ 55 w 65"/>
                  <a:gd name="T59" fmla="*/ 29 h 62"/>
                  <a:gd name="T60" fmla="*/ 37 w 65"/>
                  <a:gd name="T61" fmla="*/ 43 h 62"/>
                  <a:gd name="T62" fmla="*/ 34 w 65"/>
                  <a:gd name="T63" fmla="*/ 49 h 62"/>
                  <a:gd name="T64" fmla="*/ 36 w 65"/>
                  <a:gd name="T65" fmla="*/ 50 h 62"/>
                  <a:gd name="T66" fmla="*/ 38 w 65"/>
                  <a:gd name="T67" fmla="*/ 53 h 62"/>
                  <a:gd name="T68" fmla="*/ 38 w 65"/>
                  <a:gd name="T69" fmla="*/ 59 h 62"/>
                  <a:gd name="T70" fmla="*/ 31 w 65"/>
                  <a:gd name="T71" fmla="*/ 59 h 62"/>
                  <a:gd name="T72" fmla="*/ 28 w 65"/>
                  <a:gd name="T73" fmla="*/ 6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5" h="62">
                    <a:moveTo>
                      <a:pt x="28" y="61"/>
                    </a:moveTo>
                    <a:cubicBezTo>
                      <a:pt x="24" y="61"/>
                      <a:pt x="24" y="54"/>
                      <a:pt x="21" y="55"/>
                    </a:cubicBezTo>
                    <a:cubicBezTo>
                      <a:pt x="19" y="55"/>
                      <a:pt x="17" y="55"/>
                      <a:pt x="15" y="55"/>
                    </a:cubicBezTo>
                    <a:cubicBezTo>
                      <a:pt x="14" y="54"/>
                      <a:pt x="15" y="55"/>
                      <a:pt x="14" y="55"/>
                    </a:cubicBezTo>
                    <a:cubicBezTo>
                      <a:pt x="13" y="55"/>
                      <a:pt x="13" y="54"/>
                      <a:pt x="11" y="55"/>
                    </a:cubicBezTo>
                    <a:cubicBezTo>
                      <a:pt x="9" y="55"/>
                      <a:pt x="2" y="57"/>
                      <a:pt x="3" y="54"/>
                    </a:cubicBezTo>
                    <a:cubicBezTo>
                      <a:pt x="4" y="50"/>
                      <a:pt x="8" y="50"/>
                      <a:pt x="9" y="47"/>
                    </a:cubicBezTo>
                    <a:cubicBezTo>
                      <a:pt x="6" y="46"/>
                      <a:pt x="8" y="43"/>
                      <a:pt x="5" y="41"/>
                    </a:cubicBezTo>
                    <a:cubicBezTo>
                      <a:pt x="2" y="39"/>
                      <a:pt x="1" y="38"/>
                      <a:pt x="0" y="35"/>
                    </a:cubicBezTo>
                    <a:cubicBezTo>
                      <a:pt x="5" y="37"/>
                      <a:pt x="11" y="37"/>
                      <a:pt x="16" y="36"/>
                    </a:cubicBezTo>
                    <a:cubicBezTo>
                      <a:pt x="19" y="35"/>
                      <a:pt x="21" y="36"/>
                      <a:pt x="21" y="33"/>
                    </a:cubicBezTo>
                    <a:cubicBezTo>
                      <a:pt x="22" y="29"/>
                      <a:pt x="23" y="28"/>
                      <a:pt x="27" y="28"/>
                    </a:cubicBezTo>
                    <a:cubicBezTo>
                      <a:pt x="26" y="25"/>
                      <a:pt x="31" y="27"/>
                      <a:pt x="32" y="26"/>
                    </a:cubicBezTo>
                    <a:cubicBezTo>
                      <a:pt x="33" y="25"/>
                      <a:pt x="33" y="23"/>
                      <a:pt x="33" y="22"/>
                    </a:cubicBezTo>
                    <a:cubicBezTo>
                      <a:pt x="34" y="20"/>
                      <a:pt x="35" y="19"/>
                      <a:pt x="37" y="18"/>
                    </a:cubicBezTo>
                    <a:cubicBezTo>
                      <a:pt x="36" y="18"/>
                      <a:pt x="36" y="16"/>
                      <a:pt x="35" y="15"/>
                    </a:cubicBezTo>
                    <a:cubicBezTo>
                      <a:pt x="36" y="15"/>
                      <a:pt x="42" y="16"/>
                      <a:pt x="40" y="14"/>
                    </a:cubicBezTo>
                    <a:cubicBezTo>
                      <a:pt x="39" y="13"/>
                      <a:pt x="42" y="10"/>
                      <a:pt x="42" y="9"/>
                    </a:cubicBezTo>
                    <a:cubicBezTo>
                      <a:pt x="42" y="7"/>
                      <a:pt x="39" y="6"/>
                      <a:pt x="41" y="5"/>
                    </a:cubicBezTo>
                    <a:cubicBezTo>
                      <a:pt x="43" y="4"/>
                      <a:pt x="45" y="2"/>
                      <a:pt x="47" y="2"/>
                    </a:cubicBezTo>
                    <a:cubicBezTo>
                      <a:pt x="51" y="2"/>
                      <a:pt x="56" y="0"/>
                      <a:pt x="58" y="3"/>
                    </a:cubicBezTo>
                    <a:cubicBezTo>
                      <a:pt x="59" y="4"/>
                      <a:pt x="58" y="7"/>
                      <a:pt x="61" y="7"/>
                    </a:cubicBezTo>
                    <a:cubicBezTo>
                      <a:pt x="62" y="6"/>
                      <a:pt x="64" y="8"/>
                      <a:pt x="65" y="9"/>
                    </a:cubicBezTo>
                    <a:cubicBezTo>
                      <a:pt x="64" y="9"/>
                      <a:pt x="63" y="12"/>
                      <a:pt x="61" y="12"/>
                    </a:cubicBezTo>
                    <a:cubicBezTo>
                      <a:pt x="59" y="12"/>
                      <a:pt x="58" y="13"/>
                      <a:pt x="56" y="12"/>
                    </a:cubicBezTo>
                    <a:cubicBezTo>
                      <a:pt x="52" y="11"/>
                      <a:pt x="48" y="14"/>
                      <a:pt x="52" y="16"/>
                    </a:cubicBezTo>
                    <a:cubicBezTo>
                      <a:pt x="50" y="18"/>
                      <a:pt x="52" y="20"/>
                      <a:pt x="54" y="23"/>
                    </a:cubicBezTo>
                    <a:cubicBezTo>
                      <a:pt x="55" y="24"/>
                      <a:pt x="59" y="23"/>
                      <a:pt x="55" y="25"/>
                    </a:cubicBezTo>
                    <a:cubicBezTo>
                      <a:pt x="53" y="26"/>
                      <a:pt x="54" y="27"/>
                      <a:pt x="53" y="29"/>
                    </a:cubicBezTo>
                    <a:cubicBezTo>
                      <a:pt x="54" y="29"/>
                      <a:pt x="54" y="29"/>
                      <a:pt x="55" y="29"/>
                    </a:cubicBezTo>
                    <a:cubicBezTo>
                      <a:pt x="51" y="30"/>
                      <a:pt x="41" y="49"/>
                      <a:pt x="37" y="43"/>
                    </a:cubicBezTo>
                    <a:cubicBezTo>
                      <a:pt x="36" y="44"/>
                      <a:pt x="33" y="47"/>
                      <a:pt x="34" y="49"/>
                    </a:cubicBezTo>
                    <a:cubicBezTo>
                      <a:pt x="34" y="50"/>
                      <a:pt x="37" y="49"/>
                      <a:pt x="36" y="50"/>
                    </a:cubicBezTo>
                    <a:cubicBezTo>
                      <a:pt x="36" y="54"/>
                      <a:pt x="37" y="51"/>
                      <a:pt x="38" y="53"/>
                    </a:cubicBezTo>
                    <a:cubicBezTo>
                      <a:pt x="38" y="54"/>
                      <a:pt x="41" y="62"/>
                      <a:pt x="38" y="59"/>
                    </a:cubicBezTo>
                    <a:cubicBezTo>
                      <a:pt x="38" y="59"/>
                      <a:pt x="32" y="59"/>
                      <a:pt x="31" y="59"/>
                    </a:cubicBezTo>
                    <a:cubicBezTo>
                      <a:pt x="31" y="61"/>
                      <a:pt x="29" y="61"/>
                      <a:pt x="2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7" name="Freeform 438"/>
              <p:cNvSpPr>
                <a:spLocks noEditPoints="1"/>
              </p:cNvSpPr>
              <p:nvPr/>
            </p:nvSpPr>
            <p:spPr bwMode="auto">
              <a:xfrm>
                <a:off x="3259" y="1569"/>
                <a:ext cx="120" cy="106"/>
              </a:xfrm>
              <a:custGeom>
                <a:avLst/>
                <a:gdLst>
                  <a:gd name="T0" fmla="*/ 25 w 70"/>
                  <a:gd name="T1" fmla="*/ 58 h 62"/>
                  <a:gd name="T2" fmla="*/ 17 w 70"/>
                  <a:gd name="T3" fmla="*/ 56 h 62"/>
                  <a:gd name="T4" fmla="*/ 13 w 70"/>
                  <a:gd name="T5" fmla="*/ 56 h 62"/>
                  <a:gd name="T6" fmla="*/ 4 w 70"/>
                  <a:gd name="T7" fmla="*/ 56 h 62"/>
                  <a:gd name="T8" fmla="*/ 10 w 70"/>
                  <a:gd name="T9" fmla="*/ 47 h 62"/>
                  <a:gd name="T10" fmla="*/ 1 w 70"/>
                  <a:gd name="T11" fmla="*/ 36 h 62"/>
                  <a:gd name="T12" fmla="*/ 18 w 70"/>
                  <a:gd name="T13" fmla="*/ 35 h 62"/>
                  <a:gd name="T14" fmla="*/ 28 w 70"/>
                  <a:gd name="T15" fmla="*/ 27 h 62"/>
                  <a:gd name="T16" fmla="*/ 33 w 70"/>
                  <a:gd name="T17" fmla="*/ 25 h 62"/>
                  <a:gd name="T18" fmla="*/ 34 w 70"/>
                  <a:gd name="T19" fmla="*/ 21 h 62"/>
                  <a:gd name="T20" fmla="*/ 37 w 70"/>
                  <a:gd name="T21" fmla="*/ 16 h 62"/>
                  <a:gd name="T22" fmla="*/ 41 w 70"/>
                  <a:gd name="T23" fmla="*/ 14 h 62"/>
                  <a:gd name="T24" fmla="*/ 43 w 70"/>
                  <a:gd name="T25" fmla="*/ 8 h 62"/>
                  <a:gd name="T26" fmla="*/ 44 w 70"/>
                  <a:gd name="T27" fmla="*/ 3 h 62"/>
                  <a:gd name="T28" fmla="*/ 56 w 70"/>
                  <a:gd name="T29" fmla="*/ 0 h 62"/>
                  <a:gd name="T30" fmla="*/ 62 w 70"/>
                  <a:gd name="T31" fmla="*/ 6 h 62"/>
                  <a:gd name="T32" fmla="*/ 68 w 70"/>
                  <a:gd name="T33" fmla="*/ 8 h 62"/>
                  <a:gd name="T34" fmla="*/ 66 w 70"/>
                  <a:gd name="T35" fmla="*/ 11 h 62"/>
                  <a:gd name="T36" fmla="*/ 61 w 70"/>
                  <a:gd name="T37" fmla="*/ 13 h 62"/>
                  <a:gd name="T38" fmla="*/ 53 w 70"/>
                  <a:gd name="T39" fmla="*/ 14 h 62"/>
                  <a:gd name="T40" fmla="*/ 55 w 70"/>
                  <a:gd name="T41" fmla="*/ 16 h 62"/>
                  <a:gd name="T42" fmla="*/ 60 w 70"/>
                  <a:gd name="T43" fmla="*/ 24 h 62"/>
                  <a:gd name="T44" fmla="*/ 56 w 70"/>
                  <a:gd name="T45" fmla="*/ 28 h 62"/>
                  <a:gd name="T46" fmla="*/ 57 w 70"/>
                  <a:gd name="T47" fmla="*/ 30 h 62"/>
                  <a:gd name="T48" fmla="*/ 39 w 70"/>
                  <a:gd name="T49" fmla="*/ 44 h 62"/>
                  <a:gd name="T50" fmla="*/ 39 w 70"/>
                  <a:gd name="T51" fmla="*/ 49 h 62"/>
                  <a:gd name="T52" fmla="*/ 41 w 70"/>
                  <a:gd name="T53" fmla="*/ 53 h 62"/>
                  <a:gd name="T54" fmla="*/ 41 w 70"/>
                  <a:gd name="T55" fmla="*/ 61 h 62"/>
                  <a:gd name="T56" fmla="*/ 31 w 70"/>
                  <a:gd name="T57" fmla="*/ 62 h 62"/>
                  <a:gd name="T58" fmla="*/ 27 w 70"/>
                  <a:gd name="T59" fmla="*/ 57 h 62"/>
                  <a:gd name="T60" fmla="*/ 32 w 70"/>
                  <a:gd name="T61" fmla="*/ 59 h 62"/>
                  <a:gd name="T62" fmla="*/ 40 w 70"/>
                  <a:gd name="T63" fmla="*/ 58 h 62"/>
                  <a:gd name="T64" fmla="*/ 39 w 70"/>
                  <a:gd name="T65" fmla="*/ 53 h 62"/>
                  <a:gd name="T66" fmla="*/ 37 w 70"/>
                  <a:gd name="T67" fmla="*/ 50 h 62"/>
                  <a:gd name="T68" fmla="*/ 39 w 70"/>
                  <a:gd name="T69" fmla="*/ 42 h 62"/>
                  <a:gd name="T70" fmla="*/ 41 w 70"/>
                  <a:gd name="T71" fmla="*/ 43 h 62"/>
                  <a:gd name="T72" fmla="*/ 55 w 70"/>
                  <a:gd name="T73" fmla="*/ 29 h 62"/>
                  <a:gd name="T74" fmla="*/ 55 w 70"/>
                  <a:gd name="T75" fmla="*/ 27 h 62"/>
                  <a:gd name="T76" fmla="*/ 55 w 70"/>
                  <a:gd name="T77" fmla="*/ 23 h 62"/>
                  <a:gd name="T78" fmla="*/ 58 w 70"/>
                  <a:gd name="T79" fmla="*/ 11 h 62"/>
                  <a:gd name="T80" fmla="*/ 65 w 70"/>
                  <a:gd name="T81" fmla="*/ 10 h 62"/>
                  <a:gd name="T82" fmla="*/ 63 w 70"/>
                  <a:gd name="T83" fmla="*/ 8 h 62"/>
                  <a:gd name="T84" fmla="*/ 56 w 70"/>
                  <a:gd name="T85" fmla="*/ 2 h 62"/>
                  <a:gd name="T86" fmla="*/ 45 w 70"/>
                  <a:gd name="T87" fmla="*/ 5 h 62"/>
                  <a:gd name="T88" fmla="*/ 44 w 70"/>
                  <a:gd name="T89" fmla="*/ 6 h 62"/>
                  <a:gd name="T90" fmla="*/ 43 w 70"/>
                  <a:gd name="T91" fmla="*/ 13 h 62"/>
                  <a:gd name="T92" fmla="*/ 39 w 70"/>
                  <a:gd name="T93" fmla="*/ 17 h 62"/>
                  <a:gd name="T94" fmla="*/ 39 w 70"/>
                  <a:gd name="T95" fmla="*/ 19 h 62"/>
                  <a:gd name="T96" fmla="*/ 35 w 70"/>
                  <a:gd name="T97" fmla="*/ 27 h 62"/>
                  <a:gd name="T98" fmla="*/ 30 w 70"/>
                  <a:gd name="T99" fmla="*/ 27 h 62"/>
                  <a:gd name="T100" fmla="*/ 29 w 70"/>
                  <a:gd name="T101" fmla="*/ 29 h 62"/>
                  <a:gd name="T102" fmla="*/ 19 w 70"/>
                  <a:gd name="T103" fmla="*/ 37 h 62"/>
                  <a:gd name="T104" fmla="*/ 10 w 70"/>
                  <a:gd name="T105" fmla="*/ 44 h 62"/>
                  <a:gd name="T106" fmla="*/ 12 w 70"/>
                  <a:gd name="T107" fmla="*/ 47 h 62"/>
                  <a:gd name="T108" fmla="*/ 6 w 70"/>
                  <a:gd name="T109" fmla="*/ 55 h 62"/>
                  <a:gd name="T110" fmla="*/ 11 w 70"/>
                  <a:gd name="T111" fmla="*/ 54 h 62"/>
                  <a:gd name="T112" fmla="*/ 15 w 70"/>
                  <a:gd name="T113" fmla="*/ 54 h 62"/>
                  <a:gd name="T114" fmla="*/ 18 w 70"/>
                  <a:gd name="T115" fmla="*/ 5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0" h="62">
                    <a:moveTo>
                      <a:pt x="30" y="62"/>
                    </a:moveTo>
                    <a:cubicBezTo>
                      <a:pt x="30" y="62"/>
                      <a:pt x="30" y="62"/>
                      <a:pt x="30" y="62"/>
                    </a:cubicBezTo>
                    <a:cubicBezTo>
                      <a:pt x="27" y="62"/>
                      <a:pt x="26" y="60"/>
                      <a:pt x="25" y="58"/>
                    </a:cubicBezTo>
                    <a:cubicBezTo>
                      <a:pt x="25" y="57"/>
                      <a:pt x="24" y="55"/>
                      <a:pt x="23" y="55"/>
                    </a:cubicBezTo>
                    <a:cubicBezTo>
                      <a:pt x="23" y="56"/>
                      <a:pt x="22" y="56"/>
                      <a:pt x="22" y="56"/>
                    </a:cubicBezTo>
                    <a:cubicBezTo>
                      <a:pt x="20" y="56"/>
                      <a:pt x="19" y="56"/>
                      <a:pt x="17" y="56"/>
                    </a:cubicBezTo>
                    <a:cubicBezTo>
                      <a:pt x="17" y="56"/>
                      <a:pt x="17" y="56"/>
                      <a:pt x="16" y="56"/>
                    </a:cubicBezTo>
                    <a:cubicBezTo>
                      <a:pt x="16" y="56"/>
                      <a:pt x="15" y="56"/>
                      <a:pt x="15" y="56"/>
                    </a:cubicBezTo>
                    <a:cubicBezTo>
                      <a:pt x="14" y="56"/>
                      <a:pt x="14" y="56"/>
                      <a:pt x="13" y="56"/>
                    </a:cubicBezTo>
                    <a:cubicBezTo>
                      <a:pt x="13" y="56"/>
                      <a:pt x="12" y="56"/>
                      <a:pt x="11" y="56"/>
                    </a:cubicBezTo>
                    <a:cubicBezTo>
                      <a:pt x="10" y="56"/>
                      <a:pt x="8" y="57"/>
                      <a:pt x="7" y="57"/>
                    </a:cubicBezTo>
                    <a:cubicBezTo>
                      <a:pt x="6" y="57"/>
                      <a:pt x="5" y="56"/>
                      <a:pt x="4" y="56"/>
                    </a:cubicBezTo>
                    <a:cubicBezTo>
                      <a:pt x="4" y="55"/>
                      <a:pt x="4" y="55"/>
                      <a:pt x="4" y="54"/>
                    </a:cubicBezTo>
                    <a:cubicBezTo>
                      <a:pt x="5" y="51"/>
                      <a:pt x="6" y="50"/>
                      <a:pt x="8" y="49"/>
                    </a:cubicBezTo>
                    <a:cubicBezTo>
                      <a:pt x="9" y="48"/>
                      <a:pt x="9" y="48"/>
                      <a:pt x="10" y="47"/>
                    </a:cubicBezTo>
                    <a:cubicBezTo>
                      <a:pt x="9" y="47"/>
                      <a:pt x="8" y="45"/>
                      <a:pt x="8" y="44"/>
                    </a:cubicBezTo>
                    <a:cubicBezTo>
                      <a:pt x="8" y="43"/>
                      <a:pt x="7" y="43"/>
                      <a:pt x="6" y="42"/>
                    </a:cubicBezTo>
                    <a:cubicBezTo>
                      <a:pt x="4" y="40"/>
                      <a:pt x="3" y="39"/>
                      <a:pt x="1" y="36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8" y="36"/>
                      <a:pt x="13" y="36"/>
                      <a:pt x="18" y="35"/>
                    </a:cubicBezTo>
                    <a:cubicBezTo>
                      <a:pt x="19" y="35"/>
                      <a:pt x="19" y="35"/>
                      <a:pt x="20" y="35"/>
                    </a:cubicBezTo>
                    <a:cubicBezTo>
                      <a:pt x="22" y="34"/>
                      <a:pt x="22" y="34"/>
                      <a:pt x="22" y="33"/>
                    </a:cubicBezTo>
                    <a:cubicBezTo>
                      <a:pt x="23" y="28"/>
                      <a:pt x="24" y="28"/>
                      <a:pt x="28" y="27"/>
                    </a:cubicBezTo>
                    <a:cubicBezTo>
                      <a:pt x="28" y="27"/>
                      <a:pt x="28" y="26"/>
                      <a:pt x="28" y="26"/>
                    </a:cubicBezTo>
                    <a:cubicBezTo>
                      <a:pt x="29" y="25"/>
                      <a:pt x="30" y="25"/>
                      <a:pt x="31" y="25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5"/>
                      <a:pt x="34" y="25"/>
                      <a:pt x="34" y="25"/>
                    </a:cubicBezTo>
                    <a:cubicBezTo>
                      <a:pt x="34" y="25"/>
                      <a:pt x="34" y="24"/>
                      <a:pt x="34" y="23"/>
                    </a:cubicBezTo>
                    <a:cubicBezTo>
                      <a:pt x="34" y="23"/>
                      <a:pt x="34" y="22"/>
                      <a:pt x="34" y="21"/>
                    </a:cubicBezTo>
                    <a:cubicBezTo>
                      <a:pt x="35" y="19"/>
                      <a:pt x="36" y="18"/>
                      <a:pt x="38" y="18"/>
                    </a:cubicBezTo>
                    <a:cubicBezTo>
                      <a:pt x="37" y="18"/>
                      <a:pt x="37" y="18"/>
                      <a:pt x="37" y="17"/>
                    </a:cubicBezTo>
                    <a:cubicBezTo>
                      <a:pt x="37" y="17"/>
                      <a:pt x="37" y="16"/>
                      <a:pt x="37" y="16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40" y="14"/>
                      <a:pt x="41" y="14"/>
                      <a:pt x="41" y="14"/>
                    </a:cubicBezTo>
                    <a:cubicBezTo>
                      <a:pt x="40" y="13"/>
                      <a:pt x="41" y="12"/>
                      <a:pt x="42" y="11"/>
                    </a:cubicBezTo>
                    <a:cubicBezTo>
                      <a:pt x="42" y="10"/>
                      <a:pt x="43" y="9"/>
                      <a:pt x="43" y="8"/>
                    </a:cubicBezTo>
                    <a:cubicBezTo>
                      <a:pt x="43" y="8"/>
                      <a:pt x="43" y="8"/>
                      <a:pt x="43" y="8"/>
                    </a:cubicBezTo>
                    <a:cubicBezTo>
                      <a:pt x="42" y="7"/>
                      <a:pt x="41" y="7"/>
                      <a:pt x="42" y="6"/>
                    </a:cubicBezTo>
                    <a:cubicBezTo>
                      <a:pt x="42" y="5"/>
                      <a:pt x="42" y="5"/>
                      <a:pt x="43" y="4"/>
                    </a:cubicBezTo>
                    <a:cubicBezTo>
                      <a:pt x="43" y="4"/>
                      <a:pt x="43" y="4"/>
                      <a:pt x="44" y="3"/>
                    </a:cubicBezTo>
                    <a:cubicBezTo>
                      <a:pt x="46" y="2"/>
                      <a:pt x="47" y="1"/>
                      <a:pt x="49" y="1"/>
                    </a:cubicBezTo>
                    <a:cubicBezTo>
                      <a:pt x="50" y="1"/>
                      <a:pt x="51" y="1"/>
                      <a:pt x="52" y="1"/>
                    </a:cubicBezTo>
                    <a:cubicBezTo>
                      <a:pt x="54" y="0"/>
                      <a:pt x="55" y="0"/>
                      <a:pt x="56" y="0"/>
                    </a:cubicBezTo>
                    <a:cubicBezTo>
                      <a:pt x="58" y="0"/>
                      <a:pt x="60" y="1"/>
                      <a:pt x="61" y="2"/>
                    </a:cubicBezTo>
                    <a:cubicBezTo>
                      <a:pt x="62" y="3"/>
                      <a:pt x="62" y="4"/>
                      <a:pt x="62" y="4"/>
                    </a:cubicBezTo>
                    <a:cubicBezTo>
                      <a:pt x="62" y="5"/>
                      <a:pt x="62" y="6"/>
                      <a:pt x="62" y="6"/>
                    </a:cubicBezTo>
                    <a:cubicBezTo>
                      <a:pt x="63" y="6"/>
                      <a:pt x="63" y="6"/>
                      <a:pt x="63" y="6"/>
                    </a:cubicBezTo>
                    <a:cubicBezTo>
                      <a:pt x="64" y="6"/>
                      <a:pt x="65" y="6"/>
                      <a:pt x="66" y="7"/>
                    </a:cubicBezTo>
                    <a:cubicBezTo>
                      <a:pt x="66" y="7"/>
                      <a:pt x="67" y="8"/>
                      <a:pt x="68" y="8"/>
                    </a:cubicBezTo>
                    <a:cubicBezTo>
                      <a:pt x="70" y="8"/>
                      <a:pt x="70" y="8"/>
                      <a:pt x="70" y="8"/>
                    </a:cubicBezTo>
                    <a:cubicBezTo>
                      <a:pt x="68" y="10"/>
                      <a:pt x="68" y="10"/>
                      <a:pt x="68" y="10"/>
                    </a:cubicBezTo>
                    <a:cubicBezTo>
                      <a:pt x="68" y="10"/>
                      <a:pt x="67" y="10"/>
                      <a:pt x="66" y="11"/>
                    </a:cubicBezTo>
                    <a:cubicBezTo>
                      <a:pt x="66" y="12"/>
                      <a:pt x="65" y="13"/>
                      <a:pt x="64" y="13"/>
                    </a:cubicBezTo>
                    <a:cubicBezTo>
                      <a:pt x="63" y="13"/>
                      <a:pt x="63" y="13"/>
                      <a:pt x="63" y="13"/>
                    </a:cubicBezTo>
                    <a:cubicBezTo>
                      <a:pt x="62" y="13"/>
                      <a:pt x="62" y="13"/>
                      <a:pt x="61" y="13"/>
                    </a:cubicBezTo>
                    <a:cubicBezTo>
                      <a:pt x="60" y="13"/>
                      <a:pt x="59" y="14"/>
                      <a:pt x="57" y="13"/>
                    </a:cubicBezTo>
                    <a:cubicBezTo>
                      <a:pt x="57" y="13"/>
                      <a:pt x="56" y="13"/>
                      <a:pt x="56" y="13"/>
                    </a:cubicBezTo>
                    <a:cubicBezTo>
                      <a:pt x="54" y="13"/>
                      <a:pt x="54" y="14"/>
                      <a:pt x="53" y="14"/>
                    </a:cubicBezTo>
                    <a:cubicBezTo>
                      <a:pt x="53" y="14"/>
                      <a:pt x="54" y="14"/>
                      <a:pt x="55" y="15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4" y="18"/>
                      <a:pt x="55" y="20"/>
                      <a:pt x="57" y="22"/>
                    </a:cubicBezTo>
                    <a:cubicBezTo>
                      <a:pt x="57" y="22"/>
                      <a:pt x="58" y="22"/>
                      <a:pt x="58" y="22"/>
                    </a:cubicBezTo>
                    <a:cubicBezTo>
                      <a:pt x="59" y="23"/>
                      <a:pt x="59" y="23"/>
                      <a:pt x="60" y="24"/>
                    </a:cubicBezTo>
                    <a:cubicBezTo>
                      <a:pt x="60" y="25"/>
                      <a:pt x="59" y="25"/>
                      <a:pt x="57" y="26"/>
                    </a:cubicBezTo>
                    <a:cubicBezTo>
                      <a:pt x="57" y="26"/>
                      <a:pt x="57" y="26"/>
                      <a:pt x="56" y="27"/>
                    </a:cubicBezTo>
                    <a:cubicBezTo>
                      <a:pt x="56" y="28"/>
                      <a:pt x="56" y="28"/>
                      <a:pt x="56" y="28"/>
                    </a:cubicBezTo>
                    <a:cubicBezTo>
                      <a:pt x="57" y="28"/>
                      <a:pt x="57" y="28"/>
                      <a:pt x="57" y="29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7" y="30"/>
                      <a:pt x="57" y="30"/>
                      <a:pt x="57" y="30"/>
                    </a:cubicBezTo>
                    <a:cubicBezTo>
                      <a:pt x="56" y="31"/>
                      <a:pt x="53" y="34"/>
                      <a:pt x="51" y="36"/>
                    </a:cubicBezTo>
                    <a:cubicBezTo>
                      <a:pt x="48" y="41"/>
                      <a:pt x="44" y="45"/>
                      <a:pt x="41" y="45"/>
                    </a:cubicBezTo>
                    <a:cubicBezTo>
                      <a:pt x="41" y="45"/>
                      <a:pt x="40" y="45"/>
                      <a:pt x="39" y="44"/>
                    </a:cubicBezTo>
                    <a:cubicBezTo>
                      <a:pt x="39" y="44"/>
                      <a:pt x="39" y="45"/>
                      <a:pt x="39" y="45"/>
                    </a:cubicBezTo>
                    <a:cubicBezTo>
                      <a:pt x="38" y="46"/>
                      <a:pt x="37" y="47"/>
                      <a:pt x="37" y="48"/>
                    </a:cubicBezTo>
                    <a:cubicBezTo>
                      <a:pt x="37" y="48"/>
                      <a:pt x="38" y="48"/>
                      <a:pt x="39" y="49"/>
                    </a:cubicBezTo>
                    <a:cubicBezTo>
                      <a:pt x="39" y="49"/>
                      <a:pt x="39" y="50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40" y="52"/>
                      <a:pt x="40" y="52"/>
                      <a:pt x="41" y="53"/>
                    </a:cubicBezTo>
                    <a:cubicBezTo>
                      <a:pt x="41" y="53"/>
                      <a:pt x="43" y="58"/>
                      <a:pt x="42" y="60"/>
                    </a:cubicBezTo>
                    <a:cubicBezTo>
                      <a:pt x="42" y="60"/>
                      <a:pt x="41" y="61"/>
                      <a:pt x="41" y="61"/>
                    </a:cubicBezTo>
                    <a:cubicBezTo>
                      <a:pt x="41" y="61"/>
                      <a:pt x="41" y="61"/>
                      <a:pt x="41" y="61"/>
                    </a:cubicBezTo>
                    <a:cubicBezTo>
                      <a:pt x="40" y="61"/>
                      <a:pt x="40" y="60"/>
                      <a:pt x="39" y="60"/>
                    </a:cubicBezTo>
                    <a:cubicBezTo>
                      <a:pt x="38" y="60"/>
                      <a:pt x="36" y="60"/>
                      <a:pt x="34" y="60"/>
                    </a:cubicBezTo>
                    <a:cubicBezTo>
                      <a:pt x="34" y="61"/>
                      <a:pt x="32" y="62"/>
                      <a:pt x="31" y="62"/>
                    </a:cubicBezTo>
                    <a:cubicBezTo>
                      <a:pt x="30" y="62"/>
                      <a:pt x="30" y="62"/>
                      <a:pt x="30" y="62"/>
                    </a:cubicBezTo>
                    <a:close/>
                    <a:moveTo>
                      <a:pt x="23" y="54"/>
                    </a:moveTo>
                    <a:cubicBezTo>
                      <a:pt x="25" y="54"/>
                      <a:pt x="26" y="55"/>
                      <a:pt x="27" y="57"/>
                    </a:cubicBezTo>
                    <a:cubicBezTo>
                      <a:pt x="28" y="59"/>
                      <a:pt x="29" y="60"/>
                      <a:pt x="30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32" y="60"/>
                      <a:pt x="32" y="59"/>
                      <a:pt x="32" y="59"/>
                    </a:cubicBezTo>
                    <a:cubicBezTo>
                      <a:pt x="32" y="57"/>
                      <a:pt x="32" y="57"/>
                      <a:pt x="32" y="57"/>
                    </a:cubicBezTo>
                    <a:cubicBezTo>
                      <a:pt x="33" y="58"/>
                      <a:pt x="33" y="58"/>
                      <a:pt x="33" y="58"/>
                    </a:cubicBezTo>
                    <a:cubicBezTo>
                      <a:pt x="34" y="58"/>
                      <a:pt x="38" y="58"/>
                      <a:pt x="40" y="58"/>
                    </a:cubicBezTo>
                    <a:cubicBezTo>
                      <a:pt x="40" y="58"/>
                      <a:pt x="40" y="58"/>
                      <a:pt x="40" y="58"/>
                    </a:cubicBezTo>
                    <a:cubicBezTo>
                      <a:pt x="40" y="57"/>
                      <a:pt x="39" y="54"/>
                      <a:pt x="39" y="54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37" y="52"/>
                      <a:pt x="37" y="51"/>
                      <a:pt x="37" y="50"/>
                    </a:cubicBezTo>
                    <a:cubicBezTo>
                      <a:pt x="37" y="50"/>
                      <a:pt x="37" y="50"/>
                      <a:pt x="37" y="50"/>
                    </a:cubicBezTo>
                    <a:cubicBezTo>
                      <a:pt x="36" y="50"/>
                      <a:pt x="35" y="50"/>
                      <a:pt x="35" y="49"/>
                    </a:cubicBezTo>
                    <a:cubicBezTo>
                      <a:pt x="34" y="47"/>
                      <a:pt x="36" y="45"/>
                      <a:pt x="38" y="43"/>
                    </a:cubicBezTo>
                    <a:cubicBezTo>
                      <a:pt x="38" y="43"/>
                      <a:pt x="38" y="43"/>
                      <a:pt x="39" y="42"/>
                    </a:cubicBezTo>
                    <a:cubicBezTo>
                      <a:pt x="40" y="41"/>
                      <a:pt x="40" y="41"/>
                      <a:pt x="40" y="41"/>
                    </a:cubicBezTo>
                    <a:cubicBezTo>
                      <a:pt x="40" y="42"/>
                      <a:pt x="40" y="42"/>
                      <a:pt x="40" y="42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44" y="43"/>
                      <a:pt x="47" y="38"/>
                      <a:pt x="50" y="35"/>
                    </a:cubicBezTo>
                    <a:cubicBezTo>
                      <a:pt x="52" y="32"/>
                      <a:pt x="53" y="31"/>
                      <a:pt x="55" y="29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4" y="28"/>
                      <a:pt x="55" y="28"/>
                      <a:pt x="55" y="27"/>
                    </a:cubicBezTo>
                    <a:cubicBezTo>
                      <a:pt x="55" y="26"/>
                      <a:pt x="55" y="25"/>
                      <a:pt x="56" y="24"/>
                    </a:cubicBezTo>
                    <a:cubicBezTo>
                      <a:pt x="56" y="24"/>
                      <a:pt x="56" y="24"/>
                      <a:pt x="57" y="24"/>
                    </a:cubicBezTo>
                    <a:cubicBezTo>
                      <a:pt x="56" y="24"/>
                      <a:pt x="56" y="24"/>
                      <a:pt x="55" y="23"/>
                    </a:cubicBezTo>
                    <a:cubicBezTo>
                      <a:pt x="54" y="22"/>
                      <a:pt x="51" y="19"/>
                      <a:pt x="53" y="16"/>
                    </a:cubicBezTo>
                    <a:cubicBezTo>
                      <a:pt x="51" y="15"/>
                      <a:pt x="51" y="14"/>
                      <a:pt x="52" y="13"/>
                    </a:cubicBezTo>
                    <a:cubicBezTo>
                      <a:pt x="52" y="11"/>
                      <a:pt x="55" y="11"/>
                      <a:pt x="58" y="11"/>
                    </a:cubicBezTo>
                    <a:cubicBezTo>
                      <a:pt x="59" y="12"/>
                      <a:pt x="60" y="12"/>
                      <a:pt x="61" y="11"/>
                    </a:cubicBezTo>
                    <a:cubicBezTo>
                      <a:pt x="61" y="11"/>
                      <a:pt x="62" y="11"/>
                      <a:pt x="64" y="11"/>
                    </a:cubicBezTo>
                    <a:cubicBezTo>
                      <a:pt x="64" y="11"/>
                      <a:pt x="65" y="10"/>
                      <a:pt x="65" y="10"/>
                    </a:cubicBezTo>
                    <a:cubicBezTo>
                      <a:pt x="65" y="9"/>
                      <a:pt x="65" y="9"/>
                      <a:pt x="66" y="9"/>
                    </a:cubicBezTo>
                    <a:cubicBezTo>
                      <a:pt x="65" y="9"/>
                      <a:pt x="65" y="9"/>
                      <a:pt x="65" y="8"/>
                    </a:cubicBezTo>
                    <a:cubicBezTo>
                      <a:pt x="64" y="8"/>
                      <a:pt x="63" y="8"/>
                      <a:pt x="63" y="8"/>
                    </a:cubicBezTo>
                    <a:cubicBezTo>
                      <a:pt x="60" y="8"/>
                      <a:pt x="60" y="6"/>
                      <a:pt x="60" y="5"/>
                    </a:cubicBezTo>
                    <a:cubicBezTo>
                      <a:pt x="60" y="4"/>
                      <a:pt x="60" y="4"/>
                      <a:pt x="60" y="3"/>
                    </a:cubicBezTo>
                    <a:cubicBezTo>
                      <a:pt x="59" y="3"/>
                      <a:pt x="58" y="2"/>
                      <a:pt x="56" y="2"/>
                    </a:cubicBezTo>
                    <a:cubicBezTo>
                      <a:pt x="55" y="2"/>
                      <a:pt x="54" y="2"/>
                      <a:pt x="52" y="3"/>
                    </a:cubicBezTo>
                    <a:cubicBezTo>
                      <a:pt x="51" y="3"/>
                      <a:pt x="50" y="3"/>
                      <a:pt x="49" y="3"/>
                    </a:cubicBezTo>
                    <a:cubicBezTo>
                      <a:pt x="48" y="3"/>
                      <a:pt x="47" y="4"/>
                      <a:pt x="45" y="5"/>
                    </a:cubicBezTo>
                    <a:cubicBezTo>
                      <a:pt x="45" y="5"/>
                      <a:pt x="44" y="6"/>
                      <a:pt x="44" y="6"/>
                    </a:cubicBezTo>
                    <a:cubicBezTo>
                      <a:pt x="44" y="6"/>
                      <a:pt x="44" y="6"/>
                      <a:pt x="44" y="6"/>
                    </a:cubicBezTo>
                    <a:cubicBezTo>
                      <a:pt x="44" y="6"/>
                      <a:pt x="44" y="6"/>
                      <a:pt x="44" y="6"/>
                    </a:cubicBezTo>
                    <a:cubicBezTo>
                      <a:pt x="44" y="7"/>
                      <a:pt x="45" y="7"/>
                      <a:pt x="45" y="9"/>
                    </a:cubicBezTo>
                    <a:cubicBezTo>
                      <a:pt x="45" y="10"/>
                      <a:pt x="44" y="11"/>
                      <a:pt x="44" y="12"/>
                    </a:cubicBezTo>
                    <a:cubicBezTo>
                      <a:pt x="43" y="12"/>
                      <a:pt x="43" y="13"/>
                      <a:pt x="43" y="13"/>
                    </a:cubicBezTo>
                    <a:cubicBezTo>
                      <a:pt x="43" y="14"/>
                      <a:pt x="43" y="15"/>
                      <a:pt x="43" y="15"/>
                    </a:cubicBezTo>
                    <a:cubicBezTo>
                      <a:pt x="43" y="16"/>
                      <a:pt x="42" y="16"/>
                      <a:pt x="39" y="16"/>
                    </a:cubicBezTo>
                    <a:cubicBezTo>
                      <a:pt x="39" y="16"/>
                      <a:pt x="39" y="17"/>
                      <a:pt x="39" y="17"/>
                    </a:cubicBezTo>
                    <a:cubicBezTo>
                      <a:pt x="39" y="17"/>
                      <a:pt x="40" y="18"/>
                      <a:pt x="40" y="18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37" y="20"/>
                      <a:pt x="36" y="20"/>
                      <a:pt x="36" y="22"/>
                    </a:cubicBezTo>
                    <a:cubicBezTo>
                      <a:pt x="36" y="22"/>
                      <a:pt x="36" y="23"/>
                      <a:pt x="36" y="24"/>
                    </a:cubicBezTo>
                    <a:cubicBezTo>
                      <a:pt x="36" y="25"/>
                      <a:pt x="36" y="26"/>
                      <a:pt x="35" y="27"/>
                    </a:cubicBezTo>
                    <a:cubicBezTo>
                      <a:pt x="35" y="27"/>
                      <a:pt x="34" y="27"/>
                      <a:pt x="33" y="27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0" y="27"/>
                      <a:pt x="30" y="27"/>
                      <a:pt x="30" y="27"/>
                    </a:cubicBezTo>
                    <a:cubicBezTo>
                      <a:pt x="30" y="27"/>
                      <a:pt x="30" y="27"/>
                      <a:pt x="30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29" y="29"/>
                      <a:pt x="29" y="29"/>
                      <a:pt x="29" y="29"/>
                    </a:cubicBezTo>
                    <a:cubicBezTo>
                      <a:pt x="25" y="29"/>
                      <a:pt x="24" y="29"/>
                      <a:pt x="24" y="33"/>
                    </a:cubicBezTo>
                    <a:cubicBezTo>
                      <a:pt x="24" y="36"/>
                      <a:pt x="22" y="36"/>
                      <a:pt x="20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14" y="38"/>
                      <a:pt x="9" y="38"/>
                      <a:pt x="4" y="36"/>
                    </a:cubicBezTo>
                    <a:cubicBezTo>
                      <a:pt x="5" y="38"/>
                      <a:pt x="6" y="39"/>
                      <a:pt x="7" y="40"/>
                    </a:cubicBezTo>
                    <a:cubicBezTo>
                      <a:pt x="9" y="41"/>
                      <a:pt x="10" y="43"/>
                      <a:pt x="10" y="44"/>
                    </a:cubicBezTo>
                    <a:cubicBezTo>
                      <a:pt x="10" y="45"/>
                      <a:pt x="10" y="46"/>
                      <a:pt x="11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9"/>
                      <a:pt x="10" y="50"/>
                      <a:pt x="9" y="51"/>
                    </a:cubicBezTo>
                    <a:cubicBezTo>
                      <a:pt x="7" y="52"/>
                      <a:pt x="6" y="52"/>
                      <a:pt x="6" y="54"/>
                    </a:cubicBezTo>
                    <a:cubicBezTo>
                      <a:pt x="6" y="54"/>
                      <a:pt x="6" y="55"/>
                      <a:pt x="6" y="55"/>
                    </a:cubicBezTo>
                    <a:cubicBezTo>
                      <a:pt x="6" y="55"/>
                      <a:pt x="6" y="55"/>
                      <a:pt x="6" y="55"/>
                    </a:cubicBezTo>
                    <a:cubicBezTo>
                      <a:pt x="6" y="55"/>
                      <a:pt x="6" y="55"/>
                      <a:pt x="7" y="55"/>
                    </a:cubicBezTo>
                    <a:cubicBezTo>
                      <a:pt x="8" y="55"/>
                      <a:pt x="9" y="54"/>
                      <a:pt x="11" y="54"/>
                    </a:cubicBezTo>
                    <a:cubicBezTo>
                      <a:pt x="12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4" y="54"/>
                      <a:pt x="15" y="54"/>
                      <a:pt x="15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7" y="54"/>
                      <a:pt x="17" y="54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9" y="54"/>
                      <a:pt x="20" y="54"/>
                      <a:pt x="21" y="54"/>
                    </a:cubicBezTo>
                    <a:cubicBezTo>
                      <a:pt x="22" y="54"/>
                      <a:pt x="23" y="54"/>
                      <a:pt x="23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8" name="Freeform 439"/>
              <p:cNvSpPr/>
              <p:nvPr/>
            </p:nvSpPr>
            <p:spPr bwMode="auto">
              <a:xfrm>
                <a:off x="3190" y="1656"/>
                <a:ext cx="10" cy="14"/>
              </a:xfrm>
              <a:custGeom>
                <a:avLst/>
                <a:gdLst>
                  <a:gd name="T0" fmla="*/ 5 w 6"/>
                  <a:gd name="T1" fmla="*/ 6 h 8"/>
                  <a:gd name="T2" fmla="*/ 4 w 6"/>
                  <a:gd name="T3" fmla="*/ 0 h 8"/>
                  <a:gd name="T4" fmla="*/ 5 w 6"/>
                  <a:gd name="T5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8">
                    <a:moveTo>
                      <a:pt x="5" y="6"/>
                    </a:moveTo>
                    <a:cubicBezTo>
                      <a:pt x="5" y="4"/>
                      <a:pt x="6" y="1"/>
                      <a:pt x="4" y="0"/>
                    </a:cubicBezTo>
                    <a:cubicBezTo>
                      <a:pt x="2" y="2"/>
                      <a:pt x="0" y="8"/>
                      <a:pt x="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9" name="Freeform 440"/>
              <p:cNvSpPr>
                <a:spLocks noEditPoints="1"/>
              </p:cNvSpPr>
              <p:nvPr/>
            </p:nvSpPr>
            <p:spPr bwMode="auto">
              <a:xfrm>
                <a:off x="3190" y="1655"/>
                <a:ext cx="12" cy="15"/>
              </a:xfrm>
              <a:custGeom>
                <a:avLst/>
                <a:gdLst>
                  <a:gd name="T0" fmla="*/ 3 w 7"/>
                  <a:gd name="T1" fmla="*/ 9 h 9"/>
                  <a:gd name="T2" fmla="*/ 3 w 7"/>
                  <a:gd name="T3" fmla="*/ 9 h 9"/>
                  <a:gd name="T4" fmla="*/ 1 w 7"/>
                  <a:gd name="T5" fmla="*/ 7 h 9"/>
                  <a:gd name="T6" fmla="*/ 3 w 7"/>
                  <a:gd name="T7" fmla="*/ 0 h 9"/>
                  <a:gd name="T8" fmla="*/ 3 w 7"/>
                  <a:gd name="T9" fmla="*/ 0 h 9"/>
                  <a:gd name="T10" fmla="*/ 4 w 7"/>
                  <a:gd name="T11" fmla="*/ 0 h 9"/>
                  <a:gd name="T12" fmla="*/ 6 w 7"/>
                  <a:gd name="T13" fmla="*/ 6 h 9"/>
                  <a:gd name="T14" fmla="*/ 6 w 7"/>
                  <a:gd name="T15" fmla="*/ 8 h 9"/>
                  <a:gd name="T16" fmla="*/ 5 w 7"/>
                  <a:gd name="T17" fmla="*/ 8 h 9"/>
                  <a:gd name="T18" fmla="*/ 5 w 7"/>
                  <a:gd name="T19" fmla="*/ 8 h 9"/>
                  <a:gd name="T20" fmla="*/ 3 w 7"/>
                  <a:gd name="T21" fmla="*/ 9 h 9"/>
                  <a:gd name="T22" fmla="*/ 4 w 7"/>
                  <a:gd name="T23" fmla="*/ 3 h 9"/>
                  <a:gd name="T24" fmla="*/ 3 w 7"/>
                  <a:gd name="T25" fmla="*/ 7 h 9"/>
                  <a:gd name="T26" fmla="*/ 3 w 7"/>
                  <a:gd name="T27" fmla="*/ 7 h 9"/>
                  <a:gd name="T28" fmla="*/ 3 w 7"/>
                  <a:gd name="T29" fmla="*/ 7 h 9"/>
                  <a:gd name="T30" fmla="*/ 4 w 7"/>
                  <a:gd name="T31" fmla="*/ 7 h 9"/>
                  <a:gd name="T32" fmla="*/ 4 w 7"/>
                  <a:gd name="T33" fmla="*/ 6 h 9"/>
                  <a:gd name="T34" fmla="*/ 4 w 7"/>
                  <a:gd name="T35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" h="9">
                    <a:moveTo>
                      <a:pt x="3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2" y="9"/>
                      <a:pt x="2" y="8"/>
                      <a:pt x="1" y="7"/>
                    </a:cubicBezTo>
                    <a:cubicBezTo>
                      <a:pt x="0" y="5"/>
                      <a:pt x="2" y="2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7" y="2"/>
                      <a:pt x="6" y="4"/>
                      <a:pt x="6" y="6"/>
                    </a:cubicBezTo>
                    <a:cubicBezTo>
                      <a:pt x="6" y="7"/>
                      <a:pt x="6" y="7"/>
                      <a:pt x="6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4" y="9"/>
                      <a:pt x="4" y="9"/>
                      <a:pt x="3" y="9"/>
                    </a:cubicBezTo>
                    <a:close/>
                    <a:moveTo>
                      <a:pt x="4" y="3"/>
                    </a:moveTo>
                    <a:cubicBezTo>
                      <a:pt x="3" y="4"/>
                      <a:pt x="3" y="6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4"/>
                      <a:pt x="4" y="3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0" name="Freeform 441"/>
              <p:cNvSpPr/>
              <p:nvPr/>
            </p:nvSpPr>
            <p:spPr bwMode="auto">
              <a:xfrm>
                <a:off x="3085" y="1610"/>
                <a:ext cx="143" cy="122"/>
              </a:xfrm>
              <a:custGeom>
                <a:avLst/>
                <a:gdLst>
                  <a:gd name="T0" fmla="*/ 31 w 83"/>
                  <a:gd name="T1" fmla="*/ 68 h 71"/>
                  <a:gd name="T2" fmla="*/ 27 w 83"/>
                  <a:gd name="T3" fmla="*/ 62 h 71"/>
                  <a:gd name="T4" fmla="*/ 24 w 83"/>
                  <a:gd name="T5" fmla="*/ 55 h 71"/>
                  <a:gd name="T6" fmla="*/ 18 w 83"/>
                  <a:gd name="T7" fmla="*/ 50 h 71"/>
                  <a:gd name="T8" fmla="*/ 17 w 83"/>
                  <a:gd name="T9" fmla="*/ 43 h 71"/>
                  <a:gd name="T10" fmla="*/ 9 w 83"/>
                  <a:gd name="T11" fmla="*/ 31 h 71"/>
                  <a:gd name="T12" fmla="*/ 0 w 83"/>
                  <a:gd name="T13" fmla="*/ 19 h 71"/>
                  <a:gd name="T14" fmla="*/ 1 w 83"/>
                  <a:gd name="T15" fmla="*/ 13 h 71"/>
                  <a:gd name="T16" fmla="*/ 13 w 83"/>
                  <a:gd name="T17" fmla="*/ 7 h 71"/>
                  <a:gd name="T18" fmla="*/ 9 w 83"/>
                  <a:gd name="T19" fmla="*/ 3 h 71"/>
                  <a:gd name="T20" fmla="*/ 20 w 83"/>
                  <a:gd name="T21" fmla="*/ 1 h 71"/>
                  <a:gd name="T22" fmla="*/ 31 w 83"/>
                  <a:gd name="T23" fmla="*/ 6 h 71"/>
                  <a:gd name="T24" fmla="*/ 35 w 83"/>
                  <a:gd name="T25" fmla="*/ 9 h 71"/>
                  <a:gd name="T26" fmla="*/ 39 w 83"/>
                  <a:gd name="T27" fmla="*/ 13 h 71"/>
                  <a:gd name="T28" fmla="*/ 44 w 83"/>
                  <a:gd name="T29" fmla="*/ 15 h 71"/>
                  <a:gd name="T30" fmla="*/ 50 w 83"/>
                  <a:gd name="T31" fmla="*/ 15 h 71"/>
                  <a:gd name="T32" fmla="*/ 51 w 83"/>
                  <a:gd name="T33" fmla="*/ 17 h 71"/>
                  <a:gd name="T34" fmla="*/ 53 w 83"/>
                  <a:gd name="T35" fmla="*/ 17 h 71"/>
                  <a:gd name="T36" fmla="*/ 57 w 83"/>
                  <a:gd name="T37" fmla="*/ 21 h 71"/>
                  <a:gd name="T38" fmla="*/ 60 w 83"/>
                  <a:gd name="T39" fmla="*/ 25 h 71"/>
                  <a:gd name="T40" fmla="*/ 62 w 83"/>
                  <a:gd name="T41" fmla="*/ 31 h 71"/>
                  <a:gd name="T42" fmla="*/ 65 w 83"/>
                  <a:gd name="T43" fmla="*/ 34 h 71"/>
                  <a:gd name="T44" fmla="*/ 68 w 83"/>
                  <a:gd name="T45" fmla="*/ 41 h 71"/>
                  <a:gd name="T46" fmla="*/ 80 w 83"/>
                  <a:gd name="T47" fmla="*/ 42 h 71"/>
                  <a:gd name="T48" fmla="*/ 79 w 83"/>
                  <a:gd name="T49" fmla="*/ 53 h 71"/>
                  <a:gd name="T50" fmla="*/ 68 w 83"/>
                  <a:gd name="T51" fmla="*/ 57 h 71"/>
                  <a:gd name="T52" fmla="*/ 55 w 83"/>
                  <a:gd name="T53" fmla="*/ 61 h 71"/>
                  <a:gd name="T54" fmla="*/ 45 w 83"/>
                  <a:gd name="T55" fmla="*/ 71 h 71"/>
                  <a:gd name="T56" fmla="*/ 39 w 83"/>
                  <a:gd name="T57" fmla="*/ 65 h 71"/>
                  <a:gd name="T58" fmla="*/ 31 w 83"/>
                  <a:gd name="T59" fmla="*/ 68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3" h="71">
                    <a:moveTo>
                      <a:pt x="31" y="68"/>
                    </a:moveTo>
                    <a:cubicBezTo>
                      <a:pt x="30" y="65"/>
                      <a:pt x="29" y="64"/>
                      <a:pt x="27" y="62"/>
                    </a:cubicBezTo>
                    <a:cubicBezTo>
                      <a:pt x="26" y="60"/>
                      <a:pt x="25" y="56"/>
                      <a:pt x="24" y="55"/>
                    </a:cubicBezTo>
                    <a:cubicBezTo>
                      <a:pt x="22" y="53"/>
                      <a:pt x="19" y="52"/>
                      <a:pt x="18" y="50"/>
                    </a:cubicBezTo>
                    <a:cubicBezTo>
                      <a:pt x="17" y="48"/>
                      <a:pt x="17" y="45"/>
                      <a:pt x="17" y="43"/>
                    </a:cubicBezTo>
                    <a:cubicBezTo>
                      <a:pt x="15" y="37"/>
                      <a:pt x="11" y="36"/>
                      <a:pt x="9" y="31"/>
                    </a:cubicBezTo>
                    <a:cubicBezTo>
                      <a:pt x="8" y="28"/>
                      <a:pt x="3" y="18"/>
                      <a:pt x="0" y="19"/>
                    </a:cubicBezTo>
                    <a:cubicBezTo>
                      <a:pt x="0" y="17"/>
                      <a:pt x="0" y="15"/>
                      <a:pt x="1" y="13"/>
                    </a:cubicBezTo>
                    <a:cubicBezTo>
                      <a:pt x="3" y="17"/>
                      <a:pt x="11" y="9"/>
                      <a:pt x="13" y="7"/>
                    </a:cubicBezTo>
                    <a:cubicBezTo>
                      <a:pt x="11" y="6"/>
                      <a:pt x="10" y="4"/>
                      <a:pt x="9" y="3"/>
                    </a:cubicBezTo>
                    <a:cubicBezTo>
                      <a:pt x="13" y="2"/>
                      <a:pt x="17" y="0"/>
                      <a:pt x="20" y="1"/>
                    </a:cubicBezTo>
                    <a:cubicBezTo>
                      <a:pt x="24" y="2"/>
                      <a:pt x="27" y="5"/>
                      <a:pt x="31" y="6"/>
                    </a:cubicBezTo>
                    <a:cubicBezTo>
                      <a:pt x="32" y="6"/>
                      <a:pt x="35" y="9"/>
                      <a:pt x="35" y="9"/>
                    </a:cubicBezTo>
                    <a:cubicBezTo>
                      <a:pt x="35" y="12"/>
                      <a:pt x="36" y="12"/>
                      <a:pt x="39" y="13"/>
                    </a:cubicBezTo>
                    <a:cubicBezTo>
                      <a:pt x="41" y="14"/>
                      <a:pt x="42" y="16"/>
                      <a:pt x="44" y="15"/>
                    </a:cubicBezTo>
                    <a:cubicBezTo>
                      <a:pt x="46" y="14"/>
                      <a:pt x="47" y="14"/>
                      <a:pt x="50" y="15"/>
                    </a:cubicBezTo>
                    <a:cubicBezTo>
                      <a:pt x="50" y="15"/>
                      <a:pt x="50" y="16"/>
                      <a:pt x="51" y="17"/>
                    </a:cubicBezTo>
                    <a:cubicBezTo>
                      <a:pt x="52" y="17"/>
                      <a:pt x="53" y="16"/>
                      <a:pt x="53" y="17"/>
                    </a:cubicBezTo>
                    <a:cubicBezTo>
                      <a:pt x="55" y="18"/>
                      <a:pt x="56" y="20"/>
                      <a:pt x="57" y="21"/>
                    </a:cubicBezTo>
                    <a:cubicBezTo>
                      <a:pt x="58" y="22"/>
                      <a:pt x="60" y="24"/>
                      <a:pt x="60" y="25"/>
                    </a:cubicBezTo>
                    <a:cubicBezTo>
                      <a:pt x="61" y="27"/>
                      <a:pt x="60" y="29"/>
                      <a:pt x="62" y="31"/>
                    </a:cubicBezTo>
                    <a:cubicBezTo>
                      <a:pt x="63" y="32"/>
                      <a:pt x="64" y="33"/>
                      <a:pt x="65" y="34"/>
                    </a:cubicBezTo>
                    <a:cubicBezTo>
                      <a:pt x="65" y="36"/>
                      <a:pt x="67" y="40"/>
                      <a:pt x="68" y="41"/>
                    </a:cubicBezTo>
                    <a:cubicBezTo>
                      <a:pt x="69" y="42"/>
                      <a:pt x="79" y="43"/>
                      <a:pt x="80" y="42"/>
                    </a:cubicBezTo>
                    <a:cubicBezTo>
                      <a:pt x="83" y="45"/>
                      <a:pt x="82" y="50"/>
                      <a:pt x="79" y="53"/>
                    </a:cubicBezTo>
                    <a:cubicBezTo>
                      <a:pt x="77" y="55"/>
                      <a:pt x="70" y="57"/>
                      <a:pt x="68" y="57"/>
                    </a:cubicBezTo>
                    <a:cubicBezTo>
                      <a:pt x="65" y="58"/>
                      <a:pt x="57" y="58"/>
                      <a:pt x="55" y="61"/>
                    </a:cubicBezTo>
                    <a:cubicBezTo>
                      <a:pt x="52" y="64"/>
                      <a:pt x="49" y="68"/>
                      <a:pt x="45" y="71"/>
                    </a:cubicBezTo>
                    <a:cubicBezTo>
                      <a:pt x="45" y="66"/>
                      <a:pt x="44" y="67"/>
                      <a:pt x="39" y="65"/>
                    </a:cubicBezTo>
                    <a:cubicBezTo>
                      <a:pt x="36" y="64"/>
                      <a:pt x="33" y="66"/>
                      <a:pt x="31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1" name="Freeform 442"/>
              <p:cNvSpPr>
                <a:spLocks noEditPoints="1"/>
              </p:cNvSpPr>
              <p:nvPr/>
            </p:nvSpPr>
            <p:spPr bwMode="auto">
              <a:xfrm>
                <a:off x="3083" y="1608"/>
                <a:ext cx="146" cy="129"/>
              </a:xfrm>
              <a:custGeom>
                <a:avLst/>
                <a:gdLst>
                  <a:gd name="T0" fmla="*/ 45 w 85"/>
                  <a:gd name="T1" fmla="*/ 72 h 75"/>
                  <a:gd name="T2" fmla="*/ 40 w 85"/>
                  <a:gd name="T3" fmla="*/ 67 h 75"/>
                  <a:gd name="T4" fmla="*/ 32 w 85"/>
                  <a:gd name="T5" fmla="*/ 71 h 75"/>
                  <a:gd name="T6" fmla="*/ 29 w 85"/>
                  <a:gd name="T7" fmla="*/ 65 h 75"/>
                  <a:gd name="T8" fmla="*/ 26 w 85"/>
                  <a:gd name="T9" fmla="*/ 60 h 75"/>
                  <a:gd name="T10" fmla="*/ 22 w 85"/>
                  <a:gd name="T11" fmla="*/ 55 h 75"/>
                  <a:gd name="T12" fmla="*/ 17 w 85"/>
                  <a:gd name="T13" fmla="*/ 47 h 75"/>
                  <a:gd name="T14" fmla="*/ 13 w 85"/>
                  <a:gd name="T15" fmla="*/ 38 h 75"/>
                  <a:gd name="T16" fmla="*/ 1 w 85"/>
                  <a:gd name="T17" fmla="*/ 21 h 75"/>
                  <a:gd name="T18" fmla="*/ 0 w 85"/>
                  <a:gd name="T19" fmla="*/ 19 h 75"/>
                  <a:gd name="T20" fmla="*/ 3 w 85"/>
                  <a:gd name="T21" fmla="*/ 13 h 75"/>
                  <a:gd name="T22" fmla="*/ 12 w 85"/>
                  <a:gd name="T23" fmla="*/ 9 h 75"/>
                  <a:gd name="T24" fmla="*/ 8 w 85"/>
                  <a:gd name="T25" fmla="*/ 3 h 75"/>
                  <a:gd name="T26" fmla="*/ 13 w 85"/>
                  <a:gd name="T27" fmla="*/ 2 h 75"/>
                  <a:gd name="T28" fmla="*/ 28 w 85"/>
                  <a:gd name="T29" fmla="*/ 4 h 75"/>
                  <a:gd name="T30" fmla="*/ 35 w 85"/>
                  <a:gd name="T31" fmla="*/ 8 h 75"/>
                  <a:gd name="T32" fmla="*/ 37 w 85"/>
                  <a:gd name="T33" fmla="*/ 9 h 75"/>
                  <a:gd name="T34" fmla="*/ 39 w 85"/>
                  <a:gd name="T35" fmla="*/ 13 h 75"/>
                  <a:gd name="T36" fmla="*/ 42 w 85"/>
                  <a:gd name="T37" fmla="*/ 15 h 75"/>
                  <a:gd name="T38" fmla="*/ 51 w 85"/>
                  <a:gd name="T39" fmla="*/ 15 h 75"/>
                  <a:gd name="T40" fmla="*/ 53 w 85"/>
                  <a:gd name="T41" fmla="*/ 17 h 75"/>
                  <a:gd name="T42" fmla="*/ 55 w 85"/>
                  <a:gd name="T43" fmla="*/ 17 h 75"/>
                  <a:gd name="T44" fmla="*/ 59 w 85"/>
                  <a:gd name="T45" fmla="*/ 22 h 75"/>
                  <a:gd name="T46" fmla="*/ 62 w 85"/>
                  <a:gd name="T47" fmla="*/ 26 h 75"/>
                  <a:gd name="T48" fmla="*/ 63 w 85"/>
                  <a:gd name="T49" fmla="*/ 31 h 75"/>
                  <a:gd name="T50" fmla="*/ 66 w 85"/>
                  <a:gd name="T51" fmla="*/ 35 h 75"/>
                  <a:gd name="T52" fmla="*/ 69 w 85"/>
                  <a:gd name="T53" fmla="*/ 41 h 75"/>
                  <a:gd name="T54" fmla="*/ 81 w 85"/>
                  <a:gd name="T55" fmla="*/ 42 h 75"/>
                  <a:gd name="T56" fmla="*/ 82 w 85"/>
                  <a:gd name="T57" fmla="*/ 42 h 75"/>
                  <a:gd name="T58" fmla="*/ 70 w 85"/>
                  <a:gd name="T59" fmla="*/ 59 h 75"/>
                  <a:gd name="T60" fmla="*/ 65 w 85"/>
                  <a:gd name="T61" fmla="*/ 60 h 75"/>
                  <a:gd name="T62" fmla="*/ 45 w 85"/>
                  <a:gd name="T63" fmla="*/ 75 h 75"/>
                  <a:gd name="T64" fmla="*/ 41 w 85"/>
                  <a:gd name="T65" fmla="*/ 65 h 75"/>
                  <a:gd name="T66" fmla="*/ 47 w 85"/>
                  <a:gd name="T67" fmla="*/ 70 h 75"/>
                  <a:gd name="T68" fmla="*/ 65 w 85"/>
                  <a:gd name="T69" fmla="*/ 58 h 75"/>
                  <a:gd name="T70" fmla="*/ 69 w 85"/>
                  <a:gd name="T71" fmla="*/ 57 h 75"/>
                  <a:gd name="T72" fmla="*/ 81 w 85"/>
                  <a:gd name="T73" fmla="*/ 44 h 75"/>
                  <a:gd name="T74" fmla="*/ 68 w 85"/>
                  <a:gd name="T75" fmla="*/ 42 h 75"/>
                  <a:gd name="T76" fmla="*/ 65 w 85"/>
                  <a:gd name="T77" fmla="*/ 36 h 75"/>
                  <a:gd name="T78" fmla="*/ 62 w 85"/>
                  <a:gd name="T79" fmla="*/ 32 h 75"/>
                  <a:gd name="T80" fmla="*/ 60 w 85"/>
                  <a:gd name="T81" fmla="*/ 26 h 75"/>
                  <a:gd name="T82" fmla="*/ 57 w 85"/>
                  <a:gd name="T83" fmla="*/ 23 h 75"/>
                  <a:gd name="T84" fmla="*/ 54 w 85"/>
                  <a:gd name="T85" fmla="*/ 18 h 75"/>
                  <a:gd name="T86" fmla="*/ 51 w 85"/>
                  <a:gd name="T87" fmla="*/ 18 h 75"/>
                  <a:gd name="T88" fmla="*/ 50 w 85"/>
                  <a:gd name="T89" fmla="*/ 17 h 75"/>
                  <a:gd name="T90" fmla="*/ 41 w 85"/>
                  <a:gd name="T91" fmla="*/ 16 h 75"/>
                  <a:gd name="T92" fmla="*/ 38 w 85"/>
                  <a:gd name="T93" fmla="*/ 15 h 75"/>
                  <a:gd name="T94" fmla="*/ 34 w 85"/>
                  <a:gd name="T95" fmla="*/ 10 h 75"/>
                  <a:gd name="T96" fmla="*/ 27 w 85"/>
                  <a:gd name="T97" fmla="*/ 6 h 75"/>
                  <a:gd name="T98" fmla="*/ 14 w 85"/>
                  <a:gd name="T99" fmla="*/ 4 h 75"/>
                  <a:gd name="T100" fmla="*/ 15 w 85"/>
                  <a:gd name="T101" fmla="*/ 9 h 75"/>
                  <a:gd name="T102" fmla="*/ 13 w 85"/>
                  <a:gd name="T103" fmla="*/ 10 h 75"/>
                  <a:gd name="T104" fmla="*/ 2 w 85"/>
                  <a:gd name="T105" fmla="*/ 16 h 75"/>
                  <a:gd name="T106" fmla="*/ 11 w 85"/>
                  <a:gd name="T107" fmla="*/ 31 h 75"/>
                  <a:gd name="T108" fmla="*/ 19 w 85"/>
                  <a:gd name="T109" fmla="*/ 44 h 75"/>
                  <a:gd name="T110" fmla="*/ 20 w 85"/>
                  <a:gd name="T111" fmla="*/ 51 h 75"/>
                  <a:gd name="T112" fmla="*/ 26 w 85"/>
                  <a:gd name="T113" fmla="*/ 55 h 75"/>
                  <a:gd name="T114" fmla="*/ 29 w 85"/>
                  <a:gd name="T115" fmla="*/ 62 h 75"/>
                  <a:gd name="T116" fmla="*/ 33 w 85"/>
                  <a:gd name="T117" fmla="*/ 67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5" h="75">
                    <a:moveTo>
                      <a:pt x="45" y="75"/>
                    </a:moveTo>
                    <a:cubicBezTo>
                      <a:pt x="45" y="72"/>
                      <a:pt x="45" y="72"/>
                      <a:pt x="45" y="72"/>
                    </a:cubicBezTo>
                    <a:cubicBezTo>
                      <a:pt x="45" y="68"/>
                      <a:pt x="45" y="68"/>
                      <a:pt x="42" y="67"/>
                    </a:cubicBezTo>
                    <a:cubicBezTo>
                      <a:pt x="42" y="67"/>
                      <a:pt x="41" y="67"/>
                      <a:pt x="40" y="67"/>
                    </a:cubicBezTo>
                    <a:cubicBezTo>
                      <a:pt x="38" y="66"/>
                      <a:pt x="35" y="68"/>
                      <a:pt x="33" y="70"/>
                    </a:cubicBezTo>
                    <a:cubicBezTo>
                      <a:pt x="32" y="71"/>
                      <a:pt x="32" y="71"/>
                      <a:pt x="32" y="71"/>
                    </a:cubicBezTo>
                    <a:cubicBezTo>
                      <a:pt x="31" y="69"/>
                      <a:pt x="31" y="69"/>
                      <a:pt x="31" y="69"/>
                    </a:cubicBezTo>
                    <a:cubicBezTo>
                      <a:pt x="30" y="67"/>
                      <a:pt x="30" y="66"/>
                      <a:pt x="29" y="65"/>
                    </a:cubicBezTo>
                    <a:cubicBezTo>
                      <a:pt x="28" y="64"/>
                      <a:pt x="28" y="64"/>
                      <a:pt x="27" y="63"/>
                    </a:cubicBezTo>
                    <a:cubicBezTo>
                      <a:pt x="27" y="62"/>
                      <a:pt x="26" y="61"/>
                      <a:pt x="26" y="60"/>
                    </a:cubicBezTo>
                    <a:cubicBezTo>
                      <a:pt x="25" y="59"/>
                      <a:pt x="25" y="57"/>
                      <a:pt x="24" y="57"/>
                    </a:cubicBezTo>
                    <a:cubicBezTo>
                      <a:pt x="24" y="56"/>
                      <a:pt x="23" y="55"/>
                      <a:pt x="22" y="55"/>
                    </a:cubicBezTo>
                    <a:cubicBezTo>
                      <a:pt x="20" y="54"/>
                      <a:pt x="19" y="53"/>
                      <a:pt x="18" y="52"/>
                    </a:cubicBezTo>
                    <a:cubicBezTo>
                      <a:pt x="17" y="50"/>
                      <a:pt x="17" y="49"/>
                      <a:pt x="17" y="47"/>
                    </a:cubicBezTo>
                    <a:cubicBezTo>
                      <a:pt x="17" y="46"/>
                      <a:pt x="17" y="45"/>
                      <a:pt x="17" y="44"/>
                    </a:cubicBezTo>
                    <a:cubicBezTo>
                      <a:pt x="16" y="42"/>
                      <a:pt x="15" y="40"/>
                      <a:pt x="13" y="38"/>
                    </a:cubicBezTo>
                    <a:cubicBezTo>
                      <a:pt x="12" y="36"/>
                      <a:pt x="10" y="35"/>
                      <a:pt x="9" y="32"/>
                    </a:cubicBezTo>
                    <a:cubicBezTo>
                      <a:pt x="8" y="28"/>
                      <a:pt x="3" y="21"/>
                      <a:pt x="1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4"/>
                      <a:pt x="3" y="14"/>
                      <a:pt x="4" y="14"/>
                    </a:cubicBezTo>
                    <a:cubicBezTo>
                      <a:pt x="6" y="14"/>
                      <a:pt x="10" y="10"/>
                      <a:pt x="12" y="9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1" y="3"/>
                      <a:pt x="12" y="2"/>
                      <a:pt x="13" y="2"/>
                    </a:cubicBezTo>
                    <a:cubicBezTo>
                      <a:pt x="16" y="1"/>
                      <a:pt x="19" y="0"/>
                      <a:pt x="21" y="1"/>
                    </a:cubicBezTo>
                    <a:cubicBezTo>
                      <a:pt x="24" y="1"/>
                      <a:pt x="26" y="3"/>
                      <a:pt x="28" y="4"/>
                    </a:cubicBezTo>
                    <a:cubicBezTo>
                      <a:pt x="29" y="5"/>
                      <a:pt x="31" y="6"/>
                      <a:pt x="33" y="6"/>
                    </a:cubicBezTo>
                    <a:cubicBezTo>
                      <a:pt x="33" y="6"/>
                      <a:pt x="33" y="7"/>
                      <a:pt x="35" y="8"/>
                    </a:cubicBezTo>
                    <a:cubicBezTo>
                      <a:pt x="35" y="8"/>
                      <a:pt x="36" y="9"/>
                      <a:pt x="36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10"/>
                      <a:pt x="37" y="10"/>
                      <a:pt x="37" y="10"/>
                    </a:cubicBezTo>
                    <a:cubicBezTo>
                      <a:pt x="37" y="12"/>
                      <a:pt x="37" y="12"/>
                      <a:pt x="39" y="13"/>
                    </a:cubicBezTo>
                    <a:cubicBezTo>
                      <a:pt x="40" y="13"/>
                      <a:pt x="40" y="13"/>
                      <a:pt x="41" y="13"/>
                    </a:cubicBezTo>
                    <a:cubicBezTo>
                      <a:pt x="41" y="14"/>
                      <a:pt x="42" y="14"/>
                      <a:pt x="42" y="15"/>
                    </a:cubicBezTo>
                    <a:cubicBezTo>
                      <a:pt x="43" y="15"/>
                      <a:pt x="44" y="15"/>
                      <a:pt x="45" y="15"/>
                    </a:cubicBezTo>
                    <a:cubicBezTo>
                      <a:pt x="47" y="14"/>
                      <a:pt x="49" y="14"/>
                      <a:pt x="51" y="15"/>
                    </a:cubicBezTo>
                    <a:cubicBezTo>
                      <a:pt x="52" y="15"/>
                      <a:pt x="52" y="16"/>
                      <a:pt x="52" y="16"/>
                    </a:cubicBezTo>
                    <a:cubicBezTo>
                      <a:pt x="52" y="16"/>
                      <a:pt x="52" y="17"/>
                      <a:pt x="53" y="17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4" y="16"/>
                      <a:pt x="55" y="16"/>
                      <a:pt x="55" y="17"/>
                    </a:cubicBezTo>
                    <a:cubicBezTo>
                      <a:pt x="56" y="17"/>
                      <a:pt x="56" y="19"/>
                      <a:pt x="57" y="20"/>
                    </a:cubicBezTo>
                    <a:cubicBezTo>
                      <a:pt x="58" y="20"/>
                      <a:pt x="58" y="21"/>
                      <a:pt x="59" y="22"/>
                    </a:cubicBezTo>
                    <a:cubicBezTo>
                      <a:pt x="59" y="22"/>
                      <a:pt x="59" y="22"/>
                      <a:pt x="60" y="23"/>
                    </a:cubicBezTo>
                    <a:cubicBezTo>
                      <a:pt x="61" y="24"/>
                      <a:pt x="62" y="25"/>
                      <a:pt x="62" y="26"/>
                    </a:cubicBezTo>
                    <a:cubicBezTo>
                      <a:pt x="63" y="27"/>
                      <a:pt x="63" y="28"/>
                      <a:pt x="63" y="28"/>
                    </a:cubicBezTo>
                    <a:cubicBezTo>
                      <a:pt x="63" y="29"/>
                      <a:pt x="63" y="30"/>
                      <a:pt x="63" y="31"/>
                    </a:cubicBezTo>
                    <a:cubicBezTo>
                      <a:pt x="64" y="32"/>
                      <a:pt x="64" y="33"/>
                      <a:pt x="65" y="33"/>
                    </a:cubicBezTo>
                    <a:cubicBezTo>
                      <a:pt x="65" y="34"/>
                      <a:pt x="66" y="34"/>
                      <a:pt x="66" y="35"/>
                    </a:cubicBezTo>
                    <a:cubicBezTo>
                      <a:pt x="67" y="35"/>
                      <a:pt x="67" y="36"/>
                      <a:pt x="68" y="38"/>
                    </a:cubicBezTo>
                    <a:cubicBezTo>
                      <a:pt x="68" y="39"/>
                      <a:pt x="69" y="41"/>
                      <a:pt x="69" y="41"/>
                    </a:cubicBezTo>
                    <a:cubicBezTo>
                      <a:pt x="70" y="42"/>
                      <a:pt x="75" y="42"/>
                      <a:pt x="78" y="42"/>
                    </a:cubicBezTo>
                    <a:cubicBezTo>
                      <a:pt x="80" y="42"/>
                      <a:pt x="81" y="42"/>
                      <a:pt x="81" y="42"/>
                    </a:cubicBezTo>
                    <a:cubicBezTo>
                      <a:pt x="82" y="42"/>
                      <a:pt x="82" y="42"/>
                      <a:pt x="82" y="42"/>
                    </a:cubicBezTo>
                    <a:cubicBezTo>
                      <a:pt x="82" y="42"/>
                      <a:pt x="82" y="42"/>
                      <a:pt x="82" y="42"/>
                    </a:cubicBezTo>
                    <a:cubicBezTo>
                      <a:pt x="85" y="46"/>
                      <a:pt x="84" y="52"/>
                      <a:pt x="81" y="55"/>
                    </a:cubicBezTo>
                    <a:cubicBezTo>
                      <a:pt x="79" y="57"/>
                      <a:pt x="73" y="58"/>
                      <a:pt x="70" y="59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68" y="60"/>
                      <a:pt x="67" y="60"/>
                      <a:pt x="65" y="60"/>
                    </a:cubicBezTo>
                    <a:cubicBezTo>
                      <a:pt x="62" y="60"/>
                      <a:pt x="58" y="61"/>
                      <a:pt x="57" y="62"/>
                    </a:cubicBezTo>
                    <a:lnTo>
                      <a:pt x="45" y="75"/>
                    </a:lnTo>
                    <a:close/>
                    <a:moveTo>
                      <a:pt x="39" y="64"/>
                    </a:moveTo>
                    <a:cubicBezTo>
                      <a:pt x="39" y="64"/>
                      <a:pt x="40" y="65"/>
                      <a:pt x="41" y="65"/>
                    </a:cubicBezTo>
                    <a:cubicBezTo>
                      <a:pt x="41" y="65"/>
                      <a:pt x="42" y="65"/>
                      <a:pt x="43" y="66"/>
                    </a:cubicBezTo>
                    <a:cubicBezTo>
                      <a:pt x="46" y="66"/>
                      <a:pt x="47" y="67"/>
                      <a:pt x="47" y="70"/>
                    </a:cubicBezTo>
                    <a:cubicBezTo>
                      <a:pt x="56" y="61"/>
                      <a:pt x="56" y="61"/>
                      <a:pt x="56" y="61"/>
                    </a:cubicBezTo>
                    <a:cubicBezTo>
                      <a:pt x="57" y="59"/>
                      <a:pt x="61" y="59"/>
                      <a:pt x="65" y="58"/>
                    </a:cubicBezTo>
                    <a:cubicBezTo>
                      <a:pt x="66" y="58"/>
                      <a:pt x="68" y="58"/>
                      <a:pt x="68" y="57"/>
                    </a:cubicBezTo>
                    <a:cubicBezTo>
                      <a:pt x="69" y="57"/>
                      <a:pt x="69" y="57"/>
                      <a:pt x="69" y="57"/>
                    </a:cubicBezTo>
                    <a:cubicBezTo>
                      <a:pt x="72" y="57"/>
                      <a:pt x="78" y="55"/>
                      <a:pt x="80" y="53"/>
                    </a:cubicBezTo>
                    <a:cubicBezTo>
                      <a:pt x="82" y="51"/>
                      <a:pt x="83" y="47"/>
                      <a:pt x="81" y="44"/>
                    </a:cubicBezTo>
                    <a:cubicBezTo>
                      <a:pt x="81" y="44"/>
                      <a:pt x="80" y="44"/>
                      <a:pt x="78" y="44"/>
                    </a:cubicBezTo>
                    <a:cubicBezTo>
                      <a:pt x="75" y="44"/>
                      <a:pt x="70" y="44"/>
                      <a:pt x="68" y="42"/>
                    </a:cubicBezTo>
                    <a:cubicBezTo>
                      <a:pt x="67" y="42"/>
                      <a:pt x="67" y="41"/>
                      <a:pt x="66" y="38"/>
                    </a:cubicBezTo>
                    <a:cubicBezTo>
                      <a:pt x="65" y="37"/>
                      <a:pt x="65" y="36"/>
                      <a:pt x="65" y="36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3" y="34"/>
                      <a:pt x="62" y="33"/>
                      <a:pt x="62" y="32"/>
                    </a:cubicBezTo>
                    <a:cubicBezTo>
                      <a:pt x="61" y="31"/>
                      <a:pt x="61" y="30"/>
                      <a:pt x="61" y="28"/>
                    </a:cubicBezTo>
                    <a:cubicBezTo>
                      <a:pt x="61" y="28"/>
                      <a:pt x="61" y="27"/>
                      <a:pt x="60" y="26"/>
                    </a:cubicBezTo>
                    <a:cubicBezTo>
                      <a:pt x="60" y="26"/>
                      <a:pt x="59" y="25"/>
                      <a:pt x="58" y="24"/>
                    </a:cubicBezTo>
                    <a:cubicBezTo>
                      <a:pt x="58" y="24"/>
                      <a:pt x="57" y="23"/>
                      <a:pt x="57" y="23"/>
                    </a:cubicBezTo>
                    <a:cubicBezTo>
                      <a:pt x="57" y="22"/>
                      <a:pt x="56" y="22"/>
                      <a:pt x="56" y="21"/>
                    </a:cubicBezTo>
                    <a:cubicBezTo>
                      <a:pt x="55" y="20"/>
                      <a:pt x="54" y="19"/>
                      <a:pt x="54" y="18"/>
                    </a:cubicBezTo>
                    <a:cubicBezTo>
                      <a:pt x="54" y="18"/>
                      <a:pt x="54" y="18"/>
                      <a:pt x="53" y="19"/>
                    </a:cubicBezTo>
                    <a:cubicBezTo>
                      <a:pt x="53" y="19"/>
                      <a:pt x="52" y="19"/>
                      <a:pt x="51" y="18"/>
                    </a:cubicBezTo>
                    <a:cubicBezTo>
                      <a:pt x="51" y="18"/>
                      <a:pt x="51" y="18"/>
                      <a:pt x="51" y="17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48" y="16"/>
                      <a:pt x="48" y="16"/>
                      <a:pt x="45" y="17"/>
                    </a:cubicBezTo>
                    <a:cubicBezTo>
                      <a:pt x="44" y="18"/>
                      <a:pt x="42" y="17"/>
                      <a:pt x="41" y="16"/>
                    </a:cubicBezTo>
                    <a:cubicBezTo>
                      <a:pt x="41" y="16"/>
                      <a:pt x="40" y="16"/>
                      <a:pt x="40" y="15"/>
                    </a:cubicBezTo>
                    <a:cubicBezTo>
                      <a:pt x="39" y="15"/>
                      <a:pt x="39" y="15"/>
                      <a:pt x="38" y="15"/>
                    </a:cubicBezTo>
                    <a:cubicBezTo>
                      <a:pt x="36" y="14"/>
                      <a:pt x="35" y="13"/>
                      <a:pt x="35" y="10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3" y="9"/>
                      <a:pt x="32" y="8"/>
                      <a:pt x="32" y="8"/>
                    </a:cubicBezTo>
                    <a:cubicBezTo>
                      <a:pt x="30" y="7"/>
                      <a:pt x="28" y="6"/>
                      <a:pt x="27" y="6"/>
                    </a:cubicBezTo>
                    <a:cubicBezTo>
                      <a:pt x="25" y="4"/>
                      <a:pt x="23" y="3"/>
                      <a:pt x="21" y="3"/>
                    </a:cubicBezTo>
                    <a:cubicBezTo>
                      <a:pt x="19" y="2"/>
                      <a:pt x="17" y="3"/>
                      <a:pt x="14" y="4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10"/>
                      <a:pt x="13" y="10"/>
                    </a:cubicBezTo>
                    <a:cubicBezTo>
                      <a:pt x="10" y="13"/>
                      <a:pt x="7" y="16"/>
                      <a:pt x="4" y="16"/>
                    </a:cubicBezTo>
                    <a:cubicBezTo>
                      <a:pt x="3" y="16"/>
                      <a:pt x="3" y="16"/>
                      <a:pt x="2" y="16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6" y="20"/>
                      <a:pt x="11" y="30"/>
                      <a:pt x="11" y="31"/>
                    </a:cubicBezTo>
                    <a:cubicBezTo>
                      <a:pt x="12" y="34"/>
                      <a:pt x="13" y="35"/>
                      <a:pt x="15" y="37"/>
                    </a:cubicBezTo>
                    <a:cubicBezTo>
                      <a:pt x="16" y="39"/>
                      <a:pt x="18" y="41"/>
                      <a:pt x="19" y="44"/>
                    </a:cubicBezTo>
                    <a:cubicBezTo>
                      <a:pt x="19" y="45"/>
                      <a:pt x="19" y="46"/>
                      <a:pt x="19" y="47"/>
                    </a:cubicBezTo>
                    <a:cubicBezTo>
                      <a:pt x="19" y="48"/>
                      <a:pt x="19" y="50"/>
                      <a:pt x="20" y="51"/>
                    </a:cubicBezTo>
                    <a:cubicBezTo>
                      <a:pt x="20" y="52"/>
                      <a:pt x="22" y="52"/>
                      <a:pt x="23" y="53"/>
                    </a:cubicBezTo>
                    <a:cubicBezTo>
                      <a:pt x="24" y="54"/>
                      <a:pt x="25" y="55"/>
                      <a:pt x="26" y="55"/>
                    </a:cubicBezTo>
                    <a:cubicBezTo>
                      <a:pt x="27" y="56"/>
                      <a:pt x="27" y="58"/>
                      <a:pt x="28" y="59"/>
                    </a:cubicBezTo>
                    <a:cubicBezTo>
                      <a:pt x="28" y="60"/>
                      <a:pt x="28" y="61"/>
                      <a:pt x="29" y="62"/>
                    </a:cubicBezTo>
                    <a:cubicBezTo>
                      <a:pt x="29" y="63"/>
                      <a:pt x="30" y="63"/>
                      <a:pt x="30" y="63"/>
                    </a:cubicBezTo>
                    <a:cubicBezTo>
                      <a:pt x="31" y="65"/>
                      <a:pt x="32" y="66"/>
                      <a:pt x="33" y="67"/>
                    </a:cubicBezTo>
                    <a:cubicBezTo>
                      <a:pt x="34" y="66"/>
                      <a:pt x="36" y="64"/>
                      <a:pt x="39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2" name="Freeform 443"/>
              <p:cNvSpPr/>
              <p:nvPr/>
            </p:nvSpPr>
            <p:spPr bwMode="auto">
              <a:xfrm>
                <a:off x="3090" y="1569"/>
                <a:ext cx="48" cy="41"/>
              </a:xfrm>
              <a:custGeom>
                <a:avLst/>
                <a:gdLst>
                  <a:gd name="T0" fmla="*/ 13 w 28"/>
                  <a:gd name="T1" fmla="*/ 19 h 24"/>
                  <a:gd name="T2" fmla="*/ 5 w 28"/>
                  <a:gd name="T3" fmla="*/ 23 h 24"/>
                  <a:gd name="T4" fmla="*/ 0 w 28"/>
                  <a:gd name="T5" fmla="*/ 22 h 24"/>
                  <a:gd name="T6" fmla="*/ 2 w 28"/>
                  <a:gd name="T7" fmla="*/ 16 h 24"/>
                  <a:gd name="T8" fmla="*/ 4 w 28"/>
                  <a:gd name="T9" fmla="*/ 12 h 24"/>
                  <a:gd name="T10" fmla="*/ 2 w 28"/>
                  <a:gd name="T11" fmla="*/ 6 h 24"/>
                  <a:gd name="T12" fmla="*/ 3 w 28"/>
                  <a:gd name="T13" fmla="*/ 7 h 24"/>
                  <a:gd name="T14" fmla="*/ 5 w 28"/>
                  <a:gd name="T15" fmla="*/ 5 h 24"/>
                  <a:gd name="T16" fmla="*/ 7 w 28"/>
                  <a:gd name="T17" fmla="*/ 3 h 24"/>
                  <a:gd name="T18" fmla="*/ 14 w 28"/>
                  <a:gd name="T19" fmla="*/ 2 h 24"/>
                  <a:gd name="T20" fmla="*/ 21 w 28"/>
                  <a:gd name="T21" fmla="*/ 0 h 24"/>
                  <a:gd name="T22" fmla="*/ 28 w 28"/>
                  <a:gd name="T23" fmla="*/ 0 h 24"/>
                  <a:gd name="T24" fmla="*/ 23 w 28"/>
                  <a:gd name="T25" fmla="*/ 4 h 24"/>
                  <a:gd name="T26" fmla="*/ 23 w 28"/>
                  <a:gd name="T27" fmla="*/ 11 h 24"/>
                  <a:gd name="T28" fmla="*/ 13 w 28"/>
                  <a:gd name="T29" fmla="*/ 19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" h="24">
                    <a:moveTo>
                      <a:pt x="13" y="19"/>
                    </a:moveTo>
                    <a:cubicBezTo>
                      <a:pt x="10" y="20"/>
                      <a:pt x="7" y="22"/>
                      <a:pt x="5" y="23"/>
                    </a:cubicBezTo>
                    <a:cubicBezTo>
                      <a:pt x="3" y="24"/>
                      <a:pt x="2" y="22"/>
                      <a:pt x="0" y="22"/>
                    </a:cubicBezTo>
                    <a:cubicBezTo>
                      <a:pt x="0" y="20"/>
                      <a:pt x="1" y="18"/>
                      <a:pt x="2" y="16"/>
                    </a:cubicBezTo>
                    <a:cubicBezTo>
                      <a:pt x="4" y="14"/>
                      <a:pt x="5" y="15"/>
                      <a:pt x="4" y="12"/>
                    </a:cubicBezTo>
                    <a:cubicBezTo>
                      <a:pt x="1" y="13"/>
                      <a:pt x="2" y="8"/>
                      <a:pt x="2" y="6"/>
                    </a:cubicBezTo>
                    <a:cubicBezTo>
                      <a:pt x="2" y="6"/>
                      <a:pt x="2" y="6"/>
                      <a:pt x="3" y="7"/>
                    </a:cubicBezTo>
                    <a:cubicBezTo>
                      <a:pt x="4" y="5"/>
                      <a:pt x="3" y="5"/>
                      <a:pt x="5" y="5"/>
                    </a:cubicBezTo>
                    <a:cubicBezTo>
                      <a:pt x="4" y="2"/>
                      <a:pt x="5" y="2"/>
                      <a:pt x="7" y="3"/>
                    </a:cubicBezTo>
                    <a:cubicBezTo>
                      <a:pt x="10" y="3"/>
                      <a:pt x="11" y="1"/>
                      <a:pt x="14" y="2"/>
                    </a:cubicBezTo>
                    <a:cubicBezTo>
                      <a:pt x="16" y="3"/>
                      <a:pt x="19" y="0"/>
                      <a:pt x="21" y="0"/>
                    </a:cubicBezTo>
                    <a:cubicBezTo>
                      <a:pt x="22" y="0"/>
                      <a:pt x="27" y="0"/>
                      <a:pt x="28" y="0"/>
                    </a:cubicBezTo>
                    <a:cubicBezTo>
                      <a:pt x="27" y="2"/>
                      <a:pt x="23" y="3"/>
                      <a:pt x="23" y="4"/>
                    </a:cubicBezTo>
                    <a:cubicBezTo>
                      <a:pt x="22" y="5"/>
                      <a:pt x="23" y="9"/>
                      <a:pt x="23" y="11"/>
                    </a:cubicBezTo>
                    <a:cubicBezTo>
                      <a:pt x="22" y="15"/>
                      <a:pt x="15" y="17"/>
                      <a:pt x="13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3" name="Freeform 444"/>
              <p:cNvSpPr>
                <a:spLocks noEditPoints="1"/>
              </p:cNvSpPr>
              <p:nvPr/>
            </p:nvSpPr>
            <p:spPr bwMode="auto">
              <a:xfrm>
                <a:off x="3088" y="1567"/>
                <a:ext cx="52" cy="43"/>
              </a:xfrm>
              <a:custGeom>
                <a:avLst/>
                <a:gdLst>
                  <a:gd name="T0" fmla="*/ 5 w 30"/>
                  <a:gd name="T1" fmla="*/ 25 h 25"/>
                  <a:gd name="T2" fmla="*/ 3 w 30"/>
                  <a:gd name="T3" fmla="*/ 24 h 25"/>
                  <a:gd name="T4" fmla="*/ 1 w 30"/>
                  <a:gd name="T5" fmla="*/ 24 h 25"/>
                  <a:gd name="T6" fmla="*/ 0 w 30"/>
                  <a:gd name="T7" fmla="*/ 24 h 25"/>
                  <a:gd name="T8" fmla="*/ 0 w 30"/>
                  <a:gd name="T9" fmla="*/ 23 h 25"/>
                  <a:gd name="T10" fmla="*/ 2 w 30"/>
                  <a:gd name="T11" fmla="*/ 17 h 25"/>
                  <a:gd name="T12" fmla="*/ 2 w 30"/>
                  <a:gd name="T13" fmla="*/ 17 h 25"/>
                  <a:gd name="T14" fmla="*/ 4 w 30"/>
                  <a:gd name="T15" fmla="*/ 15 h 25"/>
                  <a:gd name="T16" fmla="*/ 4 w 30"/>
                  <a:gd name="T17" fmla="*/ 14 h 25"/>
                  <a:gd name="T18" fmla="*/ 3 w 30"/>
                  <a:gd name="T19" fmla="*/ 13 h 25"/>
                  <a:gd name="T20" fmla="*/ 2 w 30"/>
                  <a:gd name="T21" fmla="*/ 8 h 25"/>
                  <a:gd name="T22" fmla="*/ 2 w 30"/>
                  <a:gd name="T23" fmla="*/ 7 h 25"/>
                  <a:gd name="T24" fmla="*/ 2 w 30"/>
                  <a:gd name="T25" fmla="*/ 5 h 25"/>
                  <a:gd name="T26" fmla="*/ 4 w 30"/>
                  <a:gd name="T27" fmla="*/ 6 h 25"/>
                  <a:gd name="T28" fmla="*/ 5 w 30"/>
                  <a:gd name="T29" fmla="*/ 5 h 25"/>
                  <a:gd name="T30" fmla="*/ 5 w 30"/>
                  <a:gd name="T31" fmla="*/ 3 h 25"/>
                  <a:gd name="T32" fmla="*/ 9 w 30"/>
                  <a:gd name="T33" fmla="*/ 3 h 25"/>
                  <a:gd name="T34" fmla="*/ 11 w 30"/>
                  <a:gd name="T35" fmla="*/ 2 h 25"/>
                  <a:gd name="T36" fmla="*/ 16 w 30"/>
                  <a:gd name="T37" fmla="*/ 2 h 25"/>
                  <a:gd name="T38" fmla="*/ 19 w 30"/>
                  <a:gd name="T39" fmla="*/ 1 h 25"/>
                  <a:gd name="T40" fmla="*/ 22 w 30"/>
                  <a:gd name="T41" fmla="*/ 0 h 25"/>
                  <a:gd name="T42" fmla="*/ 26 w 30"/>
                  <a:gd name="T43" fmla="*/ 0 h 25"/>
                  <a:gd name="T44" fmla="*/ 29 w 30"/>
                  <a:gd name="T45" fmla="*/ 0 h 25"/>
                  <a:gd name="T46" fmla="*/ 30 w 30"/>
                  <a:gd name="T47" fmla="*/ 1 h 25"/>
                  <a:gd name="T48" fmla="*/ 30 w 30"/>
                  <a:gd name="T49" fmla="*/ 2 h 25"/>
                  <a:gd name="T50" fmla="*/ 26 w 30"/>
                  <a:gd name="T51" fmla="*/ 4 h 25"/>
                  <a:gd name="T52" fmla="*/ 25 w 30"/>
                  <a:gd name="T53" fmla="*/ 5 h 25"/>
                  <a:gd name="T54" fmla="*/ 24 w 30"/>
                  <a:gd name="T55" fmla="*/ 10 h 25"/>
                  <a:gd name="T56" fmla="*/ 24 w 30"/>
                  <a:gd name="T57" fmla="*/ 12 h 25"/>
                  <a:gd name="T58" fmla="*/ 16 w 30"/>
                  <a:gd name="T59" fmla="*/ 19 h 25"/>
                  <a:gd name="T60" fmla="*/ 14 w 30"/>
                  <a:gd name="T61" fmla="*/ 21 h 25"/>
                  <a:gd name="T62" fmla="*/ 6 w 30"/>
                  <a:gd name="T63" fmla="*/ 25 h 25"/>
                  <a:gd name="T64" fmla="*/ 5 w 30"/>
                  <a:gd name="T65" fmla="*/ 25 h 25"/>
                  <a:gd name="T66" fmla="*/ 2 w 30"/>
                  <a:gd name="T67" fmla="*/ 22 h 25"/>
                  <a:gd name="T68" fmla="*/ 4 w 30"/>
                  <a:gd name="T69" fmla="*/ 23 h 25"/>
                  <a:gd name="T70" fmla="*/ 5 w 30"/>
                  <a:gd name="T71" fmla="*/ 23 h 25"/>
                  <a:gd name="T72" fmla="*/ 13 w 30"/>
                  <a:gd name="T73" fmla="*/ 19 h 25"/>
                  <a:gd name="T74" fmla="*/ 16 w 30"/>
                  <a:gd name="T75" fmla="*/ 18 h 25"/>
                  <a:gd name="T76" fmla="*/ 23 w 30"/>
                  <a:gd name="T77" fmla="*/ 12 h 25"/>
                  <a:gd name="T78" fmla="*/ 22 w 30"/>
                  <a:gd name="T79" fmla="*/ 10 h 25"/>
                  <a:gd name="T80" fmla="*/ 23 w 30"/>
                  <a:gd name="T81" fmla="*/ 4 h 25"/>
                  <a:gd name="T82" fmla="*/ 25 w 30"/>
                  <a:gd name="T83" fmla="*/ 2 h 25"/>
                  <a:gd name="T84" fmla="*/ 26 w 30"/>
                  <a:gd name="T85" fmla="*/ 2 h 25"/>
                  <a:gd name="T86" fmla="*/ 22 w 30"/>
                  <a:gd name="T87" fmla="*/ 2 h 25"/>
                  <a:gd name="T88" fmla="*/ 20 w 30"/>
                  <a:gd name="T89" fmla="*/ 3 h 25"/>
                  <a:gd name="T90" fmla="*/ 15 w 30"/>
                  <a:gd name="T91" fmla="*/ 4 h 25"/>
                  <a:gd name="T92" fmla="*/ 12 w 30"/>
                  <a:gd name="T93" fmla="*/ 4 h 25"/>
                  <a:gd name="T94" fmla="*/ 8 w 30"/>
                  <a:gd name="T95" fmla="*/ 5 h 25"/>
                  <a:gd name="T96" fmla="*/ 6 w 30"/>
                  <a:gd name="T97" fmla="*/ 4 h 25"/>
                  <a:gd name="T98" fmla="*/ 7 w 30"/>
                  <a:gd name="T99" fmla="*/ 5 h 25"/>
                  <a:gd name="T100" fmla="*/ 7 w 30"/>
                  <a:gd name="T101" fmla="*/ 6 h 25"/>
                  <a:gd name="T102" fmla="*/ 6 w 30"/>
                  <a:gd name="T103" fmla="*/ 7 h 25"/>
                  <a:gd name="T104" fmla="*/ 5 w 30"/>
                  <a:gd name="T105" fmla="*/ 8 h 25"/>
                  <a:gd name="T106" fmla="*/ 4 w 30"/>
                  <a:gd name="T107" fmla="*/ 9 h 25"/>
                  <a:gd name="T108" fmla="*/ 4 w 30"/>
                  <a:gd name="T109" fmla="*/ 9 h 25"/>
                  <a:gd name="T110" fmla="*/ 4 w 30"/>
                  <a:gd name="T111" fmla="*/ 12 h 25"/>
                  <a:gd name="T112" fmla="*/ 5 w 30"/>
                  <a:gd name="T113" fmla="*/ 12 h 25"/>
                  <a:gd name="T114" fmla="*/ 6 w 30"/>
                  <a:gd name="T115" fmla="*/ 12 h 25"/>
                  <a:gd name="T116" fmla="*/ 6 w 30"/>
                  <a:gd name="T117" fmla="*/ 13 h 25"/>
                  <a:gd name="T118" fmla="*/ 5 w 30"/>
                  <a:gd name="T119" fmla="*/ 17 h 25"/>
                  <a:gd name="T120" fmla="*/ 4 w 30"/>
                  <a:gd name="T121" fmla="*/ 18 h 25"/>
                  <a:gd name="T122" fmla="*/ 4 w 30"/>
                  <a:gd name="T123" fmla="*/ 19 h 25"/>
                  <a:gd name="T124" fmla="*/ 2 w 30"/>
                  <a:gd name="T125" fmla="*/ 2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0" h="25">
                    <a:moveTo>
                      <a:pt x="5" y="25"/>
                    </a:moveTo>
                    <a:cubicBezTo>
                      <a:pt x="4" y="25"/>
                      <a:pt x="3" y="25"/>
                      <a:pt x="3" y="24"/>
                    </a:cubicBezTo>
                    <a:cubicBezTo>
                      <a:pt x="2" y="24"/>
                      <a:pt x="2" y="24"/>
                      <a:pt x="1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1"/>
                      <a:pt x="1" y="19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3" y="16"/>
                      <a:pt x="3" y="16"/>
                      <a:pt x="4" y="15"/>
                    </a:cubicBezTo>
                    <a:cubicBezTo>
                      <a:pt x="4" y="15"/>
                      <a:pt x="4" y="15"/>
                      <a:pt x="4" y="14"/>
                    </a:cubicBezTo>
                    <a:cubicBezTo>
                      <a:pt x="3" y="14"/>
                      <a:pt x="3" y="14"/>
                      <a:pt x="3" y="13"/>
                    </a:cubicBezTo>
                    <a:cubicBezTo>
                      <a:pt x="1" y="12"/>
                      <a:pt x="2" y="10"/>
                      <a:pt x="2" y="8"/>
                    </a:cubicBezTo>
                    <a:cubicBezTo>
                      <a:pt x="2" y="8"/>
                      <a:pt x="2" y="7"/>
                      <a:pt x="2" y="7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5"/>
                    </a:cubicBezTo>
                    <a:cubicBezTo>
                      <a:pt x="4" y="4"/>
                      <a:pt x="4" y="4"/>
                      <a:pt x="5" y="3"/>
                    </a:cubicBezTo>
                    <a:cubicBezTo>
                      <a:pt x="5" y="2"/>
                      <a:pt x="6" y="2"/>
                      <a:pt x="9" y="3"/>
                    </a:cubicBezTo>
                    <a:cubicBezTo>
                      <a:pt x="9" y="3"/>
                      <a:pt x="10" y="3"/>
                      <a:pt x="11" y="2"/>
                    </a:cubicBezTo>
                    <a:cubicBezTo>
                      <a:pt x="12" y="2"/>
                      <a:pt x="14" y="2"/>
                      <a:pt x="16" y="2"/>
                    </a:cubicBezTo>
                    <a:cubicBezTo>
                      <a:pt x="16" y="3"/>
                      <a:pt x="17" y="2"/>
                      <a:pt x="19" y="1"/>
                    </a:cubicBezTo>
                    <a:cubicBezTo>
                      <a:pt x="20" y="1"/>
                      <a:pt x="21" y="0"/>
                      <a:pt x="22" y="0"/>
                    </a:cubicBezTo>
                    <a:cubicBezTo>
                      <a:pt x="23" y="0"/>
                      <a:pt x="24" y="0"/>
                      <a:pt x="26" y="0"/>
                    </a:cubicBezTo>
                    <a:cubicBezTo>
                      <a:pt x="28" y="0"/>
                      <a:pt x="29" y="0"/>
                      <a:pt x="29" y="0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6" y="4"/>
                    </a:cubicBezTo>
                    <a:cubicBezTo>
                      <a:pt x="26" y="4"/>
                      <a:pt x="25" y="5"/>
                      <a:pt x="25" y="5"/>
                    </a:cubicBezTo>
                    <a:cubicBezTo>
                      <a:pt x="24" y="6"/>
                      <a:pt x="24" y="8"/>
                      <a:pt x="24" y="10"/>
                    </a:cubicBezTo>
                    <a:cubicBezTo>
                      <a:pt x="24" y="11"/>
                      <a:pt x="25" y="12"/>
                      <a:pt x="24" y="12"/>
                    </a:cubicBezTo>
                    <a:cubicBezTo>
                      <a:pt x="24" y="16"/>
                      <a:pt x="20" y="18"/>
                      <a:pt x="16" y="19"/>
                    </a:cubicBezTo>
                    <a:cubicBezTo>
                      <a:pt x="16" y="20"/>
                      <a:pt x="15" y="20"/>
                      <a:pt x="14" y="21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5"/>
                      <a:pt x="5" y="25"/>
                      <a:pt x="5" y="25"/>
                    </a:cubicBezTo>
                    <a:close/>
                    <a:moveTo>
                      <a:pt x="2" y="22"/>
                    </a:moveTo>
                    <a:cubicBezTo>
                      <a:pt x="3" y="22"/>
                      <a:pt x="3" y="22"/>
                      <a:pt x="4" y="23"/>
                    </a:cubicBezTo>
                    <a:cubicBezTo>
                      <a:pt x="4" y="23"/>
                      <a:pt x="5" y="23"/>
                      <a:pt x="5" y="23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4" y="19"/>
                      <a:pt x="15" y="18"/>
                      <a:pt x="16" y="18"/>
                    </a:cubicBezTo>
                    <a:cubicBezTo>
                      <a:pt x="18" y="16"/>
                      <a:pt x="22" y="14"/>
                      <a:pt x="23" y="12"/>
                    </a:cubicBezTo>
                    <a:cubicBezTo>
                      <a:pt x="23" y="12"/>
                      <a:pt x="23" y="11"/>
                      <a:pt x="22" y="10"/>
                    </a:cubicBezTo>
                    <a:cubicBezTo>
                      <a:pt x="22" y="8"/>
                      <a:pt x="22" y="6"/>
                      <a:pt x="23" y="4"/>
                    </a:cubicBezTo>
                    <a:cubicBezTo>
                      <a:pt x="23" y="4"/>
                      <a:pt x="24" y="3"/>
                      <a:pt x="25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5" y="2"/>
                      <a:pt x="23" y="2"/>
                      <a:pt x="22" y="2"/>
                    </a:cubicBezTo>
                    <a:cubicBezTo>
                      <a:pt x="21" y="2"/>
                      <a:pt x="20" y="3"/>
                      <a:pt x="20" y="3"/>
                    </a:cubicBezTo>
                    <a:cubicBezTo>
                      <a:pt x="18" y="4"/>
                      <a:pt x="16" y="5"/>
                      <a:pt x="15" y="4"/>
                    </a:cubicBezTo>
                    <a:cubicBezTo>
                      <a:pt x="14" y="4"/>
                      <a:pt x="13" y="4"/>
                      <a:pt x="12" y="4"/>
                    </a:cubicBezTo>
                    <a:cubicBezTo>
                      <a:pt x="11" y="5"/>
                      <a:pt x="9" y="5"/>
                      <a:pt x="8" y="5"/>
                    </a:cubicBezTo>
                    <a:cubicBezTo>
                      <a:pt x="7" y="4"/>
                      <a:pt x="7" y="4"/>
                      <a:pt x="6" y="4"/>
                    </a:cubicBezTo>
                    <a:cubicBezTo>
                      <a:pt x="6" y="4"/>
                      <a:pt x="6" y="4"/>
                      <a:pt x="7" y="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7"/>
                      <a:pt x="5" y="7"/>
                      <a:pt x="5" y="8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10"/>
                      <a:pt x="4" y="12"/>
                      <a:pt x="4" y="12"/>
                    </a:cubicBezTo>
                    <a:cubicBezTo>
                      <a:pt x="4" y="12"/>
                      <a:pt x="4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5"/>
                      <a:pt x="6" y="16"/>
                      <a:pt x="5" y="17"/>
                    </a:cubicBezTo>
                    <a:cubicBezTo>
                      <a:pt x="5" y="17"/>
                      <a:pt x="4" y="17"/>
                      <a:pt x="4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20"/>
                      <a:pt x="2" y="21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4" name="Freeform 445"/>
              <p:cNvSpPr/>
              <p:nvPr/>
            </p:nvSpPr>
            <p:spPr bwMode="auto">
              <a:xfrm>
                <a:off x="3195" y="1658"/>
                <a:ext cx="36" cy="26"/>
              </a:xfrm>
              <a:custGeom>
                <a:avLst/>
                <a:gdLst>
                  <a:gd name="T0" fmla="*/ 21 w 21"/>
                  <a:gd name="T1" fmla="*/ 4 h 15"/>
                  <a:gd name="T2" fmla="*/ 20 w 21"/>
                  <a:gd name="T3" fmla="*/ 0 h 15"/>
                  <a:gd name="T4" fmla="*/ 11 w 21"/>
                  <a:gd name="T5" fmla="*/ 8 h 15"/>
                  <a:gd name="T6" fmla="*/ 2 w 21"/>
                  <a:gd name="T7" fmla="*/ 5 h 15"/>
                  <a:gd name="T8" fmla="*/ 0 w 21"/>
                  <a:gd name="T9" fmla="*/ 6 h 15"/>
                  <a:gd name="T10" fmla="*/ 4 w 21"/>
                  <a:gd name="T11" fmla="*/ 13 h 15"/>
                  <a:gd name="T12" fmla="*/ 14 w 21"/>
                  <a:gd name="T13" fmla="*/ 14 h 15"/>
                  <a:gd name="T14" fmla="*/ 17 w 21"/>
                  <a:gd name="T15" fmla="*/ 10 h 15"/>
                  <a:gd name="T16" fmla="*/ 18 w 21"/>
                  <a:gd name="T17" fmla="*/ 5 h 15"/>
                  <a:gd name="T18" fmla="*/ 21 w 21"/>
                  <a:gd name="T19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5">
                    <a:moveTo>
                      <a:pt x="21" y="4"/>
                    </a:moveTo>
                    <a:cubicBezTo>
                      <a:pt x="21" y="2"/>
                      <a:pt x="20" y="1"/>
                      <a:pt x="20" y="0"/>
                    </a:cubicBezTo>
                    <a:cubicBezTo>
                      <a:pt x="18" y="1"/>
                      <a:pt x="14" y="8"/>
                      <a:pt x="11" y="8"/>
                    </a:cubicBezTo>
                    <a:cubicBezTo>
                      <a:pt x="8" y="8"/>
                      <a:pt x="2" y="10"/>
                      <a:pt x="2" y="5"/>
                    </a:cubicBezTo>
                    <a:cubicBezTo>
                      <a:pt x="1" y="6"/>
                      <a:pt x="1" y="6"/>
                      <a:pt x="0" y="6"/>
                    </a:cubicBezTo>
                    <a:cubicBezTo>
                      <a:pt x="1" y="7"/>
                      <a:pt x="3" y="12"/>
                      <a:pt x="4" y="13"/>
                    </a:cubicBezTo>
                    <a:cubicBezTo>
                      <a:pt x="5" y="14"/>
                      <a:pt x="12" y="14"/>
                      <a:pt x="14" y="14"/>
                    </a:cubicBezTo>
                    <a:cubicBezTo>
                      <a:pt x="17" y="15"/>
                      <a:pt x="17" y="13"/>
                      <a:pt x="17" y="10"/>
                    </a:cubicBezTo>
                    <a:cubicBezTo>
                      <a:pt x="17" y="7"/>
                      <a:pt x="21" y="9"/>
                      <a:pt x="18" y="5"/>
                    </a:cubicBezTo>
                    <a:cubicBezTo>
                      <a:pt x="19" y="5"/>
                      <a:pt x="20" y="4"/>
                      <a:pt x="2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5" name="Freeform 446"/>
              <p:cNvSpPr>
                <a:spLocks noEditPoints="1"/>
              </p:cNvSpPr>
              <p:nvPr/>
            </p:nvSpPr>
            <p:spPr bwMode="auto">
              <a:xfrm>
                <a:off x="3193" y="1655"/>
                <a:ext cx="40" cy="29"/>
              </a:xfrm>
              <a:custGeom>
                <a:avLst/>
                <a:gdLst>
                  <a:gd name="T0" fmla="*/ 16 w 23"/>
                  <a:gd name="T1" fmla="*/ 17 h 17"/>
                  <a:gd name="T2" fmla="*/ 16 w 23"/>
                  <a:gd name="T3" fmla="*/ 17 h 17"/>
                  <a:gd name="T4" fmla="*/ 15 w 23"/>
                  <a:gd name="T5" fmla="*/ 17 h 17"/>
                  <a:gd name="T6" fmla="*/ 12 w 23"/>
                  <a:gd name="T7" fmla="*/ 17 h 17"/>
                  <a:gd name="T8" fmla="*/ 4 w 23"/>
                  <a:gd name="T9" fmla="*/ 15 h 17"/>
                  <a:gd name="T10" fmla="*/ 2 w 23"/>
                  <a:gd name="T11" fmla="*/ 11 h 17"/>
                  <a:gd name="T12" fmla="*/ 0 w 23"/>
                  <a:gd name="T13" fmla="*/ 8 h 17"/>
                  <a:gd name="T14" fmla="*/ 0 w 23"/>
                  <a:gd name="T15" fmla="*/ 7 h 17"/>
                  <a:gd name="T16" fmla="*/ 1 w 23"/>
                  <a:gd name="T17" fmla="*/ 7 h 17"/>
                  <a:gd name="T18" fmla="*/ 2 w 23"/>
                  <a:gd name="T19" fmla="*/ 7 h 17"/>
                  <a:gd name="T20" fmla="*/ 3 w 23"/>
                  <a:gd name="T21" fmla="*/ 6 h 17"/>
                  <a:gd name="T22" fmla="*/ 4 w 23"/>
                  <a:gd name="T23" fmla="*/ 7 h 17"/>
                  <a:gd name="T24" fmla="*/ 6 w 23"/>
                  <a:gd name="T25" fmla="*/ 9 h 17"/>
                  <a:gd name="T26" fmla="*/ 9 w 23"/>
                  <a:gd name="T27" fmla="*/ 9 h 17"/>
                  <a:gd name="T28" fmla="*/ 12 w 23"/>
                  <a:gd name="T29" fmla="*/ 9 h 17"/>
                  <a:gd name="T30" fmla="*/ 12 w 23"/>
                  <a:gd name="T31" fmla="*/ 9 h 17"/>
                  <a:gd name="T32" fmla="*/ 18 w 23"/>
                  <a:gd name="T33" fmla="*/ 3 h 17"/>
                  <a:gd name="T34" fmla="*/ 20 w 23"/>
                  <a:gd name="T35" fmla="*/ 1 h 17"/>
                  <a:gd name="T36" fmla="*/ 21 w 23"/>
                  <a:gd name="T37" fmla="*/ 0 h 17"/>
                  <a:gd name="T38" fmla="*/ 22 w 23"/>
                  <a:gd name="T39" fmla="*/ 1 h 17"/>
                  <a:gd name="T40" fmla="*/ 22 w 23"/>
                  <a:gd name="T41" fmla="*/ 3 h 17"/>
                  <a:gd name="T42" fmla="*/ 23 w 23"/>
                  <a:gd name="T43" fmla="*/ 7 h 17"/>
                  <a:gd name="T44" fmla="*/ 22 w 23"/>
                  <a:gd name="T45" fmla="*/ 8 h 17"/>
                  <a:gd name="T46" fmla="*/ 21 w 23"/>
                  <a:gd name="T47" fmla="*/ 7 h 17"/>
                  <a:gd name="T48" fmla="*/ 21 w 23"/>
                  <a:gd name="T49" fmla="*/ 7 h 17"/>
                  <a:gd name="T50" fmla="*/ 20 w 23"/>
                  <a:gd name="T51" fmla="*/ 11 h 17"/>
                  <a:gd name="T52" fmla="*/ 19 w 23"/>
                  <a:gd name="T53" fmla="*/ 12 h 17"/>
                  <a:gd name="T54" fmla="*/ 19 w 23"/>
                  <a:gd name="T55" fmla="*/ 13 h 17"/>
                  <a:gd name="T56" fmla="*/ 16 w 23"/>
                  <a:gd name="T57" fmla="*/ 17 h 17"/>
                  <a:gd name="T58" fmla="*/ 4 w 23"/>
                  <a:gd name="T59" fmla="*/ 11 h 17"/>
                  <a:gd name="T60" fmla="*/ 5 w 23"/>
                  <a:gd name="T61" fmla="*/ 14 h 17"/>
                  <a:gd name="T62" fmla="*/ 12 w 23"/>
                  <a:gd name="T63" fmla="*/ 15 h 17"/>
                  <a:gd name="T64" fmla="*/ 15 w 23"/>
                  <a:gd name="T65" fmla="*/ 15 h 17"/>
                  <a:gd name="T66" fmla="*/ 16 w 23"/>
                  <a:gd name="T67" fmla="*/ 15 h 17"/>
                  <a:gd name="T68" fmla="*/ 16 w 23"/>
                  <a:gd name="T69" fmla="*/ 15 h 17"/>
                  <a:gd name="T70" fmla="*/ 17 w 23"/>
                  <a:gd name="T71" fmla="*/ 13 h 17"/>
                  <a:gd name="T72" fmla="*/ 17 w 23"/>
                  <a:gd name="T73" fmla="*/ 12 h 17"/>
                  <a:gd name="T74" fmla="*/ 19 w 23"/>
                  <a:gd name="T75" fmla="*/ 9 h 17"/>
                  <a:gd name="T76" fmla="*/ 19 w 23"/>
                  <a:gd name="T77" fmla="*/ 7 h 17"/>
                  <a:gd name="T78" fmla="*/ 18 w 23"/>
                  <a:gd name="T79" fmla="*/ 6 h 17"/>
                  <a:gd name="T80" fmla="*/ 12 w 23"/>
                  <a:gd name="T81" fmla="*/ 11 h 17"/>
                  <a:gd name="T82" fmla="*/ 11 w 23"/>
                  <a:gd name="T83" fmla="*/ 11 h 17"/>
                  <a:gd name="T84" fmla="*/ 9 w 23"/>
                  <a:gd name="T85" fmla="*/ 11 h 17"/>
                  <a:gd name="T86" fmla="*/ 4 w 23"/>
                  <a:gd name="T87" fmla="*/ 11 h 17"/>
                  <a:gd name="T88" fmla="*/ 20 w 23"/>
                  <a:gd name="T89" fmla="*/ 3 h 17"/>
                  <a:gd name="T90" fmla="*/ 20 w 23"/>
                  <a:gd name="T91" fmla="*/ 4 h 17"/>
                  <a:gd name="T92" fmla="*/ 18 w 23"/>
                  <a:gd name="T93" fmla="*/ 6 h 17"/>
                  <a:gd name="T94" fmla="*/ 19 w 23"/>
                  <a:gd name="T95" fmla="*/ 6 h 17"/>
                  <a:gd name="T96" fmla="*/ 20 w 23"/>
                  <a:gd name="T97" fmla="*/ 6 h 17"/>
                  <a:gd name="T98" fmla="*/ 21 w 23"/>
                  <a:gd name="T99" fmla="*/ 6 h 17"/>
                  <a:gd name="T100" fmla="*/ 20 w 23"/>
                  <a:gd name="T101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3" h="17">
                    <a:moveTo>
                      <a:pt x="16" y="17"/>
                    </a:moveTo>
                    <a:cubicBezTo>
                      <a:pt x="16" y="17"/>
                      <a:pt x="16" y="17"/>
                      <a:pt x="16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4" y="17"/>
                      <a:pt x="13" y="17"/>
                      <a:pt x="12" y="17"/>
                    </a:cubicBezTo>
                    <a:cubicBezTo>
                      <a:pt x="9" y="17"/>
                      <a:pt x="6" y="17"/>
                      <a:pt x="4" y="15"/>
                    </a:cubicBezTo>
                    <a:cubicBezTo>
                      <a:pt x="3" y="15"/>
                      <a:pt x="3" y="13"/>
                      <a:pt x="2" y="11"/>
                    </a:cubicBezTo>
                    <a:cubicBezTo>
                      <a:pt x="1" y="10"/>
                      <a:pt x="1" y="9"/>
                      <a:pt x="0" y="8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2" y="7"/>
                      <a:pt x="2" y="7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8"/>
                      <a:pt x="4" y="9"/>
                      <a:pt x="6" y="9"/>
                    </a:cubicBezTo>
                    <a:cubicBezTo>
                      <a:pt x="7" y="9"/>
                      <a:pt x="8" y="9"/>
                      <a:pt x="9" y="9"/>
                    </a:cubicBezTo>
                    <a:cubicBezTo>
                      <a:pt x="10" y="9"/>
                      <a:pt x="11" y="9"/>
                      <a:pt x="12" y="9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4" y="9"/>
                      <a:pt x="17" y="5"/>
                      <a:pt x="18" y="3"/>
                    </a:cubicBezTo>
                    <a:cubicBezTo>
                      <a:pt x="19" y="2"/>
                      <a:pt x="19" y="1"/>
                      <a:pt x="20" y="1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2"/>
                      <a:pt x="22" y="2"/>
                      <a:pt x="22" y="3"/>
                    </a:cubicBezTo>
                    <a:cubicBezTo>
                      <a:pt x="22" y="4"/>
                      <a:pt x="23" y="5"/>
                      <a:pt x="23" y="7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2" y="9"/>
                      <a:pt x="21" y="10"/>
                      <a:pt x="20" y="11"/>
                    </a:cubicBezTo>
                    <a:cubicBezTo>
                      <a:pt x="19" y="11"/>
                      <a:pt x="19" y="11"/>
                      <a:pt x="19" y="12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5"/>
                      <a:pt x="18" y="17"/>
                      <a:pt x="16" y="17"/>
                    </a:cubicBezTo>
                    <a:close/>
                    <a:moveTo>
                      <a:pt x="4" y="11"/>
                    </a:moveTo>
                    <a:cubicBezTo>
                      <a:pt x="4" y="12"/>
                      <a:pt x="5" y="14"/>
                      <a:pt x="5" y="14"/>
                    </a:cubicBezTo>
                    <a:cubicBezTo>
                      <a:pt x="6" y="15"/>
                      <a:pt x="10" y="15"/>
                      <a:pt x="12" y="15"/>
                    </a:cubicBezTo>
                    <a:cubicBezTo>
                      <a:pt x="13" y="15"/>
                      <a:pt x="14" y="15"/>
                      <a:pt x="15" y="15"/>
                    </a:cubicBezTo>
                    <a:cubicBezTo>
                      <a:pt x="15" y="15"/>
                      <a:pt x="16" y="15"/>
                      <a:pt x="16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7" y="15"/>
                      <a:pt x="17" y="15"/>
                      <a:pt x="17" y="13"/>
                    </a:cubicBezTo>
                    <a:cubicBezTo>
                      <a:pt x="17" y="13"/>
                      <a:pt x="17" y="12"/>
                      <a:pt x="17" y="12"/>
                    </a:cubicBezTo>
                    <a:cubicBezTo>
                      <a:pt x="17" y="10"/>
                      <a:pt x="18" y="10"/>
                      <a:pt x="19" y="9"/>
                    </a:cubicBezTo>
                    <a:cubicBezTo>
                      <a:pt x="19" y="9"/>
                      <a:pt x="19" y="9"/>
                      <a:pt x="19" y="7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6" y="9"/>
                      <a:pt x="14" y="11"/>
                      <a:pt x="12" y="11"/>
                    </a:cubicBezTo>
                    <a:cubicBezTo>
                      <a:pt x="12" y="11"/>
                      <a:pt x="12" y="11"/>
                      <a:pt x="11" y="11"/>
                    </a:cubicBezTo>
                    <a:cubicBezTo>
                      <a:pt x="11" y="11"/>
                      <a:pt x="10" y="11"/>
                      <a:pt x="9" y="11"/>
                    </a:cubicBezTo>
                    <a:cubicBezTo>
                      <a:pt x="7" y="11"/>
                      <a:pt x="5" y="11"/>
                      <a:pt x="4" y="11"/>
                    </a:cubicBezTo>
                    <a:close/>
                    <a:moveTo>
                      <a:pt x="20" y="3"/>
                    </a:moveTo>
                    <a:cubicBezTo>
                      <a:pt x="20" y="4"/>
                      <a:pt x="20" y="4"/>
                      <a:pt x="20" y="4"/>
                    </a:cubicBezTo>
                    <a:cubicBezTo>
                      <a:pt x="19" y="5"/>
                      <a:pt x="19" y="5"/>
                      <a:pt x="18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1" y="6"/>
                    </a:cubicBezTo>
                    <a:cubicBezTo>
                      <a:pt x="21" y="5"/>
                      <a:pt x="21" y="4"/>
                      <a:pt x="2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6" name="Freeform 447"/>
              <p:cNvSpPr/>
              <p:nvPr/>
            </p:nvSpPr>
            <p:spPr bwMode="auto">
              <a:xfrm>
                <a:off x="3026" y="1526"/>
                <a:ext cx="21" cy="17"/>
              </a:xfrm>
              <a:custGeom>
                <a:avLst/>
                <a:gdLst>
                  <a:gd name="T0" fmla="*/ 8 w 12"/>
                  <a:gd name="T1" fmla="*/ 1 h 10"/>
                  <a:gd name="T2" fmla="*/ 1 w 12"/>
                  <a:gd name="T3" fmla="*/ 2 h 10"/>
                  <a:gd name="T4" fmla="*/ 0 w 12"/>
                  <a:gd name="T5" fmla="*/ 7 h 10"/>
                  <a:gd name="T6" fmla="*/ 2 w 12"/>
                  <a:gd name="T7" fmla="*/ 8 h 10"/>
                  <a:gd name="T8" fmla="*/ 1 w 12"/>
                  <a:gd name="T9" fmla="*/ 10 h 10"/>
                  <a:gd name="T10" fmla="*/ 6 w 12"/>
                  <a:gd name="T11" fmla="*/ 6 h 10"/>
                  <a:gd name="T12" fmla="*/ 12 w 12"/>
                  <a:gd name="T13" fmla="*/ 4 h 10"/>
                  <a:gd name="T14" fmla="*/ 8 w 12"/>
                  <a:gd name="T15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0">
                    <a:moveTo>
                      <a:pt x="8" y="1"/>
                    </a:moveTo>
                    <a:cubicBezTo>
                      <a:pt x="5" y="0"/>
                      <a:pt x="3" y="1"/>
                      <a:pt x="1" y="2"/>
                    </a:cubicBezTo>
                    <a:cubicBezTo>
                      <a:pt x="3" y="4"/>
                      <a:pt x="1" y="5"/>
                      <a:pt x="0" y="7"/>
                    </a:cubicBezTo>
                    <a:cubicBezTo>
                      <a:pt x="1" y="7"/>
                      <a:pt x="2" y="8"/>
                      <a:pt x="2" y="8"/>
                    </a:cubicBezTo>
                    <a:cubicBezTo>
                      <a:pt x="1" y="9"/>
                      <a:pt x="1" y="9"/>
                      <a:pt x="1" y="10"/>
                    </a:cubicBezTo>
                    <a:cubicBezTo>
                      <a:pt x="2" y="9"/>
                      <a:pt x="4" y="7"/>
                      <a:pt x="6" y="6"/>
                    </a:cubicBezTo>
                    <a:cubicBezTo>
                      <a:pt x="8" y="5"/>
                      <a:pt x="10" y="7"/>
                      <a:pt x="12" y="4"/>
                    </a:cubicBezTo>
                    <a:cubicBezTo>
                      <a:pt x="10" y="4"/>
                      <a:pt x="8" y="3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7" name="Freeform 448"/>
              <p:cNvSpPr>
                <a:spLocks noEditPoints="1"/>
              </p:cNvSpPr>
              <p:nvPr/>
            </p:nvSpPr>
            <p:spPr bwMode="auto">
              <a:xfrm>
                <a:off x="3024" y="1524"/>
                <a:ext cx="24" cy="24"/>
              </a:xfrm>
              <a:custGeom>
                <a:avLst/>
                <a:gdLst>
                  <a:gd name="T0" fmla="*/ 0 w 14"/>
                  <a:gd name="T1" fmla="*/ 14 h 14"/>
                  <a:gd name="T2" fmla="*/ 1 w 14"/>
                  <a:gd name="T3" fmla="*/ 11 h 14"/>
                  <a:gd name="T4" fmla="*/ 1 w 14"/>
                  <a:gd name="T5" fmla="*/ 10 h 14"/>
                  <a:gd name="T6" fmla="*/ 2 w 14"/>
                  <a:gd name="T7" fmla="*/ 9 h 14"/>
                  <a:gd name="T8" fmla="*/ 1 w 14"/>
                  <a:gd name="T9" fmla="*/ 9 h 14"/>
                  <a:gd name="T10" fmla="*/ 0 w 14"/>
                  <a:gd name="T11" fmla="*/ 9 h 14"/>
                  <a:gd name="T12" fmla="*/ 0 w 14"/>
                  <a:gd name="T13" fmla="*/ 8 h 14"/>
                  <a:gd name="T14" fmla="*/ 1 w 14"/>
                  <a:gd name="T15" fmla="*/ 6 h 14"/>
                  <a:gd name="T16" fmla="*/ 1 w 14"/>
                  <a:gd name="T17" fmla="*/ 3 h 14"/>
                  <a:gd name="T18" fmla="*/ 1 w 14"/>
                  <a:gd name="T19" fmla="*/ 2 h 14"/>
                  <a:gd name="T20" fmla="*/ 2 w 14"/>
                  <a:gd name="T21" fmla="*/ 2 h 14"/>
                  <a:gd name="T22" fmla="*/ 9 w 14"/>
                  <a:gd name="T23" fmla="*/ 1 h 14"/>
                  <a:gd name="T24" fmla="*/ 10 w 14"/>
                  <a:gd name="T25" fmla="*/ 1 h 14"/>
                  <a:gd name="T26" fmla="*/ 10 w 14"/>
                  <a:gd name="T27" fmla="*/ 2 h 14"/>
                  <a:gd name="T28" fmla="*/ 13 w 14"/>
                  <a:gd name="T29" fmla="*/ 4 h 14"/>
                  <a:gd name="T30" fmla="*/ 14 w 14"/>
                  <a:gd name="T31" fmla="*/ 5 h 14"/>
                  <a:gd name="T32" fmla="*/ 14 w 14"/>
                  <a:gd name="T33" fmla="*/ 6 h 14"/>
                  <a:gd name="T34" fmla="*/ 11 w 14"/>
                  <a:gd name="T35" fmla="*/ 8 h 14"/>
                  <a:gd name="T36" fmla="*/ 11 w 14"/>
                  <a:gd name="T37" fmla="*/ 8 h 14"/>
                  <a:gd name="T38" fmla="*/ 10 w 14"/>
                  <a:gd name="T39" fmla="*/ 8 h 14"/>
                  <a:gd name="T40" fmla="*/ 8 w 14"/>
                  <a:gd name="T41" fmla="*/ 8 h 14"/>
                  <a:gd name="T42" fmla="*/ 4 w 14"/>
                  <a:gd name="T43" fmla="*/ 11 h 14"/>
                  <a:gd name="T44" fmla="*/ 2 w 14"/>
                  <a:gd name="T45" fmla="*/ 12 h 14"/>
                  <a:gd name="T46" fmla="*/ 0 w 14"/>
                  <a:gd name="T47" fmla="*/ 14 h 14"/>
                  <a:gd name="T48" fmla="*/ 3 w 14"/>
                  <a:gd name="T49" fmla="*/ 7 h 14"/>
                  <a:gd name="T50" fmla="*/ 3 w 14"/>
                  <a:gd name="T51" fmla="*/ 7 h 14"/>
                  <a:gd name="T52" fmla="*/ 3 w 14"/>
                  <a:gd name="T53" fmla="*/ 8 h 14"/>
                  <a:gd name="T54" fmla="*/ 4 w 14"/>
                  <a:gd name="T55" fmla="*/ 8 h 14"/>
                  <a:gd name="T56" fmla="*/ 7 w 14"/>
                  <a:gd name="T57" fmla="*/ 6 h 14"/>
                  <a:gd name="T58" fmla="*/ 10 w 14"/>
                  <a:gd name="T59" fmla="*/ 6 h 14"/>
                  <a:gd name="T60" fmla="*/ 11 w 14"/>
                  <a:gd name="T61" fmla="*/ 6 h 14"/>
                  <a:gd name="T62" fmla="*/ 11 w 14"/>
                  <a:gd name="T63" fmla="*/ 6 h 14"/>
                  <a:gd name="T64" fmla="*/ 11 w 14"/>
                  <a:gd name="T65" fmla="*/ 6 h 14"/>
                  <a:gd name="T66" fmla="*/ 8 w 14"/>
                  <a:gd name="T67" fmla="*/ 3 h 14"/>
                  <a:gd name="T68" fmla="*/ 4 w 14"/>
                  <a:gd name="T69" fmla="*/ 3 h 14"/>
                  <a:gd name="T70" fmla="*/ 3 w 14"/>
                  <a:gd name="T71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" h="14">
                    <a:moveTo>
                      <a:pt x="0" y="14"/>
                    </a:move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0"/>
                      <a:pt x="1" y="10"/>
                    </a:cubicBezTo>
                    <a:cubicBezTo>
                      <a:pt x="1" y="10"/>
                      <a:pt x="1" y="9"/>
                      <a:pt x="2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7"/>
                      <a:pt x="1" y="7"/>
                      <a:pt x="1" y="6"/>
                    </a:cubicBezTo>
                    <a:cubicBezTo>
                      <a:pt x="2" y="5"/>
                      <a:pt x="2" y="4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4" y="1"/>
                      <a:pt x="7" y="0"/>
                      <a:pt x="9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4"/>
                      <a:pt x="12" y="4"/>
                      <a:pt x="13" y="4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7"/>
                      <a:pt x="12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9" y="8"/>
                      <a:pt x="8" y="8"/>
                      <a:pt x="8" y="8"/>
                    </a:cubicBezTo>
                    <a:cubicBezTo>
                      <a:pt x="6" y="8"/>
                      <a:pt x="5" y="9"/>
                      <a:pt x="4" y="11"/>
                    </a:cubicBezTo>
                    <a:cubicBezTo>
                      <a:pt x="3" y="11"/>
                      <a:pt x="3" y="12"/>
                      <a:pt x="2" y="12"/>
                    </a:cubicBezTo>
                    <a:lnTo>
                      <a:pt x="0" y="14"/>
                    </a:lnTo>
                    <a:close/>
                    <a:moveTo>
                      <a:pt x="3" y="7"/>
                    </a:moveTo>
                    <a:cubicBezTo>
                      <a:pt x="3" y="7"/>
                      <a:pt x="3" y="7"/>
                      <a:pt x="3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5" y="7"/>
                      <a:pt x="6" y="6"/>
                      <a:pt x="7" y="6"/>
                    </a:cubicBezTo>
                    <a:cubicBezTo>
                      <a:pt x="8" y="6"/>
                      <a:pt x="9" y="6"/>
                      <a:pt x="10" y="6"/>
                    </a:cubicBezTo>
                    <a:cubicBezTo>
                      <a:pt x="10" y="6"/>
                      <a:pt x="10" y="6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9" y="5"/>
                      <a:pt x="8" y="4"/>
                      <a:pt x="8" y="3"/>
                    </a:cubicBezTo>
                    <a:cubicBezTo>
                      <a:pt x="6" y="2"/>
                      <a:pt x="5" y="3"/>
                      <a:pt x="4" y="3"/>
                    </a:cubicBezTo>
                    <a:cubicBezTo>
                      <a:pt x="4" y="5"/>
                      <a:pt x="3" y="6"/>
                      <a:pt x="3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8" name="Freeform 449"/>
              <p:cNvSpPr/>
              <p:nvPr/>
            </p:nvSpPr>
            <p:spPr bwMode="auto">
              <a:xfrm>
                <a:off x="3026" y="1522"/>
                <a:ext cx="128" cy="59"/>
              </a:xfrm>
              <a:custGeom>
                <a:avLst/>
                <a:gdLst>
                  <a:gd name="T0" fmla="*/ 1 w 74"/>
                  <a:gd name="T1" fmla="*/ 13 h 34"/>
                  <a:gd name="T2" fmla="*/ 7 w 74"/>
                  <a:gd name="T3" fmla="*/ 10 h 34"/>
                  <a:gd name="T4" fmla="*/ 12 w 74"/>
                  <a:gd name="T5" fmla="*/ 11 h 34"/>
                  <a:gd name="T6" fmla="*/ 11 w 74"/>
                  <a:gd name="T7" fmla="*/ 10 h 34"/>
                  <a:gd name="T8" fmla="*/ 15 w 74"/>
                  <a:gd name="T9" fmla="*/ 9 h 34"/>
                  <a:gd name="T10" fmla="*/ 15 w 74"/>
                  <a:gd name="T11" fmla="*/ 7 h 34"/>
                  <a:gd name="T12" fmla="*/ 25 w 74"/>
                  <a:gd name="T13" fmla="*/ 4 h 34"/>
                  <a:gd name="T14" fmla="*/ 33 w 74"/>
                  <a:gd name="T15" fmla="*/ 3 h 34"/>
                  <a:gd name="T16" fmla="*/ 37 w 74"/>
                  <a:gd name="T17" fmla="*/ 4 h 34"/>
                  <a:gd name="T18" fmla="*/ 40 w 74"/>
                  <a:gd name="T19" fmla="*/ 4 h 34"/>
                  <a:gd name="T20" fmla="*/ 41 w 74"/>
                  <a:gd name="T21" fmla="*/ 6 h 34"/>
                  <a:gd name="T22" fmla="*/ 60 w 74"/>
                  <a:gd name="T23" fmla="*/ 5 h 34"/>
                  <a:gd name="T24" fmla="*/ 73 w 74"/>
                  <a:gd name="T25" fmla="*/ 14 h 34"/>
                  <a:gd name="T26" fmla="*/ 72 w 74"/>
                  <a:gd name="T27" fmla="*/ 19 h 34"/>
                  <a:gd name="T28" fmla="*/ 72 w 74"/>
                  <a:gd name="T29" fmla="*/ 23 h 34"/>
                  <a:gd name="T30" fmla="*/ 74 w 74"/>
                  <a:gd name="T31" fmla="*/ 26 h 34"/>
                  <a:gd name="T32" fmla="*/ 71 w 74"/>
                  <a:gd name="T33" fmla="*/ 26 h 34"/>
                  <a:gd name="T34" fmla="*/ 66 w 74"/>
                  <a:gd name="T35" fmla="*/ 26 h 34"/>
                  <a:gd name="T36" fmla="*/ 64 w 74"/>
                  <a:gd name="T37" fmla="*/ 27 h 34"/>
                  <a:gd name="T38" fmla="*/ 58 w 74"/>
                  <a:gd name="T39" fmla="*/ 27 h 34"/>
                  <a:gd name="T40" fmla="*/ 51 w 74"/>
                  <a:gd name="T41" fmla="*/ 29 h 34"/>
                  <a:gd name="T42" fmla="*/ 45 w 74"/>
                  <a:gd name="T43" fmla="*/ 30 h 34"/>
                  <a:gd name="T44" fmla="*/ 42 w 74"/>
                  <a:gd name="T45" fmla="*/ 32 h 34"/>
                  <a:gd name="T46" fmla="*/ 40 w 74"/>
                  <a:gd name="T47" fmla="*/ 34 h 34"/>
                  <a:gd name="T48" fmla="*/ 40 w 74"/>
                  <a:gd name="T49" fmla="*/ 30 h 34"/>
                  <a:gd name="T50" fmla="*/ 35 w 74"/>
                  <a:gd name="T51" fmla="*/ 29 h 34"/>
                  <a:gd name="T52" fmla="*/ 26 w 74"/>
                  <a:gd name="T53" fmla="*/ 32 h 34"/>
                  <a:gd name="T54" fmla="*/ 19 w 74"/>
                  <a:gd name="T55" fmla="*/ 29 h 34"/>
                  <a:gd name="T56" fmla="*/ 16 w 74"/>
                  <a:gd name="T57" fmla="*/ 32 h 34"/>
                  <a:gd name="T58" fmla="*/ 8 w 74"/>
                  <a:gd name="T59" fmla="*/ 30 h 34"/>
                  <a:gd name="T60" fmla="*/ 6 w 74"/>
                  <a:gd name="T61" fmla="*/ 30 h 34"/>
                  <a:gd name="T62" fmla="*/ 9 w 74"/>
                  <a:gd name="T63" fmla="*/ 28 h 34"/>
                  <a:gd name="T64" fmla="*/ 5 w 74"/>
                  <a:gd name="T65" fmla="*/ 28 h 34"/>
                  <a:gd name="T66" fmla="*/ 5 w 74"/>
                  <a:gd name="T67" fmla="*/ 25 h 34"/>
                  <a:gd name="T68" fmla="*/ 4 w 74"/>
                  <a:gd name="T69" fmla="*/ 23 h 34"/>
                  <a:gd name="T70" fmla="*/ 2 w 74"/>
                  <a:gd name="T71" fmla="*/ 20 h 34"/>
                  <a:gd name="T72" fmla="*/ 5 w 74"/>
                  <a:gd name="T73" fmla="*/ 21 h 34"/>
                  <a:gd name="T74" fmla="*/ 3 w 74"/>
                  <a:gd name="T75" fmla="*/ 20 h 34"/>
                  <a:gd name="T76" fmla="*/ 3 w 74"/>
                  <a:gd name="T77" fmla="*/ 15 h 34"/>
                  <a:gd name="T78" fmla="*/ 1 w 74"/>
                  <a:gd name="T79" fmla="*/ 16 h 34"/>
                  <a:gd name="T80" fmla="*/ 1 w 74"/>
                  <a:gd name="T81" fmla="*/ 1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4" h="34">
                    <a:moveTo>
                      <a:pt x="1" y="13"/>
                    </a:moveTo>
                    <a:cubicBezTo>
                      <a:pt x="3" y="11"/>
                      <a:pt x="7" y="12"/>
                      <a:pt x="7" y="10"/>
                    </a:cubicBezTo>
                    <a:cubicBezTo>
                      <a:pt x="8" y="11"/>
                      <a:pt x="10" y="11"/>
                      <a:pt x="12" y="11"/>
                    </a:cubicBezTo>
                    <a:cubicBezTo>
                      <a:pt x="12" y="10"/>
                      <a:pt x="11" y="10"/>
                      <a:pt x="11" y="10"/>
                    </a:cubicBezTo>
                    <a:cubicBezTo>
                      <a:pt x="12" y="10"/>
                      <a:pt x="14" y="9"/>
                      <a:pt x="15" y="9"/>
                    </a:cubicBezTo>
                    <a:cubicBezTo>
                      <a:pt x="12" y="9"/>
                      <a:pt x="11" y="6"/>
                      <a:pt x="15" y="7"/>
                    </a:cubicBezTo>
                    <a:cubicBezTo>
                      <a:pt x="20" y="8"/>
                      <a:pt x="20" y="8"/>
                      <a:pt x="25" y="4"/>
                    </a:cubicBezTo>
                    <a:cubicBezTo>
                      <a:pt x="27" y="2"/>
                      <a:pt x="30" y="3"/>
                      <a:pt x="33" y="3"/>
                    </a:cubicBezTo>
                    <a:cubicBezTo>
                      <a:pt x="35" y="2"/>
                      <a:pt x="36" y="2"/>
                      <a:pt x="37" y="4"/>
                    </a:cubicBezTo>
                    <a:cubicBezTo>
                      <a:pt x="38" y="5"/>
                      <a:pt x="39" y="4"/>
                      <a:pt x="40" y="4"/>
                    </a:cubicBezTo>
                    <a:cubicBezTo>
                      <a:pt x="40" y="4"/>
                      <a:pt x="40" y="6"/>
                      <a:pt x="41" y="6"/>
                    </a:cubicBezTo>
                    <a:cubicBezTo>
                      <a:pt x="46" y="9"/>
                      <a:pt x="55" y="9"/>
                      <a:pt x="60" y="5"/>
                    </a:cubicBezTo>
                    <a:cubicBezTo>
                      <a:pt x="66" y="0"/>
                      <a:pt x="68" y="12"/>
                      <a:pt x="73" y="14"/>
                    </a:cubicBezTo>
                    <a:cubicBezTo>
                      <a:pt x="70" y="15"/>
                      <a:pt x="72" y="17"/>
                      <a:pt x="72" y="19"/>
                    </a:cubicBezTo>
                    <a:cubicBezTo>
                      <a:pt x="72" y="21"/>
                      <a:pt x="72" y="22"/>
                      <a:pt x="72" y="23"/>
                    </a:cubicBezTo>
                    <a:cubicBezTo>
                      <a:pt x="72" y="24"/>
                      <a:pt x="74" y="25"/>
                      <a:pt x="74" y="26"/>
                    </a:cubicBezTo>
                    <a:cubicBezTo>
                      <a:pt x="73" y="28"/>
                      <a:pt x="72" y="26"/>
                      <a:pt x="71" y="26"/>
                    </a:cubicBezTo>
                    <a:cubicBezTo>
                      <a:pt x="70" y="26"/>
                      <a:pt x="68" y="26"/>
                      <a:pt x="66" y="26"/>
                    </a:cubicBezTo>
                    <a:cubicBezTo>
                      <a:pt x="65" y="26"/>
                      <a:pt x="65" y="27"/>
                      <a:pt x="64" y="27"/>
                    </a:cubicBezTo>
                    <a:cubicBezTo>
                      <a:pt x="64" y="27"/>
                      <a:pt x="58" y="27"/>
                      <a:pt x="58" y="27"/>
                    </a:cubicBezTo>
                    <a:cubicBezTo>
                      <a:pt x="56" y="27"/>
                      <a:pt x="53" y="30"/>
                      <a:pt x="51" y="29"/>
                    </a:cubicBezTo>
                    <a:cubicBezTo>
                      <a:pt x="48" y="28"/>
                      <a:pt x="48" y="29"/>
                      <a:pt x="45" y="30"/>
                    </a:cubicBezTo>
                    <a:cubicBezTo>
                      <a:pt x="43" y="30"/>
                      <a:pt x="40" y="28"/>
                      <a:pt x="42" y="32"/>
                    </a:cubicBezTo>
                    <a:cubicBezTo>
                      <a:pt x="40" y="32"/>
                      <a:pt x="41" y="32"/>
                      <a:pt x="40" y="34"/>
                    </a:cubicBezTo>
                    <a:cubicBezTo>
                      <a:pt x="38" y="32"/>
                      <a:pt x="40" y="30"/>
                      <a:pt x="40" y="30"/>
                    </a:cubicBezTo>
                    <a:cubicBezTo>
                      <a:pt x="39" y="28"/>
                      <a:pt x="37" y="30"/>
                      <a:pt x="35" y="29"/>
                    </a:cubicBezTo>
                    <a:cubicBezTo>
                      <a:pt x="33" y="28"/>
                      <a:pt x="29" y="34"/>
                      <a:pt x="26" y="32"/>
                    </a:cubicBezTo>
                    <a:cubicBezTo>
                      <a:pt x="25" y="32"/>
                      <a:pt x="20" y="28"/>
                      <a:pt x="19" y="29"/>
                    </a:cubicBezTo>
                    <a:cubicBezTo>
                      <a:pt x="17" y="29"/>
                      <a:pt x="19" y="31"/>
                      <a:pt x="16" y="32"/>
                    </a:cubicBezTo>
                    <a:cubicBezTo>
                      <a:pt x="12" y="33"/>
                      <a:pt x="12" y="27"/>
                      <a:pt x="8" y="30"/>
                    </a:cubicBezTo>
                    <a:cubicBezTo>
                      <a:pt x="7" y="29"/>
                      <a:pt x="8" y="29"/>
                      <a:pt x="6" y="30"/>
                    </a:cubicBezTo>
                    <a:cubicBezTo>
                      <a:pt x="7" y="29"/>
                      <a:pt x="8" y="28"/>
                      <a:pt x="9" y="28"/>
                    </a:cubicBezTo>
                    <a:cubicBezTo>
                      <a:pt x="8" y="28"/>
                      <a:pt x="7" y="28"/>
                      <a:pt x="5" y="28"/>
                    </a:cubicBezTo>
                    <a:cubicBezTo>
                      <a:pt x="6" y="27"/>
                      <a:pt x="6" y="26"/>
                      <a:pt x="5" y="25"/>
                    </a:cubicBezTo>
                    <a:cubicBezTo>
                      <a:pt x="5" y="25"/>
                      <a:pt x="4" y="23"/>
                      <a:pt x="4" y="23"/>
                    </a:cubicBezTo>
                    <a:cubicBezTo>
                      <a:pt x="2" y="22"/>
                      <a:pt x="0" y="22"/>
                      <a:pt x="2" y="20"/>
                    </a:cubicBezTo>
                    <a:cubicBezTo>
                      <a:pt x="3" y="21"/>
                      <a:pt x="3" y="20"/>
                      <a:pt x="5" y="21"/>
                    </a:cubicBezTo>
                    <a:cubicBezTo>
                      <a:pt x="4" y="21"/>
                      <a:pt x="3" y="20"/>
                      <a:pt x="3" y="20"/>
                    </a:cubicBezTo>
                    <a:cubicBezTo>
                      <a:pt x="4" y="18"/>
                      <a:pt x="2" y="17"/>
                      <a:pt x="3" y="15"/>
                    </a:cubicBezTo>
                    <a:cubicBezTo>
                      <a:pt x="2" y="16"/>
                      <a:pt x="1" y="15"/>
                      <a:pt x="1" y="16"/>
                    </a:cubicBezTo>
                    <a:cubicBezTo>
                      <a:pt x="1" y="15"/>
                      <a:pt x="1" y="14"/>
                      <a:pt x="1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9" name="Freeform 450"/>
              <p:cNvSpPr>
                <a:spLocks noEditPoints="1"/>
              </p:cNvSpPr>
              <p:nvPr/>
            </p:nvSpPr>
            <p:spPr bwMode="auto">
              <a:xfrm>
                <a:off x="3021" y="1526"/>
                <a:ext cx="134" cy="56"/>
              </a:xfrm>
              <a:custGeom>
                <a:avLst/>
                <a:gdLst>
                  <a:gd name="T0" fmla="*/ 42 w 78"/>
                  <a:gd name="T1" fmla="*/ 28 h 33"/>
                  <a:gd name="T2" fmla="*/ 35 w 78"/>
                  <a:gd name="T3" fmla="*/ 30 h 33"/>
                  <a:gd name="T4" fmla="*/ 27 w 78"/>
                  <a:gd name="T5" fmla="*/ 30 h 33"/>
                  <a:gd name="T6" fmla="*/ 19 w 78"/>
                  <a:gd name="T7" fmla="*/ 31 h 33"/>
                  <a:gd name="T8" fmla="*/ 12 w 78"/>
                  <a:gd name="T9" fmla="*/ 29 h 33"/>
                  <a:gd name="T10" fmla="*/ 10 w 78"/>
                  <a:gd name="T11" fmla="*/ 28 h 33"/>
                  <a:gd name="T12" fmla="*/ 8 w 78"/>
                  <a:gd name="T13" fmla="*/ 27 h 33"/>
                  <a:gd name="T14" fmla="*/ 7 w 78"/>
                  <a:gd name="T15" fmla="*/ 23 h 33"/>
                  <a:gd name="T16" fmla="*/ 6 w 78"/>
                  <a:gd name="T17" fmla="*/ 21 h 33"/>
                  <a:gd name="T18" fmla="*/ 5 w 78"/>
                  <a:gd name="T19" fmla="*/ 16 h 33"/>
                  <a:gd name="T20" fmla="*/ 5 w 78"/>
                  <a:gd name="T21" fmla="*/ 14 h 33"/>
                  <a:gd name="T22" fmla="*/ 3 w 78"/>
                  <a:gd name="T23" fmla="*/ 13 h 33"/>
                  <a:gd name="T24" fmla="*/ 7 w 78"/>
                  <a:gd name="T25" fmla="*/ 9 h 33"/>
                  <a:gd name="T26" fmla="*/ 11 w 78"/>
                  <a:gd name="T27" fmla="*/ 7 h 33"/>
                  <a:gd name="T28" fmla="*/ 14 w 78"/>
                  <a:gd name="T29" fmla="*/ 7 h 33"/>
                  <a:gd name="T30" fmla="*/ 15 w 78"/>
                  <a:gd name="T31" fmla="*/ 5 h 33"/>
                  <a:gd name="T32" fmla="*/ 27 w 78"/>
                  <a:gd name="T33" fmla="*/ 2 h 33"/>
                  <a:gd name="T34" fmla="*/ 38 w 78"/>
                  <a:gd name="T35" fmla="*/ 0 h 33"/>
                  <a:gd name="T36" fmla="*/ 43 w 78"/>
                  <a:gd name="T37" fmla="*/ 1 h 33"/>
                  <a:gd name="T38" fmla="*/ 52 w 78"/>
                  <a:gd name="T39" fmla="*/ 5 h 33"/>
                  <a:gd name="T40" fmla="*/ 73 w 78"/>
                  <a:gd name="T41" fmla="*/ 7 h 33"/>
                  <a:gd name="T42" fmla="*/ 76 w 78"/>
                  <a:gd name="T43" fmla="*/ 13 h 33"/>
                  <a:gd name="T44" fmla="*/ 76 w 78"/>
                  <a:gd name="T45" fmla="*/ 21 h 33"/>
                  <a:gd name="T46" fmla="*/ 76 w 78"/>
                  <a:gd name="T47" fmla="*/ 26 h 33"/>
                  <a:gd name="T48" fmla="*/ 72 w 78"/>
                  <a:gd name="T49" fmla="*/ 25 h 33"/>
                  <a:gd name="T50" fmla="*/ 67 w 78"/>
                  <a:gd name="T51" fmla="*/ 26 h 33"/>
                  <a:gd name="T52" fmla="*/ 54 w 78"/>
                  <a:gd name="T53" fmla="*/ 28 h 33"/>
                  <a:gd name="T54" fmla="*/ 46 w 78"/>
                  <a:gd name="T55" fmla="*/ 28 h 33"/>
                  <a:gd name="T56" fmla="*/ 46 w 78"/>
                  <a:gd name="T57" fmla="*/ 30 h 33"/>
                  <a:gd name="T58" fmla="*/ 43 w 78"/>
                  <a:gd name="T59" fmla="*/ 33 h 33"/>
                  <a:gd name="T60" fmla="*/ 29 w 78"/>
                  <a:gd name="T61" fmla="*/ 29 h 33"/>
                  <a:gd name="T62" fmla="*/ 39 w 78"/>
                  <a:gd name="T63" fmla="*/ 27 h 33"/>
                  <a:gd name="T64" fmla="*/ 46 w 78"/>
                  <a:gd name="T65" fmla="*/ 27 h 33"/>
                  <a:gd name="T66" fmla="*/ 55 w 78"/>
                  <a:gd name="T67" fmla="*/ 26 h 33"/>
                  <a:gd name="T68" fmla="*/ 67 w 78"/>
                  <a:gd name="T69" fmla="*/ 24 h 33"/>
                  <a:gd name="T70" fmla="*/ 69 w 78"/>
                  <a:gd name="T71" fmla="*/ 23 h 33"/>
                  <a:gd name="T72" fmla="*/ 75 w 78"/>
                  <a:gd name="T73" fmla="*/ 24 h 33"/>
                  <a:gd name="T74" fmla="*/ 75 w 78"/>
                  <a:gd name="T75" fmla="*/ 23 h 33"/>
                  <a:gd name="T76" fmla="*/ 74 w 78"/>
                  <a:gd name="T77" fmla="*/ 16 h 33"/>
                  <a:gd name="T78" fmla="*/ 66 w 78"/>
                  <a:gd name="T79" fmla="*/ 3 h 33"/>
                  <a:gd name="T80" fmla="*/ 43 w 78"/>
                  <a:gd name="T81" fmla="*/ 5 h 33"/>
                  <a:gd name="T82" fmla="*/ 40 w 78"/>
                  <a:gd name="T83" fmla="*/ 3 h 33"/>
                  <a:gd name="T84" fmla="*/ 35 w 78"/>
                  <a:gd name="T85" fmla="*/ 2 h 33"/>
                  <a:gd name="T86" fmla="*/ 17 w 78"/>
                  <a:gd name="T87" fmla="*/ 6 h 33"/>
                  <a:gd name="T88" fmla="*/ 18 w 78"/>
                  <a:gd name="T89" fmla="*/ 6 h 33"/>
                  <a:gd name="T90" fmla="*/ 17 w 78"/>
                  <a:gd name="T91" fmla="*/ 10 h 33"/>
                  <a:gd name="T92" fmla="*/ 8 w 78"/>
                  <a:gd name="T93" fmla="*/ 11 h 33"/>
                  <a:gd name="T94" fmla="*/ 6 w 78"/>
                  <a:gd name="T95" fmla="*/ 12 h 33"/>
                  <a:gd name="T96" fmla="*/ 7 w 78"/>
                  <a:gd name="T97" fmla="*/ 15 h 33"/>
                  <a:gd name="T98" fmla="*/ 13 w 78"/>
                  <a:gd name="T99" fmla="*/ 22 h 33"/>
                  <a:gd name="T100" fmla="*/ 9 w 78"/>
                  <a:gd name="T101" fmla="*/ 22 h 33"/>
                  <a:gd name="T102" fmla="*/ 12 w 78"/>
                  <a:gd name="T103" fmla="*/ 25 h 33"/>
                  <a:gd name="T104" fmla="*/ 16 w 78"/>
                  <a:gd name="T105" fmla="*/ 28 h 33"/>
                  <a:gd name="T106" fmla="*/ 22 w 78"/>
                  <a:gd name="T107" fmla="*/ 2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8" h="33">
                    <a:moveTo>
                      <a:pt x="43" y="33"/>
                    </a:moveTo>
                    <a:cubicBezTo>
                      <a:pt x="42" y="32"/>
                      <a:pt x="42" y="32"/>
                      <a:pt x="42" y="32"/>
                    </a:cubicBezTo>
                    <a:cubicBezTo>
                      <a:pt x="40" y="31"/>
                      <a:pt x="41" y="29"/>
                      <a:pt x="42" y="28"/>
                    </a:cubicBezTo>
                    <a:cubicBezTo>
                      <a:pt x="42" y="28"/>
                      <a:pt x="42" y="28"/>
                      <a:pt x="41" y="28"/>
                    </a:cubicBezTo>
                    <a:cubicBezTo>
                      <a:pt x="40" y="29"/>
                      <a:pt x="39" y="29"/>
                      <a:pt x="38" y="28"/>
                    </a:cubicBezTo>
                    <a:cubicBezTo>
                      <a:pt x="37" y="28"/>
                      <a:pt x="36" y="29"/>
                      <a:pt x="35" y="30"/>
                    </a:cubicBezTo>
                    <a:cubicBezTo>
                      <a:pt x="34" y="31"/>
                      <a:pt x="32" y="32"/>
                      <a:pt x="30" y="32"/>
                    </a:cubicBezTo>
                    <a:cubicBezTo>
                      <a:pt x="30" y="32"/>
                      <a:pt x="29" y="31"/>
                      <a:pt x="28" y="31"/>
                    </a:cubicBezTo>
                    <a:cubicBezTo>
                      <a:pt x="28" y="31"/>
                      <a:pt x="28" y="31"/>
                      <a:pt x="27" y="30"/>
                    </a:cubicBezTo>
                    <a:cubicBezTo>
                      <a:pt x="26" y="29"/>
                      <a:pt x="23" y="28"/>
                      <a:pt x="22" y="27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1" y="29"/>
                      <a:pt x="21" y="30"/>
                      <a:pt x="19" y="31"/>
                    </a:cubicBezTo>
                    <a:cubicBezTo>
                      <a:pt x="19" y="31"/>
                      <a:pt x="18" y="31"/>
                      <a:pt x="18" y="31"/>
                    </a:cubicBezTo>
                    <a:cubicBezTo>
                      <a:pt x="16" y="31"/>
                      <a:pt x="15" y="30"/>
                      <a:pt x="15" y="29"/>
                    </a:cubicBezTo>
                    <a:cubicBezTo>
                      <a:pt x="14" y="28"/>
                      <a:pt x="13" y="28"/>
                      <a:pt x="12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0" y="29"/>
                      <a:pt x="10" y="29"/>
                      <a:pt x="10" y="28"/>
                    </a:cubicBezTo>
                    <a:cubicBezTo>
                      <a:pt x="10" y="28"/>
                      <a:pt x="10" y="28"/>
                      <a:pt x="9" y="29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5"/>
                      <a:pt x="8" y="24"/>
                      <a:pt x="7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22"/>
                      <a:pt x="7" y="22"/>
                      <a:pt x="6" y="22"/>
                    </a:cubicBezTo>
                    <a:cubicBezTo>
                      <a:pt x="6" y="22"/>
                      <a:pt x="6" y="21"/>
                      <a:pt x="6" y="21"/>
                    </a:cubicBezTo>
                    <a:cubicBezTo>
                      <a:pt x="5" y="21"/>
                      <a:pt x="4" y="21"/>
                      <a:pt x="3" y="20"/>
                    </a:cubicBezTo>
                    <a:cubicBezTo>
                      <a:pt x="3" y="19"/>
                      <a:pt x="4" y="18"/>
                      <a:pt x="4" y="17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7"/>
                      <a:pt x="5" y="16"/>
                      <a:pt x="5" y="16"/>
                    </a:cubicBezTo>
                    <a:cubicBezTo>
                      <a:pt x="5" y="15"/>
                      <a:pt x="5" y="15"/>
                      <a:pt x="5" y="14"/>
                    </a:cubicBezTo>
                    <a:cubicBezTo>
                      <a:pt x="5" y="14"/>
                      <a:pt x="4" y="14"/>
                      <a:pt x="4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3" y="13"/>
                      <a:pt x="3" y="12"/>
                    </a:cubicBezTo>
                    <a:cubicBezTo>
                      <a:pt x="3" y="12"/>
                      <a:pt x="3" y="11"/>
                      <a:pt x="4" y="10"/>
                    </a:cubicBezTo>
                    <a:cubicBezTo>
                      <a:pt x="5" y="9"/>
                      <a:pt x="6" y="9"/>
                      <a:pt x="7" y="9"/>
                    </a:cubicBezTo>
                    <a:cubicBezTo>
                      <a:pt x="8" y="9"/>
                      <a:pt x="9" y="8"/>
                      <a:pt x="9" y="8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8"/>
                      <a:pt x="12" y="8"/>
                      <a:pt x="13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7"/>
                      <a:pt x="14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4" y="6"/>
                      <a:pt x="14" y="6"/>
                      <a:pt x="15" y="5"/>
                    </a:cubicBezTo>
                    <a:cubicBezTo>
                      <a:pt x="15" y="5"/>
                      <a:pt x="16" y="4"/>
                      <a:pt x="18" y="4"/>
                    </a:cubicBezTo>
                    <a:cubicBezTo>
                      <a:pt x="20" y="4"/>
                      <a:pt x="21" y="4"/>
                      <a:pt x="22" y="4"/>
                    </a:cubicBezTo>
                    <a:cubicBezTo>
                      <a:pt x="23" y="4"/>
                      <a:pt x="24" y="4"/>
                      <a:pt x="27" y="2"/>
                    </a:cubicBezTo>
                    <a:cubicBezTo>
                      <a:pt x="29" y="0"/>
                      <a:pt x="33" y="0"/>
                      <a:pt x="35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8" y="0"/>
                    </a:cubicBezTo>
                    <a:cubicBezTo>
                      <a:pt x="39" y="0"/>
                      <a:pt x="40" y="0"/>
                      <a:pt x="41" y="1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2" y="1"/>
                      <a:pt x="43" y="1"/>
                      <a:pt x="43" y="1"/>
                    </a:cubicBezTo>
                    <a:cubicBezTo>
                      <a:pt x="44" y="2"/>
                      <a:pt x="44" y="2"/>
                      <a:pt x="44" y="3"/>
                    </a:cubicBezTo>
                    <a:cubicBezTo>
                      <a:pt x="44" y="3"/>
                      <a:pt x="44" y="3"/>
                      <a:pt x="44" y="4"/>
                    </a:cubicBezTo>
                    <a:cubicBezTo>
                      <a:pt x="46" y="5"/>
                      <a:pt x="49" y="5"/>
                      <a:pt x="52" y="5"/>
                    </a:cubicBezTo>
                    <a:cubicBezTo>
                      <a:pt x="56" y="5"/>
                      <a:pt x="60" y="4"/>
                      <a:pt x="62" y="3"/>
                    </a:cubicBezTo>
                    <a:cubicBezTo>
                      <a:pt x="63" y="2"/>
                      <a:pt x="65" y="1"/>
                      <a:pt x="66" y="1"/>
                    </a:cubicBezTo>
                    <a:cubicBezTo>
                      <a:pt x="69" y="1"/>
                      <a:pt x="71" y="4"/>
                      <a:pt x="73" y="7"/>
                    </a:cubicBezTo>
                    <a:cubicBezTo>
                      <a:pt x="74" y="9"/>
                      <a:pt x="75" y="10"/>
                      <a:pt x="76" y="11"/>
                    </a:cubicBezTo>
                    <a:cubicBezTo>
                      <a:pt x="78" y="12"/>
                      <a:pt x="78" y="12"/>
                      <a:pt x="78" y="12"/>
                    </a:cubicBezTo>
                    <a:cubicBezTo>
                      <a:pt x="76" y="13"/>
                      <a:pt x="76" y="13"/>
                      <a:pt x="76" y="13"/>
                    </a:cubicBezTo>
                    <a:cubicBezTo>
                      <a:pt x="75" y="13"/>
                      <a:pt x="75" y="14"/>
                      <a:pt x="75" y="16"/>
                    </a:cubicBezTo>
                    <a:cubicBezTo>
                      <a:pt x="76" y="16"/>
                      <a:pt x="76" y="17"/>
                      <a:pt x="76" y="17"/>
                    </a:cubicBezTo>
                    <a:cubicBezTo>
                      <a:pt x="76" y="21"/>
                      <a:pt x="76" y="21"/>
                      <a:pt x="76" y="21"/>
                    </a:cubicBezTo>
                    <a:cubicBezTo>
                      <a:pt x="76" y="21"/>
                      <a:pt x="76" y="22"/>
                      <a:pt x="76" y="22"/>
                    </a:cubicBezTo>
                    <a:cubicBezTo>
                      <a:pt x="77" y="22"/>
                      <a:pt x="78" y="23"/>
                      <a:pt x="78" y="24"/>
                    </a:cubicBezTo>
                    <a:cubicBezTo>
                      <a:pt x="78" y="24"/>
                      <a:pt x="77" y="26"/>
                      <a:pt x="76" y="26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74" y="25"/>
                      <a:pt x="74" y="25"/>
                      <a:pt x="74" y="25"/>
                    </a:cubicBezTo>
                    <a:cubicBezTo>
                      <a:pt x="73" y="25"/>
                      <a:pt x="73" y="25"/>
                      <a:pt x="72" y="25"/>
                    </a:cubicBezTo>
                    <a:cubicBezTo>
                      <a:pt x="71" y="25"/>
                      <a:pt x="70" y="25"/>
                      <a:pt x="70" y="25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5"/>
                      <a:pt x="68" y="26"/>
                      <a:pt x="67" y="26"/>
                    </a:cubicBezTo>
                    <a:cubicBezTo>
                      <a:pt x="66" y="26"/>
                      <a:pt x="61" y="26"/>
                      <a:pt x="61" y="26"/>
                    </a:cubicBezTo>
                    <a:cubicBezTo>
                      <a:pt x="60" y="26"/>
                      <a:pt x="59" y="27"/>
                      <a:pt x="59" y="27"/>
                    </a:cubicBezTo>
                    <a:cubicBezTo>
                      <a:pt x="57" y="28"/>
                      <a:pt x="55" y="29"/>
                      <a:pt x="54" y="28"/>
                    </a:cubicBezTo>
                    <a:cubicBezTo>
                      <a:pt x="52" y="28"/>
                      <a:pt x="52" y="28"/>
                      <a:pt x="50" y="28"/>
                    </a:cubicBezTo>
                    <a:cubicBezTo>
                      <a:pt x="50" y="28"/>
                      <a:pt x="49" y="29"/>
                      <a:pt x="48" y="29"/>
                    </a:cubicBezTo>
                    <a:cubicBezTo>
                      <a:pt x="47" y="29"/>
                      <a:pt x="46" y="29"/>
                      <a:pt x="46" y="28"/>
                    </a:cubicBezTo>
                    <a:cubicBezTo>
                      <a:pt x="46" y="28"/>
                      <a:pt x="45" y="28"/>
                      <a:pt x="45" y="28"/>
                    </a:cubicBezTo>
                    <a:cubicBezTo>
                      <a:pt x="45" y="29"/>
                      <a:pt x="45" y="29"/>
                      <a:pt x="46" y="29"/>
                    </a:cubicBezTo>
                    <a:cubicBezTo>
                      <a:pt x="46" y="30"/>
                      <a:pt x="46" y="30"/>
                      <a:pt x="46" y="30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4" y="31"/>
                      <a:pt x="44" y="31"/>
                      <a:pt x="44" y="32"/>
                    </a:cubicBezTo>
                    <a:lnTo>
                      <a:pt x="43" y="33"/>
                    </a:lnTo>
                    <a:close/>
                    <a:moveTo>
                      <a:pt x="22" y="26"/>
                    </a:moveTo>
                    <a:cubicBezTo>
                      <a:pt x="24" y="26"/>
                      <a:pt x="26" y="27"/>
                      <a:pt x="28" y="28"/>
                    </a:cubicBezTo>
                    <a:cubicBezTo>
                      <a:pt x="29" y="29"/>
                      <a:pt x="29" y="29"/>
                      <a:pt x="29" y="29"/>
                    </a:cubicBezTo>
                    <a:cubicBezTo>
                      <a:pt x="31" y="30"/>
                      <a:pt x="32" y="29"/>
                      <a:pt x="34" y="28"/>
                    </a:cubicBezTo>
                    <a:cubicBezTo>
                      <a:pt x="35" y="27"/>
                      <a:pt x="36" y="26"/>
                      <a:pt x="38" y="26"/>
                    </a:cubicBezTo>
                    <a:cubicBezTo>
                      <a:pt x="38" y="26"/>
                      <a:pt x="38" y="26"/>
                      <a:pt x="39" y="27"/>
                    </a:cubicBezTo>
                    <a:cubicBezTo>
                      <a:pt x="39" y="27"/>
                      <a:pt x="40" y="27"/>
                      <a:pt x="41" y="26"/>
                    </a:cubicBezTo>
                    <a:cubicBezTo>
                      <a:pt x="42" y="26"/>
                      <a:pt x="43" y="26"/>
                      <a:pt x="44" y="27"/>
                    </a:cubicBezTo>
                    <a:cubicBezTo>
                      <a:pt x="44" y="26"/>
                      <a:pt x="45" y="26"/>
                      <a:pt x="46" y="27"/>
                    </a:cubicBezTo>
                    <a:cubicBezTo>
                      <a:pt x="47" y="27"/>
                      <a:pt x="47" y="27"/>
                      <a:pt x="48" y="27"/>
                    </a:cubicBezTo>
                    <a:cubicBezTo>
                      <a:pt x="49" y="27"/>
                      <a:pt x="49" y="26"/>
                      <a:pt x="50" y="26"/>
                    </a:cubicBezTo>
                    <a:cubicBezTo>
                      <a:pt x="51" y="26"/>
                      <a:pt x="52" y="26"/>
                      <a:pt x="55" y="26"/>
                    </a:cubicBezTo>
                    <a:cubicBezTo>
                      <a:pt x="55" y="27"/>
                      <a:pt x="56" y="26"/>
                      <a:pt x="58" y="25"/>
                    </a:cubicBezTo>
                    <a:cubicBezTo>
                      <a:pt x="59" y="25"/>
                      <a:pt x="60" y="24"/>
                      <a:pt x="61" y="24"/>
                    </a:cubicBezTo>
                    <a:cubicBezTo>
                      <a:pt x="61" y="24"/>
                      <a:pt x="65" y="24"/>
                      <a:pt x="67" y="24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8" y="24"/>
                      <a:pt x="68" y="24"/>
                      <a:pt x="68" y="24"/>
                    </a:cubicBezTo>
                    <a:cubicBezTo>
                      <a:pt x="68" y="23"/>
                      <a:pt x="68" y="23"/>
                      <a:pt x="69" y="23"/>
                    </a:cubicBezTo>
                    <a:cubicBezTo>
                      <a:pt x="70" y="23"/>
                      <a:pt x="72" y="23"/>
                      <a:pt x="73" y="23"/>
                    </a:cubicBezTo>
                    <a:cubicBezTo>
                      <a:pt x="73" y="23"/>
                      <a:pt x="74" y="23"/>
                      <a:pt x="74" y="23"/>
                    </a:cubicBezTo>
                    <a:cubicBezTo>
                      <a:pt x="75" y="23"/>
                      <a:pt x="75" y="24"/>
                      <a:pt x="75" y="24"/>
                    </a:cubicBezTo>
                    <a:cubicBezTo>
                      <a:pt x="75" y="24"/>
                      <a:pt x="76" y="24"/>
                      <a:pt x="76" y="24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5" y="24"/>
                      <a:pt x="75" y="24"/>
                      <a:pt x="75" y="23"/>
                    </a:cubicBezTo>
                    <a:cubicBezTo>
                      <a:pt x="75" y="23"/>
                      <a:pt x="74" y="22"/>
                      <a:pt x="74" y="21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74" y="17"/>
                      <a:pt x="74" y="16"/>
                      <a:pt x="74" y="16"/>
                    </a:cubicBezTo>
                    <a:cubicBezTo>
                      <a:pt x="73" y="15"/>
                      <a:pt x="73" y="13"/>
                      <a:pt x="74" y="12"/>
                    </a:cubicBezTo>
                    <a:cubicBezTo>
                      <a:pt x="73" y="11"/>
                      <a:pt x="72" y="9"/>
                      <a:pt x="71" y="8"/>
                    </a:cubicBezTo>
                    <a:cubicBezTo>
                      <a:pt x="69" y="6"/>
                      <a:pt x="68" y="3"/>
                      <a:pt x="66" y="3"/>
                    </a:cubicBezTo>
                    <a:cubicBezTo>
                      <a:pt x="65" y="3"/>
                      <a:pt x="64" y="4"/>
                      <a:pt x="63" y="4"/>
                    </a:cubicBezTo>
                    <a:cubicBezTo>
                      <a:pt x="61" y="6"/>
                      <a:pt x="57" y="7"/>
                      <a:pt x="52" y="7"/>
                    </a:cubicBezTo>
                    <a:cubicBezTo>
                      <a:pt x="49" y="7"/>
                      <a:pt x="46" y="7"/>
                      <a:pt x="43" y="5"/>
                    </a:cubicBezTo>
                    <a:cubicBezTo>
                      <a:pt x="42" y="5"/>
                      <a:pt x="42" y="4"/>
                      <a:pt x="42" y="3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41" y="3"/>
                      <a:pt x="40" y="3"/>
                      <a:pt x="40" y="3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3" y="2"/>
                      <a:pt x="30" y="2"/>
                      <a:pt x="28" y="3"/>
                    </a:cubicBezTo>
                    <a:cubicBezTo>
                      <a:pt x="24" y="6"/>
                      <a:pt x="23" y="7"/>
                      <a:pt x="18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6"/>
                      <a:pt x="17" y="6"/>
                      <a:pt x="18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7" y="8"/>
                      <a:pt x="17" y="8"/>
                      <a:pt x="16" y="8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3" y="10"/>
                      <a:pt x="12" y="10"/>
                      <a:pt x="10" y="9"/>
                    </a:cubicBezTo>
                    <a:cubicBezTo>
                      <a:pt x="10" y="10"/>
                      <a:pt x="9" y="10"/>
                      <a:pt x="8" y="11"/>
                    </a:cubicBezTo>
                    <a:cubicBezTo>
                      <a:pt x="7" y="11"/>
                      <a:pt x="6" y="11"/>
                      <a:pt x="5" y="11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6" y="12"/>
                      <a:pt x="6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4"/>
                      <a:pt x="7" y="15"/>
                      <a:pt x="7" y="15"/>
                    </a:cubicBezTo>
                    <a:cubicBezTo>
                      <a:pt x="7" y="16"/>
                      <a:pt x="7" y="17"/>
                      <a:pt x="7" y="17"/>
                    </a:cubicBezTo>
                    <a:cubicBezTo>
                      <a:pt x="7" y="18"/>
                      <a:pt x="8" y="18"/>
                      <a:pt x="8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1"/>
                      <a:pt x="9" y="22"/>
                      <a:pt x="9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0" y="23"/>
                      <a:pt x="10" y="24"/>
                      <a:pt x="10" y="25"/>
                    </a:cubicBezTo>
                    <a:cubicBezTo>
                      <a:pt x="10" y="25"/>
                      <a:pt x="11" y="25"/>
                      <a:pt x="12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5" y="26"/>
                      <a:pt x="15" y="27"/>
                      <a:pt x="16" y="28"/>
                    </a:cubicBezTo>
                    <a:cubicBezTo>
                      <a:pt x="17" y="29"/>
                      <a:pt x="17" y="29"/>
                      <a:pt x="18" y="29"/>
                    </a:cubicBezTo>
                    <a:cubicBezTo>
                      <a:pt x="19" y="29"/>
                      <a:pt x="20" y="28"/>
                      <a:pt x="20" y="28"/>
                    </a:cubicBezTo>
                    <a:cubicBezTo>
                      <a:pt x="20" y="27"/>
                      <a:pt x="20" y="26"/>
                      <a:pt x="22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0" name="Freeform 451"/>
              <p:cNvSpPr/>
              <p:nvPr/>
            </p:nvSpPr>
            <p:spPr bwMode="auto">
              <a:xfrm>
                <a:off x="3212" y="1753"/>
                <a:ext cx="5" cy="3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1 h 2"/>
                  <a:gd name="T4" fmla="*/ 3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3" y="2"/>
                      <a:pt x="1" y="2"/>
                      <a:pt x="0" y="1"/>
                    </a:cubicBezTo>
                    <a:cubicBezTo>
                      <a:pt x="0" y="0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1" name="Freeform 452"/>
              <p:cNvSpPr/>
              <p:nvPr/>
            </p:nvSpPr>
            <p:spPr bwMode="auto">
              <a:xfrm>
                <a:off x="3209" y="1750"/>
                <a:ext cx="12" cy="8"/>
              </a:xfrm>
              <a:custGeom>
                <a:avLst/>
                <a:gdLst>
                  <a:gd name="T0" fmla="*/ 4 w 7"/>
                  <a:gd name="T1" fmla="*/ 5 h 5"/>
                  <a:gd name="T2" fmla="*/ 1 w 7"/>
                  <a:gd name="T3" fmla="*/ 4 h 5"/>
                  <a:gd name="T4" fmla="*/ 0 w 7"/>
                  <a:gd name="T5" fmla="*/ 3 h 5"/>
                  <a:gd name="T6" fmla="*/ 1 w 7"/>
                  <a:gd name="T7" fmla="*/ 3 h 5"/>
                  <a:gd name="T8" fmla="*/ 6 w 7"/>
                  <a:gd name="T9" fmla="*/ 2 h 5"/>
                  <a:gd name="T10" fmla="*/ 7 w 7"/>
                  <a:gd name="T11" fmla="*/ 2 h 5"/>
                  <a:gd name="T12" fmla="*/ 6 w 7"/>
                  <a:gd name="T13" fmla="*/ 3 h 5"/>
                  <a:gd name="T14" fmla="*/ 4 w 7"/>
                  <a:gd name="T1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5">
                    <a:moveTo>
                      <a:pt x="4" y="5"/>
                    </a:moveTo>
                    <a:cubicBezTo>
                      <a:pt x="3" y="5"/>
                      <a:pt x="2" y="5"/>
                      <a:pt x="1" y="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2"/>
                      <a:pt x="3" y="0"/>
                      <a:pt x="6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4"/>
                      <a:pt x="5" y="5"/>
                      <a:pt x="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2" name="Freeform 453"/>
              <p:cNvSpPr/>
              <p:nvPr/>
            </p:nvSpPr>
            <p:spPr bwMode="auto">
              <a:xfrm>
                <a:off x="3135" y="1706"/>
                <a:ext cx="74" cy="52"/>
              </a:xfrm>
              <a:custGeom>
                <a:avLst/>
                <a:gdLst>
                  <a:gd name="T0" fmla="*/ 16 w 43"/>
                  <a:gd name="T1" fmla="*/ 15 h 30"/>
                  <a:gd name="T2" fmla="*/ 26 w 43"/>
                  <a:gd name="T3" fmla="*/ 4 h 30"/>
                  <a:gd name="T4" fmla="*/ 39 w 43"/>
                  <a:gd name="T5" fmla="*/ 3 h 30"/>
                  <a:gd name="T6" fmla="*/ 43 w 43"/>
                  <a:gd name="T7" fmla="*/ 11 h 30"/>
                  <a:gd name="T8" fmla="*/ 39 w 43"/>
                  <a:gd name="T9" fmla="*/ 16 h 30"/>
                  <a:gd name="T10" fmla="*/ 30 w 43"/>
                  <a:gd name="T11" fmla="*/ 19 h 30"/>
                  <a:gd name="T12" fmla="*/ 25 w 43"/>
                  <a:gd name="T13" fmla="*/ 22 h 30"/>
                  <a:gd name="T14" fmla="*/ 19 w 43"/>
                  <a:gd name="T15" fmla="*/ 24 h 30"/>
                  <a:gd name="T16" fmla="*/ 12 w 43"/>
                  <a:gd name="T17" fmla="*/ 26 h 30"/>
                  <a:gd name="T18" fmla="*/ 3 w 43"/>
                  <a:gd name="T19" fmla="*/ 20 h 30"/>
                  <a:gd name="T20" fmla="*/ 6 w 43"/>
                  <a:gd name="T21" fmla="*/ 9 h 30"/>
                  <a:gd name="T22" fmla="*/ 14 w 43"/>
                  <a:gd name="T23" fmla="*/ 10 h 30"/>
                  <a:gd name="T24" fmla="*/ 16 w 43"/>
                  <a:gd name="T25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" h="30">
                    <a:moveTo>
                      <a:pt x="16" y="15"/>
                    </a:moveTo>
                    <a:cubicBezTo>
                      <a:pt x="19" y="12"/>
                      <a:pt x="23" y="7"/>
                      <a:pt x="26" y="4"/>
                    </a:cubicBezTo>
                    <a:cubicBezTo>
                      <a:pt x="29" y="3"/>
                      <a:pt x="38" y="0"/>
                      <a:pt x="39" y="3"/>
                    </a:cubicBezTo>
                    <a:cubicBezTo>
                      <a:pt x="40" y="5"/>
                      <a:pt x="43" y="9"/>
                      <a:pt x="43" y="11"/>
                    </a:cubicBezTo>
                    <a:cubicBezTo>
                      <a:pt x="43" y="11"/>
                      <a:pt x="39" y="16"/>
                      <a:pt x="39" y="16"/>
                    </a:cubicBezTo>
                    <a:cubicBezTo>
                      <a:pt x="36" y="17"/>
                      <a:pt x="33" y="18"/>
                      <a:pt x="30" y="19"/>
                    </a:cubicBezTo>
                    <a:cubicBezTo>
                      <a:pt x="28" y="19"/>
                      <a:pt x="27" y="21"/>
                      <a:pt x="25" y="22"/>
                    </a:cubicBezTo>
                    <a:cubicBezTo>
                      <a:pt x="23" y="22"/>
                      <a:pt x="21" y="23"/>
                      <a:pt x="19" y="24"/>
                    </a:cubicBezTo>
                    <a:cubicBezTo>
                      <a:pt x="17" y="25"/>
                      <a:pt x="15" y="24"/>
                      <a:pt x="12" y="26"/>
                    </a:cubicBezTo>
                    <a:cubicBezTo>
                      <a:pt x="6" y="30"/>
                      <a:pt x="4" y="25"/>
                      <a:pt x="3" y="20"/>
                    </a:cubicBezTo>
                    <a:cubicBezTo>
                      <a:pt x="3" y="16"/>
                      <a:pt x="0" y="11"/>
                      <a:pt x="6" y="9"/>
                    </a:cubicBezTo>
                    <a:cubicBezTo>
                      <a:pt x="9" y="8"/>
                      <a:pt x="11" y="9"/>
                      <a:pt x="14" y="10"/>
                    </a:cubicBezTo>
                    <a:cubicBezTo>
                      <a:pt x="17" y="11"/>
                      <a:pt x="16" y="12"/>
                      <a:pt x="16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3" name="Freeform 454"/>
              <p:cNvSpPr>
                <a:spLocks noEditPoints="1"/>
              </p:cNvSpPr>
              <p:nvPr/>
            </p:nvSpPr>
            <p:spPr bwMode="auto">
              <a:xfrm>
                <a:off x="3136" y="1708"/>
                <a:ext cx="74" cy="48"/>
              </a:xfrm>
              <a:custGeom>
                <a:avLst/>
                <a:gdLst>
                  <a:gd name="T0" fmla="*/ 7 w 43"/>
                  <a:gd name="T1" fmla="*/ 28 h 28"/>
                  <a:gd name="T2" fmla="*/ 1 w 43"/>
                  <a:gd name="T3" fmla="*/ 19 h 28"/>
                  <a:gd name="T4" fmla="*/ 1 w 43"/>
                  <a:gd name="T5" fmla="*/ 18 h 28"/>
                  <a:gd name="T6" fmla="*/ 0 w 43"/>
                  <a:gd name="T7" fmla="*/ 12 h 28"/>
                  <a:gd name="T8" fmla="*/ 5 w 43"/>
                  <a:gd name="T9" fmla="*/ 7 h 28"/>
                  <a:gd name="T10" fmla="*/ 13 w 43"/>
                  <a:gd name="T11" fmla="*/ 8 h 28"/>
                  <a:gd name="T12" fmla="*/ 13 w 43"/>
                  <a:gd name="T13" fmla="*/ 8 h 28"/>
                  <a:gd name="T14" fmla="*/ 16 w 43"/>
                  <a:gd name="T15" fmla="*/ 12 h 28"/>
                  <a:gd name="T16" fmla="*/ 18 w 43"/>
                  <a:gd name="T17" fmla="*/ 10 h 28"/>
                  <a:gd name="T18" fmla="*/ 25 w 43"/>
                  <a:gd name="T19" fmla="*/ 3 h 28"/>
                  <a:gd name="T20" fmla="*/ 35 w 43"/>
                  <a:gd name="T21" fmla="*/ 0 h 28"/>
                  <a:gd name="T22" fmla="*/ 39 w 43"/>
                  <a:gd name="T23" fmla="*/ 2 h 28"/>
                  <a:gd name="T24" fmla="*/ 40 w 43"/>
                  <a:gd name="T25" fmla="*/ 4 h 28"/>
                  <a:gd name="T26" fmla="*/ 43 w 43"/>
                  <a:gd name="T27" fmla="*/ 10 h 28"/>
                  <a:gd name="T28" fmla="*/ 38 w 43"/>
                  <a:gd name="T29" fmla="*/ 16 h 28"/>
                  <a:gd name="T30" fmla="*/ 36 w 43"/>
                  <a:gd name="T31" fmla="*/ 16 h 28"/>
                  <a:gd name="T32" fmla="*/ 29 w 43"/>
                  <a:gd name="T33" fmla="*/ 19 h 28"/>
                  <a:gd name="T34" fmla="*/ 27 w 43"/>
                  <a:gd name="T35" fmla="*/ 20 h 28"/>
                  <a:gd name="T36" fmla="*/ 25 w 43"/>
                  <a:gd name="T37" fmla="*/ 22 h 28"/>
                  <a:gd name="T38" fmla="*/ 18 w 43"/>
                  <a:gd name="T39" fmla="*/ 24 h 28"/>
                  <a:gd name="T40" fmla="*/ 15 w 43"/>
                  <a:gd name="T41" fmla="*/ 25 h 28"/>
                  <a:gd name="T42" fmla="*/ 12 w 43"/>
                  <a:gd name="T43" fmla="*/ 26 h 28"/>
                  <a:gd name="T44" fmla="*/ 7 w 43"/>
                  <a:gd name="T45" fmla="*/ 28 h 28"/>
                  <a:gd name="T46" fmla="*/ 8 w 43"/>
                  <a:gd name="T47" fmla="*/ 9 h 28"/>
                  <a:gd name="T48" fmla="*/ 5 w 43"/>
                  <a:gd name="T49" fmla="*/ 9 h 28"/>
                  <a:gd name="T50" fmla="*/ 2 w 43"/>
                  <a:gd name="T51" fmla="*/ 12 h 28"/>
                  <a:gd name="T52" fmla="*/ 3 w 43"/>
                  <a:gd name="T53" fmla="*/ 17 h 28"/>
                  <a:gd name="T54" fmla="*/ 3 w 43"/>
                  <a:gd name="T55" fmla="*/ 19 h 28"/>
                  <a:gd name="T56" fmla="*/ 7 w 43"/>
                  <a:gd name="T57" fmla="*/ 26 h 28"/>
                  <a:gd name="T58" fmla="*/ 11 w 43"/>
                  <a:gd name="T59" fmla="*/ 24 h 28"/>
                  <a:gd name="T60" fmla="*/ 15 w 43"/>
                  <a:gd name="T61" fmla="*/ 23 h 28"/>
                  <a:gd name="T62" fmla="*/ 17 w 43"/>
                  <a:gd name="T63" fmla="*/ 22 h 28"/>
                  <a:gd name="T64" fmla="*/ 24 w 43"/>
                  <a:gd name="T65" fmla="*/ 20 h 28"/>
                  <a:gd name="T66" fmla="*/ 26 w 43"/>
                  <a:gd name="T67" fmla="*/ 19 h 28"/>
                  <a:gd name="T68" fmla="*/ 28 w 43"/>
                  <a:gd name="T69" fmla="*/ 17 h 28"/>
                  <a:gd name="T70" fmla="*/ 35 w 43"/>
                  <a:gd name="T71" fmla="*/ 14 h 28"/>
                  <a:gd name="T72" fmla="*/ 37 w 43"/>
                  <a:gd name="T73" fmla="*/ 14 h 28"/>
                  <a:gd name="T74" fmla="*/ 41 w 43"/>
                  <a:gd name="T75" fmla="*/ 10 h 28"/>
                  <a:gd name="T76" fmla="*/ 39 w 43"/>
                  <a:gd name="T77" fmla="*/ 5 h 28"/>
                  <a:gd name="T78" fmla="*/ 38 w 43"/>
                  <a:gd name="T79" fmla="*/ 3 h 28"/>
                  <a:gd name="T80" fmla="*/ 35 w 43"/>
                  <a:gd name="T81" fmla="*/ 2 h 28"/>
                  <a:gd name="T82" fmla="*/ 26 w 43"/>
                  <a:gd name="T83" fmla="*/ 4 h 28"/>
                  <a:gd name="T84" fmla="*/ 19 w 43"/>
                  <a:gd name="T85" fmla="*/ 11 h 28"/>
                  <a:gd name="T86" fmla="*/ 16 w 43"/>
                  <a:gd name="T87" fmla="*/ 15 h 28"/>
                  <a:gd name="T88" fmla="*/ 14 w 43"/>
                  <a:gd name="T89" fmla="*/ 17 h 28"/>
                  <a:gd name="T90" fmla="*/ 14 w 43"/>
                  <a:gd name="T91" fmla="*/ 14 h 28"/>
                  <a:gd name="T92" fmla="*/ 14 w 43"/>
                  <a:gd name="T93" fmla="*/ 13 h 28"/>
                  <a:gd name="T94" fmla="*/ 13 w 43"/>
                  <a:gd name="T95" fmla="*/ 10 h 28"/>
                  <a:gd name="T96" fmla="*/ 12 w 43"/>
                  <a:gd name="T97" fmla="*/ 10 h 28"/>
                  <a:gd name="T98" fmla="*/ 8 w 43"/>
                  <a:gd name="T99" fmla="*/ 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3" h="28">
                    <a:moveTo>
                      <a:pt x="7" y="28"/>
                    </a:moveTo>
                    <a:cubicBezTo>
                      <a:pt x="3" y="28"/>
                      <a:pt x="2" y="22"/>
                      <a:pt x="1" y="19"/>
                    </a:cubicBezTo>
                    <a:cubicBezTo>
                      <a:pt x="1" y="19"/>
                      <a:pt x="1" y="18"/>
                      <a:pt x="1" y="18"/>
                    </a:cubicBezTo>
                    <a:cubicBezTo>
                      <a:pt x="1" y="16"/>
                      <a:pt x="0" y="14"/>
                      <a:pt x="0" y="12"/>
                    </a:cubicBezTo>
                    <a:cubicBezTo>
                      <a:pt x="1" y="9"/>
                      <a:pt x="2" y="8"/>
                      <a:pt x="5" y="7"/>
                    </a:cubicBezTo>
                    <a:cubicBezTo>
                      <a:pt x="8" y="6"/>
                      <a:pt x="10" y="7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6" y="9"/>
                      <a:pt x="16" y="10"/>
                      <a:pt x="16" y="12"/>
                    </a:cubicBezTo>
                    <a:cubicBezTo>
                      <a:pt x="17" y="11"/>
                      <a:pt x="17" y="11"/>
                      <a:pt x="18" y="10"/>
                    </a:cubicBezTo>
                    <a:cubicBezTo>
                      <a:pt x="20" y="7"/>
                      <a:pt x="22" y="4"/>
                      <a:pt x="25" y="3"/>
                    </a:cubicBezTo>
                    <a:cubicBezTo>
                      <a:pt x="27" y="1"/>
                      <a:pt x="32" y="0"/>
                      <a:pt x="35" y="0"/>
                    </a:cubicBezTo>
                    <a:cubicBezTo>
                      <a:pt x="37" y="0"/>
                      <a:pt x="39" y="0"/>
                      <a:pt x="39" y="2"/>
                    </a:cubicBezTo>
                    <a:cubicBezTo>
                      <a:pt x="40" y="2"/>
                      <a:pt x="40" y="3"/>
                      <a:pt x="40" y="4"/>
                    </a:cubicBezTo>
                    <a:cubicBezTo>
                      <a:pt x="42" y="6"/>
                      <a:pt x="43" y="9"/>
                      <a:pt x="43" y="10"/>
                    </a:cubicBezTo>
                    <a:cubicBezTo>
                      <a:pt x="43" y="11"/>
                      <a:pt x="38" y="15"/>
                      <a:pt x="38" y="16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34" y="17"/>
                      <a:pt x="31" y="18"/>
                      <a:pt x="29" y="19"/>
                    </a:cubicBezTo>
                    <a:cubicBezTo>
                      <a:pt x="28" y="19"/>
                      <a:pt x="28" y="19"/>
                      <a:pt x="27" y="20"/>
                    </a:cubicBezTo>
                    <a:cubicBezTo>
                      <a:pt x="26" y="21"/>
                      <a:pt x="26" y="21"/>
                      <a:pt x="25" y="22"/>
                    </a:cubicBezTo>
                    <a:cubicBezTo>
                      <a:pt x="22" y="22"/>
                      <a:pt x="21" y="23"/>
                      <a:pt x="18" y="24"/>
                    </a:cubicBezTo>
                    <a:cubicBezTo>
                      <a:pt x="17" y="25"/>
                      <a:pt x="16" y="25"/>
                      <a:pt x="15" y="25"/>
                    </a:cubicBezTo>
                    <a:cubicBezTo>
                      <a:pt x="14" y="25"/>
                      <a:pt x="13" y="25"/>
                      <a:pt x="12" y="26"/>
                    </a:cubicBezTo>
                    <a:cubicBezTo>
                      <a:pt x="10" y="27"/>
                      <a:pt x="9" y="28"/>
                      <a:pt x="7" y="28"/>
                    </a:cubicBezTo>
                    <a:close/>
                    <a:moveTo>
                      <a:pt x="8" y="9"/>
                    </a:moveTo>
                    <a:cubicBezTo>
                      <a:pt x="7" y="9"/>
                      <a:pt x="6" y="9"/>
                      <a:pt x="5" y="9"/>
                    </a:cubicBezTo>
                    <a:cubicBezTo>
                      <a:pt x="3" y="10"/>
                      <a:pt x="2" y="10"/>
                      <a:pt x="2" y="12"/>
                    </a:cubicBezTo>
                    <a:cubicBezTo>
                      <a:pt x="2" y="14"/>
                      <a:pt x="3" y="15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4" y="22"/>
                      <a:pt x="5" y="26"/>
                      <a:pt x="7" y="26"/>
                    </a:cubicBezTo>
                    <a:cubicBezTo>
                      <a:pt x="8" y="26"/>
                      <a:pt x="9" y="25"/>
                      <a:pt x="11" y="24"/>
                    </a:cubicBezTo>
                    <a:cubicBezTo>
                      <a:pt x="12" y="23"/>
                      <a:pt x="14" y="23"/>
                      <a:pt x="15" y="23"/>
                    </a:cubicBezTo>
                    <a:cubicBezTo>
                      <a:pt x="16" y="23"/>
                      <a:pt x="16" y="23"/>
                      <a:pt x="17" y="22"/>
                    </a:cubicBezTo>
                    <a:cubicBezTo>
                      <a:pt x="20" y="21"/>
                      <a:pt x="22" y="20"/>
                      <a:pt x="24" y="20"/>
                    </a:cubicBezTo>
                    <a:cubicBezTo>
                      <a:pt x="25" y="20"/>
                      <a:pt x="25" y="19"/>
                      <a:pt x="26" y="19"/>
                    </a:cubicBezTo>
                    <a:cubicBezTo>
                      <a:pt x="27" y="18"/>
                      <a:pt x="27" y="17"/>
                      <a:pt x="28" y="17"/>
                    </a:cubicBezTo>
                    <a:cubicBezTo>
                      <a:pt x="31" y="16"/>
                      <a:pt x="33" y="15"/>
                      <a:pt x="35" y="14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38" y="13"/>
                      <a:pt x="40" y="11"/>
                      <a:pt x="41" y="10"/>
                    </a:cubicBezTo>
                    <a:cubicBezTo>
                      <a:pt x="41" y="8"/>
                      <a:pt x="39" y="6"/>
                      <a:pt x="39" y="5"/>
                    </a:cubicBezTo>
                    <a:cubicBezTo>
                      <a:pt x="38" y="4"/>
                      <a:pt x="38" y="3"/>
                      <a:pt x="38" y="3"/>
                    </a:cubicBezTo>
                    <a:cubicBezTo>
                      <a:pt x="37" y="2"/>
                      <a:pt x="36" y="2"/>
                      <a:pt x="35" y="2"/>
                    </a:cubicBezTo>
                    <a:cubicBezTo>
                      <a:pt x="32" y="2"/>
                      <a:pt x="28" y="3"/>
                      <a:pt x="26" y="4"/>
                    </a:cubicBezTo>
                    <a:cubicBezTo>
                      <a:pt x="24" y="6"/>
                      <a:pt x="21" y="8"/>
                      <a:pt x="19" y="11"/>
                    </a:cubicBezTo>
                    <a:cubicBezTo>
                      <a:pt x="18" y="13"/>
                      <a:pt x="17" y="14"/>
                      <a:pt x="16" y="15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4" y="13"/>
                      <a:pt x="14" y="13"/>
                    </a:cubicBezTo>
                    <a:cubicBezTo>
                      <a:pt x="15" y="11"/>
                      <a:pt x="15" y="11"/>
                      <a:pt x="13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0" y="9"/>
                      <a:pt x="9" y="9"/>
                      <a:pt x="8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4" name="Freeform 455"/>
              <p:cNvSpPr/>
              <p:nvPr/>
            </p:nvSpPr>
            <p:spPr bwMode="auto">
              <a:xfrm>
                <a:off x="3224" y="1651"/>
                <a:ext cx="5" cy="4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2" y="0"/>
                      <a:pt x="1" y="0"/>
                      <a:pt x="0" y="2"/>
                    </a:cubicBezTo>
                    <a:cubicBezTo>
                      <a:pt x="1" y="1"/>
                      <a:pt x="2" y="1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5" name="Freeform 456"/>
              <p:cNvSpPr/>
              <p:nvPr/>
            </p:nvSpPr>
            <p:spPr bwMode="auto">
              <a:xfrm>
                <a:off x="3219" y="1650"/>
                <a:ext cx="17" cy="8"/>
              </a:xfrm>
              <a:custGeom>
                <a:avLst/>
                <a:gdLst>
                  <a:gd name="T0" fmla="*/ 0 w 10"/>
                  <a:gd name="T1" fmla="*/ 5 h 5"/>
                  <a:gd name="T2" fmla="*/ 2 w 10"/>
                  <a:gd name="T3" fmla="*/ 2 h 5"/>
                  <a:gd name="T4" fmla="*/ 7 w 10"/>
                  <a:gd name="T5" fmla="*/ 0 h 5"/>
                  <a:gd name="T6" fmla="*/ 10 w 10"/>
                  <a:gd name="T7" fmla="*/ 0 h 5"/>
                  <a:gd name="T8" fmla="*/ 0 w 10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5">
                    <a:moveTo>
                      <a:pt x="0" y="5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10" y="0"/>
                      <a:pt x="10" y="0"/>
                      <a:pt x="10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6" name="Freeform 457"/>
              <p:cNvSpPr/>
              <p:nvPr/>
            </p:nvSpPr>
            <p:spPr bwMode="auto">
              <a:xfrm>
                <a:off x="3147" y="1546"/>
                <a:ext cx="131" cy="119"/>
              </a:xfrm>
              <a:custGeom>
                <a:avLst/>
                <a:gdLst>
                  <a:gd name="T0" fmla="*/ 37 w 76"/>
                  <a:gd name="T1" fmla="*/ 15 h 69"/>
                  <a:gd name="T2" fmla="*/ 40 w 76"/>
                  <a:gd name="T3" fmla="*/ 15 h 69"/>
                  <a:gd name="T4" fmla="*/ 46 w 76"/>
                  <a:gd name="T5" fmla="*/ 8 h 69"/>
                  <a:gd name="T6" fmla="*/ 52 w 76"/>
                  <a:gd name="T7" fmla="*/ 7 h 69"/>
                  <a:gd name="T8" fmla="*/ 53 w 76"/>
                  <a:gd name="T9" fmla="*/ 9 h 69"/>
                  <a:gd name="T10" fmla="*/ 58 w 76"/>
                  <a:gd name="T11" fmla="*/ 10 h 69"/>
                  <a:gd name="T12" fmla="*/ 66 w 76"/>
                  <a:gd name="T13" fmla="*/ 16 h 69"/>
                  <a:gd name="T14" fmla="*/ 68 w 76"/>
                  <a:gd name="T15" fmla="*/ 20 h 69"/>
                  <a:gd name="T16" fmla="*/ 67 w 76"/>
                  <a:gd name="T17" fmla="*/ 26 h 69"/>
                  <a:gd name="T18" fmla="*/ 65 w 76"/>
                  <a:gd name="T19" fmla="*/ 29 h 69"/>
                  <a:gd name="T20" fmla="*/ 66 w 76"/>
                  <a:gd name="T21" fmla="*/ 31 h 69"/>
                  <a:gd name="T22" fmla="*/ 65 w 76"/>
                  <a:gd name="T23" fmla="*/ 33 h 69"/>
                  <a:gd name="T24" fmla="*/ 66 w 76"/>
                  <a:gd name="T25" fmla="*/ 39 h 69"/>
                  <a:gd name="T26" fmla="*/ 70 w 76"/>
                  <a:gd name="T27" fmla="*/ 42 h 69"/>
                  <a:gd name="T28" fmla="*/ 67 w 76"/>
                  <a:gd name="T29" fmla="*/ 47 h 69"/>
                  <a:gd name="T30" fmla="*/ 69 w 76"/>
                  <a:gd name="T31" fmla="*/ 52 h 69"/>
                  <a:gd name="T32" fmla="*/ 74 w 76"/>
                  <a:gd name="T33" fmla="*/ 55 h 69"/>
                  <a:gd name="T34" fmla="*/ 76 w 76"/>
                  <a:gd name="T35" fmla="*/ 60 h 69"/>
                  <a:gd name="T36" fmla="*/ 71 w 76"/>
                  <a:gd name="T37" fmla="*/ 64 h 69"/>
                  <a:gd name="T38" fmla="*/ 66 w 76"/>
                  <a:gd name="T39" fmla="*/ 68 h 69"/>
                  <a:gd name="T40" fmla="*/ 53 w 76"/>
                  <a:gd name="T41" fmla="*/ 66 h 69"/>
                  <a:gd name="T42" fmla="*/ 49 w 76"/>
                  <a:gd name="T43" fmla="*/ 60 h 69"/>
                  <a:gd name="T44" fmla="*/ 40 w 76"/>
                  <a:gd name="T45" fmla="*/ 62 h 69"/>
                  <a:gd name="T46" fmla="*/ 32 w 76"/>
                  <a:gd name="T47" fmla="*/ 57 h 69"/>
                  <a:gd name="T48" fmla="*/ 26 w 76"/>
                  <a:gd name="T49" fmla="*/ 50 h 69"/>
                  <a:gd name="T50" fmla="*/ 20 w 76"/>
                  <a:gd name="T51" fmla="*/ 45 h 69"/>
                  <a:gd name="T52" fmla="*/ 19 w 76"/>
                  <a:gd name="T53" fmla="*/ 47 h 69"/>
                  <a:gd name="T54" fmla="*/ 11 w 76"/>
                  <a:gd name="T55" fmla="*/ 34 h 69"/>
                  <a:gd name="T56" fmla="*/ 6 w 76"/>
                  <a:gd name="T57" fmla="*/ 28 h 69"/>
                  <a:gd name="T58" fmla="*/ 9 w 76"/>
                  <a:gd name="T59" fmla="*/ 20 h 69"/>
                  <a:gd name="T60" fmla="*/ 4 w 76"/>
                  <a:gd name="T61" fmla="*/ 12 h 69"/>
                  <a:gd name="T62" fmla="*/ 2 w 76"/>
                  <a:gd name="T63" fmla="*/ 10 h 69"/>
                  <a:gd name="T64" fmla="*/ 2 w 76"/>
                  <a:gd name="T65" fmla="*/ 5 h 69"/>
                  <a:gd name="T66" fmla="*/ 3 w 76"/>
                  <a:gd name="T67" fmla="*/ 0 h 69"/>
                  <a:gd name="T68" fmla="*/ 11 w 76"/>
                  <a:gd name="T69" fmla="*/ 5 h 69"/>
                  <a:gd name="T70" fmla="*/ 16 w 76"/>
                  <a:gd name="T71" fmla="*/ 1 h 69"/>
                  <a:gd name="T72" fmla="*/ 16 w 76"/>
                  <a:gd name="T73" fmla="*/ 5 h 69"/>
                  <a:gd name="T74" fmla="*/ 20 w 76"/>
                  <a:gd name="T75" fmla="*/ 9 h 69"/>
                  <a:gd name="T76" fmla="*/ 25 w 76"/>
                  <a:gd name="T77" fmla="*/ 12 h 69"/>
                  <a:gd name="T78" fmla="*/ 37 w 76"/>
                  <a:gd name="T79" fmla="*/ 15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76" h="69">
                    <a:moveTo>
                      <a:pt x="37" y="15"/>
                    </a:moveTo>
                    <a:cubicBezTo>
                      <a:pt x="38" y="15"/>
                      <a:pt x="39" y="15"/>
                      <a:pt x="40" y="15"/>
                    </a:cubicBezTo>
                    <a:cubicBezTo>
                      <a:pt x="39" y="12"/>
                      <a:pt x="43" y="9"/>
                      <a:pt x="46" y="8"/>
                    </a:cubicBezTo>
                    <a:cubicBezTo>
                      <a:pt x="47" y="8"/>
                      <a:pt x="50" y="7"/>
                      <a:pt x="52" y="7"/>
                    </a:cubicBezTo>
                    <a:cubicBezTo>
                      <a:pt x="53" y="7"/>
                      <a:pt x="53" y="9"/>
                      <a:pt x="53" y="9"/>
                    </a:cubicBezTo>
                    <a:cubicBezTo>
                      <a:pt x="55" y="9"/>
                      <a:pt x="56" y="10"/>
                      <a:pt x="58" y="10"/>
                    </a:cubicBezTo>
                    <a:cubicBezTo>
                      <a:pt x="61" y="11"/>
                      <a:pt x="63" y="14"/>
                      <a:pt x="66" y="16"/>
                    </a:cubicBezTo>
                    <a:cubicBezTo>
                      <a:pt x="68" y="17"/>
                      <a:pt x="68" y="16"/>
                      <a:pt x="68" y="20"/>
                    </a:cubicBezTo>
                    <a:cubicBezTo>
                      <a:pt x="68" y="22"/>
                      <a:pt x="68" y="24"/>
                      <a:pt x="67" y="26"/>
                    </a:cubicBezTo>
                    <a:cubicBezTo>
                      <a:pt x="66" y="28"/>
                      <a:pt x="65" y="27"/>
                      <a:pt x="65" y="29"/>
                    </a:cubicBezTo>
                    <a:cubicBezTo>
                      <a:pt x="65" y="30"/>
                      <a:pt x="66" y="30"/>
                      <a:pt x="66" y="31"/>
                    </a:cubicBezTo>
                    <a:cubicBezTo>
                      <a:pt x="66" y="32"/>
                      <a:pt x="65" y="33"/>
                      <a:pt x="65" y="33"/>
                    </a:cubicBezTo>
                    <a:cubicBezTo>
                      <a:pt x="65" y="35"/>
                      <a:pt x="65" y="38"/>
                      <a:pt x="66" y="39"/>
                    </a:cubicBezTo>
                    <a:cubicBezTo>
                      <a:pt x="67" y="40"/>
                      <a:pt x="70" y="40"/>
                      <a:pt x="70" y="42"/>
                    </a:cubicBezTo>
                    <a:cubicBezTo>
                      <a:pt x="69" y="44"/>
                      <a:pt x="68" y="46"/>
                      <a:pt x="67" y="47"/>
                    </a:cubicBezTo>
                    <a:cubicBezTo>
                      <a:pt x="66" y="48"/>
                      <a:pt x="69" y="51"/>
                      <a:pt x="69" y="52"/>
                    </a:cubicBezTo>
                    <a:cubicBezTo>
                      <a:pt x="70" y="54"/>
                      <a:pt x="73" y="54"/>
                      <a:pt x="74" y="55"/>
                    </a:cubicBezTo>
                    <a:cubicBezTo>
                      <a:pt x="76" y="56"/>
                      <a:pt x="73" y="59"/>
                      <a:pt x="76" y="60"/>
                    </a:cubicBezTo>
                    <a:cubicBezTo>
                      <a:pt x="75" y="63"/>
                      <a:pt x="72" y="62"/>
                      <a:pt x="71" y="64"/>
                    </a:cubicBezTo>
                    <a:cubicBezTo>
                      <a:pt x="68" y="68"/>
                      <a:pt x="71" y="69"/>
                      <a:pt x="66" y="68"/>
                    </a:cubicBezTo>
                    <a:cubicBezTo>
                      <a:pt x="62" y="67"/>
                      <a:pt x="58" y="67"/>
                      <a:pt x="53" y="66"/>
                    </a:cubicBezTo>
                    <a:cubicBezTo>
                      <a:pt x="52" y="66"/>
                      <a:pt x="52" y="59"/>
                      <a:pt x="49" y="60"/>
                    </a:cubicBezTo>
                    <a:cubicBezTo>
                      <a:pt x="45" y="61"/>
                      <a:pt x="43" y="63"/>
                      <a:pt x="40" y="62"/>
                    </a:cubicBezTo>
                    <a:cubicBezTo>
                      <a:pt x="37" y="61"/>
                      <a:pt x="34" y="59"/>
                      <a:pt x="32" y="57"/>
                    </a:cubicBezTo>
                    <a:cubicBezTo>
                      <a:pt x="29" y="56"/>
                      <a:pt x="27" y="53"/>
                      <a:pt x="26" y="50"/>
                    </a:cubicBezTo>
                    <a:cubicBezTo>
                      <a:pt x="24" y="46"/>
                      <a:pt x="23" y="48"/>
                      <a:pt x="20" y="45"/>
                    </a:cubicBezTo>
                    <a:cubicBezTo>
                      <a:pt x="19" y="45"/>
                      <a:pt x="19" y="46"/>
                      <a:pt x="19" y="47"/>
                    </a:cubicBezTo>
                    <a:cubicBezTo>
                      <a:pt x="13" y="44"/>
                      <a:pt x="16" y="38"/>
                      <a:pt x="11" y="34"/>
                    </a:cubicBezTo>
                    <a:cubicBezTo>
                      <a:pt x="9" y="33"/>
                      <a:pt x="5" y="30"/>
                      <a:pt x="6" y="28"/>
                    </a:cubicBezTo>
                    <a:cubicBezTo>
                      <a:pt x="7" y="25"/>
                      <a:pt x="9" y="23"/>
                      <a:pt x="9" y="20"/>
                    </a:cubicBezTo>
                    <a:cubicBezTo>
                      <a:pt x="4" y="19"/>
                      <a:pt x="5" y="15"/>
                      <a:pt x="4" y="12"/>
                    </a:cubicBezTo>
                    <a:cubicBezTo>
                      <a:pt x="3" y="11"/>
                      <a:pt x="2" y="10"/>
                      <a:pt x="2" y="10"/>
                    </a:cubicBezTo>
                    <a:cubicBezTo>
                      <a:pt x="1" y="9"/>
                      <a:pt x="2" y="7"/>
                      <a:pt x="2" y="5"/>
                    </a:cubicBezTo>
                    <a:cubicBezTo>
                      <a:pt x="2" y="3"/>
                      <a:pt x="0" y="1"/>
                      <a:pt x="3" y="0"/>
                    </a:cubicBezTo>
                    <a:cubicBezTo>
                      <a:pt x="5" y="2"/>
                      <a:pt x="7" y="6"/>
                      <a:pt x="11" y="5"/>
                    </a:cubicBezTo>
                    <a:cubicBezTo>
                      <a:pt x="13" y="4"/>
                      <a:pt x="13" y="0"/>
                      <a:pt x="16" y="1"/>
                    </a:cubicBezTo>
                    <a:cubicBezTo>
                      <a:pt x="18" y="1"/>
                      <a:pt x="18" y="4"/>
                      <a:pt x="16" y="5"/>
                    </a:cubicBezTo>
                    <a:cubicBezTo>
                      <a:pt x="19" y="6"/>
                      <a:pt x="19" y="6"/>
                      <a:pt x="20" y="9"/>
                    </a:cubicBezTo>
                    <a:cubicBezTo>
                      <a:pt x="21" y="12"/>
                      <a:pt x="23" y="10"/>
                      <a:pt x="25" y="12"/>
                    </a:cubicBezTo>
                    <a:cubicBezTo>
                      <a:pt x="29" y="16"/>
                      <a:pt x="32" y="16"/>
                      <a:pt x="37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7" name="Freeform 458"/>
              <p:cNvSpPr>
                <a:spLocks noEditPoints="1"/>
              </p:cNvSpPr>
              <p:nvPr/>
            </p:nvSpPr>
            <p:spPr bwMode="auto">
              <a:xfrm>
                <a:off x="3147" y="1543"/>
                <a:ext cx="132" cy="122"/>
              </a:xfrm>
              <a:custGeom>
                <a:avLst/>
                <a:gdLst>
                  <a:gd name="T0" fmla="*/ 53 w 77"/>
                  <a:gd name="T1" fmla="*/ 69 h 71"/>
                  <a:gd name="T2" fmla="*/ 49 w 77"/>
                  <a:gd name="T3" fmla="*/ 63 h 71"/>
                  <a:gd name="T4" fmla="*/ 34 w 77"/>
                  <a:gd name="T5" fmla="*/ 62 h 71"/>
                  <a:gd name="T6" fmla="*/ 25 w 77"/>
                  <a:gd name="T7" fmla="*/ 53 h 71"/>
                  <a:gd name="T8" fmla="*/ 20 w 77"/>
                  <a:gd name="T9" fmla="*/ 49 h 71"/>
                  <a:gd name="T10" fmla="*/ 14 w 77"/>
                  <a:gd name="T11" fmla="*/ 43 h 71"/>
                  <a:gd name="T12" fmla="*/ 7 w 77"/>
                  <a:gd name="T13" fmla="*/ 25 h 71"/>
                  <a:gd name="T14" fmla="*/ 3 w 77"/>
                  <a:gd name="T15" fmla="*/ 14 h 71"/>
                  <a:gd name="T16" fmla="*/ 1 w 77"/>
                  <a:gd name="T17" fmla="*/ 9 h 71"/>
                  <a:gd name="T18" fmla="*/ 2 w 77"/>
                  <a:gd name="T19" fmla="*/ 1 h 71"/>
                  <a:gd name="T20" fmla="*/ 11 w 77"/>
                  <a:gd name="T21" fmla="*/ 6 h 71"/>
                  <a:gd name="T22" fmla="*/ 16 w 77"/>
                  <a:gd name="T23" fmla="*/ 2 h 71"/>
                  <a:gd name="T24" fmla="*/ 21 w 77"/>
                  <a:gd name="T25" fmla="*/ 11 h 71"/>
                  <a:gd name="T26" fmla="*/ 31 w 77"/>
                  <a:gd name="T27" fmla="*/ 17 h 71"/>
                  <a:gd name="T28" fmla="*/ 37 w 77"/>
                  <a:gd name="T29" fmla="*/ 16 h 71"/>
                  <a:gd name="T30" fmla="*/ 39 w 77"/>
                  <a:gd name="T31" fmla="*/ 14 h 71"/>
                  <a:gd name="T32" fmla="*/ 52 w 77"/>
                  <a:gd name="T33" fmla="*/ 8 h 71"/>
                  <a:gd name="T34" fmla="*/ 56 w 77"/>
                  <a:gd name="T35" fmla="*/ 11 h 71"/>
                  <a:gd name="T36" fmla="*/ 67 w 77"/>
                  <a:gd name="T37" fmla="*/ 17 h 71"/>
                  <a:gd name="T38" fmla="*/ 68 w 77"/>
                  <a:gd name="T39" fmla="*/ 29 h 71"/>
                  <a:gd name="T40" fmla="*/ 67 w 77"/>
                  <a:gd name="T41" fmla="*/ 31 h 71"/>
                  <a:gd name="T42" fmla="*/ 66 w 77"/>
                  <a:gd name="T43" fmla="*/ 35 h 71"/>
                  <a:gd name="T44" fmla="*/ 68 w 77"/>
                  <a:gd name="T45" fmla="*/ 41 h 71"/>
                  <a:gd name="T46" fmla="*/ 68 w 77"/>
                  <a:gd name="T47" fmla="*/ 50 h 71"/>
                  <a:gd name="T48" fmla="*/ 73 w 77"/>
                  <a:gd name="T49" fmla="*/ 56 h 71"/>
                  <a:gd name="T50" fmla="*/ 76 w 77"/>
                  <a:gd name="T51" fmla="*/ 61 h 71"/>
                  <a:gd name="T52" fmla="*/ 74 w 77"/>
                  <a:gd name="T53" fmla="*/ 65 h 71"/>
                  <a:gd name="T54" fmla="*/ 68 w 77"/>
                  <a:gd name="T55" fmla="*/ 71 h 71"/>
                  <a:gd name="T56" fmla="*/ 54 w 77"/>
                  <a:gd name="T57" fmla="*/ 67 h 71"/>
                  <a:gd name="T58" fmla="*/ 68 w 77"/>
                  <a:gd name="T59" fmla="*/ 69 h 71"/>
                  <a:gd name="T60" fmla="*/ 75 w 77"/>
                  <a:gd name="T61" fmla="*/ 62 h 71"/>
                  <a:gd name="T62" fmla="*/ 72 w 77"/>
                  <a:gd name="T63" fmla="*/ 57 h 71"/>
                  <a:gd name="T64" fmla="*/ 66 w 77"/>
                  <a:gd name="T65" fmla="*/ 49 h 71"/>
                  <a:gd name="T66" fmla="*/ 67 w 77"/>
                  <a:gd name="T67" fmla="*/ 43 h 71"/>
                  <a:gd name="T68" fmla="*/ 64 w 77"/>
                  <a:gd name="T69" fmla="*/ 36 h 71"/>
                  <a:gd name="T70" fmla="*/ 65 w 77"/>
                  <a:gd name="T71" fmla="*/ 33 h 71"/>
                  <a:gd name="T72" fmla="*/ 66 w 77"/>
                  <a:gd name="T73" fmla="*/ 28 h 71"/>
                  <a:gd name="T74" fmla="*/ 67 w 77"/>
                  <a:gd name="T75" fmla="*/ 20 h 71"/>
                  <a:gd name="T76" fmla="*/ 63 w 77"/>
                  <a:gd name="T77" fmla="*/ 17 h 71"/>
                  <a:gd name="T78" fmla="*/ 53 w 77"/>
                  <a:gd name="T79" fmla="*/ 12 h 71"/>
                  <a:gd name="T80" fmla="*/ 48 w 77"/>
                  <a:gd name="T81" fmla="*/ 11 h 71"/>
                  <a:gd name="T82" fmla="*/ 41 w 77"/>
                  <a:gd name="T83" fmla="*/ 16 h 71"/>
                  <a:gd name="T84" fmla="*/ 39 w 77"/>
                  <a:gd name="T85" fmla="*/ 18 h 71"/>
                  <a:gd name="T86" fmla="*/ 31 w 77"/>
                  <a:gd name="T87" fmla="*/ 18 h 71"/>
                  <a:gd name="T88" fmla="*/ 22 w 77"/>
                  <a:gd name="T89" fmla="*/ 14 h 71"/>
                  <a:gd name="T90" fmla="*/ 14 w 77"/>
                  <a:gd name="T91" fmla="*/ 7 h 71"/>
                  <a:gd name="T92" fmla="*/ 15 w 77"/>
                  <a:gd name="T93" fmla="*/ 4 h 71"/>
                  <a:gd name="T94" fmla="*/ 9 w 77"/>
                  <a:gd name="T95" fmla="*/ 8 h 71"/>
                  <a:gd name="T96" fmla="*/ 3 w 77"/>
                  <a:gd name="T97" fmla="*/ 7 h 71"/>
                  <a:gd name="T98" fmla="*/ 3 w 77"/>
                  <a:gd name="T99" fmla="*/ 12 h 71"/>
                  <a:gd name="T100" fmla="*/ 10 w 77"/>
                  <a:gd name="T101" fmla="*/ 21 h 71"/>
                  <a:gd name="T102" fmla="*/ 9 w 77"/>
                  <a:gd name="T103" fmla="*/ 26 h 71"/>
                  <a:gd name="T104" fmla="*/ 16 w 77"/>
                  <a:gd name="T105" fmla="*/ 42 h 71"/>
                  <a:gd name="T106" fmla="*/ 19 w 77"/>
                  <a:gd name="T107" fmla="*/ 46 h 71"/>
                  <a:gd name="T108" fmla="*/ 23 w 77"/>
                  <a:gd name="T109" fmla="*/ 48 h 71"/>
                  <a:gd name="T110" fmla="*/ 32 w 77"/>
                  <a:gd name="T111" fmla="*/ 58 h 71"/>
                  <a:gd name="T112" fmla="*/ 47 w 77"/>
                  <a:gd name="T113" fmla="*/ 62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7" h="71">
                    <a:moveTo>
                      <a:pt x="68" y="71"/>
                    </a:moveTo>
                    <a:cubicBezTo>
                      <a:pt x="68" y="71"/>
                      <a:pt x="67" y="71"/>
                      <a:pt x="66" y="71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2" y="69"/>
                      <a:pt x="52" y="67"/>
                      <a:pt x="51" y="66"/>
                    </a:cubicBezTo>
                    <a:cubicBezTo>
                      <a:pt x="51" y="65"/>
                      <a:pt x="50" y="63"/>
                      <a:pt x="50" y="63"/>
                    </a:cubicBezTo>
                    <a:cubicBezTo>
                      <a:pt x="50" y="63"/>
                      <a:pt x="49" y="63"/>
                      <a:pt x="49" y="63"/>
                    </a:cubicBezTo>
                    <a:cubicBezTo>
                      <a:pt x="49" y="63"/>
                      <a:pt x="48" y="63"/>
                      <a:pt x="48" y="63"/>
                    </a:cubicBezTo>
                    <a:cubicBezTo>
                      <a:pt x="45" y="65"/>
                      <a:pt x="42" y="66"/>
                      <a:pt x="39" y="65"/>
                    </a:cubicBezTo>
                    <a:cubicBezTo>
                      <a:pt x="37" y="65"/>
                      <a:pt x="36" y="63"/>
                      <a:pt x="34" y="62"/>
                    </a:cubicBezTo>
                    <a:cubicBezTo>
                      <a:pt x="33" y="61"/>
                      <a:pt x="32" y="61"/>
                      <a:pt x="31" y="60"/>
                    </a:cubicBezTo>
                    <a:cubicBezTo>
                      <a:pt x="29" y="59"/>
                      <a:pt x="27" y="56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4" y="51"/>
                      <a:pt x="23" y="50"/>
                      <a:pt x="22" y="50"/>
                    </a:cubicBezTo>
                    <a:cubicBezTo>
                      <a:pt x="22" y="50"/>
                      <a:pt x="21" y="49"/>
                      <a:pt x="20" y="48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15" y="48"/>
                      <a:pt x="14" y="45"/>
                      <a:pt x="14" y="43"/>
                    </a:cubicBezTo>
                    <a:cubicBezTo>
                      <a:pt x="13" y="41"/>
                      <a:pt x="13" y="39"/>
                      <a:pt x="10" y="37"/>
                    </a:cubicBezTo>
                    <a:cubicBezTo>
                      <a:pt x="8" y="36"/>
                      <a:pt x="4" y="33"/>
                      <a:pt x="5" y="30"/>
                    </a:cubicBezTo>
                    <a:cubicBezTo>
                      <a:pt x="6" y="28"/>
                      <a:pt x="6" y="27"/>
                      <a:pt x="7" y="25"/>
                    </a:cubicBezTo>
                    <a:cubicBezTo>
                      <a:pt x="7" y="24"/>
                      <a:pt x="8" y="23"/>
                      <a:pt x="8" y="22"/>
                    </a:cubicBezTo>
                    <a:cubicBezTo>
                      <a:pt x="5" y="21"/>
                      <a:pt x="4" y="19"/>
                      <a:pt x="3" y="16"/>
                    </a:cubicBezTo>
                    <a:cubicBezTo>
                      <a:pt x="3" y="15"/>
                      <a:pt x="3" y="15"/>
                      <a:pt x="3" y="14"/>
                    </a:cubicBezTo>
                    <a:cubicBezTo>
                      <a:pt x="3" y="14"/>
                      <a:pt x="2" y="14"/>
                      <a:pt x="2" y="14"/>
                    </a:cubicBezTo>
                    <a:cubicBezTo>
                      <a:pt x="2" y="13"/>
                      <a:pt x="1" y="13"/>
                      <a:pt x="1" y="12"/>
                    </a:cubicBezTo>
                    <a:cubicBezTo>
                      <a:pt x="0" y="11"/>
                      <a:pt x="1" y="10"/>
                      <a:pt x="1" y="9"/>
                    </a:cubicBezTo>
                    <a:cubicBezTo>
                      <a:pt x="1" y="8"/>
                      <a:pt x="1" y="8"/>
                      <a:pt x="1" y="7"/>
                    </a:cubicBezTo>
                    <a:cubicBezTo>
                      <a:pt x="1" y="7"/>
                      <a:pt x="1" y="6"/>
                      <a:pt x="1" y="6"/>
                    </a:cubicBezTo>
                    <a:cubicBezTo>
                      <a:pt x="0" y="4"/>
                      <a:pt x="0" y="3"/>
                      <a:pt x="2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6" y="4"/>
                      <a:pt x="8" y="7"/>
                      <a:pt x="11" y="6"/>
                    </a:cubicBezTo>
                    <a:cubicBezTo>
                      <a:pt x="11" y="6"/>
                      <a:pt x="11" y="5"/>
                      <a:pt x="12" y="4"/>
                    </a:cubicBezTo>
                    <a:cubicBezTo>
                      <a:pt x="12" y="3"/>
                      <a:pt x="13" y="2"/>
                      <a:pt x="15" y="2"/>
                    </a:cubicBezTo>
                    <a:cubicBezTo>
                      <a:pt x="15" y="2"/>
                      <a:pt x="15" y="2"/>
                      <a:pt x="16" y="2"/>
                    </a:cubicBezTo>
                    <a:cubicBezTo>
                      <a:pt x="17" y="2"/>
                      <a:pt x="18" y="3"/>
                      <a:pt x="18" y="4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20" y="8"/>
                      <a:pt x="21" y="8"/>
                      <a:pt x="21" y="11"/>
                    </a:cubicBezTo>
                    <a:cubicBezTo>
                      <a:pt x="21" y="12"/>
                      <a:pt x="22" y="12"/>
                      <a:pt x="23" y="12"/>
                    </a:cubicBezTo>
                    <a:cubicBezTo>
                      <a:pt x="23" y="12"/>
                      <a:pt x="25" y="13"/>
                      <a:pt x="26" y="14"/>
                    </a:cubicBezTo>
                    <a:cubicBezTo>
                      <a:pt x="27" y="16"/>
                      <a:pt x="29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3" y="17"/>
                      <a:pt x="34" y="16"/>
                      <a:pt x="36" y="16"/>
                    </a:cubicBezTo>
                    <a:cubicBezTo>
                      <a:pt x="37" y="16"/>
                      <a:pt x="37" y="16"/>
                      <a:pt x="37" y="16"/>
                    </a:cubicBezTo>
                    <a:cubicBezTo>
                      <a:pt x="37" y="16"/>
                      <a:pt x="37" y="16"/>
                      <a:pt x="37" y="16"/>
                    </a:cubicBezTo>
                    <a:cubicBezTo>
                      <a:pt x="38" y="16"/>
                      <a:pt x="38" y="16"/>
                      <a:pt x="39" y="16"/>
                    </a:cubicBezTo>
                    <a:cubicBezTo>
                      <a:pt x="39" y="15"/>
                      <a:pt x="39" y="15"/>
                      <a:pt x="39" y="14"/>
                    </a:cubicBezTo>
                    <a:cubicBezTo>
                      <a:pt x="40" y="12"/>
                      <a:pt x="43" y="10"/>
                      <a:pt x="45" y="10"/>
                    </a:cubicBezTo>
                    <a:cubicBezTo>
                      <a:pt x="46" y="9"/>
                      <a:pt x="47" y="9"/>
                      <a:pt x="47" y="9"/>
                    </a:cubicBezTo>
                    <a:cubicBezTo>
                      <a:pt x="49" y="9"/>
                      <a:pt x="51" y="8"/>
                      <a:pt x="52" y="8"/>
                    </a:cubicBezTo>
                    <a:cubicBezTo>
                      <a:pt x="53" y="8"/>
                      <a:pt x="53" y="9"/>
                      <a:pt x="54" y="10"/>
                    </a:cubicBezTo>
                    <a:cubicBezTo>
                      <a:pt x="54" y="10"/>
                      <a:pt x="54" y="10"/>
                      <a:pt x="54" y="10"/>
                    </a:cubicBezTo>
                    <a:cubicBezTo>
                      <a:pt x="55" y="10"/>
                      <a:pt x="55" y="11"/>
                      <a:pt x="56" y="11"/>
                    </a:cubicBezTo>
                    <a:cubicBezTo>
                      <a:pt x="58" y="11"/>
                      <a:pt x="58" y="11"/>
                      <a:pt x="58" y="11"/>
                    </a:cubicBezTo>
                    <a:cubicBezTo>
                      <a:pt x="60" y="12"/>
                      <a:pt x="62" y="14"/>
                      <a:pt x="64" y="15"/>
                    </a:cubicBezTo>
                    <a:cubicBezTo>
                      <a:pt x="65" y="16"/>
                      <a:pt x="66" y="17"/>
                      <a:pt x="67" y="17"/>
                    </a:cubicBezTo>
                    <a:cubicBezTo>
                      <a:pt x="67" y="17"/>
                      <a:pt x="67" y="18"/>
                      <a:pt x="68" y="18"/>
                    </a:cubicBezTo>
                    <a:cubicBezTo>
                      <a:pt x="69" y="18"/>
                      <a:pt x="69" y="19"/>
                      <a:pt x="69" y="22"/>
                    </a:cubicBezTo>
                    <a:cubicBezTo>
                      <a:pt x="69" y="24"/>
                      <a:pt x="69" y="27"/>
                      <a:pt x="68" y="29"/>
                    </a:cubicBezTo>
                    <a:cubicBezTo>
                      <a:pt x="68" y="30"/>
                      <a:pt x="67" y="30"/>
                      <a:pt x="67" y="30"/>
                    </a:cubicBezTo>
                    <a:cubicBezTo>
                      <a:pt x="66" y="30"/>
                      <a:pt x="66" y="30"/>
                      <a:pt x="66" y="31"/>
                    </a:cubicBezTo>
                    <a:cubicBezTo>
                      <a:pt x="66" y="31"/>
                      <a:pt x="66" y="31"/>
                      <a:pt x="67" y="31"/>
                    </a:cubicBezTo>
                    <a:cubicBezTo>
                      <a:pt x="67" y="32"/>
                      <a:pt x="67" y="32"/>
                      <a:pt x="67" y="33"/>
                    </a:cubicBezTo>
                    <a:cubicBezTo>
                      <a:pt x="67" y="33"/>
                      <a:pt x="67" y="34"/>
                      <a:pt x="67" y="34"/>
                    </a:cubicBezTo>
                    <a:cubicBezTo>
                      <a:pt x="67" y="35"/>
                      <a:pt x="66" y="35"/>
                      <a:pt x="66" y="35"/>
                    </a:cubicBezTo>
                    <a:cubicBezTo>
                      <a:pt x="66" y="36"/>
                      <a:pt x="66" y="36"/>
                      <a:pt x="66" y="37"/>
                    </a:cubicBezTo>
                    <a:cubicBezTo>
                      <a:pt x="66" y="38"/>
                      <a:pt x="67" y="40"/>
                      <a:pt x="67" y="40"/>
                    </a:cubicBezTo>
                    <a:cubicBezTo>
                      <a:pt x="67" y="41"/>
                      <a:pt x="68" y="41"/>
                      <a:pt x="68" y="41"/>
                    </a:cubicBezTo>
                    <a:cubicBezTo>
                      <a:pt x="69" y="41"/>
                      <a:pt x="71" y="42"/>
                      <a:pt x="71" y="45"/>
                    </a:cubicBezTo>
                    <a:cubicBezTo>
                      <a:pt x="70" y="47"/>
                      <a:pt x="69" y="48"/>
                      <a:pt x="68" y="49"/>
                    </a:cubicBezTo>
                    <a:cubicBezTo>
                      <a:pt x="68" y="50"/>
                      <a:pt x="68" y="50"/>
                      <a:pt x="68" y="50"/>
                    </a:cubicBezTo>
                    <a:cubicBezTo>
                      <a:pt x="68" y="50"/>
                      <a:pt x="69" y="52"/>
                      <a:pt x="70" y="53"/>
                    </a:cubicBezTo>
                    <a:cubicBezTo>
                      <a:pt x="70" y="53"/>
                      <a:pt x="70" y="54"/>
                      <a:pt x="70" y="54"/>
                    </a:cubicBezTo>
                    <a:cubicBezTo>
                      <a:pt x="71" y="55"/>
                      <a:pt x="72" y="55"/>
                      <a:pt x="73" y="56"/>
                    </a:cubicBezTo>
                    <a:cubicBezTo>
                      <a:pt x="73" y="56"/>
                      <a:pt x="74" y="56"/>
                      <a:pt x="74" y="56"/>
                    </a:cubicBezTo>
                    <a:cubicBezTo>
                      <a:pt x="76" y="57"/>
                      <a:pt x="76" y="58"/>
                      <a:pt x="75" y="59"/>
                    </a:cubicBezTo>
                    <a:cubicBezTo>
                      <a:pt x="75" y="60"/>
                      <a:pt x="75" y="61"/>
                      <a:pt x="76" y="61"/>
                    </a:cubicBezTo>
                    <a:cubicBezTo>
                      <a:pt x="77" y="61"/>
                      <a:pt x="77" y="61"/>
                      <a:pt x="77" y="61"/>
                    </a:cubicBezTo>
                    <a:cubicBezTo>
                      <a:pt x="77" y="62"/>
                      <a:pt x="77" y="62"/>
                      <a:pt x="77" y="62"/>
                    </a:cubicBezTo>
                    <a:cubicBezTo>
                      <a:pt x="77" y="64"/>
                      <a:pt x="75" y="65"/>
                      <a:pt x="74" y="65"/>
                    </a:cubicBezTo>
                    <a:cubicBezTo>
                      <a:pt x="73" y="66"/>
                      <a:pt x="72" y="66"/>
                      <a:pt x="71" y="67"/>
                    </a:cubicBezTo>
                    <a:cubicBezTo>
                      <a:pt x="71" y="68"/>
                      <a:pt x="70" y="69"/>
                      <a:pt x="70" y="69"/>
                    </a:cubicBezTo>
                    <a:cubicBezTo>
                      <a:pt x="70" y="70"/>
                      <a:pt x="70" y="71"/>
                      <a:pt x="68" y="71"/>
                    </a:cubicBezTo>
                    <a:close/>
                    <a:moveTo>
                      <a:pt x="50" y="61"/>
                    </a:moveTo>
                    <a:cubicBezTo>
                      <a:pt x="52" y="61"/>
                      <a:pt x="53" y="63"/>
                      <a:pt x="53" y="65"/>
                    </a:cubicBezTo>
                    <a:cubicBezTo>
                      <a:pt x="53" y="66"/>
                      <a:pt x="54" y="67"/>
                      <a:pt x="54" y="67"/>
                    </a:cubicBezTo>
                    <a:cubicBezTo>
                      <a:pt x="66" y="69"/>
                      <a:pt x="66" y="69"/>
                      <a:pt x="66" y="69"/>
                    </a:cubicBezTo>
                    <a:cubicBezTo>
                      <a:pt x="67" y="69"/>
                      <a:pt x="68" y="69"/>
                      <a:pt x="68" y="69"/>
                    </a:cubicBezTo>
                    <a:cubicBezTo>
                      <a:pt x="68" y="69"/>
                      <a:pt x="68" y="69"/>
                      <a:pt x="68" y="69"/>
                    </a:cubicBezTo>
                    <a:cubicBezTo>
                      <a:pt x="68" y="68"/>
                      <a:pt x="69" y="67"/>
                      <a:pt x="70" y="66"/>
                    </a:cubicBezTo>
                    <a:cubicBezTo>
                      <a:pt x="71" y="64"/>
                      <a:pt x="72" y="64"/>
                      <a:pt x="73" y="64"/>
                    </a:cubicBezTo>
                    <a:cubicBezTo>
                      <a:pt x="74" y="63"/>
                      <a:pt x="74" y="63"/>
                      <a:pt x="75" y="62"/>
                    </a:cubicBezTo>
                    <a:cubicBezTo>
                      <a:pt x="73" y="61"/>
                      <a:pt x="73" y="60"/>
                      <a:pt x="73" y="59"/>
                    </a:cubicBezTo>
                    <a:cubicBezTo>
                      <a:pt x="74" y="58"/>
                      <a:pt x="73" y="58"/>
                      <a:pt x="73" y="58"/>
                    </a:cubicBezTo>
                    <a:cubicBezTo>
                      <a:pt x="73" y="58"/>
                      <a:pt x="73" y="58"/>
                      <a:pt x="72" y="57"/>
                    </a:cubicBezTo>
                    <a:cubicBezTo>
                      <a:pt x="71" y="57"/>
                      <a:pt x="69" y="56"/>
                      <a:pt x="68" y="55"/>
                    </a:cubicBezTo>
                    <a:cubicBezTo>
                      <a:pt x="68" y="55"/>
                      <a:pt x="68" y="54"/>
                      <a:pt x="68" y="54"/>
                    </a:cubicBezTo>
                    <a:cubicBezTo>
                      <a:pt x="66" y="52"/>
                      <a:pt x="65" y="50"/>
                      <a:pt x="66" y="49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68" y="47"/>
                      <a:pt x="68" y="46"/>
                      <a:pt x="69" y="44"/>
                    </a:cubicBezTo>
                    <a:cubicBezTo>
                      <a:pt x="69" y="43"/>
                      <a:pt x="69" y="43"/>
                      <a:pt x="67" y="43"/>
                    </a:cubicBezTo>
                    <a:cubicBezTo>
                      <a:pt x="67" y="42"/>
                      <a:pt x="66" y="42"/>
                      <a:pt x="65" y="41"/>
                    </a:cubicBezTo>
                    <a:cubicBezTo>
                      <a:pt x="65" y="40"/>
                      <a:pt x="65" y="38"/>
                      <a:pt x="64" y="37"/>
                    </a:cubicBezTo>
                    <a:cubicBezTo>
                      <a:pt x="64" y="36"/>
                      <a:pt x="64" y="36"/>
                      <a:pt x="64" y="36"/>
                    </a:cubicBezTo>
                    <a:cubicBezTo>
                      <a:pt x="64" y="35"/>
                      <a:pt x="65" y="34"/>
                      <a:pt x="65" y="33"/>
                    </a:cubicBezTo>
                    <a:cubicBezTo>
                      <a:pt x="65" y="33"/>
                      <a:pt x="65" y="33"/>
                      <a:pt x="65" y="33"/>
                    </a:cubicBezTo>
                    <a:cubicBezTo>
                      <a:pt x="65" y="33"/>
                      <a:pt x="65" y="33"/>
                      <a:pt x="65" y="33"/>
                    </a:cubicBezTo>
                    <a:cubicBezTo>
                      <a:pt x="65" y="33"/>
                      <a:pt x="64" y="32"/>
                      <a:pt x="64" y="31"/>
                    </a:cubicBezTo>
                    <a:cubicBezTo>
                      <a:pt x="64" y="29"/>
                      <a:pt x="65" y="29"/>
                      <a:pt x="65" y="29"/>
                    </a:cubicBezTo>
                    <a:cubicBezTo>
                      <a:pt x="66" y="28"/>
                      <a:pt x="66" y="28"/>
                      <a:pt x="66" y="28"/>
                    </a:cubicBezTo>
                    <a:cubicBezTo>
                      <a:pt x="67" y="26"/>
                      <a:pt x="67" y="24"/>
                      <a:pt x="67" y="22"/>
                    </a:cubicBezTo>
                    <a:cubicBezTo>
                      <a:pt x="67" y="20"/>
                      <a:pt x="67" y="20"/>
                      <a:pt x="67" y="20"/>
                    </a:cubicBezTo>
                    <a:cubicBezTo>
                      <a:pt x="67" y="20"/>
                      <a:pt x="67" y="20"/>
                      <a:pt x="67" y="20"/>
                    </a:cubicBezTo>
                    <a:cubicBezTo>
                      <a:pt x="67" y="20"/>
                      <a:pt x="67" y="20"/>
                      <a:pt x="67" y="20"/>
                    </a:cubicBezTo>
                    <a:cubicBezTo>
                      <a:pt x="67" y="19"/>
                      <a:pt x="66" y="19"/>
                      <a:pt x="65" y="19"/>
                    </a:cubicBezTo>
                    <a:cubicBezTo>
                      <a:pt x="65" y="18"/>
                      <a:pt x="64" y="17"/>
                      <a:pt x="63" y="17"/>
                    </a:cubicBezTo>
                    <a:cubicBezTo>
                      <a:pt x="61" y="15"/>
                      <a:pt x="59" y="14"/>
                      <a:pt x="57" y="13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5" y="12"/>
                      <a:pt x="54" y="12"/>
                      <a:pt x="53" y="12"/>
                    </a:cubicBezTo>
                    <a:cubicBezTo>
                      <a:pt x="52" y="12"/>
                      <a:pt x="52" y="11"/>
                      <a:pt x="52" y="10"/>
                    </a:cubicBezTo>
                    <a:cubicBezTo>
                      <a:pt x="52" y="10"/>
                      <a:pt x="52" y="10"/>
                      <a:pt x="52" y="10"/>
                    </a:cubicBezTo>
                    <a:cubicBezTo>
                      <a:pt x="51" y="10"/>
                      <a:pt x="49" y="11"/>
                      <a:pt x="48" y="11"/>
                    </a:cubicBezTo>
                    <a:cubicBezTo>
                      <a:pt x="47" y="11"/>
                      <a:pt x="46" y="11"/>
                      <a:pt x="46" y="11"/>
                    </a:cubicBezTo>
                    <a:cubicBezTo>
                      <a:pt x="44" y="12"/>
                      <a:pt x="42" y="13"/>
                      <a:pt x="41" y="15"/>
                    </a:cubicBezTo>
                    <a:cubicBezTo>
                      <a:pt x="41" y="15"/>
                      <a:pt x="41" y="16"/>
                      <a:pt x="41" y="16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0" y="18"/>
                      <a:pt x="40" y="18"/>
                      <a:pt x="39" y="18"/>
                    </a:cubicBezTo>
                    <a:cubicBezTo>
                      <a:pt x="38" y="18"/>
                      <a:pt x="38" y="18"/>
                      <a:pt x="37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5" y="18"/>
                      <a:pt x="33" y="18"/>
                      <a:pt x="31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29" y="18"/>
                      <a:pt x="26" y="17"/>
                      <a:pt x="24" y="15"/>
                    </a:cubicBezTo>
                    <a:cubicBezTo>
                      <a:pt x="24" y="14"/>
                      <a:pt x="23" y="14"/>
                      <a:pt x="22" y="14"/>
                    </a:cubicBezTo>
                    <a:cubicBezTo>
                      <a:pt x="21" y="14"/>
                      <a:pt x="20" y="14"/>
                      <a:pt x="19" y="12"/>
                    </a:cubicBezTo>
                    <a:cubicBezTo>
                      <a:pt x="19" y="9"/>
                      <a:pt x="19" y="9"/>
                      <a:pt x="16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6"/>
                      <a:pt x="16" y="5"/>
                      <a:pt x="16" y="5"/>
                    </a:cubicBezTo>
                    <a:cubicBezTo>
                      <a:pt x="16" y="4"/>
                      <a:pt x="16" y="4"/>
                      <a:pt x="15" y="4"/>
                    </a:cubicBezTo>
                    <a:cubicBezTo>
                      <a:pt x="14" y="3"/>
                      <a:pt x="14" y="4"/>
                      <a:pt x="13" y="5"/>
                    </a:cubicBezTo>
                    <a:cubicBezTo>
                      <a:pt x="13" y="6"/>
                      <a:pt x="12" y="7"/>
                      <a:pt x="11" y="7"/>
                    </a:cubicBezTo>
                    <a:cubicBezTo>
                      <a:pt x="11" y="8"/>
                      <a:pt x="10" y="8"/>
                      <a:pt x="9" y="8"/>
                    </a:cubicBezTo>
                    <a:cubicBezTo>
                      <a:pt x="6" y="8"/>
                      <a:pt x="4" y="5"/>
                      <a:pt x="3" y="3"/>
                    </a:cubicBezTo>
                    <a:cubicBezTo>
                      <a:pt x="2" y="4"/>
                      <a:pt x="2" y="5"/>
                      <a:pt x="2" y="6"/>
                    </a:cubicBezTo>
                    <a:cubicBezTo>
                      <a:pt x="3" y="6"/>
                      <a:pt x="3" y="7"/>
                      <a:pt x="3" y="7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2" y="10"/>
                      <a:pt x="2" y="11"/>
                      <a:pt x="3" y="11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4" y="12"/>
                      <a:pt x="4" y="13"/>
                      <a:pt x="5" y="13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6" y="18"/>
                      <a:pt x="6" y="20"/>
                      <a:pt x="10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4"/>
                      <a:pt x="9" y="25"/>
                      <a:pt x="9" y="26"/>
                    </a:cubicBezTo>
                    <a:cubicBezTo>
                      <a:pt x="8" y="28"/>
                      <a:pt x="7" y="29"/>
                      <a:pt x="7" y="30"/>
                    </a:cubicBezTo>
                    <a:cubicBezTo>
                      <a:pt x="7" y="31"/>
                      <a:pt x="8" y="33"/>
                      <a:pt x="11" y="35"/>
                    </a:cubicBezTo>
                    <a:cubicBezTo>
                      <a:pt x="14" y="37"/>
                      <a:pt x="15" y="40"/>
                      <a:pt x="16" y="42"/>
                    </a:cubicBezTo>
                    <a:cubicBezTo>
                      <a:pt x="16" y="44"/>
                      <a:pt x="16" y="46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9" y="47"/>
                      <a:pt x="19" y="46"/>
                    </a:cubicBezTo>
                    <a:cubicBezTo>
                      <a:pt x="19" y="45"/>
                      <a:pt x="19" y="45"/>
                      <a:pt x="19" y="45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2" y="47"/>
                      <a:pt x="22" y="48"/>
                      <a:pt x="23" y="48"/>
                    </a:cubicBezTo>
                    <a:cubicBezTo>
                      <a:pt x="25" y="49"/>
                      <a:pt x="26" y="49"/>
                      <a:pt x="27" y="52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8" y="55"/>
                      <a:pt x="30" y="58"/>
                      <a:pt x="32" y="58"/>
                    </a:cubicBezTo>
                    <a:cubicBezTo>
                      <a:pt x="33" y="59"/>
                      <a:pt x="34" y="60"/>
                      <a:pt x="36" y="61"/>
                    </a:cubicBezTo>
                    <a:cubicBezTo>
                      <a:pt x="37" y="62"/>
                      <a:pt x="38" y="63"/>
                      <a:pt x="40" y="63"/>
                    </a:cubicBezTo>
                    <a:cubicBezTo>
                      <a:pt x="42" y="64"/>
                      <a:pt x="44" y="63"/>
                      <a:pt x="47" y="62"/>
                    </a:cubicBezTo>
                    <a:cubicBezTo>
                      <a:pt x="47" y="61"/>
                      <a:pt x="48" y="61"/>
                      <a:pt x="49" y="61"/>
                    </a:cubicBezTo>
                    <a:cubicBezTo>
                      <a:pt x="49" y="61"/>
                      <a:pt x="49" y="61"/>
                      <a:pt x="50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8" name="Freeform 459"/>
              <p:cNvSpPr/>
              <p:nvPr/>
            </p:nvSpPr>
            <p:spPr bwMode="auto">
              <a:xfrm>
                <a:off x="2990" y="1165"/>
                <a:ext cx="74" cy="169"/>
              </a:xfrm>
              <a:custGeom>
                <a:avLst/>
                <a:gdLst>
                  <a:gd name="T0" fmla="*/ 0 w 43"/>
                  <a:gd name="T1" fmla="*/ 12 h 98"/>
                  <a:gd name="T2" fmla="*/ 9 w 43"/>
                  <a:gd name="T3" fmla="*/ 20 h 98"/>
                  <a:gd name="T4" fmla="*/ 11 w 43"/>
                  <a:gd name="T5" fmla="*/ 30 h 98"/>
                  <a:gd name="T6" fmla="*/ 12 w 43"/>
                  <a:gd name="T7" fmla="*/ 35 h 98"/>
                  <a:gd name="T8" fmla="*/ 12 w 43"/>
                  <a:gd name="T9" fmla="*/ 40 h 98"/>
                  <a:gd name="T10" fmla="*/ 18 w 43"/>
                  <a:gd name="T11" fmla="*/ 49 h 98"/>
                  <a:gd name="T12" fmla="*/ 18 w 43"/>
                  <a:gd name="T13" fmla="*/ 54 h 98"/>
                  <a:gd name="T14" fmla="*/ 15 w 43"/>
                  <a:gd name="T15" fmla="*/ 57 h 98"/>
                  <a:gd name="T16" fmla="*/ 8 w 43"/>
                  <a:gd name="T17" fmla="*/ 66 h 98"/>
                  <a:gd name="T18" fmla="*/ 1 w 43"/>
                  <a:gd name="T19" fmla="*/ 73 h 98"/>
                  <a:gd name="T20" fmla="*/ 4 w 43"/>
                  <a:gd name="T21" fmla="*/ 83 h 98"/>
                  <a:gd name="T22" fmla="*/ 8 w 43"/>
                  <a:gd name="T23" fmla="*/ 93 h 98"/>
                  <a:gd name="T24" fmla="*/ 9 w 43"/>
                  <a:gd name="T25" fmla="*/ 96 h 98"/>
                  <a:gd name="T26" fmla="*/ 10 w 43"/>
                  <a:gd name="T27" fmla="*/ 95 h 98"/>
                  <a:gd name="T28" fmla="*/ 21 w 43"/>
                  <a:gd name="T29" fmla="*/ 92 h 98"/>
                  <a:gd name="T30" fmla="*/ 34 w 43"/>
                  <a:gd name="T31" fmla="*/ 85 h 98"/>
                  <a:gd name="T32" fmla="*/ 42 w 43"/>
                  <a:gd name="T33" fmla="*/ 74 h 98"/>
                  <a:gd name="T34" fmla="*/ 40 w 43"/>
                  <a:gd name="T35" fmla="*/ 68 h 98"/>
                  <a:gd name="T36" fmla="*/ 38 w 43"/>
                  <a:gd name="T37" fmla="*/ 61 h 98"/>
                  <a:gd name="T38" fmla="*/ 36 w 43"/>
                  <a:gd name="T39" fmla="*/ 51 h 98"/>
                  <a:gd name="T40" fmla="*/ 37 w 43"/>
                  <a:gd name="T41" fmla="*/ 45 h 98"/>
                  <a:gd name="T42" fmla="*/ 34 w 43"/>
                  <a:gd name="T43" fmla="*/ 36 h 98"/>
                  <a:gd name="T44" fmla="*/ 35 w 43"/>
                  <a:gd name="T45" fmla="*/ 25 h 98"/>
                  <a:gd name="T46" fmla="*/ 31 w 43"/>
                  <a:gd name="T47" fmla="*/ 20 h 98"/>
                  <a:gd name="T48" fmla="*/ 31 w 43"/>
                  <a:gd name="T49" fmla="*/ 14 h 98"/>
                  <a:gd name="T50" fmla="*/ 33 w 43"/>
                  <a:gd name="T51" fmla="*/ 12 h 98"/>
                  <a:gd name="T52" fmla="*/ 34 w 43"/>
                  <a:gd name="T53" fmla="*/ 8 h 98"/>
                  <a:gd name="T54" fmla="*/ 29 w 43"/>
                  <a:gd name="T55" fmla="*/ 1 h 98"/>
                  <a:gd name="T56" fmla="*/ 22 w 43"/>
                  <a:gd name="T57" fmla="*/ 4 h 98"/>
                  <a:gd name="T58" fmla="*/ 20 w 43"/>
                  <a:gd name="T59" fmla="*/ 10 h 98"/>
                  <a:gd name="T60" fmla="*/ 16 w 43"/>
                  <a:gd name="T61" fmla="*/ 16 h 98"/>
                  <a:gd name="T62" fmla="*/ 13 w 43"/>
                  <a:gd name="T63" fmla="*/ 15 h 98"/>
                  <a:gd name="T64" fmla="*/ 10 w 43"/>
                  <a:gd name="T65" fmla="*/ 16 h 98"/>
                  <a:gd name="T66" fmla="*/ 3 w 43"/>
                  <a:gd name="T67" fmla="*/ 10 h 98"/>
                  <a:gd name="T68" fmla="*/ 0 w 43"/>
                  <a:gd name="T69" fmla="*/ 12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3" h="98">
                    <a:moveTo>
                      <a:pt x="0" y="12"/>
                    </a:moveTo>
                    <a:cubicBezTo>
                      <a:pt x="3" y="15"/>
                      <a:pt x="6" y="17"/>
                      <a:pt x="9" y="20"/>
                    </a:cubicBezTo>
                    <a:cubicBezTo>
                      <a:pt x="12" y="23"/>
                      <a:pt x="11" y="26"/>
                      <a:pt x="11" y="30"/>
                    </a:cubicBezTo>
                    <a:cubicBezTo>
                      <a:pt x="11" y="32"/>
                      <a:pt x="11" y="33"/>
                      <a:pt x="12" y="35"/>
                    </a:cubicBezTo>
                    <a:cubicBezTo>
                      <a:pt x="13" y="37"/>
                      <a:pt x="12" y="38"/>
                      <a:pt x="12" y="40"/>
                    </a:cubicBezTo>
                    <a:cubicBezTo>
                      <a:pt x="12" y="45"/>
                      <a:pt x="17" y="46"/>
                      <a:pt x="18" y="49"/>
                    </a:cubicBezTo>
                    <a:cubicBezTo>
                      <a:pt x="18" y="50"/>
                      <a:pt x="20" y="53"/>
                      <a:pt x="18" y="54"/>
                    </a:cubicBezTo>
                    <a:cubicBezTo>
                      <a:pt x="15" y="55"/>
                      <a:pt x="17" y="55"/>
                      <a:pt x="15" y="57"/>
                    </a:cubicBezTo>
                    <a:cubicBezTo>
                      <a:pt x="13" y="60"/>
                      <a:pt x="11" y="64"/>
                      <a:pt x="8" y="66"/>
                    </a:cubicBezTo>
                    <a:cubicBezTo>
                      <a:pt x="5" y="69"/>
                      <a:pt x="3" y="69"/>
                      <a:pt x="1" y="73"/>
                    </a:cubicBezTo>
                    <a:cubicBezTo>
                      <a:pt x="0" y="75"/>
                      <a:pt x="3" y="81"/>
                      <a:pt x="4" y="83"/>
                    </a:cubicBezTo>
                    <a:cubicBezTo>
                      <a:pt x="0" y="86"/>
                      <a:pt x="4" y="96"/>
                      <a:pt x="8" y="93"/>
                    </a:cubicBezTo>
                    <a:cubicBezTo>
                      <a:pt x="8" y="94"/>
                      <a:pt x="9" y="95"/>
                      <a:pt x="9" y="96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2" y="98"/>
                      <a:pt x="18" y="92"/>
                      <a:pt x="21" y="92"/>
                    </a:cubicBezTo>
                    <a:cubicBezTo>
                      <a:pt x="27" y="91"/>
                      <a:pt x="29" y="89"/>
                      <a:pt x="34" y="85"/>
                    </a:cubicBezTo>
                    <a:cubicBezTo>
                      <a:pt x="37" y="81"/>
                      <a:pt x="39" y="77"/>
                      <a:pt x="42" y="74"/>
                    </a:cubicBezTo>
                    <a:cubicBezTo>
                      <a:pt x="43" y="72"/>
                      <a:pt x="41" y="69"/>
                      <a:pt x="40" y="68"/>
                    </a:cubicBezTo>
                    <a:cubicBezTo>
                      <a:pt x="38" y="65"/>
                      <a:pt x="38" y="65"/>
                      <a:pt x="38" y="61"/>
                    </a:cubicBezTo>
                    <a:cubicBezTo>
                      <a:pt x="39" y="58"/>
                      <a:pt x="36" y="55"/>
                      <a:pt x="36" y="51"/>
                    </a:cubicBezTo>
                    <a:cubicBezTo>
                      <a:pt x="36" y="49"/>
                      <a:pt x="38" y="47"/>
                      <a:pt x="37" y="45"/>
                    </a:cubicBezTo>
                    <a:cubicBezTo>
                      <a:pt x="36" y="42"/>
                      <a:pt x="35" y="39"/>
                      <a:pt x="34" y="36"/>
                    </a:cubicBezTo>
                    <a:cubicBezTo>
                      <a:pt x="33" y="32"/>
                      <a:pt x="38" y="30"/>
                      <a:pt x="35" y="25"/>
                    </a:cubicBezTo>
                    <a:cubicBezTo>
                      <a:pt x="34" y="23"/>
                      <a:pt x="33" y="22"/>
                      <a:pt x="31" y="20"/>
                    </a:cubicBezTo>
                    <a:cubicBezTo>
                      <a:pt x="30" y="19"/>
                      <a:pt x="32" y="16"/>
                      <a:pt x="31" y="14"/>
                    </a:cubicBezTo>
                    <a:cubicBezTo>
                      <a:pt x="32" y="14"/>
                      <a:pt x="33" y="13"/>
                      <a:pt x="33" y="12"/>
                    </a:cubicBezTo>
                    <a:cubicBezTo>
                      <a:pt x="32" y="10"/>
                      <a:pt x="34" y="10"/>
                      <a:pt x="34" y="8"/>
                    </a:cubicBezTo>
                    <a:cubicBezTo>
                      <a:pt x="34" y="5"/>
                      <a:pt x="32" y="3"/>
                      <a:pt x="29" y="1"/>
                    </a:cubicBezTo>
                    <a:cubicBezTo>
                      <a:pt x="28" y="0"/>
                      <a:pt x="23" y="3"/>
                      <a:pt x="22" y="4"/>
                    </a:cubicBezTo>
                    <a:cubicBezTo>
                      <a:pt x="20" y="4"/>
                      <a:pt x="20" y="8"/>
                      <a:pt x="20" y="10"/>
                    </a:cubicBezTo>
                    <a:cubicBezTo>
                      <a:pt x="20" y="14"/>
                      <a:pt x="18" y="14"/>
                      <a:pt x="16" y="16"/>
                    </a:cubicBezTo>
                    <a:cubicBezTo>
                      <a:pt x="15" y="17"/>
                      <a:pt x="14" y="15"/>
                      <a:pt x="13" y="15"/>
                    </a:cubicBezTo>
                    <a:cubicBezTo>
                      <a:pt x="12" y="14"/>
                      <a:pt x="12" y="16"/>
                      <a:pt x="10" y="16"/>
                    </a:cubicBezTo>
                    <a:cubicBezTo>
                      <a:pt x="6" y="15"/>
                      <a:pt x="5" y="13"/>
                      <a:pt x="3" y="10"/>
                    </a:cubicBezTo>
                    <a:cubicBezTo>
                      <a:pt x="1" y="8"/>
                      <a:pt x="2" y="11"/>
                      <a:pt x="0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9" name="Freeform 460"/>
              <p:cNvSpPr>
                <a:spLocks noEditPoints="1"/>
              </p:cNvSpPr>
              <p:nvPr/>
            </p:nvSpPr>
            <p:spPr bwMode="auto">
              <a:xfrm>
                <a:off x="2986" y="1165"/>
                <a:ext cx="80" cy="168"/>
              </a:xfrm>
              <a:custGeom>
                <a:avLst/>
                <a:gdLst>
                  <a:gd name="T0" fmla="*/ 10 w 46"/>
                  <a:gd name="T1" fmla="*/ 94 h 97"/>
                  <a:gd name="T2" fmla="*/ 4 w 46"/>
                  <a:gd name="T3" fmla="*/ 83 h 97"/>
                  <a:gd name="T4" fmla="*/ 7 w 46"/>
                  <a:gd name="T5" fmla="*/ 68 h 97"/>
                  <a:gd name="T6" fmla="*/ 16 w 46"/>
                  <a:gd name="T7" fmla="*/ 57 h 97"/>
                  <a:gd name="T8" fmla="*/ 19 w 46"/>
                  <a:gd name="T9" fmla="*/ 50 h 97"/>
                  <a:gd name="T10" fmla="*/ 13 w 46"/>
                  <a:gd name="T11" fmla="*/ 40 h 97"/>
                  <a:gd name="T12" fmla="*/ 12 w 46"/>
                  <a:gd name="T13" fmla="*/ 30 h 97"/>
                  <a:gd name="T14" fmla="*/ 1 w 46"/>
                  <a:gd name="T15" fmla="*/ 13 h 97"/>
                  <a:gd name="T16" fmla="*/ 3 w 46"/>
                  <a:gd name="T17" fmla="*/ 10 h 97"/>
                  <a:gd name="T18" fmla="*/ 7 w 46"/>
                  <a:gd name="T19" fmla="*/ 11 h 97"/>
                  <a:gd name="T20" fmla="*/ 15 w 46"/>
                  <a:gd name="T21" fmla="*/ 13 h 97"/>
                  <a:gd name="T22" fmla="*/ 17 w 46"/>
                  <a:gd name="T23" fmla="*/ 15 h 97"/>
                  <a:gd name="T24" fmla="*/ 21 w 46"/>
                  <a:gd name="T25" fmla="*/ 9 h 97"/>
                  <a:gd name="T26" fmla="*/ 32 w 46"/>
                  <a:gd name="T27" fmla="*/ 1 h 97"/>
                  <a:gd name="T28" fmla="*/ 36 w 46"/>
                  <a:gd name="T29" fmla="*/ 10 h 97"/>
                  <a:gd name="T30" fmla="*/ 34 w 46"/>
                  <a:gd name="T31" fmla="*/ 15 h 97"/>
                  <a:gd name="T32" fmla="*/ 38 w 46"/>
                  <a:gd name="T33" fmla="*/ 25 h 97"/>
                  <a:gd name="T34" fmla="*/ 39 w 46"/>
                  <a:gd name="T35" fmla="*/ 41 h 97"/>
                  <a:gd name="T36" fmla="*/ 39 w 46"/>
                  <a:gd name="T37" fmla="*/ 51 h 97"/>
                  <a:gd name="T38" fmla="*/ 43 w 46"/>
                  <a:gd name="T39" fmla="*/ 67 h 97"/>
                  <a:gd name="T40" fmla="*/ 43 w 46"/>
                  <a:gd name="T41" fmla="*/ 76 h 97"/>
                  <a:gd name="T42" fmla="*/ 20 w 46"/>
                  <a:gd name="T43" fmla="*/ 94 h 97"/>
                  <a:gd name="T44" fmla="*/ 12 w 46"/>
                  <a:gd name="T45" fmla="*/ 96 h 97"/>
                  <a:gd name="T46" fmla="*/ 13 w 46"/>
                  <a:gd name="T47" fmla="*/ 94 h 97"/>
                  <a:gd name="T48" fmla="*/ 35 w 46"/>
                  <a:gd name="T49" fmla="*/ 84 h 97"/>
                  <a:gd name="T50" fmla="*/ 42 w 46"/>
                  <a:gd name="T51" fmla="*/ 69 h 97"/>
                  <a:gd name="T52" fmla="*/ 38 w 46"/>
                  <a:gd name="T53" fmla="*/ 56 h 97"/>
                  <a:gd name="T54" fmla="*/ 38 w 46"/>
                  <a:gd name="T55" fmla="*/ 46 h 97"/>
                  <a:gd name="T56" fmla="*/ 36 w 46"/>
                  <a:gd name="T57" fmla="*/ 31 h 97"/>
                  <a:gd name="T58" fmla="*/ 32 w 46"/>
                  <a:gd name="T59" fmla="*/ 17 h 97"/>
                  <a:gd name="T60" fmla="*/ 32 w 46"/>
                  <a:gd name="T61" fmla="*/ 13 h 97"/>
                  <a:gd name="T62" fmla="*/ 35 w 46"/>
                  <a:gd name="T63" fmla="*/ 8 h 97"/>
                  <a:gd name="T64" fmla="*/ 26 w 46"/>
                  <a:gd name="T65" fmla="*/ 4 h 97"/>
                  <a:gd name="T66" fmla="*/ 23 w 46"/>
                  <a:gd name="T67" fmla="*/ 10 h 97"/>
                  <a:gd name="T68" fmla="*/ 18 w 46"/>
                  <a:gd name="T69" fmla="*/ 17 h 97"/>
                  <a:gd name="T70" fmla="*/ 15 w 46"/>
                  <a:gd name="T71" fmla="*/ 16 h 97"/>
                  <a:gd name="T72" fmla="*/ 5 w 46"/>
                  <a:gd name="T73" fmla="*/ 12 h 97"/>
                  <a:gd name="T74" fmla="*/ 11 w 46"/>
                  <a:gd name="T75" fmla="*/ 19 h 97"/>
                  <a:gd name="T76" fmla="*/ 15 w 46"/>
                  <a:gd name="T77" fmla="*/ 35 h 97"/>
                  <a:gd name="T78" fmla="*/ 18 w 46"/>
                  <a:gd name="T79" fmla="*/ 45 h 97"/>
                  <a:gd name="T80" fmla="*/ 21 w 46"/>
                  <a:gd name="T81" fmla="*/ 54 h 97"/>
                  <a:gd name="T82" fmla="*/ 16 w 46"/>
                  <a:gd name="T83" fmla="*/ 60 h 97"/>
                  <a:gd name="T84" fmla="*/ 4 w 46"/>
                  <a:gd name="T85" fmla="*/ 74 h 97"/>
                  <a:gd name="T86" fmla="*/ 6 w 46"/>
                  <a:gd name="T87" fmla="*/ 84 h 97"/>
                  <a:gd name="T88" fmla="*/ 10 w 46"/>
                  <a:gd name="T89" fmla="*/ 92 h 97"/>
                  <a:gd name="T90" fmla="*/ 12 w 46"/>
                  <a:gd name="T91" fmla="*/ 9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6" h="97">
                    <a:moveTo>
                      <a:pt x="10" y="97"/>
                    </a:moveTo>
                    <a:cubicBezTo>
                      <a:pt x="10" y="96"/>
                      <a:pt x="10" y="96"/>
                      <a:pt x="10" y="96"/>
                    </a:cubicBezTo>
                    <a:cubicBezTo>
                      <a:pt x="10" y="95"/>
                      <a:pt x="10" y="95"/>
                      <a:pt x="10" y="94"/>
                    </a:cubicBezTo>
                    <a:cubicBezTo>
                      <a:pt x="10" y="94"/>
                      <a:pt x="10" y="94"/>
                      <a:pt x="10" y="94"/>
                    </a:cubicBezTo>
                    <a:cubicBezTo>
                      <a:pt x="7" y="95"/>
                      <a:pt x="5" y="93"/>
                      <a:pt x="4" y="89"/>
                    </a:cubicBezTo>
                    <a:cubicBezTo>
                      <a:pt x="3" y="87"/>
                      <a:pt x="3" y="85"/>
                      <a:pt x="4" y="83"/>
                    </a:cubicBezTo>
                    <a:cubicBezTo>
                      <a:pt x="4" y="83"/>
                      <a:pt x="4" y="83"/>
                      <a:pt x="4" y="83"/>
                    </a:cubicBezTo>
                    <a:cubicBezTo>
                      <a:pt x="3" y="79"/>
                      <a:pt x="1" y="75"/>
                      <a:pt x="2" y="73"/>
                    </a:cubicBezTo>
                    <a:cubicBezTo>
                      <a:pt x="4" y="70"/>
                      <a:pt x="5" y="69"/>
                      <a:pt x="7" y="68"/>
                    </a:cubicBezTo>
                    <a:cubicBezTo>
                      <a:pt x="7" y="67"/>
                      <a:pt x="8" y="67"/>
                      <a:pt x="9" y="66"/>
                    </a:cubicBezTo>
                    <a:cubicBezTo>
                      <a:pt x="11" y="64"/>
                      <a:pt x="13" y="62"/>
                      <a:pt x="14" y="59"/>
                    </a:cubicBezTo>
                    <a:cubicBezTo>
                      <a:pt x="15" y="58"/>
                      <a:pt x="16" y="58"/>
                      <a:pt x="16" y="57"/>
                    </a:cubicBezTo>
                    <a:cubicBezTo>
                      <a:pt x="17" y="56"/>
                      <a:pt x="17" y="56"/>
                      <a:pt x="17" y="55"/>
                    </a:cubicBezTo>
                    <a:cubicBezTo>
                      <a:pt x="17" y="54"/>
                      <a:pt x="18" y="54"/>
                      <a:pt x="20" y="53"/>
                    </a:cubicBezTo>
                    <a:cubicBezTo>
                      <a:pt x="20" y="52"/>
                      <a:pt x="20" y="51"/>
                      <a:pt x="19" y="50"/>
                    </a:cubicBezTo>
                    <a:cubicBezTo>
                      <a:pt x="19" y="50"/>
                      <a:pt x="19" y="50"/>
                      <a:pt x="19" y="49"/>
                    </a:cubicBezTo>
                    <a:cubicBezTo>
                      <a:pt x="19" y="48"/>
                      <a:pt x="18" y="47"/>
                      <a:pt x="17" y="46"/>
                    </a:cubicBezTo>
                    <a:cubicBezTo>
                      <a:pt x="15" y="45"/>
                      <a:pt x="13" y="43"/>
                      <a:pt x="13" y="40"/>
                    </a:cubicBezTo>
                    <a:cubicBezTo>
                      <a:pt x="13" y="39"/>
                      <a:pt x="13" y="39"/>
                      <a:pt x="13" y="38"/>
                    </a:cubicBezTo>
                    <a:cubicBezTo>
                      <a:pt x="13" y="37"/>
                      <a:pt x="14" y="36"/>
                      <a:pt x="13" y="35"/>
                    </a:cubicBezTo>
                    <a:cubicBezTo>
                      <a:pt x="12" y="33"/>
                      <a:pt x="12" y="32"/>
                      <a:pt x="12" y="30"/>
                    </a:cubicBezTo>
                    <a:cubicBezTo>
                      <a:pt x="12" y="30"/>
                      <a:pt x="12" y="29"/>
                      <a:pt x="12" y="29"/>
                    </a:cubicBezTo>
                    <a:cubicBezTo>
                      <a:pt x="12" y="25"/>
                      <a:pt x="12" y="23"/>
                      <a:pt x="10" y="20"/>
                    </a:cubicBezTo>
                    <a:cubicBezTo>
                      <a:pt x="7" y="18"/>
                      <a:pt x="4" y="15"/>
                      <a:pt x="1" y="1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1"/>
                      <a:pt x="2" y="10"/>
                      <a:pt x="3" y="10"/>
                    </a:cubicBezTo>
                    <a:cubicBezTo>
                      <a:pt x="3" y="9"/>
                      <a:pt x="3" y="8"/>
                      <a:pt x="4" y="8"/>
                    </a:cubicBezTo>
                    <a:cubicBezTo>
                      <a:pt x="5" y="8"/>
                      <a:pt x="5" y="9"/>
                      <a:pt x="6" y="10"/>
                    </a:cubicBezTo>
                    <a:cubicBezTo>
                      <a:pt x="6" y="10"/>
                      <a:pt x="7" y="11"/>
                      <a:pt x="7" y="11"/>
                    </a:cubicBezTo>
                    <a:cubicBezTo>
                      <a:pt x="9" y="13"/>
                      <a:pt x="9" y="15"/>
                      <a:pt x="12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4" y="14"/>
                      <a:pt x="14" y="13"/>
                      <a:pt x="15" y="13"/>
                    </a:cubicBezTo>
                    <a:cubicBezTo>
                      <a:pt x="15" y="13"/>
                      <a:pt x="16" y="14"/>
                      <a:pt x="16" y="14"/>
                    </a:cubicBezTo>
                    <a:cubicBezTo>
                      <a:pt x="16" y="14"/>
                      <a:pt x="16" y="14"/>
                      <a:pt x="17" y="14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0" y="13"/>
                      <a:pt x="21" y="13"/>
                      <a:pt x="21" y="10"/>
                    </a:cubicBezTo>
                    <a:cubicBezTo>
                      <a:pt x="21" y="10"/>
                      <a:pt x="21" y="10"/>
                      <a:pt x="21" y="9"/>
                    </a:cubicBezTo>
                    <a:cubicBezTo>
                      <a:pt x="21" y="7"/>
                      <a:pt x="21" y="4"/>
                      <a:pt x="24" y="3"/>
                    </a:cubicBezTo>
                    <a:cubicBezTo>
                      <a:pt x="24" y="3"/>
                      <a:pt x="24" y="2"/>
                      <a:pt x="25" y="2"/>
                    </a:cubicBezTo>
                    <a:cubicBezTo>
                      <a:pt x="28" y="1"/>
                      <a:pt x="31" y="0"/>
                      <a:pt x="32" y="1"/>
                    </a:cubicBezTo>
                    <a:cubicBezTo>
                      <a:pt x="32" y="1"/>
                      <a:pt x="33" y="1"/>
                      <a:pt x="33" y="1"/>
                    </a:cubicBezTo>
                    <a:cubicBezTo>
                      <a:pt x="35" y="3"/>
                      <a:pt x="37" y="5"/>
                      <a:pt x="37" y="8"/>
                    </a:cubicBezTo>
                    <a:cubicBezTo>
                      <a:pt x="37" y="9"/>
                      <a:pt x="36" y="10"/>
                      <a:pt x="36" y="10"/>
                    </a:cubicBezTo>
                    <a:cubicBezTo>
                      <a:pt x="36" y="11"/>
                      <a:pt x="35" y="11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6" y="12"/>
                      <a:pt x="36" y="14"/>
                      <a:pt x="34" y="15"/>
                    </a:cubicBezTo>
                    <a:cubicBezTo>
                      <a:pt x="34" y="16"/>
                      <a:pt x="34" y="17"/>
                      <a:pt x="34" y="17"/>
                    </a:cubicBezTo>
                    <a:cubicBezTo>
                      <a:pt x="34" y="18"/>
                      <a:pt x="34" y="19"/>
                      <a:pt x="34" y="19"/>
                    </a:cubicBezTo>
                    <a:cubicBezTo>
                      <a:pt x="36" y="21"/>
                      <a:pt x="37" y="22"/>
                      <a:pt x="38" y="25"/>
                    </a:cubicBezTo>
                    <a:cubicBezTo>
                      <a:pt x="40" y="28"/>
                      <a:pt x="39" y="30"/>
                      <a:pt x="38" y="31"/>
                    </a:cubicBezTo>
                    <a:cubicBezTo>
                      <a:pt x="37" y="33"/>
                      <a:pt x="36" y="34"/>
                      <a:pt x="37" y="36"/>
                    </a:cubicBezTo>
                    <a:cubicBezTo>
                      <a:pt x="38" y="37"/>
                      <a:pt x="38" y="39"/>
                      <a:pt x="39" y="41"/>
                    </a:cubicBezTo>
                    <a:cubicBezTo>
                      <a:pt x="40" y="45"/>
                      <a:pt x="40" y="45"/>
                      <a:pt x="40" y="45"/>
                    </a:cubicBezTo>
                    <a:cubicBezTo>
                      <a:pt x="40" y="46"/>
                      <a:pt x="40" y="48"/>
                      <a:pt x="39" y="49"/>
                    </a:cubicBezTo>
                    <a:cubicBezTo>
                      <a:pt x="39" y="49"/>
                      <a:pt x="39" y="50"/>
                      <a:pt x="39" y="51"/>
                    </a:cubicBezTo>
                    <a:cubicBezTo>
                      <a:pt x="39" y="52"/>
                      <a:pt x="39" y="54"/>
                      <a:pt x="40" y="55"/>
                    </a:cubicBezTo>
                    <a:cubicBezTo>
                      <a:pt x="41" y="57"/>
                      <a:pt x="42" y="59"/>
                      <a:pt x="41" y="62"/>
                    </a:cubicBezTo>
                    <a:cubicBezTo>
                      <a:pt x="41" y="65"/>
                      <a:pt x="41" y="65"/>
                      <a:pt x="43" y="67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44" y="69"/>
                      <a:pt x="46" y="72"/>
                      <a:pt x="45" y="74"/>
                    </a:cubicBezTo>
                    <a:cubicBezTo>
                      <a:pt x="44" y="75"/>
                      <a:pt x="44" y="76"/>
                      <a:pt x="43" y="76"/>
                    </a:cubicBezTo>
                    <a:cubicBezTo>
                      <a:pt x="41" y="79"/>
                      <a:pt x="39" y="83"/>
                      <a:pt x="36" y="85"/>
                    </a:cubicBezTo>
                    <a:cubicBezTo>
                      <a:pt x="31" y="90"/>
                      <a:pt x="30" y="92"/>
                      <a:pt x="23" y="93"/>
                    </a:cubicBezTo>
                    <a:cubicBezTo>
                      <a:pt x="22" y="93"/>
                      <a:pt x="21" y="94"/>
                      <a:pt x="20" y="94"/>
                    </a:cubicBezTo>
                    <a:cubicBezTo>
                      <a:pt x="18" y="95"/>
                      <a:pt x="16" y="97"/>
                      <a:pt x="14" y="97"/>
                    </a:cubicBezTo>
                    <a:cubicBezTo>
                      <a:pt x="13" y="97"/>
                      <a:pt x="13" y="97"/>
                      <a:pt x="12" y="96"/>
                    </a:cubicBezTo>
                    <a:cubicBezTo>
                      <a:pt x="12" y="96"/>
                      <a:pt x="12" y="96"/>
                      <a:pt x="12" y="96"/>
                    </a:cubicBezTo>
                    <a:lnTo>
                      <a:pt x="10" y="97"/>
                    </a:lnTo>
                    <a:close/>
                    <a:moveTo>
                      <a:pt x="13" y="93"/>
                    </a:moveTo>
                    <a:cubicBezTo>
                      <a:pt x="13" y="94"/>
                      <a:pt x="13" y="94"/>
                      <a:pt x="13" y="94"/>
                    </a:cubicBezTo>
                    <a:cubicBezTo>
                      <a:pt x="14" y="96"/>
                      <a:pt x="17" y="94"/>
                      <a:pt x="19" y="93"/>
                    </a:cubicBezTo>
                    <a:cubicBezTo>
                      <a:pt x="20" y="92"/>
                      <a:pt x="21" y="91"/>
                      <a:pt x="22" y="91"/>
                    </a:cubicBezTo>
                    <a:cubicBezTo>
                      <a:pt x="29" y="90"/>
                      <a:pt x="30" y="88"/>
                      <a:pt x="35" y="84"/>
                    </a:cubicBezTo>
                    <a:cubicBezTo>
                      <a:pt x="38" y="81"/>
                      <a:pt x="40" y="78"/>
                      <a:pt x="42" y="75"/>
                    </a:cubicBezTo>
                    <a:cubicBezTo>
                      <a:pt x="42" y="75"/>
                      <a:pt x="43" y="74"/>
                      <a:pt x="43" y="73"/>
                    </a:cubicBezTo>
                    <a:cubicBezTo>
                      <a:pt x="44" y="72"/>
                      <a:pt x="43" y="71"/>
                      <a:pt x="42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39" y="66"/>
                      <a:pt x="39" y="65"/>
                      <a:pt x="40" y="61"/>
                    </a:cubicBezTo>
                    <a:cubicBezTo>
                      <a:pt x="40" y="60"/>
                      <a:pt x="39" y="58"/>
                      <a:pt x="38" y="56"/>
                    </a:cubicBezTo>
                    <a:cubicBezTo>
                      <a:pt x="38" y="55"/>
                      <a:pt x="37" y="53"/>
                      <a:pt x="37" y="51"/>
                    </a:cubicBezTo>
                    <a:cubicBezTo>
                      <a:pt x="37" y="50"/>
                      <a:pt x="37" y="49"/>
                      <a:pt x="37" y="48"/>
                    </a:cubicBezTo>
                    <a:cubicBezTo>
                      <a:pt x="38" y="47"/>
                      <a:pt x="38" y="46"/>
                      <a:pt x="38" y="46"/>
                    </a:cubicBezTo>
                    <a:cubicBezTo>
                      <a:pt x="37" y="41"/>
                      <a:pt x="37" y="41"/>
                      <a:pt x="37" y="41"/>
                    </a:cubicBezTo>
                    <a:cubicBezTo>
                      <a:pt x="36" y="40"/>
                      <a:pt x="36" y="38"/>
                      <a:pt x="35" y="36"/>
                    </a:cubicBezTo>
                    <a:cubicBezTo>
                      <a:pt x="34" y="34"/>
                      <a:pt x="35" y="32"/>
                      <a:pt x="36" y="31"/>
                    </a:cubicBezTo>
                    <a:cubicBezTo>
                      <a:pt x="37" y="29"/>
                      <a:pt x="37" y="28"/>
                      <a:pt x="37" y="26"/>
                    </a:cubicBezTo>
                    <a:cubicBezTo>
                      <a:pt x="35" y="23"/>
                      <a:pt x="34" y="22"/>
                      <a:pt x="33" y="21"/>
                    </a:cubicBezTo>
                    <a:cubicBezTo>
                      <a:pt x="32" y="20"/>
                      <a:pt x="32" y="18"/>
                      <a:pt x="32" y="17"/>
                    </a:cubicBezTo>
                    <a:cubicBezTo>
                      <a:pt x="32" y="16"/>
                      <a:pt x="32" y="15"/>
                      <a:pt x="32" y="15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33" y="13"/>
                      <a:pt x="34" y="12"/>
                      <a:pt x="34" y="12"/>
                    </a:cubicBezTo>
                    <a:cubicBezTo>
                      <a:pt x="33" y="10"/>
                      <a:pt x="34" y="9"/>
                      <a:pt x="34" y="9"/>
                    </a:cubicBezTo>
                    <a:cubicBezTo>
                      <a:pt x="35" y="9"/>
                      <a:pt x="35" y="8"/>
                      <a:pt x="35" y="8"/>
                    </a:cubicBezTo>
                    <a:cubicBezTo>
                      <a:pt x="35" y="6"/>
                      <a:pt x="34" y="5"/>
                      <a:pt x="32" y="3"/>
                    </a:cubicBezTo>
                    <a:cubicBezTo>
                      <a:pt x="31" y="3"/>
                      <a:pt x="31" y="2"/>
                      <a:pt x="31" y="2"/>
                    </a:cubicBezTo>
                    <a:cubicBezTo>
                      <a:pt x="30" y="2"/>
                      <a:pt x="27" y="3"/>
                      <a:pt x="26" y="4"/>
                    </a:cubicBezTo>
                    <a:cubicBezTo>
                      <a:pt x="25" y="4"/>
                      <a:pt x="25" y="4"/>
                      <a:pt x="24" y="5"/>
                    </a:cubicBezTo>
                    <a:cubicBezTo>
                      <a:pt x="23" y="5"/>
                      <a:pt x="23" y="7"/>
                      <a:pt x="23" y="9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4"/>
                      <a:pt x="21" y="15"/>
                      <a:pt x="20" y="16"/>
                    </a:cubicBezTo>
                    <a:cubicBezTo>
                      <a:pt x="19" y="16"/>
                      <a:pt x="19" y="17"/>
                      <a:pt x="19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7" y="17"/>
                      <a:pt x="16" y="16"/>
                      <a:pt x="15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4" y="16"/>
                      <a:pt x="13" y="17"/>
                      <a:pt x="12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8" y="16"/>
                      <a:pt x="7" y="15"/>
                      <a:pt x="5" y="12"/>
                    </a:cubicBezTo>
                    <a:cubicBezTo>
                      <a:pt x="5" y="12"/>
                      <a:pt x="5" y="11"/>
                      <a:pt x="4" y="11"/>
                    </a:cubicBezTo>
                    <a:cubicBezTo>
                      <a:pt x="4" y="11"/>
                      <a:pt x="4" y="12"/>
                      <a:pt x="3" y="12"/>
                    </a:cubicBezTo>
                    <a:cubicBezTo>
                      <a:pt x="6" y="14"/>
                      <a:pt x="9" y="17"/>
                      <a:pt x="11" y="19"/>
                    </a:cubicBezTo>
                    <a:cubicBezTo>
                      <a:pt x="14" y="22"/>
                      <a:pt x="14" y="25"/>
                      <a:pt x="14" y="29"/>
                    </a:cubicBezTo>
                    <a:cubicBezTo>
                      <a:pt x="14" y="29"/>
                      <a:pt x="14" y="30"/>
                      <a:pt x="14" y="30"/>
                    </a:cubicBezTo>
                    <a:cubicBezTo>
                      <a:pt x="14" y="32"/>
                      <a:pt x="14" y="33"/>
                      <a:pt x="15" y="35"/>
                    </a:cubicBezTo>
                    <a:cubicBezTo>
                      <a:pt x="16" y="36"/>
                      <a:pt x="15" y="37"/>
                      <a:pt x="15" y="38"/>
                    </a:cubicBezTo>
                    <a:cubicBezTo>
                      <a:pt x="15" y="39"/>
                      <a:pt x="15" y="40"/>
                      <a:pt x="15" y="40"/>
                    </a:cubicBezTo>
                    <a:cubicBezTo>
                      <a:pt x="15" y="42"/>
                      <a:pt x="16" y="44"/>
                      <a:pt x="18" y="45"/>
                    </a:cubicBezTo>
                    <a:cubicBezTo>
                      <a:pt x="19" y="46"/>
                      <a:pt x="21" y="47"/>
                      <a:pt x="21" y="49"/>
                    </a:cubicBezTo>
                    <a:cubicBezTo>
                      <a:pt x="21" y="49"/>
                      <a:pt x="21" y="50"/>
                      <a:pt x="21" y="50"/>
                    </a:cubicBezTo>
                    <a:cubicBezTo>
                      <a:pt x="22" y="51"/>
                      <a:pt x="23" y="54"/>
                      <a:pt x="21" y="54"/>
                    </a:cubicBezTo>
                    <a:cubicBezTo>
                      <a:pt x="19" y="55"/>
                      <a:pt x="19" y="55"/>
                      <a:pt x="19" y="56"/>
                    </a:cubicBezTo>
                    <a:cubicBezTo>
                      <a:pt x="19" y="56"/>
                      <a:pt x="19" y="57"/>
                      <a:pt x="18" y="58"/>
                    </a:cubicBezTo>
                    <a:cubicBezTo>
                      <a:pt x="17" y="59"/>
                      <a:pt x="17" y="60"/>
                      <a:pt x="16" y="60"/>
                    </a:cubicBezTo>
                    <a:cubicBezTo>
                      <a:pt x="14" y="63"/>
                      <a:pt x="13" y="65"/>
                      <a:pt x="11" y="67"/>
                    </a:cubicBezTo>
                    <a:cubicBezTo>
                      <a:pt x="10" y="68"/>
                      <a:pt x="9" y="69"/>
                      <a:pt x="8" y="70"/>
                    </a:cubicBezTo>
                    <a:cubicBezTo>
                      <a:pt x="6" y="71"/>
                      <a:pt x="5" y="71"/>
                      <a:pt x="4" y="74"/>
                    </a:cubicBezTo>
                    <a:cubicBezTo>
                      <a:pt x="3" y="75"/>
                      <a:pt x="6" y="81"/>
                      <a:pt x="6" y="82"/>
                    </a:cubicBezTo>
                    <a:cubicBezTo>
                      <a:pt x="7" y="84"/>
                      <a:pt x="7" y="84"/>
                      <a:pt x="7" y="84"/>
                    </a:cubicBezTo>
                    <a:cubicBezTo>
                      <a:pt x="6" y="84"/>
                      <a:pt x="6" y="84"/>
                      <a:pt x="6" y="84"/>
                    </a:cubicBezTo>
                    <a:cubicBezTo>
                      <a:pt x="5" y="85"/>
                      <a:pt x="5" y="87"/>
                      <a:pt x="6" y="89"/>
                    </a:cubicBezTo>
                    <a:cubicBezTo>
                      <a:pt x="6" y="91"/>
                      <a:pt x="7" y="92"/>
                      <a:pt x="8" y="92"/>
                    </a:cubicBezTo>
                    <a:cubicBezTo>
                      <a:pt x="9" y="92"/>
                      <a:pt x="9" y="92"/>
                      <a:pt x="10" y="92"/>
                    </a:cubicBezTo>
                    <a:cubicBezTo>
                      <a:pt x="11" y="91"/>
                      <a:pt x="11" y="91"/>
                      <a:pt x="11" y="91"/>
                    </a:cubicBezTo>
                    <a:cubicBezTo>
                      <a:pt x="11" y="92"/>
                      <a:pt x="11" y="92"/>
                      <a:pt x="11" y="92"/>
                    </a:cubicBezTo>
                    <a:cubicBezTo>
                      <a:pt x="11" y="93"/>
                      <a:pt x="11" y="93"/>
                      <a:pt x="12" y="94"/>
                    </a:cubicBezTo>
                    <a:cubicBezTo>
                      <a:pt x="12" y="94"/>
                      <a:pt x="12" y="94"/>
                      <a:pt x="12" y="94"/>
                    </a:cubicBezTo>
                    <a:lnTo>
                      <a:pt x="13" y="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0" name="Freeform 461"/>
              <p:cNvSpPr/>
              <p:nvPr/>
            </p:nvSpPr>
            <p:spPr bwMode="auto">
              <a:xfrm>
                <a:off x="2859" y="1520"/>
                <a:ext cx="3" cy="2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1 h 1"/>
                  <a:gd name="T4" fmla="*/ 1 w 2"/>
                  <a:gd name="T5" fmla="*/ 1 h 1"/>
                  <a:gd name="T6" fmla="*/ 0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1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1" name="Freeform 462"/>
              <p:cNvSpPr/>
              <p:nvPr/>
            </p:nvSpPr>
            <p:spPr bwMode="auto">
              <a:xfrm>
                <a:off x="2856" y="1517"/>
                <a:ext cx="8" cy="9"/>
              </a:xfrm>
              <a:custGeom>
                <a:avLst/>
                <a:gdLst>
                  <a:gd name="T0" fmla="*/ 3 w 5"/>
                  <a:gd name="T1" fmla="*/ 5 h 5"/>
                  <a:gd name="T2" fmla="*/ 2 w 5"/>
                  <a:gd name="T3" fmla="*/ 4 h 5"/>
                  <a:gd name="T4" fmla="*/ 2 w 5"/>
                  <a:gd name="T5" fmla="*/ 3 h 5"/>
                  <a:gd name="T6" fmla="*/ 0 w 5"/>
                  <a:gd name="T7" fmla="*/ 0 h 5"/>
                  <a:gd name="T8" fmla="*/ 5 w 5"/>
                  <a:gd name="T9" fmla="*/ 2 h 5"/>
                  <a:gd name="T10" fmla="*/ 4 w 5"/>
                  <a:gd name="T11" fmla="*/ 3 h 5"/>
                  <a:gd name="T12" fmla="*/ 4 w 5"/>
                  <a:gd name="T13" fmla="*/ 4 h 5"/>
                  <a:gd name="T14" fmla="*/ 3 w 5"/>
                  <a:gd name="T1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5">
                    <a:moveTo>
                      <a:pt x="3" y="5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2" name="Freeform 463"/>
              <p:cNvSpPr/>
              <p:nvPr/>
            </p:nvSpPr>
            <p:spPr bwMode="auto">
              <a:xfrm>
                <a:off x="2780" y="1391"/>
                <a:ext cx="29" cy="41"/>
              </a:xfrm>
              <a:custGeom>
                <a:avLst/>
                <a:gdLst>
                  <a:gd name="T0" fmla="*/ 12 w 17"/>
                  <a:gd name="T1" fmla="*/ 1 h 24"/>
                  <a:gd name="T2" fmla="*/ 11 w 17"/>
                  <a:gd name="T3" fmla="*/ 0 h 24"/>
                  <a:gd name="T4" fmla="*/ 7 w 17"/>
                  <a:gd name="T5" fmla="*/ 3 h 24"/>
                  <a:gd name="T6" fmla="*/ 9 w 17"/>
                  <a:gd name="T7" fmla="*/ 4 h 24"/>
                  <a:gd name="T8" fmla="*/ 3 w 17"/>
                  <a:gd name="T9" fmla="*/ 8 h 24"/>
                  <a:gd name="T10" fmla="*/ 2 w 17"/>
                  <a:gd name="T11" fmla="*/ 8 h 24"/>
                  <a:gd name="T12" fmla="*/ 4 w 17"/>
                  <a:gd name="T13" fmla="*/ 9 h 24"/>
                  <a:gd name="T14" fmla="*/ 6 w 17"/>
                  <a:gd name="T15" fmla="*/ 13 h 24"/>
                  <a:gd name="T16" fmla="*/ 3 w 17"/>
                  <a:gd name="T17" fmla="*/ 17 h 24"/>
                  <a:gd name="T18" fmla="*/ 7 w 17"/>
                  <a:gd name="T19" fmla="*/ 17 h 24"/>
                  <a:gd name="T20" fmla="*/ 1 w 17"/>
                  <a:gd name="T21" fmla="*/ 20 h 24"/>
                  <a:gd name="T22" fmla="*/ 2 w 17"/>
                  <a:gd name="T23" fmla="*/ 21 h 24"/>
                  <a:gd name="T24" fmla="*/ 1 w 17"/>
                  <a:gd name="T25" fmla="*/ 22 h 24"/>
                  <a:gd name="T26" fmla="*/ 3 w 17"/>
                  <a:gd name="T27" fmla="*/ 22 h 24"/>
                  <a:gd name="T28" fmla="*/ 2 w 17"/>
                  <a:gd name="T29" fmla="*/ 23 h 24"/>
                  <a:gd name="T30" fmla="*/ 4 w 17"/>
                  <a:gd name="T31" fmla="*/ 23 h 24"/>
                  <a:gd name="T32" fmla="*/ 3 w 17"/>
                  <a:gd name="T33" fmla="*/ 24 h 24"/>
                  <a:gd name="T34" fmla="*/ 12 w 17"/>
                  <a:gd name="T35" fmla="*/ 20 h 24"/>
                  <a:gd name="T36" fmla="*/ 17 w 17"/>
                  <a:gd name="T37" fmla="*/ 13 h 24"/>
                  <a:gd name="T38" fmla="*/ 16 w 17"/>
                  <a:gd name="T39" fmla="*/ 5 h 24"/>
                  <a:gd name="T40" fmla="*/ 11 w 17"/>
                  <a:gd name="T41" fmla="*/ 6 h 24"/>
                  <a:gd name="T42" fmla="*/ 12 w 17"/>
                  <a:gd name="T43" fmla="*/ 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" h="24">
                    <a:moveTo>
                      <a:pt x="12" y="1"/>
                    </a:moveTo>
                    <a:cubicBezTo>
                      <a:pt x="11" y="1"/>
                      <a:pt x="11" y="0"/>
                      <a:pt x="11" y="0"/>
                    </a:cubicBezTo>
                    <a:cubicBezTo>
                      <a:pt x="9" y="0"/>
                      <a:pt x="8" y="2"/>
                      <a:pt x="7" y="3"/>
                    </a:cubicBezTo>
                    <a:cubicBezTo>
                      <a:pt x="7" y="3"/>
                      <a:pt x="8" y="4"/>
                      <a:pt x="9" y="4"/>
                    </a:cubicBezTo>
                    <a:cubicBezTo>
                      <a:pt x="8" y="8"/>
                      <a:pt x="2" y="4"/>
                      <a:pt x="3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3" y="9"/>
                      <a:pt x="4" y="9"/>
                    </a:cubicBezTo>
                    <a:cubicBezTo>
                      <a:pt x="0" y="11"/>
                      <a:pt x="4" y="13"/>
                      <a:pt x="6" y="13"/>
                    </a:cubicBezTo>
                    <a:cubicBezTo>
                      <a:pt x="5" y="15"/>
                      <a:pt x="4" y="16"/>
                      <a:pt x="3" y="17"/>
                    </a:cubicBezTo>
                    <a:cubicBezTo>
                      <a:pt x="5" y="17"/>
                      <a:pt x="6" y="15"/>
                      <a:pt x="7" y="17"/>
                    </a:cubicBezTo>
                    <a:cubicBezTo>
                      <a:pt x="3" y="17"/>
                      <a:pt x="3" y="20"/>
                      <a:pt x="1" y="20"/>
                    </a:cubicBezTo>
                    <a:cubicBezTo>
                      <a:pt x="1" y="20"/>
                      <a:pt x="2" y="20"/>
                      <a:pt x="2" y="21"/>
                    </a:cubicBezTo>
                    <a:cubicBezTo>
                      <a:pt x="2" y="21"/>
                      <a:pt x="1" y="22"/>
                      <a:pt x="1" y="22"/>
                    </a:cubicBezTo>
                    <a:cubicBezTo>
                      <a:pt x="2" y="22"/>
                      <a:pt x="3" y="22"/>
                      <a:pt x="3" y="22"/>
                    </a:cubicBezTo>
                    <a:cubicBezTo>
                      <a:pt x="3" y="23"/>
                      <a:pt x="2" y="23"/>
                      <a:pt x="2" y="23"/>
                    </a:cubicBezTo>
                    <a:cubicBezTo>
                      <a:pt x="2" y="23"/>
                      <a:pt x="3" y="23"/>
                      <a:pt x="4" y="23"/>
                    </a:cubicBezTo>
                    <a:cubicBezTo>
                      <a:pt x="4" y="23"/>
                      <a:pt x="3" y="24"/>
                      <a:pt x="3" y="24"/>
                    </a:cubicBezTo>
                    <a:cubicBezTo>
                      <a:pt x="6" y="24"/>
                      <a:pt x="9" y="20"/>
                      <a:pt x="12" y="20"/>
                    </a:cubicBezTo>
                    <a:cubicBezTo>
                      <a:pt x="17" y="20"/>
                      <a:pt x="17" y="18"/>
                      <a:pt x="17" y="13"/>
                    </a:cubicBezTo>
                    <a:cubicBezTo>
                      <a:pt x="17" y="12"/>
                      <a:pt x="17" y="6"/>
                      <a:pt x="16" y="5"/>
                    </a:cubicBezTo>
                    <a:cubicBezTo>
                      <a:pt x="14" y="4"/>
                      <a:pt x="12" y="8"/>
                      <a:pt x="11" y="6"/>
                    </a:cubicBezTo>
                    <a:cubicBezTo>
                      <a:pt x="9" y="4"/>
                      <a:pt x="10" y="4"/>
                      <a:pt x="1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3" name="Freeform 464"/>
              <p:cNvSpPr>
                <a:spLocks noEditPoints="1"/>
              </p:cNvSpPr>
              <p:nvPr/>
            </p:nvSpPr>
            <p:spPr bwMode="auto">
              <a:xfrm>
                <a:off x="2771" y="1388"/>
                <a:ext cx="40" cy="46"/>
              </a:xfrm>
              <a:custGeom>
                <a:avLst/>
                <a:gdLst>
                  <a:gd name="T0" fmla="*/ 7 w 23"/>
                  <a:gd name="T1" fmla="*/ 26 h 27"/>
                  <a:gd name="T2" fmla="*/ 6 w 23"/>
                  <a:gd name="T3" fmla="*/ 25 h 27"/>
                  <a:gd name="T4" fmla="*/ 5 w 23"/>
                  <a:gd name="T5" fmla="*/ 23 h 27"/>
                  <a:gd name="T6" fmla="*/ 1 w 23"/>
                  <a:gd name="T7" fmla="*/ 21 h 27"/>
                  <a:gd name="T8" fmla="*/ 9 w 23"/>
                  <a:gd name="T9" fmla="*/ 16 h 27"/>
                  <a:gd name="T10" fmla="*/ 7 w 23"/>
                  <a:gd name="T11" fmla="*/ 11 h 27"/>
                  <a:gd name="T12" fmla="*/ 0 w 23"/>
                  <a:gd name="T13" fmla="*/ 9 h 27"/>
                  <a:gd name="T14" fmla="*/ 7 w 23"/>
                  <a:gd name="T15" fmla="*/ 8 h 27"/>
                  <a:gd name="T16" fmla="*/ 11 w 23"/>
                  <a:gd name="T17" fmla="*/ 7 h 27"/>
                  <a:gd name="T18" fmla="*/ 12 w 23"/>
                  <a:gd name="T19" fmla="*/ 7 h 27"/>
                  <a:gd name="T20" fmla="*/ 10 w 23"/>
                  <a:gd name="T21" fmla="*/ 6 h 27"/>
                  <a:gd name="T22" fmla="*/ 12 w 23"/>
                  <a:gd name="T23" fmla="*/ 4 h 27"/>
                  <a:gd name="T24" fmla="*/ 17 w 23"/>
                  <a:gd name="T25" fmla="*/ 0 h 27"/>
                  <a:gd name="T26" fmla="*/ 17 w 23"/>
                  <a:gd name="T27" fmla="*/ 4 h 27"/>
                  <a:gd name="T28" fmla="*/ 16 w 23"/>
                  <a:gd name="T29" fmla="*/ 8 h 27"/>
                  <a:gd name="T30" fmla="*/ 21 w 23"/>
                  <a:gd name="T31" fmla="*/ 6 h 27"/>
                  <a:gd name="T32" fmla="*/ 17 w 23"/>
                  <a:gd name="T33" fmla="*/ 23 h 27"/>
                  <a:gd name="T34" fmla="*/ 8 w 23"/>
                  <a:gd name="T35" fmla="*/ 27 h 27"/>
                  <a:gd name="T36" fmla="*/ 10 w 23"/>
                  <a:gd name="T37" fmla="*/ 24 h 27"/>
                  <a:gd name="T38" fmla="*/ 12 w 23"/>
                  <a:gd name="T39" fmla="*/ 23 h 27"/>
                  <a:gd name="T40" fmla="*/ 21 w 23"/>
                  <a:gd name="T41" fmla="*/ 15 h 27"/>
                  <a:gd name="T42" fmla="*/ 19 w 23"/>
                  <a:gd name="T43" fmla="*/ 9 h 27"/>
                  <a:gd name="T44" fmla="*/ 15 w 23"/>
                  <a:gd name="T45" fmla="*/ 9 h 27"/>
                  <a:gd name="T46" fmla="*/ 11 w 23"/>
                  <a:gd name="T47" fmla="*/ 9 h 27"/>
                  <a:gd name="T48" fmla="*/ 8 w 23"/>
                  <a:gd name="T49" fmla="*/ 9 h 27"/>
                  <a:gd name="T50" fmla="*/ 9 w 23"/>
                  <a:gd name="T51" fmla="*/ 10 h 27"/>
                  <a:gd name="T52" fmla="*/ 11 w 23"/>
                  <a:gd name="T53" fmla="*/ 11 h 27"/>
                  <a:gd name="T54" fmla="*/ 8 w 23"/>
                  <a:gd name="T55" fmla="*/ 13 h 27"/>
                  <a:gd name="T56" fmla="*/ 13 w 23"/>
                  <a:gd name="T57" fmla="*/ 14 h 27"/>
                  <a:gd name="T58" fmla="*/ 13 w 23"/>
                  <a:gd name="T59" fmla="*/ 18 h 27"/>
                  <a:gd name="T60" fmla="*/ 12 w 23"/>
                  <a:gd name="T61" fmla="*/ 20 h 27"/>
                  <a:gd name="T62" fmla="*/ 9 w 23"/>
                  <a:gd name="T63" fmla="*/ 21 h 27"/>
                  <a:gd name="T64" fmla="*/ 9 w 23"/>
                  <a:gd name="T65" fmla="*/ 23 h 27"/>
                  <a:gd name="T66" fmla="*/ 13 w 23"/>
                  <a:gd name="T67" fmla="*/ 22 h 27"/>
                  <a:gd name="T68" fmla="*/ 13 w 23"/>
                  <a:gd name="T69" fmla="*/ 5 h 27"/>
                  <a:gd name="T70" fmla="*/ 14 w 23"/>
                  <a:gd name="T71" fmla="*/ 5 h 27"/>
                  <a:gd name="T72" fmla="*/ 16 w 23"/>
                  <a:gd name="T73" fmla="*/ 3 h 27"/>
                  <a:gd name="T74" fmla="*/ 13 w 23"/>
                  <a:gd name="T75" fmla="*/ 5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3" h="27">
                    <a:moveTo>
                      <a:pt x="6" y="27"/>
                    </a:moveTo>
                    <a:cubicBezTo>
                      <a:pt x="7" y="26"/>
                      <a:pt x="7" y="26"/>
                      <a:pt x="7" y="26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5" y="23"/>
                      <a:pt x="6" y="23"/>
                      <a:pt x="6" y="23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8" y="16"/>
                      <a:pt x="6" y="15"/>
                      <a:pt x="6" y="13"/>
                    </a:cubicBezTo>
                    <a:cubicBezTo>
                      <a:pt x="6" y="13"/>
                      <a:pt x="6" y="12"/>
                      <a:pt x="7" y="11"/>
                    </a:cubicBezTo>
                    <a:cubicBezTo>
                      <a:pt x="7" y="11"/>
                      <a:pt x="6" y="11"/>
                      <a:pt x="6" y="1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9"/>
                      <a:pt x="7" y="8"/>
                      <a:pt x="7" y="8"/>
                    </a:cubicBezTo>
                    <a:cubicBezTo>
                      <a:pt x="8" y="7"/>
                      <a:pt x="9" y="7"/>
                      <a:pt x="9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7"/>
                      <a:pt x="12" y="7"/>
                      <a:pt x="13" y="7"/>
                    </a:cubicBezTo>
                    <a:cubicBezTo>
                      <a:pt x="13" y="7"/>
                      <a:pt x="13" y="7"/>
                      <a:pt x="12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4"/>
                      <a:pt x="11" y="4"/>
                      <a:pt x="12" y="4"/>
                    </a:cubicBezTo>
                    <a:cubicBezTo>
                      <a:pt x="13" y="3"/>
                      <a:pt x="14" y="1"/>
                      <a:pt x="16" y="1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5"/>
                      <a:pt x="17" y="5"/>
                    </a:cubicBezTo>
                    <a:cubicBezTo>
                      <a:pt x="16" y="6"/>
                      <a:pt x="16" y="7"/>
                      <a:pt x="16" y="8"/>
                    </a:cubicBezTo>
                    <a:cubicBezTo>
                      <a:pt x="17" y="8"/>
                      <a:pt x="17" y="7"/>
                      <a:pt x="18" y="7"/>
                    </a:cubicBezTo>
                    <a:cubicBezTo>
                      <a:pt x="19" y="6"/>
                      <a:pt x="20" y="6"/>
                      <a:pt x="21" y="6"/>
                    </a:cubicBezTo>
                    <a:cubicBezTo>
                      <a:pt x="23" y="7"/>
                      <a:pt x="23" y="14"/>
                      <a:pt x="23" y="15"/>
                    </a:cubicBezTo>
                    <a:cubicBezTo>
                      <a:pt x="23" y="20"/>
                      <a:pt x="23" y="23"/>
                      <a:pt x="17" y="23"/>
                    </a:cubicBezTo>
                    <a:cubicBezTo>
                      <a:pt x="16" y="23"/>
                      <a:pt x="15" y="24"/>
                      <a:pt x="13" y="25"/>
                    </a:cubicBezTo>
                    <a:cubicBezTo>
                      <a:pt x="12" y="26"/>
                      <a:pt x="10" y="27"/>
                      <a:pt x="8" y="27"/>
                    </a:cubicBezTo>
                    <a:lnTo>
                      <a:pt x="6" y="27"/>
                    </a:lnTo>
                    <a:close/>
                    <a:moveTo>
                      <a:pt x="10" y="24"/>
                    </a:moveTo>
                    <a:cubicBezTo>
                      <a:pt x="10" y="25"/>
                      <a:pt x="10" y="25"/>
                      <a:pt x="10" y="25"/>
                    </a:cubicBezTo>
                    <a:cubicBezTo>
                      <a:pt x="11" y="24"/>
                      <a:pt x="11" y="24"/>
                      <a:pt x="12" y="23"/>
                    </a:cubicBezTo>
                    <a:cubicBezTo>
                      <a:pt x="14" y="22"/>
                      <a:pt x="15" y="21"/>
                      <a:pt x="17" y="21"/>
                    </a:cubicBezTo>
                    <a:cubicBezTo>
                      <a:pt x="21" y="21"/>
                      <a:pt x="21" y="20"/>
                      <a:pt x="21" y="15"/>
                    </a:cubicBezTo>
                    <a:cubicBezTo>
                      <a:pt x="21" y="12"/>
                      <a:pt x="21" y="8"/>
                      <a:pt x="20" y="8"/>
                    </a:cubicBezTo>
                    <a:cubicBezTo>
                      <a:pt x="20" y="8"/>
                      <a:pt x="19" y="8"/>
                      <a:pt x="19" y="9"/>
                    </a:cubicBezTo>
                    <a:cubicBezTo>
                      <a:pt x="18" y="9"/>
                      <a:pt x="17" y="10"/>
                      <a:pt x="16" y="10"/>
                    </a:cubicBezTo>
                    <a:cubicBezTo>
                      <a:pt x="16" y="10"/>
                      <a:pt x="15" y="9"/>
                      <a:pt x="15" y="9"/>
                    </a:cubicBezTo>
                    <a:cubicBezTo>
                      <a:pt x="15" y="8"/>
                      <a:pt x="14" y="8"/>
                      <a:pt x="14" y="8"/>
                    </a:cubicBezTo>
                    <a:cubicBezTo>
                      <a:pt x="13" y="9"/>
                      <a:pt x="11" y="9"/>
                      <a:pt x="11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9"/>
                      <a:pt x="8" y="9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3"/>
                      <a:pt x="10" y="14"/>
                      <a:pt x="11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2" y="17"/>
                      <a:pt x="12" y="18"/>
                      <a:pt x="13" y="18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0" y="20"/>
                      <a:pt x="10" y="20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13" y="22"/>
                      <a:pt x="13" y="22"/>
                      <a:pt x="13" y="22"/>
                    </a:cubicBezTo>
                    <a:lnTo>
                      <a:pt x="10" y="24"/>
                    </a:lnTo>
                    <a:close/>
                    <a:moveTo>
                      <a:pt x="1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5" y="5"/>
                      <a:pt x="15" y="4"/>
                      <a:pt x="15" y="4"/>
                    </a:cubicBezTo>
                    <a:cubicBezTo>
                      <a:pt x="15" y="4"/>
                      <a:pt x="15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4" y="4"/>
                      <a:pt x="1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4" name="Freeform 465"/>
              <p:cNvSpPr/>
              <p:nvPr/>
            </p:nvSpPr>
            <p:spPr bwMode="auto">
              <a:xfrm>
                <a:off x="2814" y="1384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1" y="2"/>
                      <a:pt x="1" y="2"/>
                    </a:cubicBezTo>
                    <a:cubicBezTo>
                      <a:pt x="1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5" name="Freeform 466"/>
              <p:cNvSpPr/>
              <p:nvPr/>
            </p:nvSpPr>
            <p:spPr bwMode="auto">
              <a:xfrm>
                <a:off x="2812" y="1384"/>
                <a:ext cx="6" cy="11"/>
              </a:xfrm>
              <a:custGeom>
                <a:avLst/>
                <a:gdLst>
                  <a:gd name="T0" fmla="*/ 1 w 3"/>
                  <a:gd name="T1" fmla="*/ 6 h 6"/>
                  <a:gd name="T2" fmla="*/ 0 w 3"/>
                  <a:gd name="T3" fmla="*/ 1 h 6"/>
                  <a:gd name="T4" fmla="*/ 2 w 3"/>
                  <a:gd name="T5" fmla="*/ 0 h 6"/>
                  <a:gd name="T6" fmla="*/ 3 w 3"/>
                  <a:gd name="T7" fmla="*/ 3 h 6"/>
                  <a:gd name="T8" fmla="*/ 1 w 3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6">
                    <a:moveTo>
                      <a:pt x="1" y="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1"/>
                      <a:pt x="3" y="3"/>
                    </a:cubicBezTo>
                    <a:lnTo>
                      <a:pt x="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6" name="Freeform 467"/>
              <p:cNvSpPr/>
              <p:nvPr/>
            </p:nvSpPr>
            <p:spPr bwMode="auto">
              <a:xfrm>
                <a:off x="2793" y="1389"/>
                <a:ext cx="21" cy="16"/>
              </a:xfrm>
              <a:custGeom>
                <a:avLst/>
                <a:gdLst>
                  <a:gd name="T0" fmla="*/ 4 w 12"/>
                  <a:gd name="T1" fmla="*/ 2 h 9"/>
                  <a:gd name="T2" fmla="*/ 3 w 12"/>
                  <a:gd name="T3" fmla="*/ 8 h 9"/>
                  <a:gd name="T4" fmla="*/ 9 w 12"/>
                  <a:gd name="T5" fmla="*/ 9 h 9"/>
                  <a:gd name="T6" fmla="*/ 11 w 12"/>
                  <a:gd name="T7" fmla="*/ 5 h 9"/>
                  <a:gd name="T8" fmla="*/ 11 w 12"/>
                  <a:gd name="T9" fmla="*/ 6 h 9"/>
                  <a:gd name="T10" fmla="*/ 5 w 12"/>
                  <a:gd name="T11" fmla="*/ 2 h 9"/>
                  <a:gd name="T12" fmla="*/ 6 w 12"/>
                  <a:gd name="T13" fmla="*/ 1 h 9"/>
                  <a:gd name="T14" fmla="*/ 4 w 12"/>
                  <a:gd name="T15" fmla="*/ 0 h 9"/>
                  <a:gd name="T16" fmla="*/ 4 w 12"/>
                  <a:gd name="T17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9">
                    <a:moveTo>
                      <a:pt x="4" y="2"/>
                    </a:moveTo>
                    <a:cubicBezTo>
                      <a:pt x="3" y="3"/>
                      <a:pt x="0" y="9"/>
                      <a:pt x="3" y="8"/>
                    </a:cubicBezTo>
                    <a:cubicBezTo>
                      <a:pt x="6" y="6"/>
                      <a:pt x="8" y="5"/>
                      <a:pt x="9" y="9"/>
                    </a:cubicBezTo>
                    <a:cubicBezTo>
                      <a:pt x="11" y="8"/>
                      <a:pt x="12" y="7"/>
                      <a:pt x="11" y="5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9" y="3"/>
                      <a:pt x="11" y="1"/>
                      <a:pt x="5" y="2"/>
                    </a:cubicBezTo>
                    <a:cubicBezTo>
                      <a:pt x="5" y="2"/>
                      <a:pt x="5" y="1"/>
                      <a:pt x="6" y="1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1"/>
                      <a:pt x="4" y="2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7" name="Freeform 468"/>
              <p:cNvSpPr>
                <a:spLocks noEditPoints="1"/>
              </p:cNvSpPr>
              <p:nvPr/>
            </p:nvSpPr>
            <p:spPr bwMode="auto">
              <a:xfrm>
                <a:off x="2793" y="1388"/>
                <a:ext cx="21" cy="19"/>
              </a:xfrm>
              <a:custGeom>
                <a:avLst/>
                <a:gdLst>
                  <a:gd name="T0" fmla="*/ 8 w 12"/>
                  <a:gd name="T1" fmla="*/ 11 h 11"/>
                  <a:gd name="T2" fmla="*/ 8 w 12"/>
                  <a:gd name="T3" fmla="*/ 10 h 11"/>
                  <a:gd name="T4" fmla="*/ 7 w 12"/>
                  <a:gd name="T5" fmla="*/ 8 h 11"/>
                  <a:gd name="T6" fmla="*/ 5 w 12"/>
                  <a:gd name="T7" fmla="*/ 9 h 11"/>
                  <a:gd name="T8" fmla="*/ 4 w 12"/>
                  <a:gd name="T9" fmla="*/ 9 h 11"/>
                  <a:gd name="T10" fmla="*/ 3 w 12"/>
                  <a:gd name="T11" fmla="*/ 10 h 11"/>
                  <a:gd name="T12" fmla="*/ 3 w 12"/>
                  <a:gd name="T13" fmla="*/ 10 h 11"/>
                  <a:gd name="T14" fmla="*/ 1 w 12"/>
                  <a:gd name="T15" fmla="*/ 9 h 11"/>
                  <a:gd name="T16" fmla="*/ 3 w 12"/>
                  <a:gd name="T17" fmla="*/ 3 h 11"/>
                  <a:gd name="T18" fmla="*/ 3 w 12"/>
                  <a:gd name="T19" fmla="*/ 1 h 11"/>
                  <a:gd name="T20" fmla="*/ 3 w 12"/>
                  <a:gd name="T21" fmla="*/ 1 h 11"/>
                  <a:gd name="T22" fmla="*/ 4 w 12"/>
                  <a:gd name="T23" fmla="*/ 0 h 11"/>
                  <a:gd name="T24" fmla="*/ 5 w 12"/>
                  <a:gd name="T25" fmla="*/ 0 h 11"/>
                  <a:gd name="T26" fmla="*/ 6 w 12"/>
                  <a:gd name="T27" fmla="*/ 1 h 11"/>
                  <a:gd name="T28" fmla="*/ 7 w 12"/>
                  <a:gd name="T29" fmla="*/ 1 h 11"/>
                  <a:gd name="T30" fmla="*/ 7 w 12"/>
                  <a:gd name="T31" fmla="*/ 2 h 11"/>
                  <a:gd name="T32" fmla="*/ 11 w 12"/>
                  <a:gd name="T33" fmla="*/ 4 h 11"/>
                  <a:gd name="T34" fmla="*/ 12 w 12"/>
                  <a:gd name="T35" fmla="*/ 6 h 11"/>
                  <a:gd name="T36" fmla="*/ 12 w 12"/>
                  <a:gd name="T37" fmla="*/ 6 h 11"/>
                  <a:gd name="T38" fmla="*/ 12 w 12"/>
                  <a:gd name="T39" fmla="*/ 6 h 11"/>
                  <a:gd name="T40" fmla="*/ 12 w 12"/>
                  <a:gd name="T41" fmla="*/ 6 h 11"/>
                  <a:gd name="T42" fmla="*/ 12 w 12"/>
                  <a:gd name="T43" fmla="*/ 6 h 11"/>
                  <a:gd name="T44" fmla="*/ 12 w 12"/>
                  <a:gd name="T45" fmla="*/ 6 h 11"/>
                  <a:gd name="T46" fmla="*/ 12 w 12"/>
                  <a:gd name="T47" fmla="*/ 6 h 11"/>
                  <a:gd name="T48" fmla="*/ 12 w 12"/>
                  <a:gd name="T49" fmla="*/ 6 h 11"/>
                  <a:gd name="T50" fmla="*/ 12 w 12"/>
                  <a:gd name="T51" fmla="*/ 7 h 11"/>
                  <a:gd name="T52" fmla="*/ 12 w 12"/>
                  <a:gd name="T53" fmla="*/ 7 h 11"/>
                  <a:gd name="T54" fmla="*/ 9 w 12"/>
                  <a:gd name="T55" fmla="*/ 11 h 11"/>
                  <a:gd name="T56" fmla="*/ 8 w 12"/>
                  <a:gd name="T57" fmla="*/ 11 h 11"/>
                  <a:gd name="T58" fmla="*/ 7 w 12"/>
                  <a:gd name="T59" fmla="*/ 6 h 11"/>
                  <a:gd name="T60" fmla="*/ 10 w 12"/>
                  <a:gd name="T61" fmla="*/ 8 h 11"/>
                  <a:gd name="T62" fmla="*/ 10 w 12"/>
                  <a:gd name="T63" fmla="*/ 7 h 11"/>
                  <a:gd name="T64" fmla="*/ 9 w 12"/>
                  <a:gd name="T65" fmla="*/ 5 h 11"/>
                  <a:gd name="T66" fmla="*/ 8 w 12"/>
                  <a:gd name="T67" fmla="*/ 4 h 11"/>
                  <a:gd name="T68" fmla="*/ 5 w 12"/>
                  <a:gd name="T69" fmla="*/ 4 h 11"/>
                  <a:gd name="T70" fmla="*/ 4 w 12"/>
                  <a:gd name="T71" fmla="*/ 4 h 11"/>
                  <a:gd name="T72" fmla="*/ 3 w 12"/>
                  <a:gd name="T73" fmla="*/ 8 h 11"/>
                  <a:gd name="T74" fmla="*/ 3 w 12"/>
                  <a:gd name="T75" fmla="*/ 8 h 11"/>
                  <a:gd name="T76" fmla="*/ 4 w 12"/>
                  <a:gd name="T77" fmla="*/ 7 h 11"/>
                  <a:gd name="T78" fmla="*/ 7 w 12"/>
                  <a:gd name="T79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2" h="11">
                    <a:moveTo>
                      <a:pt x="8" y="11"/>
                    </a:moveTo>
                    <a:cubicBezTo>
                      <a:pt x="8" y="10"/>
                      <a:pt x="8" y="10"/>
                      <a:pt x="8" y="10"/>
                    </a:cubicBezTo>
                    <a:cubicBezTo>
                      <a:pt x="8" y="9"/>
                      <a:pt x="7" y="8"/>
                      <a:pt x="7" y="8"/>
                    </a:cubicBezTo>
                    <a:cubicBezTo>
                      <a:pt x="7" y="8"/>
                      <a:pt x="6" y="9"/>
                      <a:pt x="5" y="9"/>
                    </a:cubicBezTo>
                    <a:cubicBezTo>
                      <a:pt x="5" y="9"/>
                      <a:pt x="4" y="9"/>
                      <a:pt x="4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9"/>
                      <a:pt x="1" y="9"/>
                    </a:cubicBezTo>
                    <a:cubicBezTo>
                      <a:pt x="0" y="7"/>
                      <a:pt x="2" y="4"/>
                      <a:pt x="3" y="3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6" y="1"/>
                      <a:pt x="6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10" y="1"/>
                      <a:pt x="10" y="3"/>
                      <a:pt x="11" y="4"/>
                    </a:cubicBezTo>
                    <a:cubicBezTo>
                      <a:pt x="11" y="5"/>
                      <a:pt x="11" y="5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8"/>
                      <a:pt x="12" y="10"/>
                      <a:pt x="9" y="11"/>
                    </a:cubicBezTo>
                    <a:lnTo>
                      <a:pt x="8" y="11"/>
                    </a:lnTo>
                    <a:close/>
                    <a:moveTo>
                      <a:pt x="7" y="6"/>
                    </a:moveTo>
                    <a:cubicBezTo>
                      <a:pt x="8" y="6"/>
                      <a:pt x="9" y="7"/>
                      <a:pt x="10" y="8"/>
                    </a:cubicBezTo>
                    <a:cubicBezTo>
                      <a:pt x="10" y="8"/>
                      <a:pt x="10" y="7"/>
                      <a:pt x="10" y="7"/>
                    </a:cubicBezTo>
                    <a:cubicBezTo>
                      <a:pt x="10" y="6"/>
                      <a:pt x="9" y="6"/>
                      <a:pt x="9" y="5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7" y="4"/>
                      <a:pt x="6" y="4"/>
                      <a:pt x="5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5"/>
                      <a:pt x="3" y="7"/>
                      <a:pt x="3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5" y="7"/>
                      <a:pt x="6" y="6"/>
                      <a:pt x="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8" name="Freeform 469"/>
              <p:cNvSpPr/>
              <p:nvPr/>
            </p:nvSpPr>
            <p:spPr bwMode="auto">
              <a:xfrm>
                <a:off x="2811" y="1381"/>
                <a:ext cx="3" cy="3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2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0" y="0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9" name="Freeform 470"/>
              <p:cNvSpPr/>
              <p:nvPr/>
            </p:nvSpPr>
            <p:spPr bwMode="auto">
              <a:xfrm>
                <a:off x="2807" y="1376"/>
                <a:ext cx="12" cy="13"/>
              </a:xfrm>
              <a:custGeom>
                <a:avLst/>
                <a:gdLst>
                  <a:gd name="T0" fmla="*/ 0 w 7"/>
                  <a:gd name="T1" fmla="*/ 8 h 8"/>
                  <a:gd name="T2" fmla="*/ 1 w 7"/>
                  <a:gd name="T3" fmla="*/ 4 h 8"/>
                  <a:gd name="T4" fmla="*/ 3 w 7"/>
                  <a:gd name="T5" fmla="*/ 2 h 8"/>
                  <a:gd name="T6" fmla="*/ 3 w 7"/>
                  <a:gd name="T7" fmla="*/ 2 h 8"/>
                  <a:gd name="T8" fmla="*/ 7 w 7"/>
                  <a:gd name="T9" fmla="*/ 0 h 8"/>
                  <a:gd name="T10" fmla="*/ 4 w 7"/>
                  <a:gd name="T11" fmla="*/ 3 h 8"/>
                  <a:gd name="T12" fmla="*/ 3 w 7"/>
                  <a:gd name="T13" fmla="*/ 5 h 8"/>
                  <a:gd name="T14" fmla="*/ 0 w 7"/>
                  <a:gd name="T1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1" y="3"/>
                      <a:pt x="2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3" y="4"/>
                      <a:pt x="3" y="5"/>
                    </a:cubicBez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0" name="Freeform 471"/>
              <p:cNvSpPr/>
              <p:nvPr/>
            </p:nvSpPr>
            <p:spPr bwMode="auto">
              <a:xfrm>
                <a:off x="2819" y="1412"/>
                <a:ext cx="4" cy="2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1" y="1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1" name="Freeform 472"/>
              <p:cNvSpPr/>
              <p:nvPr/>
            </p:nvSpPr>
            <p:spPr bwMode="auto">
              <a:xfrm>
                <a:off x="2816" y="1407"/>
                <a:ext cx="21" cy="17"/>
              </a:xfrm>
              <a:custGeom>
                <a:avLst/>
                <a:gdLst>
                  <a:gd name="T0" fmla="*/ 12 w 12"/>
                  <a:gd name="T1" fmla="*/ 10 h 10"/>
                  <a:gd name="T2" fmla="*/ 4 w 12"/>
                  <a:gd name="T3" fmla="*/ 5 h 10"/>
                  <a:gd name="T4" fmla="*/ 3 w 12"/>
                  <a:gd name="T5" fmla="*/ 5 h 10"/>
                  <a:gd name="T6" fmla="*/ 2 w 12"/>
                  <a:gd name="T7" fmla="*/ 3 h 10"/>
                  <a:gd name="T8" fmla="*/ 0 w 12"/>
                  <a:gd name="T9" fmla="*/ 0 h 10"/>
                  <a:gd name="T10" fmla="*/ 4 w 12"/>
                  <a:gd name="T11" fmla="*/ 2 h 10"/>
                  <a:gd name="T12" fmla="*/ 5 w 12"/>
                  <a:gd name="T13" fmla="*/ 3 h 10"/>
                  <a:gd name="T14" fmla="*/ 12 w 12"/>
                  <a:gd name="T1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0">
                    <a:moveTo>
                      <a:pt x="12" y="10"/>
                    </a:move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4"/>
                      <a:pt x="2" y="4"/>
                      <a:pt x="2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3"/>
                      <a:pt x="5" y="3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2" name="Freeform 473"/>
              <p:cNvSpPr/>
              <p:nvPr/>
            </p:nvSpPr>
            <p:spPr bwMode="auto">
              <a:xfrm>
                <a:off x="2806" y="1348"/>
                <a:ext cx="60" cy="102"/>
              </a:xfrm>
              <a:custGeom>
                <a:avLst/>
                <a:gdLst>
                  <a:gd name="T0" fmla="*/ 16 w 35"/>
                  <a:gd name="T1" fmla="*/ 55 h 59"/>
                  <a:gd name="T2" fmla="*/ 20 w 35"/>
                  <a:gd name="T3" fmla="*/ 54 h 59"/>
                  <a:gd name="T4" fmla="*/ 21 w 35"/>
                  <a:gd name="T5" fmla="*/ 53 h 59"/>
                  <a:gd name="T6" fmla="*/ 23 w 35"/>
                  <a:gd name="T7" fmla="*/ 54 h 59"/>
                  <a:gd name="T8" fmla="*/ 32 w 35"/>
                  <a:gd name="T9" fmla="*/ 50 h 59"/>
                  <a:gd name="T10" fmla="*/ 32 w 35"/>
                  <a:gd name="T11" fmla="*/ 45 h 59"/>
                  <a:gd name="T12" fmla="*/ 26 w 35"/>
                  <a:gd name="T13" fmla="*/ 41 h 59"/>
                  <a:gd name="T14" fmla="*/ 25 w 35"/>
                  <a:gd name="T15" fmla="*/ 35 h 59"/>
                  <a:gd name="T16" fmla="*/ 27 w 35"/>
                  <a:gd name="T17" fmla="*/ 36 h 59"/>
                  <a:gd name="T18" fmla="*/ 21 w 35"/>
                  <a:gd name="T19" fmla="*/ 27 h 59"/>
                  <a:gd name="T20" fmla="*/ 13 w 35"/>
                  <a:gd name="T21" fmla="*/ 19 h 59"/>
                  <a:gd name="T22" fmla="*/ 16 w 35"/>
                  <a:gd name="T23" fmla="*/ 18 h 59"/>
                  <a:gd name="T24" fmla="*/ 14 w 35"/>
                  <a:gd name="T25" fmla="*/ 16 h 59"/>
                  <a:gd name="T26" fmla="*/ 19 w 35"/>
                  <a:gd name="T27" fmla="*/ 7 h 59"/>
                  <a:gd name="T28" fmla="*/ 11 w 35"/>
                  <a:gd name="T29" fmla="*/ 6 h 59"/>
                  <a:gd name="T30" fmla="*/ 10 w 35"/>
                  <a:gd name="T31" fmla="*/ 5 h 59"/>
                  <a:gd name="T32" fmla="*/ 11 w 35"/>
                  <a:gd name="T33" fmla="*/ 0 h 59"/>
                  <a:gd name="T34" fmla="*/ 6 w 35"/>
                  <a:gd name="T35" fmla="*/ 5 h 59"/>
                  <a:gd name="T36" fmla="*/ 2 w 35"/>
                  <a:gd name="T37" fmla="*/ 14 h 59"/>
                  <a:gd name="T38" fmla="*/ 6 w 35"/>
                  <a:gd name="T39" fmla="*/ 15 h 59"/>
                  <a:gd name="T40" fmla="*/ 4 w 35"/>
                  <a:gd name="T41" fmla="*/ 24 h 59"/>
                  <a:gd name="T42" fmla="*/ 6 w 35"/>
                  <a:gd name="T43" fmla="*/ 18 h 59"/>
                  <a:gd name="T44" fmla="*/ 6 w 35"/>
                  <a:gd name="T45" fmla="*/ 20 h 59"/>
                  <a:gd name="T46" fmla="*/ 6 w 35"/>
                  <a:gd name="T47" fmla="*/ 27 h 59"/>
                  <a:gd name="T48" fmla="*/ 7 w 35"/>
                  <a:gd name="T49" fmla="*/ 28 h 59"/>
                  <a:gd name="T50" fmla="*/ 7 w 35"/>
                  <a:gd name="T51" fmla="*/ 27 h 59"/>
                  <a:gd name="T52" fmla="*/ 9 w 35"/>
                  <a:gd name="T53" fmla="*/ 28 h 59"/>
                  <a:gd name="T54" fmla="*/ 14 w 35"/>
                  <a:gd name="T55" fmla="*/ 27 h 59"/>
                  <a:gd name="T56" fmla="*/ 12 w 35"/>
                  <a:gd name="T57" fmla="*/ 30 h 59"/>
                  <a:gd name="T58" fmla="*/ 15 w 35"/>
                  <a:gd name="T59" fmla="*/ 31 h 59"/>
                  <a:gd name="T60" fmla="*/ 15 w 35"/>
                  <a:gd name="T61" fmla="*/ 37 h 59"/>
                  <a:gd name="T62" fmla="*/ 8 w 35"/>
                  <a:gd name="T63" fmla="*/ 41 h 59"/>
                  <a:gd name="T64" fmla="*/ 11 w 35"/>
                  <a:gd name="T65" fmla="*/ 43 h 59"/>
                  <a:gd name="T66" fmla="*/ 6 w 35"/>
                  <a:gd name="T67" fmla="*/ 47 h 59"/>
                  <a:gd name="T68" fmla="*/ 8 w 35"/>
                  <a:gd name="T69" fmla="*/ 48 h 59"/>
                  <a:gd name="T70" fmla="*/ 10 w 35"/>
                  <a:gd name="T71" fmla="*/ 48 h 59"/>
                  <a:gd name="T72" fmla="*/ 13 w 35"/>
                  <a:gd name="T73" fmla="*/ 50 h 59"/>
                  <a:gd name="T74" fmla="*/ 16 w 35"/>
                  <a:gd name="T75" fmla="*/ 48 h 59"/>
                  <a:gd name="T76" fmla="*/ 10 w 35"/>
                  <a:gd name="T77" fmla="*/ 51 h 59"/>
                  <a:gd name="T78" fmla="*/ 4 w 35"/>
                  <a:gd name="T79" fmla="*/ 58 h 59"/>
                  <a:gd name="T80" fmla="*/ 11 w 35"/>
                  <a:gd name="T81" fmla="*/ 57 h 59"/>
                  <a:gd name="T82" fmla="*/ 16 w 35"/>
                  <a:gd name="T83" fmla="*/ 5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59">
                    <a:moveTo>
                      <a:pt x="16" y="55"/>
                    </a:moveTo>
                    <a:cubicBezTo>
                      <a:pt x="18" y="55"/>
                      <a:pt x="19" y="54"/>
                      <a:pt x="20" y="54"/>
                    </a:cubicBezTo>
                    <a:cubicBezTo>
                      <a:pt x="20" y="54"/>
                      <a:pt x="20" y="53"/>
                      <a:pt x="21" y="53"/>
                    </a:cubicBezTo>
                    <a:cubicBezTo>
                      <a:pt x="21" y="53"/>
                      <a:pt x="22" y="54"/>
                      <a:pt x="23" y="54"/>
                    </a:cubicBezTo>
                    <a:cubicBezTo>
                      <a:pt x="26" y="53"/>
                      <a:pt x="30" y="53"/>
                      <a:pt x="32" y="50"/>
                    </a:cubicBezTo>
                    <a:cubicBezTo>
                      <a:pt x="25" y="52"/>
                      <a:pt x="32" y="46"/>
                      <a:pt x="32" y="45"/>
                    </a:cubicBezTo>
                    <a:cubicBezTo>
                      <a:pt x="35" y="40"/>
                      <a:pt x="30" y="40"/>
                      <a:pt x="26" y="41"/>
                    </a:cubicBezTo>
                    <a:cubicBezTo>
                      <a:pt x="28" y="38"/>
                      <a:pt x="26" y="37"/>
                      <a:pt x="25" y="35"/>
                    </a:cubicBezTo>
                    <a:cubicBezTo>
                      <a:pt x="25" y="35"/>
                      <a:pt x="26" y="35"/>
                      <a:pt x="27" y="36"/>
                    </a:cubicBezTo>
                    <a:cubicBezTo>
                      <a:pt x="27" y="32"/>
                      <a:pt x="22" y="30"/>
                      <a:pt x="21" y="27"/>
                    </a:cubicBezTo>
                    <a:cubicBezTo>
                      <a:pt x="20" y="24"/>
                      <a:pt x="18" y="18"/>
                      <a:pt x="13" y="19"/>
                    </a:cubicBezTo>
                    <a:cubicBezTo>
                      <a:pt x="14" y="19"/>
                      <a:pt x="15" y="18"/>
                      <a:pt x="16" y="18"/>
                    </a:cubicBezTo>
                    <a:cubicBezTo>
                      <a:pt x="15" y="17"/>
                      <a:pt x="15" y="16"/>
                      <a:pt x="14" y="16"/>
                    </a:cubicBezTo>
                    <a:cubicBezTo>
                      <a:pt x="16" y="16"/>
                      <a:pt x="21" y="9"/>
                      <a:pt x="19" y="7"/>
                    </a:cubicBezTo>
                    <a:cubicBezTo>
                      <a:pt x="18" y="7"/>
                      <a:pt x="5" y="10"/>
                      <a:pt x="11" y="6"/>
                    </a:cubicBezTo>
                    <a:cubicBezTo>
                      <a:pt x="11" y="6"/>
                      <a:pt x="10" y="6"/>
                      <a:pt x="10" y="5"/>
                    </a:cubicBezTo>
                    <a:cubicBezTo>
                      <a:pt x="13" y="3"/>
                      <a:pt x="16" y="0"/>
                      <a:pt x="11" y="0"/>
                    </a:cubicBezTo>
                    <a:cubicBezTo>
                      <a:pt x="8" y="1"/>
                      <a:pt x="3" y="2"/>
                      <a:pt x="6" y="5"/>
                    </a:cubicBezTo>
                    <a:cubicBezTo>
                      <a:pt x="0" y="6"/>
                      <a:pt x="7" y="13"/>
                      <a:pt x="2" y="14"/>
                    </a:cubicBezTo>
                    <a:cubicBezTo>
                      <a:pt x="3" y="16"/>
                      <a:pt x="4" y="16"/>
                      <a:pt x="6" y="15"/>
                    </a:cubicBezTo>
                    <a:cubicBezTo>
                      <a:pt x="5" y="18"/>
                      <a:pt x="4" y="21"/>
                      <a:pt x="4" y="24"/>
                    </a:cubicBezTo>
                    <a:cubicBezTo>
                      <a:pt x="6" y="22"/>
                      <a:pt x="4" y="20"/>
                      <a:pt x="6" y="18"/>
                    </a:cubicBezTo>
                    <a:cubicBezTo>
                      <a:pt x="6" y="19"/>
                      <a:pt x="6" y="19"/>
                      <a:pt x="6" y="20"/>
                    </a:cubicBezTo>
                    <a:cubicBezTo>
                      <a:pt x="9" y="17"/>
                      <a:pt x="8" y="26"/>
                      <a:pt x="6" y="27"/>
                    </a:cubicBezTo>
                    <a:cubicBezTo>
                      <a:pt x="6" y="27"/>
                      <a:pt x="6" y="28"/>
                      <a:pt x="7" y="28"/>
                    </a:cubicBezTo>
                    <a:cubicBezTo>
                      <a:pt x="7" y="28"/>
                      <a:pt x="7" y="28"/>
                      <a:pt x="7" y="27"/>
                    </a:cubicBezTo>
                    <a:cubicBezTo>
                      <a:pt x="8" y="28"/>
                      <a:pt x="8" y="28"/>
                      <a:pt x="9" y="28"/>
                    </a:cubicBezTo>
                    <a:cubicBezTo>
                      <a:pt x="10" y="27"/>
                      <a:pt x="12" y="27"/>
                      <a:pt x="14" y="27"/>
                    </a:cubicBezTo>
                    <a:cubicBezTo>
                      <a:pt x="13" y="27"/>
                      <a:pt x="11" y="29"/>
                      <a:pt x="12" y="30"/>
                    </a:cubicBezTo>
                    <a:cubicBezTo>
                      <a:pt x="13" y="32"/>
                      <a:pt x="14" y="33"/>
                      <a:pt x="15" y="31"/>
                    </a:cubicBezTo>
                    <a:cubicBezTo>
                      <a:pt x="14" y="34"/>
                      <a:pt x="15" y="35"/>
                      <a:pt x="15" y="37"/>
                    </a:cubicBezTo>
                    <a:cubicBezTo>
                      <a:pt x="11" y="37"/>
                      <a:pt x="10" y="38"/>
                      <a:pt x="8" y="41"/>
                    </a:cubicBezTo>
                    <a:cubicBezTo>
                      <a:pt x="10" y="39"/>
                      <a:pt x="11" y="40"/>
                      <a:pt x="11" y="43"/>
                    </a:cubicBezTo>
                    <a:cubicBezTo>
                      <a:pt x="11" y="45"/>
                      <a:pt x="7" y="46"/>
                      <a:pt x="6" y="47"/>
                    </a:cubicBezTo>
                    <a:cubicBezTo>
                      <a:pt x="6" y="49"/>
                      <a:pt x="7" y="48"/>
                      <a:pt x="8" y="48"/>
                    </a:cubicBezTo>
                    <a:cubicBezTo>
                      <a:pt x="9" y="47"/>
                      <a:pt x="9" y="49"/>
                      <a:pt x="10" y="48"/>
                    </a:cubicBezTo>
                    <a:cubicBezTo>
                      <a:pt x="12" y="48"/>
                      <a:pt x="12" y="50"/>
                      <a:pt x="13" y="50"/>
                    </a:cubicBezTo>
                    <a:cubicBezTo>
                      <a:pt x="14" y="50"/>
                      <a:pt x="15" y="49"/>
                      <a:pt x="16" y="48"/>
                    </a:cubicBezTo>
                    <a:cubicBezTo>
                      <a:pt x="14" y="52"/>
                      <a:pt x="13" y="50"/>
                      <a:pt x="10" y="51"/>
                    </a:cubicBezTo>
                    <a:cubicBezTo>
                      <a:pt x="8" y="52"/>
                      <a:pt x="6" y="56"/>
                      <a:pt x="4" y="58"/>
                    </a:cubicBezTo>
                    <a:cubicBezTo>
                      <a:pt x="7" y="59"/>
                      <a:pt x="8" y="56"/>
                      <a:pt x="11" y="57"/>
                    </a:cubicBezTo>
                    <a:cubicBezTo>
                      <a:pt x="13" y="57"/>
                      <a:pt x="14" y="51"/>
                      <a:pt x="16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3" name="Freeform 474"/>
              <p:cNvSpPr>
                <a:spLocks noEditPoints="1"/>
              </p:cNvSpPr>
              <p:nvPr/>
            </p:nvSpPr>
            <p:spPr bwMode="auto">
              <a:xfrm>
                <a:off x="2806" y="1346"/>
                <a:ext cx="58" cy="104"/>
              </a:xfrm>
              <a:custGeom>
                <a:avLst/>
                <a:gdLst>
                  <a:gd name="T0" fmla="*/ 4 w 34"/>
                  <a:gd name="T1" fmla="*/ 59 h 60"/>
                  <a:gd name="T2" fmla="*/ 11 w 34"/>
                  <a:gd name="T3" fmla="*/ 51 h 60"/>
                  <a:gd name="T4" fmla="*/ 7 w 34"/>
                  <a:gd name="T5" fmla="*/ 50 h 60"/>
                  <a:gd name="T6" fmla="*/ 6 w 34"/>
                  <a:gd name="T7" fmla="*/ 46 h 60"/>
                  <a:gd name="T8" fmla="*/ 7 w 34"/>
                  <a:gd name="T9" fmla="*/ 41 h 60"/>
                  <a:gd name="T10" fmla="*/ 14 w 34"/>
                  <a:gd name="T11" fmla="*/ 34 h 60"/>
                  <a:gd name="T12" fmla="*/ 10 w 34"/>
                  <a:gd name="T13" fmla="*/ 30 h 60"/>
                  <a:gd name="T14" fmla="*/ 6 w 34"/>
                  <a:gd name="T15" fmla="*/ 30 h 60"/>
                  <a:gd name="T16" fmla="*/ 6 w 34"/>
                  <a:gd name="T17" fmla="*/ 25 h 60"/>
                  <a:gd name="T18" fmla="*/ 4 w 34"/>
                  <a:gd name="T19" fmla="*/ 26 h 60"/>
                  <a:gd name="T20" fmla="*/ 4 w 34"/>
                  <a:gd name="T21" fmla="*/ 18 h 60"/>
                  <a:gd name="T22" fmla="*/ 3 w 34"/>
                  <a:gd name="T23" fmla="*/ 11 h 60"/>
                  <a:gd name="T24" fmla="*/ 10 w 34"/>
                  <a:gd name="T25" fmla="*/ 0 h 60"/>
                  <a:gd name="T26" fmla="*/ 12 w 34"/>
                  <a:gd name="T27" fmla="*/ 6 h 60"/>
                  <a:gd name="T28" fmla="*/ 18 w 34"/>
                  <a:gd name="T29" fmla="*/ 7 h 60"/>
                  <a:gd name="T30" fmla="*/ 16 w 34"/>
                  <a:gd name="T31" fmla="*/ 17 h 60"/>
                  <a:gd name="T32" fmla="*/ 22 w 34"/>
                  <a:gd name="T33" fmla="*/ 28 h 60"/>
                  <a:gd name="T34" fmla="*/ 28 w 34"/>
                  <a:gd name="T35" fmla="*/ 40 h 60"/>
                  <a:gd name="T36" fmla="*/ 32 w 34"/>
                  <a:gd name="T37" fmla="*/ 48 h 60"/>
                  <a:gd name="T38" fmla="*/ 32 w 34"/>
                  <a:gd name="T39" fmla="*/ 52 h 60"/>
                  <a:gd name="T40" fmla="*/ 21 w 34"/>
                  <a:gd name="T41" fmla="*/ 55 h 60"/>
                  <a:gd name="T42" fmla="*/ 17 w 34"/>
                  <a:gd name="T43" fmla="*/ 57 h 60"/>
                  <a:gd name="T44" fmla="*/ 13 w 34"/>
                  <a:gd name="T45" fmla="*/ 57 h 60"/>
                  <a:gd name="T46" fmla="*/ 8 w 34"/>
                  <a:gd name="T47" fmla="*/ 59 h 60"/>
                  <a:gd name="T48" fmla="*/ 13 w 34"/>
                  <a:gd name="T49" fmla="*/ 53 h 60"/>
                  <a:gd name="T50" fmla="*/ 7 w 34"/>
                  <a:gd name="T51" fmla="*/ 58 h 60"/>
                  <a:gd name="T52" fmla="*/ 17 w 34"/>
                  <a:gd name="T53" fmla="*/ 55 h 60"/>
                  <a:gd name="T54" fmla="*/ 21 w 34"/>
                  <a:gd name="T55" fmla="*/ 53 h 60"/>
                  <a:gd name="T56" fmla="*/ 29 w 34"/>
                  <a:gd name="T57" fmla="*/ 52 h 60"/>
                  <a:gd name="T58" fmla="*/ 32 w 34"/>
                  <a:gd name="T59" fmla="*/ 43 h 60"/>
                  <a:gd name="T60" fmla="*/ 25 w 34"/>
                  <a:gd name="T61" fmla="*/ 41 h 60"/>
                  <a:gd name="T62" fmla="*/ 25 w 34"/>
                  <a:gd name="T63" fmla="*/ 35 h 60"/>
                  <a:gd name="T64" fmla="*/ 14 w 34"/>
                  <a:gd name="T65" fmla="*/ 21 h 60"/>
                  <a:gd name="T66" fmla="*/ 14 w 34"/>
                  <a:gd name="T67" fmla="*/ 18 h 60"/>
                  <a:gd name="T68" fmla="*/ 18 w 34"/>
                  <a:gd name="T69" fmla="*/ 10 h 60"/>
                  <a:gd name="T70" fmla="*/ 11 w 34"/>
                  <a:gd name="T71" fmla="*/ 10 h 60"/>
                  <a:gd name="T72" fmla="*/ 9 w 34"/>
                  <a:gd name="T73" fmla="*/ 6 h 60"/>
                  <a:gd name="T74" fmla="*/ 6 w 34"/>
                  <a:gd name="T75" fmla="*/ 6 h 60"/>
                  <a:gd name="T76" fmla="*/ 5 w 34"/>
                  <a:gd name="T77" fmla="*/ 10 h 60"/>
                  <a:gd name="T78" fmla="*/ 6 w 34"/>
                  <a:gd name="T79" fmla="*/ 17 h 60"/>
                  <a:gd name="T80" fmla="*/ 9 w 34"/>
                  <a:gd name="T81" fmla="*/ 22 h 60"/>
                  <a:gd name="T82" fmla="*/ 14 w 34"/>
                  <a:gd name="T83" fmla="*/ 27 h 60"/>
                  <a:gd name="T84" fmla="*/ 13 w 34"/>
                  <a:gd name="T85" fmla="*/ 31 h 60"/>
                  <a:gd name="T86" fmla="*/ 16 w 34"/>
                  <a:gd name="T87" fmla="*/ 33 h 60"/>
                  <a:gd name="T88" fmla="*/ 15 w 34"/>
                  <a:gd name="T89" fmla="*/ 39 h 60"/>
                  <a:gd name="T90" fmla="*/ 12 w 34"/>
                  <a:gd name="T91" fmla="*/ 44 h 60"/>
                  <a:gd name="T92" fmla="*/ 13 w 34"/>
                  <a:gd name="T93" fmla="*/ 50 h 60"/>
                  <a:gd name="T94" fmla="*/ 18 w 34"/>
                  <a:gd name="T95" fmla="*/ 4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60">
                    <a:moveTo>
                      <a:pt x="5" y="60"/>
                    </a:moveTo>
                    <a:cubicBezTo>
                      <a:pt x="5" y="60"/>
                      <a:pt x="4" y="60"/>
                      <a:pt x="4" y="60"/>
                    </a:cubicBezTo>
                    <a:cubicBezTo>
                      <a:pt x="2" y="60"/>
                      <a:pt x="2" y="60"/>
                      <a:pt x="2" y="60"/>
                    </a:cubicBezTo>
                    <a:cubicBezTo>
                      <a:pt x="4" y="59"/>
                      <a:pt x="4" y="59"/>
                      <a:pt x="4" y="59"/>
                    </a:cubicBezTo>
                    <a:cubicBezTo>
                      <a:pt x="4" y="58"/>
                      <a:pt x="4" y="57"/>
                      <a:pt x="5" y="57"/>
                    </a:cubicBezTo>
                    <a:cubicBezTo>
                      <a:pt x="6" y="55"/>
                      <a:pt x="8" y="52"/>
                      <a:pt x="9" y="51"/>
                    </a:cubicBezTo>
                    <a:cubicBezTo>
                      <a:pt x="10" y="51"/>
                      <a:pt x="11" y="51"/>
                      <a:pt x="11" y="51"/>
                    </a:cubicBezTo>
                    <a:cubicBezTo>
                      <a:pt x="11" y="51"/>
                      <a:pt x="11" y="51"/>
                      <a:pt x="11" y="51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0" y="50"/>
                      <a:pt x="10" y="50"/>
                      <a:pt x="10" y="50"/>
                    </a:cubicBezTo>
                    <a:cubicBezTo>
                      <a:pt x="9" y="50"/>
                      <a:pt x="9" y="50"/>
                      <a:pt x="8" y="50"/>
                    </a:cubicBezTo>
                    <a:cubicBezTo>
                      <a:pt x="8" y="50"/>
                      <a:pt x="7" y="50"/>
                      <a:pt x="7" y="50"/>
                    </a:cubicBezTo>
                    <a:cubicBezTo>
                      <a:pt x="5" y="50"/>
                      <a:pt x="5" y="49"/>
                      <a:pt x="5" y="48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5" y="47"/>
                      <a:pt x="6" y="47"/>
                      <a:pt x="6" y="46"/>
                    </a:cubicBezTo>
                    <a:cubicBezTo>
                      <a:pt x="8" y="46"/>
                      <a:pt x="10" y="45"/>
                      <a:pt x="10" y="43"/>
                    </a:cubicBezTo>
                    <a:cubicBezTo>
                      <a:pt x="10" y="43"/>
                      <a:pt x="10" y="42"/>
                      <a:pt x="9" y="42"/>
                    </a:cubicBezTo>
                    <a:cubicBezTo>
                      <a:pt x="9" y="42"/>
                      <a:pt x="9" y="42"/>
                      <a:pt x="8" y="42"/>
                    </a:cubicBezTo>
                    <a:cubicBezTo>
                      <a:pt x="7" y="41"/>
                      <a:pt x="7" y="41"/>
                      <a:pt x="7" y="41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10" y="38"/>
                      <a:pt x="11" y="37"/>
                      <a:pt x="14" y="37"/>
                    </a:cubicBezTo>
                    <a:cubicBezTo>
                      <a:pt x="14" y="37"/>
                      <a:pt x="14" y="37"/>
                      <a:pt x="14" y="36"/>
                    </a:cubicBezTo>
                    <a:cubicBezTo>
                      <a:pt x="14" y="36"/>
                      <a:pt x="13" y="35"/>
                      <a:pt x="14" y="34"/>
                    </a:cubicBezTo>
                    <a:cubicBezTo>
                      <a:pt x="13" y="34"/>
                      <a:pt x="12" y="33"/>
                      <a:pt x="12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0"/>
                      <a:pt x="12" y="29"/>
                    </a:cubicBezTo>
                    <a:cubicBezTo>
                      <a:pt x="11" y="29"/>
                      <a:pt x="10" y="29"/>
                      <a:pt x="10" y="30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6" y="27"/>
                      <a:pt x="6" y="26"/>
                      <a:pt x="6" y="25"/>
                    </a:cubicBezTo>
                    <a:cubicBezTo>
                      <a:pt x="7" y="24"/>
                      <a:pt x="7" y="22"/>
                      <a:pt x="7" y="22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5"/>
                      <a:pt x="4" y="26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23"/>
                      <a:pt x="4" y="21"/>
                      <a:pt x="4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3" y="18"/>
                      <a:pt x="2" y="18"/>
                      <a:pt x="1" y="1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3" y="14"/>
                      <a:pt x="3" y="13"/>
                      <a:pt x="3" y="11"/>
                    </a:cubicBezTo>
                    <a:cubicBezTo>
                      <a:pt x="3" y="9"/>
                      <a:pt x="2" y="8"/>
                      <a:pt x="3" y="7"/>
                    </a:cubicBezTo>
                    <a:cubicBezTo>
                      <a:pt x="3" y="6"/>
                      <a:pt x="4" y="6"/>
                      <a:pt x="4" y="6"/>
                    </a:cubicBezTo>
                    <a:cubicBezTo>
                      <a:pt x="4" y="5"/>
                      <a:pt x="4" y="4"/>
                      <a:pt x="4" y="4"/>
                    </a:cubicBezTo>
                    <a:cubicBezTo>
                      <a:pt x="5" y="2"/>
                      <a:pt x="9" y="1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cubicBezTo>
                      <a:pt x="12" y="0"/>
                      <a:pt x="14" y="0"/>
                      <a:pt x="14" y="2"/>
                    </a:cubicBezTo>
                    <a:cubicBezTo>
                      <a:pt x="15" y="3"/>
                      <a:pt x="14" y="4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3" y="8"/>
                      <a:pt x="14" y="8"/>
                      <a:pt x="15" y="8"/>
                    </a:cubicBezTo>
                    <a:cubicBezTo>
                      <a:pt x="17" y="7"/>
                      <a:pt x="18" y="7"/>
                      <a:pt x="18" y="7"/>
                    </a:cubicBezTo>
                    <a:cubicBezTo>
                      <a:pt x="19" y="7"/>
                      <a:pt x="19" y="7"/>
                      <a:pt x="19" y="8"/>
                    </a:cubicBezTo>
                    <a:cubicBezTo>
                      <a:pt x="20" y="8"/>
                      <a:pt x="20" y="9"/>
                      <a:pt x="20" y="11"/>
                    </a:cubicBezTo>
                    <a:cubicBezTo>
                      <a:pt x="20" y="13"/>
                      <a:pt x="18" y="16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20" y="21"/>
                      <a:pt x="22" y="26"/>
                      <a:pt x="22" y="28"/>
                    </a:cubicBezTo>
                    <a:cubicBezTo>
                      <a:pt x="22" y="29"/>
                      <a:pt x="23" y="30"/>
                      <a:pt x="24" y="31"/>
                    </a:cubicBezTo>
                    <a:cubicBezTo>
                      <a:pt x="26" y="32"/>
                      <a:pt x="28" y="34"/>
                      <a:pt x="28" y="37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8" y="38"/>
                      <a:pt x="28" y="39"/>
                      <a:pt x="28" y="40"/>
                    </a:cubicBezTo>
                    <a:cubicBezTo>
                      <a:pt x="28" y="40"/>
                      <a:pt x="29" y="40"/>
                      <a:pt x="29" y="40"/>
                    </a:cubicBezTo>
                    <a:cubicBezTo>
                      <a:pt x="31" y="40"/>
                      <a:pt x="33" y="41"/>
                      <a:pt x="33" y="42"/>
                    </a:cubicBezTo>
                    <a:cubicBezTo>
                      <a:pt x="34" y="43"/>
                      <a:pt x="34" y="45"/>
                      <a:pt x="33" y="46"/>
                    </a:cubicBezTo>
                    <a:cubicBezTo>
                      <a:pt x="33" y="47"/>
                      <a:pt x="33" y="47"/>
                      <a:pt x="32" y="48"/>
                    </a:cubicBezTo>
                    <a:cubicBezTo>
                      <a:pt x="31" y="49"/>
                      <a:pt x="30" y="50"/>
                      <a:pt x="30" y="51"/>
                    </a:cubicBezTo>
                    <a:cubicBezTo>
                      <a:pt x="30" y="51"/>
                      <a:pt x="31" y="50"/>
                      <a:pt x="31" y="50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1" y="55"/>
                      <a:pt x="27" y="55"/>
                      <a:pt x="24" y="56"/>
                    </a:cubicBezTo>
                    <a:cubicBezTo>
                      <a:pt x="23" y="56"/>
                      <a:pt x="23" y="56"/>
                      <a:pt x="23" y="56"/>
                    </a:cubicBezTo>
                    <a:cubicBezTo>
                      <a:pt x="22" y="56"/>
                      <a:pt x="22" y="55"/>
                      <a:pt x="21" y="55"/>
                    </a:cubicBezTo>
                    <a:cubicBezTo>
                      <a:pt x="21" y="55"/>
                      <a:pt x="21" y="55"/>
                      <a:pt x="21" y="55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20" y="56"/>
                      <a:pt x="19" y="56"/>
                      <a:pt x="19" y="56"/>
                    </a:cubicBezTo>
                    <a:cubicBezTo>
                      <a:pt x="18" y="57"/>
                      <a:pt x="17" y="57"/>
                      <a:pt x="17" y="57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4" y="56"/>
                      <a:pt x="14" y="57"/>
                      <a:pt x="13" y="57"/>
                    </a:cubicBezTo>
                    <a:cubicBezTo>
                      <a:pt x="13" y="58"/>
                      <a:pt x="12" y="59"/>
                      <a:pt x="11" y="59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11" y="59"/>
                      <a:pt x="10" y="59"/>
                      <a:pt x="10" y="59"/>
                    </a:cubicBezTo>
                    <a:cubicBezTo>
                      <a:pt x="9" y="59"/>
                      <a:pt x="8" y="59"/>
                      <a:pt x="8" y="59"/>
                    </a:cubicBezTo>
                    <a:cubicBezTo>
                      <a:pt x="7" y="60"/>
                      <a:pt x="6" y="60"/>
                      <a:pt x="5" y="60"/>
                    </a:cubicBezTo>
                    <a:close/>
                    <a:moveTo>
                      <a:pt x="18" y="47"/>
                    </a:moveTo>
                    <a:cubicBezTo>
                      <a:pt x="17" y="50"/>
                      <a:pt x="17" y="50"/>
                      <a:pt x="17" y="50"/>
                    </a:cubicBezTo>
                    <a:cubicBezTo>
                      <a:pt x="16" y="52"/>
                      <a:pt x="15" y="53"/>
                      <a:pt x="13" y="53"/>
                    </a:cubicBezTo>
                    <a:cubicBezTo>
                      <a:pt x="12" y="53"/>
                      <a:pt x="11" y="53"/>
                      <a:pt x="10" y="53"/>
                    </a:cubicBezTo>
                    <a:cubicBezTo>
                      <a:pt x="9" y="54"/>
                      <a:pt x="8" y="56"/>
                      <a:pt x="7" y="58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8" y="57"/>
                      <a:pt x="9" y="56"/>
                      <a:pt x="11" y="57"/>
                    </a:cubicBezTo>
                    <a:cubicBezTo>
                      <a:pt x="11" y="57"/>
                      <a:pt x="12" y="56"/>
                      <a:pt x="12" y="56"/>
                    </a:cubicBezTo>
                    <a:cubicBezTo>
                      <a:pt x="12" y="55"/>
                      <a:pt x="13" y="54"/>
                      <a:pt x="15" y="54"/>
                    </a:cubicBezTo>
                    <a:cubicBezTo>
                      <a:pt x="15" y="54"/>
                      <a:pt x="16" y="54"/>
                      <a:pt x="17" y="55"/>
                    </a:cubicBezTo>
                    <a:cubicBezTo>
                      <a:pt x="17" y="55"/>
                      <a:pt x="18" y="55"/>
                      <a:pt x="18" y="55"/>
                    </a:cubicBezTo>
                    <a:cubicBezTo>
                      <a:pt x="18" y="54"/>
                      <a:pt x="19" y="54"/>
                      <a:pt x="19" y="54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2" y="53"/>
                      <a:pt x="22" y="54"/>
                    </a:cubicBezTo>
                    <a:cubicBezTo>
                      <a:pt x="23" y="54"/>
                      <a:pt x="23" y="54"/>
                      <a:pt x="23" y="54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26" y="54"/>
                      <a:pt x="28" y="53"/>
                      <a:pt x="29" y="52"/>
                    </a:cubicBezTo>
                    <a:cubicBezTo>
                      <a:pt x="29" y="52"/>
                      <a:pt x="28" y="52"/>
                      <a:pt x="28" y="52"/>
                    </a:cubicBezTo>
                    <a:cubicBezTo>
                      <a:pt x="27" y="50"/>
                      <a:pt x="29" y="49"/>
                      <a:pt x="30" y="47"/>
                    </a:cubicBezTo>
                    <a:cubicBezTo>
                      <a:pt x="31" y="47"/>
                      <a:pt x="31" y="46"/>
                      <a:pt x="31" y="46"/>
                    </a:cubicBezTo>
                    <a:cubicBezTo>
                      <a:pt x="32" y="44"/>
                      <a:pt x="32" y="44"/>
                      <a:pt x="32" y="43"/>
                    </a:cubicBezTo>
                    <a:cubicBezTo>
                      <a:pt x="31" y="43"/>
                      <a:pt x="31" y="42"/>
                      <a:pt x="29" y="42"/>
                    </a:cubicBezTo>
                    <a:cubicBezTo>
                      <a:pt x="28" y="42"/>
                      <a:pt x="27" y="42"/>
                      <a:pt x="26" y="42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7" y="39"/>
                      <a:pt x="26" y="39"/>
                      <a:pt x="25" y="37"/>
                    </a:cubicBezTo>
                    <a:cubicBezTo>
                      <a:pt x="24" y="37"/>
                      <a:pt x="24" y="37"/>
                      <a:pt x="24" y="37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5" y="34"/>
                      <a:pt x="24" y="33"/>
                      <a:pt x="23" y="32"/>
                    </a:cubicBezTo>
                    <a:cubicBezTo>
                      <a:pt x="22" y="31"/>
                      <a:pt x="21" y="30"/>
                      <a:pt x="20" y="29"/>
                    </a:cubicBezTo>
                    <a:cubicBezTo>
                      <a:pt x="19" y="24"/>
                      <a:pt x="17" y="20"/>
                      <a:pt x="14" y="21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3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5" y="16"/>
                      <a:pt x="18" y="13"/>
                      <a:pt x="18" y="10"/>
                    </a:cubicBezTo>
                    <a:cubicBezTo>
                      <a:pt x="18" y="10"/>
                      <a:pt x="18" y="9"/>
                      <a:pt x="18" y="9"/>
                    </a:cubicBezTo>
                    <a:cubicBezTo>
                      <a:pt x="18" y="9"/>
                      <a:pt x="17" y="9"/>
                      <a:pt x="15" y="9"/>
                    </a:cubicBezTo>
                    <a:cubicBezTo>
                      <a:pt x="14" y="10"/>
                      <a:pt x="12" y="10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0" y="10"/>
                      <a:pt x="9" y="10"/>
                      <a:pt x="8" y="9"/>
                    </a:cubicBezTo>
                    <a:cubicBezTo>
                      <a:pt x="8" y="8"/>
                      <a:pt x="9" y="8"/>
                      <a:pt x="9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2" y="4"/>
                      <a:pt x="12" y="3"/>
                      <a:pt x="13" y="2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9" y="2"/>
                      <a:pt x="6" y="4"/>
                      <a:pt x="6" y="5"/>
                    </a:cubicBezTo>
                    <a:cubicBezTo>
                      <a:pt x="6" y="5"/>
                      <a:pt x="6" y="5"/>
                      <a:pt x="6" y="6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7"/>
                      <a:pt x="5" y="8"/>
                      <a:pt x="5" y="8"/>
                    </a:cubicBezTo>
                    <a:cubicBezTo>
                      <a:pt x="4" y="8"/>
                      <a:pt x="5" y="9"/>
                      <a:pt x="5" y="10"/>
                    </a:cubicBezTo>
                    <a:cubicBezTo>
                      <a:pt x="5" y="12"/>
                      <a:pt x="6" y="14"/>
                      <a:pt x="4" y="16"/>
                    </a:cubicBezTo>
                    <a:cubicBezTo>
                      <a:pt x="4" y="16"/>
                      <a:pt x="4" y="16"/>
                      <a:pt x="5" y="15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20"/>
                    </a:cubicBezTo>
                    <a:cubicBezTo>
                      <a:pt x="7" y="20"/>
                      <a:pt x="8" y="20"/>
                      <a:pt x="9" y="22"/>
                    </a:cubicBezTo>
                    <a:cubicBezTo>
                      <a:pt x="9" y="23"/>
                      <a:pt x="8" y="26"/>
                      <a:pt x="8" y="27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7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4" y="27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4" y="29"/>
                      <a:pt x="14" y="29"/>
                    </a:cubicBezTo>
                    <a:cubicBezTo>
                      <a:pt x="14" y="29"/>
                      <a:pt x="13" y="30"/>
                      <a:pt x="13" y="31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3" y="32"/>
                      <a:pt x="14" y="32"/>
                      <a:pt x="14" y="32"/>
                    </a:cubicBezTo>
                    <a:cubicBezTo>
                      <a:pt x="14" y="32"/>
                      <a:pt x="14" y="32"/>
                      <a:pt x="15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5" y="34"/>
                      <a:pt x="15" y="35"/>
                      <a:pt x="16" y="36"/>
                    </a:cubicBezTo>
                    <a:cubicBezTo>
                      <a:pt x="16" y="37"/>
                      <a:pt x="16" y="37"/>
                      <a:pt x="16" y="38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5" y="39"/>
                      <a:pt x="15" y="39"/>
                      <a:pt x="15" y="39"/>
                    </a:cubicBezTo>
                    <a:cubicBezTo>
                      <a:pt x="15" y="39"/>
                      <a:pt x="15" y="39"/>
                      <a:pt x="15" y="39"/>
                    </a:cubicBezTo>
                    <a:cubicBezTo>
                      <a:pt x="13" y="39"/>
                      <a:pt x="12" y="39"/>
                      <a:pt x="10" y="40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2" y="42"/>
                      <a:pt x="12" y="44"/>
                    </a:cubicBezTo>
                    <a:cubicBezTo>
                      <a:pt x="12" y="45"/>
                      <a:pt x="10" y="47"/>
                      <a:pt x="8" y="47"/>
                    </a:cubicBezTo>
                    <a:cubicBezTo>
                      <a:pt x="9" y="47"/>
                      <a:pt x="10" y="48"/>
                      <a:pt x="10" y="48"/>
                    </a:cubicBezTo>
                    <a:cubicBezTo>
                      <a:pt x="10" y="48"/>
                      <a:pt x="10" y="48"/>
                      <a:pt x="11" y="48"/>
                    </a:cubicBezTo>
                    <a:cubicBezTo>
                      <a:pt x="12" y="48"/>
                      <a:pt x="12" y="49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4" y="49"/>
                      <a:pt x="15" y="49"/>
                    </a:cubicBezTo>
                    <a:cubicBezTo>
                      <a:pt x="15" y="49"/>
                      <a:pt x="15" y="48"/>
                      <a:pt x="16" y="48"/>
                    </a:cubicBezTo>
                    <a:lnTo>
                      <a:pt x="18" y="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4" name="Freeform 475"/>
              <p:cNvSpPr/>
              <p:nvPr/>
            </p:nvSpPr>
            <p:spPr bwMode="auto">
              <a:xfrm>
                <a:off x="3352" y="1103"/>
                <a:ext cx="5" cy="6"/>
              </a:xfrm>
              <a:custGeom>
                <a:avLst/>
                <a:gdLst>
                  <a:gd name="T0" fmla="*/ 0 w 3"/>
                  <a:gd name="T1" fmla="*/ 1 h 3"/>
                  <a:gd name="T2" fmla="*/ 3 w 3"/>
                  <a:gd name="T3" fmla="*/ 1 h 3"/>
                  <a:gd name="T4" fmla="*/ 2 w 3"/>
                  <a:gd name="T5" fmla="*/ 3 h 3"/>
                  <a:gd name="T6" fmla="*/ 0 w 3"/>
                  <a:gd name="T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1" y="0"/>
                      <a:pt x="2" y="1"/>
                      <a:pt x="3" y="1"/>
                    </a:cubicBezTo>
                    <a:cubicBezTo>
                      <a:pt x="3" y="1"/>
                      <a:pt x="2" y="2"/>
                      <a:pt x="2" y="3"/>
                    </a:cubicBezTo>
                    <a:cubicBezTo>
                      <a:pt x="1" y="2"/>
                      <a:pt x="1" y="1"/>
                      <a:pt x="0" y="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5" name="Freeform 476"/>
              <p:cNvSpPr/>
              <p:nvPr/>
            </p:nvSpPr>
            <p:spPr bwMode="auto">
              <a:xfrm>
                <a:off x="3350" y="1102"/>
                <a:ext cx="9" cy="8"/>
              </a:xfrm>
              <a:custGeom>
                <a:avLst/>
                <a:gdLst>
                  <a:gd name="T0" fmla="*/ 3 w 5"/>
                  <a:gd name="T1" fmla="*/ 5 h 5"/>
                  <a:gd name="T2" fmla="*/ 2 w 5"/>
                  <a:gd name="T3" fmla="*/ 4 h 5"/>
                  <a:gd name="T4" fmla="*/ 2 w 5"/>
                  <a:gd name="T5" fmla="*/ 4 h 5"/>
                  <a:gd name="T6" fmla="*/ 0 w 5"/>
                  <a:gd name="T7" fmla="*/ 2 h 5"/>
                  <a:gd name="T8" fmla="*/ 0 w 5"/>
                  <a:gd name="T9" fmla="*/ 1 h 5"/>
                  <a:gd name="T10" fmla="*/ 1 w 5"/>
                  <a:gd name="T11" fmla="*/ 1 h 5"/>
                  <a:gd name="T12" fmla="*/ 3 w 5"/>
                  <a:gd name="T13" fmla="*/ 1 h 5"/>
                  <a:gd name="T14" fmla="*/ 4 w 5"/>
                  <a:gd name="T15" fmla="*/ 1 h 5"/>
                  <a:gd name="T16" fmla="*/ 5 w 5"/>
                  <a:gd name="T17" fmla="*/ 1 h 5"/>
                  <a:gd name="T18" fmla="*/ 5 w 5"/>
                  <a:gd name="T19" fmla="*/ 2 h 5"/>
                  <a:gd name="T20" fmla="*/ 4 w 5"/>
                  <a:gd name="T21" fmla="*/ 4 h 5"/>
                  <a:gd name="T22" fmla="*/ 3 w 5"/>
                  <a:gd name="T2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" h="5">
                    <a:moveTo>
                      <a:pt x="3" y="5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3"/>
                      <a:pt x="1" y="3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3" y="1"/>
                    </a:cubicBezTo>
                    <a:cubicBezTo>
                      <a:pt x="3" y="1"/>
                      <a:pt x="3" y="1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4" y="4"/>
                      <a:pt x="4" y="4"/>
                    </a:cubicBezTo>
                    <a:lnTo>
                      <a:pt x="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6" name="Freeform 477"/>
              <p:cNvSpPr/>
              <p:nvPr/>
            </p:nvSpPr>
            <p:spPr bwMode="auto">
              <a:xfrm>
                <a:off x="3834" y="1505"/>
                <a:ext cx="7" cy="7"/>
              </a:xfrm>
              <a:custGeom>
                <a:avLst/>
                <a:gdLst>
                  <a:gd name="T0" fmla="*/ 3 w 4"/>
                  <a:gd name="T1" fmla="*/ 0 h 4"/>
                  <a:gd name="T2" fmla="*/ 4 w 4"/>
                  <a:gd name="T3" fmla="*/ 0 h 4"/>
                  <a:gd name="T4" fmla="*/ 0 w 4"/>
                  <a:gd name="T5" fmla="*/ 4 h 4"/>
                  <a:gd name="T6" fmla="*/ 3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3" y="0"/>
                    </a:moveTo>
                    <a:cubicBezTo>
                      <a:pt x="3" y="0"/>
                      <a:pt x="3" y="0"/>
                      <a:pt x="4" y="0"/>
                    </a:cubicBezTo>
                    <a:cubicBezTo>
                      <a:pt x="3" y="2"/>
                      <a:pt x="1" y="3"/>
                      <a:pt x="0" y="4"/>
                    </a:cubicBezTo>
                    <a:cubicBezTo>
                      <a:pt x="0" y="2"/>
                      <a:pt x="2" y="1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7" name="Freeform 478"/>
              <p:cNvSpPr/>
              <p:nvPr/>
            </p:nvSpPr>
            <p:spPr bwMode="auto">
              <a:xfrm>
                <a:off x="3832" y="1501"/>
                <a:ext cx="11" cy="14"/>
              </a:xfrm>
              <a:custGeom>
                <a:avLst/>
                <a:gdLst>
                  <a:gd name="T0" fmla="*/ 0 w 6"/>
                  <a:gd name="T1" fmla="*/ 8 h 8"/>
                  <a:gd name="T2" fmla="*/ 0 w 6"/>
                  <a:gd name="T3" fmla="*/ 6 h 8"/>
                  <a:gd name="T4" fmla="*/ 2 w 6"/>
                  <a:gd name="T5" fmla="*/ 2 h 8"/>
                  <a:gd name="T6" fmla="*/ 3 w 6"/>
                  <a:gd name="T7" fmla="*/ 1 h 8"/>
                  <a:gd name="T8" fmla="*/ 4 w 6"/>
                  <a:gd name="T9" fmla="*/ 0 h 8"/>
                  <a:gd name="T10" fmla="*/ 6 w 6"/>
                  <a:gd name="T11" fmla="*/ 2 h 8"/>
                  <a:gd name="T12" fmla="*/ 0 w 6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8">
                    <a:moveTo>
                      <a:pt x="0" y="8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0" y="4"/>
                      <a:pt x="1" y="3"/>
                      <a:pt x="2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2"/>
                      <a:pt x="6" y="2"/>
                      <a:pt x="6" y="2"/>
                    </a:cubicBez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8" name="Freeform 479"/>
              <p:cNvSpPr/>
              <p:nvPr/>
            </p:nvSpPr>
            <p:spPr bwMode="auto">
              <a:xfrm>
                <a:off x="3409" y="1158"/>
                <a:ext cx="3" cy="6"/>
              </a:xfrm>
              <a:custGeom>
                <a:avLst/>
                <a:gdLst>
                  <a:gd name="T0" fmla="*/ 0 w 2"/>
                  <a:gd name="T1" fmla="*/ 1 h 3"/>
                  <a:gd name="T2" fmla="*/ 0 w 2"/>
                  <a:gd name="T3" fmla="*/ 0 h 3"/>
                  <a:gd name="T4" fmla="*/ 2 w 2"/>
                  <a:gd name="T5" fmla="*/ 3 h 3"/>
                  <a:gd name="T6" fmla="*/ 0 w 2"/>
                  <a:gd name="T7" fmla="*/ 3 h 3"/>
                  <a:gd name="T8" fmla="*/ 0 w 2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2"/>
                      <a:pt x="2" y="3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0" y="2"/>
                      <a:pt x="0" y="2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9" name="Freeform 480"/>
              <p:cNvSpPr/>
              <p:nvPr/>
            </p:nvSpPr>
            <p:spPr bwMode="auto">
              <a:xfrm>
                <a:off x="3407" y="1155"/>
                <a:ext cx="7" cy="10"/>
              </a:xfrm>
              <a:custGeom>
                <a:avLst/>
                <a:gdLst>
                  <a:gd name="T0" fmla="*/ 1 w 4"/>
                  <a:gd name="T1" fmla="*/ 6 h 6"/>
                  <a:gd name="T2" fmla="*/ 0 w 4"/>
                  <a:gd name="T3" fmla="*/ 5 h 6"/>
                  <a:gd name="T4" fmla="*/ 0 w 4"/>
                  <a:gd name="T5" fmla="*/ 3 h 6"/>
                  <a:gd name="T6" fmla="*/ 0 w 4"/>
                  <a:gd name="T7" fmla="*/ 3 h 6"/>
                  <a:gd name="T8" fmla="*/ 0 w 4"/>
                  <a:gd name="T9" fmla="*/ 3 h 6"/>
                  <a:gd name="T10" fmla="*/ 1 w 4"/>
                  <a:gd name="T11" fmla="*/ 1 h 6"/>
                  <a:gd name="T12" fmla="*/ 1 w 4"/>
                  <a:gd name="T13" fmla="*/ 0 h 6"/>
                  <a:gd name="T14" fmla="*/ 2 w 4"/>
                  <a:gd name="T15" fmla="*/ 1 h 6"/>
                  <a:gd name="T16" fmla="*/ 4 w 4"/>
                  <a:gd name="T17" fmla="*/ 5 h 6"/>
                  <a:gd name="T18" fmla="*/ 4 w 4"/>
                  <a:gd name="T19" fmla="*/ 5 h 6"/>
                  <a:gd name="T20" fmla="*/ 1 w 4"/>
                  <a:gd name="T21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6">
                    <a:moveTo>
                      <a:pt x="1" y="6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4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2"/>
                      <a:pt x="3" y="4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lnTo>
                      <a:pt x="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0" name="Freeform 481"/>
              <p:cNvSpPr/>
              <p:nvPr/>
            </p:nvSpPr>
            <p:spPr bwMode="auto">
              <a:xfrm>
                <a:off x="3326" y="1227"/>
                <a:ext cx="10" cy="7"/>
              </a:xfrm>
              <a:custGeom>
                <a:avLst/>
                <a:gdLst>
                  <a:gd name="T0" fmla="*/ 0 w 6"/>
                  <a:gd name="T1" fmla="*/ 2 h 4"/>
                  <a:gd name="T2" fmla="*/ 4 w 6"/>
                  <a:gd name="T3" fmla="*/ 0 h 4"/>
                  <a:gd name="T4" fmla="*/ 0 w 6"/>
                  <a:gd name="T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0" y="2"/>
                    </a:moveTo>
                    <a:cubicBezTo>
                      <a:pt x="1" y="1"/>
                      <a:pt x="3" y="0"/>
                      <a:pt x="4" y="0"/>
                    </a:cubicBezTo>
                    <a:cubicBezTo>
                      <a:pt x="6" y="3"/>
                      <a:pt x="2" y="4"/>
                      <a:pt x="0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1" name="Freeform 482"/>
              <p:cNvSpPr/>
              <p:nvPr/>
            </p:nvSpPr>
            <p:spPr bwMode="auto">
              <a:xfrm>
                <a:off x="3324" y="1226"/>
                <a:ext cx="12" cy="8"/>
              </a:xfrm>
              <a:custGeom>
                <a:avLst/>
                <a:gdLst>
                  <a:gd name="T0" fmla="*/ 3 w 7"/>
                  <a:gd name="T1" fmla="*/ 5 h 5"/>
                  <a:gd name="T2" fmla="*/ 0 w 7"/>
                  <a:gd name="T3" fmla="*/ 3 h 5"/>
                  <a:gd name="T4" fmla="*/ 0 w 7"/>
                  <a:gd name="T5" fmla="*/ 2 h 5"/>
                  <a:gd name="T6" fmla="*/ 6 w 7"/>
                  <a:gd name="T7" fmla="*/ 0 h 5"/>
                  <a:gd name="T8" fmla="*/ 6 w 7"/>
                  <a:gd name="T9" fmla="*/ 0 h 5"/>
                  <a:gd name="T10" fmla="*/ 6 w 7"/>
                  <a:gd name="T11" fmla="*/ 3 h 5"/>
                  <a:gd name="T12" fmla="*/ 3 w 7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5">
                    <a:moveTo>
                      <a:pt x="3" y="5"/>
                    </a:moveTo>
                    <a:cubicBezTo>
                      <a:pt x="2" y="5"/>
                      <a:pt x="1" y="4"/>
                      <a:pt x="0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2"/>
                      <a:pt x="7" y="3"/>
                      <a:pt x="6" y="3"/>
                    </a:cubicBezTo>
                    <a:cubicBezTo>
                      <a:pt x="6" y="4"/>
                      <a:pt x="5" y="5"/>
                      <a:pt x="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2" name="Freeform 483"/>
              <p:cNvSpPr/>
              <p:nvPr/>
            </p:nvSpPr>
            <p:spPr bwMode="auto">
              <a:xfrm>
                <a:off x="3400" y="1041"/>
                <a:ext cx="5" cy="9"/>
              </a:xfrm>
              <a:custGeom>
                <a:avLst/>
                <a:gdLst>
                  <a:gd name="T0" fmla="*/ 3 w 3"/>
                  <a:gd name="T1" fmla="*/ 2 h 5"/>
                  <a:gd name="T2" fmla="*/ 3 w 3"/>
                  <a:gd name="T3" fmla="*/ 5 h 5"/>
                  <a:gd name="T4" fmla="*/ 2 w 3"/>
                  <a:gd name="T5" fmla="*/ 0 h 5"/>
                  <a:gd name="T6" fmla="*/ 3 w 3"/>
                  <a:gd name="T7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5">
                    <a:moveTo>
                      <a:pt x="3" y="2"/>
                    </a:moveTo>
                    <a:cubicBezTo>
                      <a:pt x="3" y="3"/>
                      <a:pt x="3" y="4"/>
                      <a:pt x="3" y="5"/>
                    </a:cubicBezTo>
                    <a:cubicBezTo>
                      <a:pt x="1" y="4"/>
                      <a:pt x="0" y="2"/>
                      <a:pt x="2" y="0"/>
                    </a:cubicBezTo>
                    <a:cubicBezTo>
                      <a:pt x="2" y="1"/>
                      <a:pt x="3" y="1"/>
                      <a:pt x="3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3" name="Freeform 484"/>
              <p:cNvSpPr/>
              <p:nvPr/>
            </p:nvSpPr>
            <p:spPr bwMode="auto">
              <a:xfrm>
                <a:off x="3400" y="1040"/>
                <a:ext cx="7" cy="13"/>
              </a:xfrm>
              <a:custGeom>
                <a:avLst/>
                <a:gdLst>
                  <a:gd name="T0" fmla="*/ 3 w 4"/>
                  <a:gd name="T1" fmla="*/ 8 h 8"/>
                  <a:gd name="T2" fmla="*/ 2 w 4"/>
                  <a:gd name="T3" fmla="*/ 7 h 8"/>
                  <a:gd name="T4" fmla="*/ 0 w 4"/>
                  <a:gd name="T5" fmla="*/ 3 h 8"/>
                  <a:gd name="T6" fmla="*/ 1 w 4"/>
                  <a:gd name="T7" fmla="*/ 1 h 8"/>
                  <a:gd name="T8" fmla="*/ 2 w 4"/>
                  <a:gd name="T9" fmla="*/ 0 h 8"/>
                  <a:gd name="T10" fmla="*/ 3 w 4"/>
                  <a:gd name="T11" fmla="*/ 1 h 8"/>
                  <a:gd name="T12" fmla="*/ 3 w 4"/>
                  <a:gd name="T13" fmla="*/ 1 h 8"/>
                  <a:gd name="T14" fmla="*/ 4 w 4"/>
                  <a:gd name="T15" fmla="*/ 2 h 8"/>
                  <a:gd name="T16" fmla="*/ 4 w 4"/>
                  <a:gd name="T17" fmla="*/ 3 h 8"/>
                  <a:gd name="T18" fmla="*/ 4 w 4"/>
                  <a:gd name="T19" fmla="*/ 3 h 8"/>
                  <a:gd name="T20" fmla="*/ 4 w 4"/>
                  <a:gd name="T21" fmla="*/ 5 h 8"/>
                  <a:gd name="T22" fmla="*/ 4 w 4"/>
                  <a:gd name="T23" fmla="*/ 6 h 8"/>
                  <a:gd name="T24" fmla="*/ 3 w 4"/>
                  <a:gd name="T2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" h="8">
                    <a:moveTo>
                      <a:pt x="3" y="8"/>
                    </a:moveTo>
                    <a:cubicBezTo>
                      <a:pt x="2" y="7"/>
                      <a:pt x="2" y="7"/>
                      <a:pt x="2" y="7"/>
                    </a:cubicBezTo>
                    <a:cubicBezTo>
                      <a:pt x="1" y="6"/>
                      <a:pt x="0" y="4"/>
                      <a:pt x="0" y="3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4" y="2"/>
                      <a:pt x="4" y="2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5"/>
                      <a:pt x="4" y="5"/>
                    </a:cubicBezTo>
                    <a:cubicBezTo>
                      <a:pt x="4" y="6"/>
                      <a:pt x="4" y="6"/>
                      <a:pt x="4" y="6"/>
                    </a:cubicBezTo>
                    <a:lnTo>
                      <a:pt x="3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4" name="Freeform 485"/>
              <p:cNvSpPr/>
              <p:nvPr/>
            </p:nvSpPr>
            <p:spPr bwMode="auto">
              <a:xfrm>
                <a:off x="3371" y="1115"/>
                <a:ext cx="8" cy="7"/>
              </a:xfrm>
              <a:custGeom>
                <a:avLst/>
                <a:gdLst>
                  <a:gd name="T0" fmla="*/ 2 w 5"/>
                  <a:gd name="T1" fmla="*/ 0 h 4"/>
                  <a:gd name="T2" fmla="*/ 5 w 5"/>
                  <a:gd name="T3" fmla="*/ 1 h 4"/>
                  <a:gd name="T4" fmla="*/ 0 w 5"/>
                  <a:gd name="T5" fmla="*/ 4 h 4"/>
                  <a:gd name="T6" fmla="*/ 2 w 5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2" y="0"/>
                    </a:moveTo>
                    <a:cubicBezTo>
                      <a:pt x="3" y="0"/>
                      <a:pt x="4" y="0"/>
                      <a:pt x="5" y="1"/>
                    </a:cubicBezTo>
                    <a:cubicBezTo>
                      <a:pt x="4" y="2"/>
                      <a:pt x="2" y="3"/>
                      <a:pt x="0" y="4"/>
                    </a:cubicBezTo>
                    <a:cubicBezTo>
                      <a:pt x="1" y="2"/>
                      <a:pt x="1" y="1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5" name="Freeform 486"/>
              <p:cNvSpPr/>
              <p:nvPr/>
            </p:nvSpPr>
            <p:spPr bwMode="auto">
              <a:xfrm>
                <a:off x="3367" y="1114"/>
                <a:ext cx="17" cy="12"/>
              </a:xfrm>
              <a:custGeom>
                <a:avLst/>
                <a:gdLst>
                  <a:gd name="T0" fmla="*/ 0 w 10"/>
                  <a:gd name="T1" fmla="*/ 7 h 7"/>
                  <a:gd name="T2" fmla="*/ 1 w 10"/>
                  <a:gd name="T3" fmla="*/ 4 h 7"/>
                  <a:gd name="T4" fmla="*/ 2 w 10"/>
                  <a:gd name="T5" fmla="*/ 2 h 7"/>
                  <a:gd name="T6" fmla="*/ 3 w 10"/>
                  <a:gd name="T7" fmla="*/ 0 h 7"/>
                  <a:gd name="T8" fmla="*/ 4 w 10"/>
                  <a:gd name="T9" fmla="*/ 0 h 7"/>
                  <a:gd name="T10" fmla="*/ 6 w 10"/>
                  <a:gd name="T11" fmla="*/ 0 h 7"/>
                  <a:gd name="T12" fmla="*/ 7 w 10"/>
                  <a:gd name="T13" fmla="*/ 1 h 7"/>
                  <a:gd name="T14" fmla="*/ 10 w 10"/>
                  <a:gd name="T15" fmla="*/ 1 h 7"/>
                  <a:gd name="T16" fmla="*/ 8 w 10"/>
                  <a:gd name="T17" fmla="*/ 3 h 7"/>
                  <a:gd name="T18" fmla="*/ 3 w 10"/>
                  <a:gd name="T19" fmla="*/ 6 h 7"/>
                  <a:gd name="T20" fmla="*/ 0 w 10"/>
                  <a:gd name="T2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" h="7">
                    <a:moveTo>
                      <a:pt x="0" y="7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5" y="0"/>
                      <a:pt x="6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6" y="4"/>
                      <a:pt x="4" y="5"/>
                      <a:pt x="3" y="6"/>
                    </a:cubicBez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6" name="Freeform 487"/>
              <p:cNvSpPr/>
              <p:nvPr/>
            </p:nvSpPr>
            <p:spPr bwMode="auto">
              <a:xfrm>
                <a:off x="3383" y="1105"/>
                <a:ext cx="5" cy="7"/>
              </a:xfrm>
              <a:custGeom>
                <a:avLst/>
                <a:gdLst>
                  <a:gd name="T0" fmla="*/ 2 w 3"/>
                  <a:gd name="T1" fmla="*/ 0 h 4"/>
                  <a:gd name="T2" fmla="*/ 3 w 3"/>
                  <a:gd name="T3" fmla="*/ 4 h 4"/>
                  <a:gd name="T4" fmla="*/ 0 w 3"/>
                  <a:gd name="T5" fmla="*/ 2 h 4"/>
                  <a:gd name="T6" fmla="*/ 2 w 3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4">
                    <a:moveTo>
                      <a:pt x="2" y="0"/>
                    </a:moveTo>
                    <a:cubicBezTo>
                      <a:pt x="2" y="1"/>
                      <a:pt x="3" y="2"/>
                      <a:pt x="3" y="4"/>
                    </a:cubicBezTo>
                    <a:cubicBezTo>
                      <a:pt x="2" y="3"/>
                      <a:pt x="1" y="3"/>
                      <a:pt x="0" y="2"/>
                    </a:cubicBezTo>
                    <a:cubicBezTo>
                      <a:pt x="1" y="1"/>
                      <a:pt x="1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7" name="Freeform 488"/>
              <p:cNvSpPr/>
              <p:nvPr/>
            </p:nvSpPr>
            <p:spPr bwMode="auto">
              <a:xfrm>
                <a:off x="3379" y="1102"/>
                <a:ext cx="11" cy="12"/>
              </a:xfrm>
              <a:custGeom>
                <a:avLst/>
                <a:gdLst>
                  <a:gd name="T0" fmla="*/ 6 w 6"/>
                  <a:gd name="T1" fmla="*/ 7 h 7"/>
                  <a:gd name="T2" fmla="*/ 5 w 6"/>
                  <a:gd name="T3" fmla="*/ 7 h 7"/>
                  <a:gd name="T4" fmla="*/ 1 w 6"/>
                  <a:gd name="T5" fmla="*/ 5 h 7"/>
                  <a:gd name="T6" fmla="*/ 0 w 6"/>
                  <a:gd name="T7" fmla="*/ 4 h 7"/>
                  <a:gd name="T8" fmla="*/ 1 w 6"/>
                  <a:gd name="T9" fmla="*/ 3 h 7"/>
                  <a:gd name="T10" fmla="*/ 2 w 6"/>
                  <a:gd name="T11" fmla="*/ 3 h 7"/>
                  <a:gd name="T12" fmla="*/ 3 w 6"/>
                  <a:gd name="T13" fmla="*/ 1 h 7"/>
                  <a:gd name="T14" fmla="*/ 5 w 6"/>
                  <a:gd name="T15" fmla="*/ 0 h 7"/>
                  <a:gd name="T16" fmla="*/ 5 w 6"/>
                  <a:gd name="T17" fmla="*/ 3 h 7"/>
                  <a:gd name="T18" fmla="*/ 6 w 6"/>
                  <a:gd name="T19" fmla="*/ 5 h 7"/>
                  <a:gd name="T20" fmla="*/ 6 w 6"/>
                  <a:gd name="T2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" h="7">
                    <a:moveTo>
                      <a:pt x="6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3" y="6"/>
                      <a:pt x="2" y="5"/>
                      <a:pt x="1" y="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2"/>
                      <a:pt x="3" y="1"/>
                      <a:pt x="3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4"/>
                      <a:pt x="6" y="5"/>
                      <a:pt x="6" y="5"/>
                    </a:cubicBezTo>
                    <a:lnTo>
                      <a:pt x="6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8" name="Freeform 489"/>
              <p:cNvSpPr/>
              <p:nvPr/>
            </p:nvSpPr>
            <p:spPr bwMode="auto">
              <a:xfrm>
                <a:off x="3324" y="1095"/>
                <a:ext cx="10" cy="10"/>
              </a:xfrm>
              <a:custGeom>
                <a:avLst/>
                <a:gdLst>
                  <a:gd name="T0" fmla="*/ 0 w 6"/>
                  <a:gd name="T1" fmla="*/ 6 h 6"/>
                  <a:gd name="T2" fmla="*/ 2 w 6"/>
                  <a:gd name="T3" fmla="*/ 0 h 6"/>
                  <a:gd name="T4" fmla="*/ 6 w 6"/>
                  <a:gd name="T5" fmla="*/ 3 h 6"/>
                  <a:gd name="T6" fmla="*/ 0 w 6"/>
                  <a:gd name="T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6">
                    <a:moveTo>
                      <a:pt x="0" y="6"/>
                    </a:moveTo>
                    <a:cubicBezTo>
                      <a:pt x="0" y="4"/>
                      <a:pt x="0" y="0"/>
                      <a:pt x="2" y="0"/>
                    </a:cubicBezTo>
                    <a:cubicBezTo>
                      <a:pt x="6" y="0"/>
                      <a:pt x="2" y="3"/>
                      <a:pt x="6" y="3"/>
                    </a:cubicBezTo>
                    <a:cubicBezTo>
                      <a:pt x="4" y="4"/>
                      <a:pt x="2" y="5"/>
                      <a:pt x="0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9" name="Freeform 490"/>
              <p:cNvSpPr>
                <a:spLocks noEditPoints="1"/>
              </p:cNvSpPr>
              <p:nvPr/>
            </p:nvSpPr>
            <p:spPr bwMode="auto">
              <a:xfrm>
                <a:off x="3322" y="1093"/>
                <a:ext cx="19" cy="14"/>
              </a:xfrm>
              <a:custGeom>
                <a:avLst/>
                <a:gdLst>
                  <a:gd name="T0" fmla="*/ 1 w 11"/>
                  <a:gd name="T1" fmla="*/ 8 h 8"/>
                  <a:gd name="T2" fmla="*/ 0 w 11"/>
                  <a:gd name="T3" fmla="*/ 7 h 8"/>
                  <a:gd name="T4" fmla="*/ 1 w 11"/>
                  <a:gd name="T5" fmla="*/ 1 h 8"/>
                  <a:gd name="T6" fmla="*/ 3 w 11"/>
                  <a:gd name="T7" fmla="*/ 0 h 8"/>
                  <a:gd name="T8" fmla="*/ 6 w 11"/>
                  <a:gd name="T9" fmla="*/ 1 h 8"/>
                  <a:gd name="T10" fmla="*/ 6 w 11"/>
                  <a:gd name="T11" fmla="*/ 2 h 8"/>
                  <a:gd name="T12" fmla="*/ 6 w 11"/>
                  <a:gd name="T13" fmla="*/ 3 h 8"/>
                  <a:gd name="T14" fmla="*/ 7 w 11"/>
                  <a:gd name="T15" fmla="*/ 3 h 8"/>
                  <a:gd name="T16" fmla="*/ 11 w 11"/>
                  <a:gd name="T17" fmla="*/ 4 h 8"/>
                  <a:gd name="T18" fmla="*/ 1 w 11"/>
                  <a:gd name="T19" fmla="*/ 8 h 8"/>
                  <a:gd name="T20" fmla="*/ 3 w 11"/>
                  <a:gd name="T21" fmla="*/ 2 h 8"/>
                  <a:gd name="T22" fmla="*/ 2 w 11"/>
                  <a:gd name="T23" fmla="*/ 5 h 8"/>
                  <a:gd name="T24" fmla="*/ 4 w 11"/>
                  <a:gd name="T25" fmla="*/ 4 h 8"/>
                  <a:gd name="T26" fmla="*/ 4 w 11"/>
                  <a:gd name="T27" fmla="*/ 2 h 8"/>
                  <a:gd name="T28" fmla="*/ 4 w 11"/>
                  <a:gd name="T29" fmla="*/ 2 h 8"/>
                  <a:gd name="T30" fmla="*/ 3 w 11"/>
                  <a:gd name="T31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" h="8">
                    <a:moveTo>
                      <a:pt x="1" y="8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2"/>
                      <a:pt x="1" y="1"/>
                    </a:cubicBezTo>
                    <a:cubicBezTo>
                      <a:pt x="2" y="0"/>
                      <a:pt x="2" y="0"/>
                      <a:pt x="3" y="0"/>
                    </a:cubicBezTo>
                    <a:cubicBezTo>
                      <a:pt x="4" y="0"/>
                      <a:pt x="5" y="0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6" y="2"/>
                      <a:pt x="6" y="3"/>
                      <a:pt x="6" y="3"/>
                    </a:cubicBezTo>
                    <a:cubicBezTo>
                      <a:pt x="6" y="3"/>
                      <a:pt x="6" y="3"/>
                      <a:pt x="7" y="3"/>
                    </a:cubicBezTo>
                    <a:cubicBezTo>
                      <a:pt x="11" y="4"/>
                      <a:pt x="11" y="4"/>
                      <a:pt x="11" y="4"/>
                    </a:cubicBezTo>
                    <a:lnTo>
                      <a:pt x="1" y="8"/>
                    </a:lnTo>
                    <a:close/>
                    <a:moveTo>
                      <a:pt x="3" y="2"/>
                    </a:moveTo>
                    <a:cubicBezTo>
                      <a:pt x="2" y="2"/>
                      <a:pt x="2" y="4"/>
                      <a:pt x="2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3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0" name="Freeform 491"/>
              <p:cNvSpPr/>
              <p:nvPr/>
            </p:nvSpPr>
            <p:spPr bwMode="auto">
              <a:xfrm>
                <a:off x="3245" y="1160"/>
                <a:ext cx="15" cy="17"/>
              </a:xfrm>
              <a:custGeom>
                <a:avLst/>
                <a:gdLst>
                  <a:gd name="T0" fmla="*/ 2 w 9"/>
                  <a:gd name="T1" fmla="*/ 5 h 10"/>
                  <a:gd name="T2" fmla="*/ 0 w 9"/>
                  <a:gd name="T3" fmla="*/ 3 h 10"/>
                  <a:gd name="T4" fmla="*/ 2 w 9"/>
                  <a:gd name="T5" fmla="*/ 3 h 10"/>
                  <a:gd name="T6" fmla="*/ 2 w 9"/>
                  <a:gd name="T7" fmla="*/ 0 h 10"/>
                  <a:gd name="T8" fmla="*/ 9 w 9"/>
                  <a:gd name="T9" fmla="*/ 8 h 10"/>
                  <a:gd name="T10" fmla="*/ 2 w 9"/>
                  <a:gd name="T11" fmla="*/ 6 h 10"/>
                  <a:gd name="T12" fmla="*/ 3 w 9"/>
                  <a:gd name="T13" fmla="*/ 7 h 10"/>
                  <a:gd name="T14" fmla="*/ 2 w 9"/>
                  <a:gd name="T15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0">
                    <a:moveTo>
                      <a:pt x="2" y="5"/>
                    </a:moveTo>
                    <a:cubicBezTo>
                      <a:pt x="1" y="5"/>
                      <a:pt x="1" y="3"/>
                      <a:pt x="0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4" y="2"/>
                      <a:pt x="7" y="5"/>
                      <a:pt x="9" y="8"/>
                    </a:cubicBezTo>
                    <a:cubicBezTo>
                      <a:pt x="6" y="10"/>
                      <a:pt x="4" y="8"/>
                      <a:pt x="2" y="6"/>
                    </a:cubicBezTo>
                    <a:cubicBezTo>
                      <a:pt x="2" y="6"/>
                      <a:pt x="3" y="7"/>
                      <a:pt x="3" y="7"/>
                    </a:cubicBezTo>
                    <a:cubicBezTo>
                      <a:pt x="2" y="7"/>
                      <a:pt x="2" y="6"/>
                      <a:pt x="2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1" name="Freeform 492"/>
              <p:cNvSpPr>
                <a:spLocks noEditPoints="1"/>
              </p:cNvSpPr>
              <p:nvPr/>
            </p:nvSpPr>
            <p:spPr bwMode="auto">
              <a:xfrm>
                <a:off x="3243" y="1157"/>
                <a:ext cx="19" cy="26"/>
              </a:xfrm>
              <a:custGeom>
                <a:avLst/>
                <a:gdLst>
                  <a:gd name="T0" fmla="*/ 5 w 11"/>
                  <a:gd name="T1" fmla="*/ 15 h 15"/>
                  <a:gd name="T2" fmla="*/ 2 w 11"/>
                  <a:gd name="T3" fmla="*/ 9 h 15"/>
                  <a:gd name="T4" fmla="*/ 2 w 11"/>
                  <a:gd name="T5" fmla="*/ 8 h 15"/>
                  <a:gd name="T6" fmla="*/ 1 w 11"/>
                  <a:gd name="T7" fmla="*/ 6 h 15"/>
                  <a:gd name="T8" fmla="*/ 1 w 11"/>
                  <a:gd name="T9" fmla="*/ 5 h 15"/>
                  <a:gd name="T10" fmla="*/ 0 w 11"/>
                  <a:gd name="T11" fmla="*/ 4 h 15"/>
                  <a:gd name="T12" fmla="*/ 1 w 11"/>
                  <a:gd name="T13" fmla="*/ 4 h 15"/>
                  <a:gd name="T14" fmla="*/ 2 w 11"/>
                  <a:gd name="T15" fmla="*/ 2 h 15"/>
                  <a:gd name="T16" fmla="*/ 3 w 11"/>
                  <a:gd name="T17" fmla="*/ 1 h 15"/>
                  <a:gd name="T18" fmla="*/ 3 w 11"/>
                  <a:gd name="T19" fmla="*/ 0 h 15"/>
                  <a:gd name="T20" fmla="*/ 4 w 11"/>
                  <a:gd name="T21" fmla="*/ 1 h 15"/>
                  <a:gd name="T22" fmla="*/ 10 w 11"/>
                  <a:gd name="T23" fmla="*/ 9 h 15"/>
                  <a:gd name="T24" fmla="*/ 11 w 11"/>
                  <a:gd name="T25" fmla="*/ 10 h 15"/>
                  <a:gd name="T26" fmla="*/ 10 w 11"/>
                  <a:gd name="T27" fmla="*/ 10 h 15"/>
                  <a:gd name="T28" fmla="*/ 5 w 11"/>
                  <a:gd name="T29" fmla="*/ 10 h 15"/>
                  <a:gd name="T30" fmla="*/ 5 w 11"/>
                  <a:gd name="T31" fmla="*/ 15 h 15"/>
                  <a:gd name="T32" fmla="*/ 3 w 11"/>
                  <a:gd name="T33" fmla="*/ 6 h 15"/>
                  <a:gd name="T34" fmla="*/ 4 w 11"/>
                  <a:gd name="T35" fmla="*/ 7 h 15"/>
                  <a:gd name="T36" fmla="*/ 5 w 11"/>
                  <a:gd name="T37" fmla="*/ 8 h 15"/>
                  <a:gd name="T38" fmla="*/ 8 w 11"/>
                  <a:gd name="T39" fmla="*/ 9 h 15"/>
                  <a:gd name="T40" fmla="*/ 3 w 11"/>
                  <a:gd name="T41" fmla="*/ 3 h 15"/>
                  <a:gd name="T42" fmla="*/ 3 w 11"/>
                  <a:gd name="T43" fmla="*/ 4 h 15"/>
                  <a:gd name="T44" fmla="*/ 4 w 11"/>
                  <a:gd name="T45" fmla="*/ 4 h 15"/>
                  <a:gd name="T46" fmla="*/ 5 w 11"/>
                  <a:gd name="T47" fmla="*/ 6 h 15"/>
                  <a:gd name="T48" fmla="*/ 3 w 11"/>
                  <a:gd name="T49" fmla="*/ 6 h 15"/>
                  <a:gd name="T50" fmla="*/ 3 w 11"/>
                  <a:gd name="T51" fmla="*/ 6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" h="15">
                    <a:moveTo>
                      <a:pt x="5" y="15"/>
                    </a:moveTo>
                    <a:cubicBezTo>
                      <a:pt x="2" y="9"/>
                      <a:pt x="2" y="9"/>
                      <a:pt x="2" y="9"/>
                    </a:cubicBezTo>
                    <a:cubicBezTo>
                      <a:pt x="2" y="9"/>
                      <a:pt x="2" y="8"/>
                      <a:pt x="2" y="8"/>
                    </a:cubicBezTo>
                    <a:cubicBezTo>
                      <a:pt x="1" y="7"/>
                      <a:pt x="1" y="6"/>
                      <a:pt x="1" y="6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3"/>
                      <a:pt x="2" y="3"/>
                      <a:pt x="2" y="2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6" y="4"/>
                      <a:pt x="8" y="6"/>
                      <a:pt x="10" y="9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8" y="12"/>
                      <a:pt x="6" y="11"/>
                      <a:pt x="5" y="10"/>
                    </a:cubicBezTo>
                    <a:lnTo>
                      <a:pt x="5" y="15"/>
                    </a:lnTo>
                    <a:close/>
                    <a:moveTo>
                      <a:pt x="3" y="6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5" y="8"/>
                      <a:pt x="5" y="8"/>
                    </a:cubicBezTo>
                    <a:cubicBezTo>
                      <a:pt x="6" y="9"/>
                      <a:pt x="7" y="10"/>
                      <a:pt x="8" y="9"/>
                    </a:cubicBezTo>
                    <a:cubicBezTo>
                      <a:pt x="7" y="7"/>
                      <a:pt x="5" y="5"/>
                      <a:pt x="3" y="3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3" y="4"/>
                      <a:pt x="3" y="4"/>
                      <a:pt x="4" y="4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2" name="Freeform 493"/>
              <p:cNvSpPr/>
              <p:nvPr/>
            </p:nvSpPr>
            <p:spPr bwMode="auto">
              <a:xfrm>
                <a:off x="3204" y="1141"/>
                <a:ext cx="6" cy="9"/>
              </a:xfrm>
              <a:custGeom>
                <a:avLst/>
                <a:gdLst>
                  <a:gd name="T0" fmla="*/ 0 w 4"/>
                  <a:gd name="T1" fmla="*/ 1 h 5"/>
                  <a:gd name="T2" fmla="*/ 3 w 4"/>
                  <a:gd name="T3" fmla="*/ 5 h 5"/>
                  <a:gd name="T4" fmla="*/ 0 w 4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0" y="1"/>
                    </a:moveTo>
                    <a:cubicBezTo>
                      <a:pt x="3" y="0"/>
                      <a:pt x="4" y="2"/>
                      <a:pt x="3" y="5"/>
                    </a:cubicBezTo>
                    <a:cubicBezTo>
                      <a:pt x="2" y="4"/>
                      <a:pt x="1" y="2"/>
                      <a:pt x="0" y="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3" name="Freeform 494"/>
              <p:cNvSpPr/>
              <p:nvPr/>
            </p:nvSpPr>
            <p:spPr bwMode="auto">
              <a:xfrm>
                <a:off x="3200" y="1140"/>
                <a:ext cx="12" cy="15"/>
              </a:xfrm>
              <a:custGeom>
                <a:avLst/>
                <a:gdLst>
                  <a:gd name="T0" fmla="*/ 6 w 7"/>
                  <a:gd name="T1" fmla="*/ 9 h 9"/>
                  <a:gd name="T2" fmla="*/ 5 w 7"/>
                  <a:gd name="T3" fmla="*/ 7 h 9"/>
                  <a:gd name="T4" fmla="*/ 1 w 7"/>
                  <a:gd name="T5" fmla="*/ 2 h 9"/>
                  <a:gd name="T6" fmla="*/ 0 w 7"/>
                  <a:gd name="T7" fmla="*/ 1 h 9"/>
                  <a:gd name="T8" fmla="*/ 2 w 7"/>
                  <a:gd name="T9" fmla="*/ 1 h 9"/>
                  <a:gd name="T10" fmla="*/ 6 w 7"/>
                  <a:gd name="T11" fmla="*/ 2 h 9"/>
                  <a:gd name="T12" fmla="*/ 6 w 7"/>
                  <a:gd name="T13" fmla="*/ 6 h 9"/>
                  <a:gd name="T14" fmla="*/ 6 w 7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9">
                    <a:moveTo>
                      <a:pt x="6" y="9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4" y="5"/>
                      <a:pt x="2" y="4"/>
                      <a:pt x="1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0"/>
                      <a:pt x="5" y="1"/>
                      <a:pt x="6" y="2"/>
                    </a:cubicBezTo>
                    <a:cubicBezTo>
                      <a:pt x="7" y="3"/>
                      <a:pt x="7" y="4"/>
                      <a:pt x="6" y="6"/>
                    </a:cubicBezTo>
                    <a:lnTo>
                      <a:pt x="6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4" name="Freeform 495"/>
              <p:cNvSpPr/>
              <p:nvPr/>
            </p:nvSpPr>
            <p:spPr bwMode="auto">
              <a:xfrm>
                <a:off x="3212" y="1002"/>
                <a:ext cx="107" cy="100"/>
              </a:xfrm>
              <a:custGeom>
                <a:avLst/>
                <a:gdLst>
                  <a:gd name="T0" fmla="*/ 0 w 62"/>
                  <a:gd name="T1" fmla="*/ 49 h 58"/>
                  <a:gd name="T2" fmla="*/ 10 w 62"/>
                  <a:gd name="T3" fmla="*/ 46 h 58"/>
                  <a:gd name="T4" fmla="*/ 6 w 62"/>
                  <a:gd name="T5" fmla="*/ 43 h 58"/>
                  <a:gd name="T6" fmla="*/ 8 w 62"/>
                  <a:gd name="T7" fmla="*/ 42 h 58"/>
                  <a:gd name="T8" fmla="*/ 6 w 62"/>
                  <a:gd name="T9" fmla="*/ 40 h 58"/>
                  <a:gd name="T10" fmla="*/ 10 w 62"/>
                  <a:gd name="T11" fmla="*/ 40 h 58"/>
                  <a:gd name="T12" fmla="*/ 8 w 62"/>
                  <a:gd name="T13" fmla="*/ 37 h 58"/>
                  <a:gd name="T14" fmla="*/ 12 w 62"/>
                  <a:gd name="T15" fmla="*/ 36 h 58"/>
                  <a:gd name="T16" fmla="*/ 8 w 62"/>
                  <a:gd name="T17" fmla="*/ 35 h 58"/>
                  <a:gd name="T18" fmla="*/ 9 w 62"/>
                  <a:gd name="T19" fmla="*/ 32 h 58"/>
                  <a:gd name="T20" fmla="*/ 8 w 62"/>
                  <a:gd name="T21" fmla="*/ 29 h 58"/>
                  <a:gd name="T22" fmla="*/ 28 w 62"/>
                  <a:gd name="T23" fmla="*/ 14 h 58"/>
                  <a:gd name="T24" fmla="*/ 27 w 62"/>
                  <a:gd name="T25" fmla="*/ 16 h 58"/>
                  <a:gd name="T26" fmla="*/ 29 w 62"/>
                  <a:gd name="T27" fmla="*/ 11 h 58"/>
                  <a:gd name="T28" fmla="*/ 39 w 62"/>
                  <a:gd name="T29" fmla="*/ 12 h 58"/>
                  <a:gd name="T30" fmla="*/ 47 w 62"/>
                  <a:gd name="T31" fmla="*/ 6 h 58"/>
                  <a:gd name="T32" fmla="*/ 56 w 62"/>
                  <a:gd name="T33" fmla="*/ 0 h 58"/>
                  <a:gd name="T34" fmla="*/ 60 w 62"/>
                  <a:gd name="T35" fmla="*/ 8 h 58"/>
                  <a:gd name="T36" fmla="*/ 61 w 62"/>
                  <a:gd name="T37" fmla="*/ 8 h 58"/>
                  <a:gd name="T38" fmla="*/ 52 w 62"/>
                  <a:gd name="T39" fmla="*/ 16 h 58"/>
                  <a:gd name="T40" fmla="*/ 39 w 62"/>
                  <a:gd name="T41" fmla="*/ 20 h 58"/>
                  <a:gd name="T42" fmla="*/ 30 w 62"/>
                  <a:gd name="T43" fmla="*/ 30 h 58"/>
                  <a:gd name="T44" fmla="*/ 27 w 62"/>
                  <a:gd name="T45" fmla="*/ 30 h 58"/>
                  <a:gd name="T46" fmla="*/ 28 w 62"/>
                  <a:gd name="T47" fmla="*/ 33 h 58"/>
                  <a:gd name="T48" fmla="*/ 23 w 62"/>
                  <a:gd name="T49" fmla="*/ 35 h 58"/>
                  <a:gd name="T50" fmla="*/ 25 w 62"/>
                  <a:gd name="T51" fmla="*/ 38 h 58"/>
                  <a:gd name="T52" fmla="*/ 21 w 62"/>
                  <a:gd name="T53" fmla="*/ 37 h 58"/>
                  <a:gd name="T54" fmla="*/ 21 w 62"/>
                  <a:gd name="T55" fmla="*/ 40 h 58"/>
                  <a:gd name="T56" fmla="*/ 18 w 62"/>
                  <a:gd name="T57" fmla="*/ 38 h 58"/>
                  <a:gd name="T58" fmla="*/ 18 w 62"/>
                  <a:gd name="T59" fmla="*/ 46 h 58"/>
                  <a:gd name="T60" fmla="*/ 16 w 62"/>
                  <a:gd name="T61" fmla="*/ 43 h 58"/>
                  <a:gd name="T62" fmla="*/ 17 w 62"/>
                  <a:gd name="T63" fmla="*/ 50 h 58"/>
                  <a:gd name="T64" fmla="*/ 13 w 62"/>
                  <a:gd name="T65" fmla="*/ 48 h 58"/>
                  <a:gd name="T66" fmla="*/ 15 w 62"/>
                  <a:gd name="T67" fmla="*/ 52 h 58"/>
                  <a:gd name="T68" fmla="*/ 13 w 62"/>
                  <a:gd name="T69" fmla="*/ 51 h 58"/>
                  <a:gd name="T70" fmla="*/ 12 w 62"/>
                  <a:gd name="T71" fmla="*/ 57 h 58"/>
                  <a:gd name="T72" fmla="*/ 2 w 62"/>
                  <a:gd name="T73" fmla="*/ 55 h 58"/>
                  <a:gd name="T74" fmla="*/ 6 w 62"/>
                  <a:gd name="T75" fmla="*/ 50 h 58"/>
                  <a:gd name="T76" fmla="*/ 0 w 62"/>
                  <a:gd name="T77" fmla="*/ 49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2" h="58">
                    <a:moveTo>
                      <a:pt x="0" y="49"/>
                    </a:moveTo>
                    <a:cubicBezTo>
                      <a:pt x="5" y="45"/>
                      <a:pt x="5" y="43"/>
                      <a:pt x="10" y="46"/>
                    </a:cubicBezTo>
                    <a:cubicBezTo>
                      <a:pt x="9" y="45"/>
                      <a:pt x="7" y="44"/>
                      <a:pt x="6" y="43"/>
                    </a:cubicBezTo>
                    <a:cubicBezTo>
                      <a:pt x="7" y="43"/>
                      <a:pt x="7" y="42"/>
                      <a:pt x="8" y="42"/>
                    </a:cubicBezTo>
                    <a:cubicBezTo>
                      <a:pt x="8" y="42"/>
                      <a:pt x="7" y="41"/>
                      <a:pt x="6" y="40"/>
                    </a:cubicBezTo>
                    <a:cubicBezTo>
                      <a:pt x="8" y="40"/>
                      <a:pt x="9" y="40"/>
                      <a:pt x="10" y="40"/>
                    </a:cubicBezTo>
                    <a:cubicBezTo>
                      <a:pt x="9" y="39"/>
                      <a:pt x="8" y="38"/>
                      <a:pt x="8" y="37"/>
                    </a:cubicBezTo>
                    <a:cubicBezTo>
                      <a:pt x="9" y="37"/>
                      <a:pt x="11" y="36"/>
                      <a:pt x="12" y="36"/>
                    </a:cubicBezTo>
                    <a:cubicBezTo>
                      <a:pt x="11" y="36"/>
                      <a:pt x="10" y="36"/>
                      <a:pt x="8" y="35"/>
                    </a:cubicBezTo>
                    <a:cubicBezTo>
                      <a:pt x="9" y="34"/>
                      <a:pt x="9" y="33"/>
                      <a:pt x="9" y="32"/>
                    </a:cubicBezTo>
                    <a:cubicBezTo>
                      <a:pt x="7" y="33"/>
                      <a:pt x="7" y="31"/>
                      <a:pt x="8" y="29"/>
                    </a:cubicBezTo>
                    <a:cubicBezTo>
                      <a:pt x="12" y="35"/>
                      <a:pt x="22" y="13"/>
                      <a:pt x="28" y="14"/>
                    </a:cubicBezTo>
                    <a:cubicBezTo>
                      <a:pt x="27" y="15"/>
                      <a:pt x="27" y="15"/>
                      <a:pt x="27" y="16"/>
                    </a:cubicBezTo>
                    <a:cubicBezTo>
                      <a:pt x="30" y="16"/>
                      <a:pt x="29" y="14"/>
                      <a:pt x="29" y="11"/>
                    </a:cubicBezTo>
                    <a:cubicBezTo>
                      <a:pt x="33" y="13"/>
                      <a:pt x="34" y="13"/>
                      <a:pt x="39" y="12"/>
                    </a:cubicBezTo>
                    <a:cubicBezTo>
                      <a:pt x="42" y="11"/>
                      <a:pt x="44" y="9"/>
                      <a:pt x="47" y="6"/>
                    </a:cubicBezTo>
                    <a:cubicBezTo>
                      <a:pt x="49" y="4"/>
                      <a:pt x="53" y="0"/>
                      <a:pt x="56" y="0"/>
                    </a:cubicBezTo>
                    <a:cubicBezTo>
                      <a:pt x="59" y="1"/>
                      <a:pt x="62" y="4"/>
                      <a:pt x="60" y="8"/>
                    </a:cubicBezTo>
                    <a:cubicBezTo>
                      <a:pt x="60" y="8"/>
                      <a:pt x="60" y="8"/>
                      <a:pt x="61" y="8"/>
                    </a:cubicBezTo>
                    <a:cubicBezTo>
                      <a:pt x="58" y="13"/>
                      <a:pt x="57" y="14"/>
                      <a:pt x="52" y="16"/>
                    </a:cubicBezTo>
                    <a:cubicBezTo>
                      <a:pt x="50" y="17"/>
                      <a:pt x="40" y="24"/>
                      <a:pt x="39" y="20"/>
                    </a:cubicBezTo>
                    <a:cubicBezTo>
                      <a:pt x="38" y="22"/>
                      <a:pt x="33" y="30"/>
                      <a:pt x="30" y="30"/>
                    </a:cubicBezTo>
                    <a:cubicBezTo>
                      <a:pt x="30" y="30"/>
                      <a:pt x="27" y="30"/>
                      <a:pt x="27" y="30"/>
                    </a:cubicBezTo>
                    <a:cubicBezTo>
                      <a:pt x="26" y="32"/>
                      <a:pt x="28" y="32"/>
                      <a:pt x="28" y="33"/>
                    </a:cubicBezTo>
                    <a:cubicBezTo>
                      <a:pt x="27" y="36"/>
                      <a:pt x="26" y="37"/>
                      <a:pt x="23" y="35"/>
                    </a:cubicBezTo>
                    <a:cubicBezTo>
                      <a:pt x="24" y="36"/>
                      <a:pt x="24" y="37"/>
                      <a:pt x="25" y="38"/>
                    </a:cubicBezTo>
                    <a:cubicBezTo>
                      <a:pt x="24" y="38"/>
                      <a:pt x="22" y="37"/>
                      <a:pt x="21" y="37"/>
                    </a:cubicBezTo>
                    <a:cubicBezTo>
                      <a:pt x="22" y="38"/>
                      <a:pt x="22" y="39"/>
                      <a:pt x="21" y="40"/>
                    </a:cubicBezTo>
                    <a:cubicBezTo>
                      <a:pt x="20" y="40"/>
                      <a:pt x="19" y="39"/>
                      <a:pt x="18" y="38"/>
                    </a:cubicBezTo>
                    <a:cubicBezTo>
                      <a:pt x="20" y="42"/>
                      <a:pt x="21" y="43"/>
                      <a:pt x="18" y="46"/>
                    </a:cubicBezTo>
                    <a:cubicBezTo>
                      <a:pt x="17" y="45"/>
                      <a:pt x="16" y="44"/>
                      <a:pt x="16" y="43"/>
                    </a:cubicBezTo>
                    <a:cubicBezTo>
                      <a:pt x="13" y="46"/>
                      <a:pt x="18" y="46"/>
                      <a:pt x="17" y="50"/>
                    </a:cubicBezTo>
                    <a:cubicBezTo>
                      <a:pt x="15" y="49"/>
                      <a:pt x="14" y="49"/>
                      <a:pt x="13" y="48"/>
                    </a:cubicBezTo>
                    <a:cubicBezTo>
                      <a:pt x="14" y="49"/>
                      <a:pt x="14" y="50"/>
                      <a:pt x="15" y="52"/>
                    </a:cubicBezTo>
                    <a:cubicBezTo>
                      <a:pt x="15" y="51"/>
                      <a:pt x="14" y="51"/>
                      <a:pt x="13" y="51"/>
                    </a:cubicBezTo>
                    <a:cubicBezTo>
                      <a:pt x="13" y="52"/>
                      <a:pt x="15" y="58"/>
                      <a:pt x="12" y="57"/>
                    </a:cubicBezTo>
                    <a:cubicBezTo>
                      <a:pt x="8" y="55"/>
                      <a:pt x="7" y="54"/>
                      <a:pt x="2" y="55"/>
                    </a:cubicBezTo>
                    <a:cubicBezTo>
                      <a:pt x="4" y="54"/>
                      <a:pt x="5" y="52"/>
                      <a:pt x="6" y="50"/>
                    </a:cubicBezTo>
                    <a:cubicBezTo>
                      <a:pt x="4" y="51"/>
                      <a:pt x="1" y="53"/>
                      <a:pt x="0" y="4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5" name="Freeform 496"/>
              <p:cNvSpPr>
                <a:spLocks noEditPoints="1"/>
              </p:cNvSpPr>
              <p:nvPr/>
            </p:nvSpPr>
            <p:spPr bwMode="auto">
              <a:xfrm>
                <a:off x="3210" y="1000"/>
                <a:ext cx="109" cy="102"/>
              </a:xfrm>
              <a:custGeom>
                <a:avLst/>
                <a:gdLst>
                  <a:gd name="T0" fmla="*/ 12 w 63"/>
                  <a:gd name="T1" fmla="*/ 58 h 59"/>
                  <a:gd name="T2" fmla="*/ 4 w 63"/>
                  <a:gd name="T3" fmla="*/ 53 h 59"/>
                  <a:gd name="T4" fmla="*/ 0 w 63"/>
                  <a:gd name="T5" fmla="*/ 50 h 59"/>
                  <a:gd name="T6" fmla="*/ 7 w 63"/>
                  <a:gd name="T7" fmla="*/ 45 h 59"/>
                  <a:gd name="T8" fmla="*/ 7 w 63"/>
                  <a:gd name="T9" fmla="*/ 43 h 59"/>
                  <a:gd name="T10" fmla="*/ 8 w 63"/>
                  <a:gd name="T11" fmla="*/ 40 h 59"/>
                  <a:gd name="T12" fmla="*/ 9 w 63"/>
                  <a:gd name="T13" fmla="*/ 40 h 59"/>
                  <a:gd name="T14" fmla="*/ 8 w 63"/>
                  <a:gd name="T15" fmla="*/ 37 h 59"/>
                  <a:gd name="T16" fmla="*/ 9 w 63"/>
                  <a:gd name="T17" fmla="*/ 35 h 59"/>
                  <a:gd name="T18" fmla="*/ 8 w 63"/>
                  <a:gd name="T19" fmla="*/ 29 h 59"/>
                  <a:gd name="T20" fmla="*/ 11 w 63"/>
                  <a:gd name="T21" fmla="*/ 30 h 59"/>
                  <a:gd name="T22" fmla="*/ 29 w 63"/>
                  <a:gd name="T23" fmla="*/ 14 h 59"/>
                  <a:gd name="T24" fmla="*/ 29 w 63"/>
                  <a:gd name="T25" fmla="*/ 10 h 59"/>
                  <a:gd name="T26" fmla="*/ 47 w 63"/>
                  <a:gd name="T27" fmla="*/ 7 h 59"/>
                  <a:gd name="T28" fmla="*/ 57 w 63"/>
                  <a:gd name="T29" fmla="*/ 0 h 59"/>
                  <a:gd name="T30" fmla="*/ 63 w 63"/>
                  <a:gd name="T31" fmla="*/ 8 h 59"/>
                  <a:gd name="T32" fmla="*/ 53 w 63"/>
                  <a:gd name="T33" fmla="*/ 18 h 59"/>
                  <a:gd name="T34" fmla="*/ 40 w 63"/>
                  <a:gd name="T35" fmla="*/ 23 h 59"/>
                  <a:gd name="T36" fmla="*/ 30 w 63"/>
                  <a:gd name="T37" fmla="*/ 32 h 59"/>
                  <a:gd name="T38" fmla="*/ 30 w 63"/>
                  <a:gd name="T39" fmla="*/ 34 h 59"/>
                  <a:gd name="T40" fmla="*/ 29 w 63"/>
                  <a:gd name="T41" fmla="*/ 43 h 59"/>
                  <a:gd name="T42" fmla="*/ 24 w 63"/>
                  <a:gd name="T43" fmla="*/ 40 h 59"/>
                  <a:gd name="T44" fmla="*/ 20 w 63"/>
                  <a:gd name="T45" fmla="*/ 48 h 59"/>
                  <a:gd name="T46" fmla="*/ 19 w 63"/>
                  <a:gd name="T47" fmla="*/ 51 h 59"/>
                  <a:gd name="T48" fmla="*/ 19 w 63"/>
                  <a:gd name="T49" fmla="*/ 51 h 59"/>
                  <a:gd name="T50" fmla="*/ 21 w 63"/>
                  <a:gd name="T51" fmla="*/ 56 h 59"/>
                  <a:gd name="T52" fmla="*/ 15 w 63"/>
                  <a:gd name="T53" fmla="*/ 58 h 59"/>
                  <a:gd name="T54" fmla="*/ 13 w 63"/>
                  <a:gd name="T55" fmla="*/ 56 h 59"/>
                  <a:gd name="T56" fmla="*/ 14 w 63"/>
                  <a:gd name="T57" fmla="*/ 57 h 59"/>
                  <a:gd name="T58" fmla="*/ 11 w 63"/>
                  <a:gd name="T59" fmla="*/ 50 h 59"/>
                  <a:gd name="T60" fmla="*/ 11 w 63"/>
                  <a:gd name="T61" fmla="*/ 48 h 59"/>
                  <a:gd name="T62" fmla="*/ 3 w 63"/>
                  <a:gd name="T63" fmla="*/ 51 h 59"/>
                  <a:gd name="T64" fmla="*/ 7 w 63"/>
                  <a:gd name="T65" fmla="*/ 50 h 59"/>
                  <a:gd name="T66" fmla="*/ 7 w 63"/>
                  <a:gd name="T67" fmla="*/ 55 h 59"/>
                  <a:gd name="T68" fmla="*/ 17 w 63"/>
                  <a:gd name="T69" fmla="*/ 49 h 59"/>
                  <a:gd name="T70" fmla="*/ 17 w 63"/>
                  <a:gd name="T71" fmla="*/ 42 h 59"/>
                  <a:gd name="T72" fmla="*/ 19 w 63"/>
                  <a:gd name="T73" fmla="*/ 41 h 59"/>
                  <a:gd name="T74" fmla="*/ 10 w 63"/>
                  <a:gd name="T75" fmla="*/ 39 h 59"/>
                  <a:gd name="T76" fmla="*/ 13 w 63"/>
                  <a:gd name="T77" fmla="*/ 42 h 59"/>
                  <a:gd name="T78" fmla="*/ 10 w 63"/>
                  <a:gd name="T79" fmla="*/ 42 h 59"/>
                  <a:gd name="T80" fmla="*/ 9 w 63"/>
                  <a:gd name="T81" fmla="*/ 44 h 59"/>
                  <a:gd name="T82" fmla="*/ 15 w 63"/>
                  <a:gd name="T83" fmla="*/ 31 h 59"/>
                  <a:gd name="T84" fmla="*/ 22 w 63"/>
                  <a:gd name="T85" fmla="*/ 40 h 59"/>
                  <a:gd name="T86" fmla="*/ 19 w 63"/>
                  <a:gd name="T87" fmla="*/ 34 h 59"/>
                  <a:gd name="T88" fmla="*/ 23 w 63"/>
                  <a:gd name="T89" fmla="*/ 37 h 59"/>
                  <a:gd name="T90" fmla="*/ 28 w 63"/>
                  <a:gd name="T91" fmla="*/ 34 h 59"/>
                  <a:gd name="T92" fmla="*/ 27 w 63"/>
                  <a:gd name="T93" fmla="*/ 31 h 59"/>
                  <a:gd name="T94" fmla="*/ 38 w 63"/>
                  <a:gd name="T95" fmla="*/ 23 h 59"/>
                  <a:gd name="T96" fmla="*/ 41 w 63"/>
                  <a:gd name="T97" fmla="*/ 21 h 59"/>
                  <a:gd name="T98" fmla="*/ 52 w 63"/>
                  <a:gd name="T99" fmla="*/ 16 h 59"/>
                  <a:gd name="T100" fmla="*/ 59 w 63"/>
                  <a:gd name="T101" fmla="*/ 10 h 59"/>
                  <a:gd name="T102" fmla="*/ 57 w 63"/>
                  <a:gd name="T103" fmla="*/ 2 h 59"/>
                  <a:gd name="T104" fmla="*/ 49 w 63"/>
                  <a:gd name="T105" fmla="*/ 8 h 59"/>
                  <a:gd name="T106" fmla="*/ 28 w 63"/>
                  <a:gd name="T107" fmla="*/ 18 h 59"/>
                  <a:gd name="T108" fmla="*/ 20 w 63"/>
                  <a:gd name="T109" fmla="*/ 24 h 59"/>
                  <a:gd name="T110" fmla="*/ 9 w 63"/>
                  <a:gd name="T111" fmla="*/ 32 h 59"/>
                  <a:gd name="T112" fmla="*/ 11 w 63"/>
                  <a:gd name="T113" fmla="*/ 34 h 59"/>
                  <a:gd name="T114" fmla="*/ 18 w 63"/>
                  <a:gd name="T115" fmla="*/ 3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3" h="59">
                    <a:moveTo>
                      <a:pt x="14" y="59"/>
                    </a:moveTo>
                    <a:cubicBezTo>
                      <a:pt x="13" y="59"/>
                      <a:pt x="13" y="59"/>
                      <a:pt x="13" y="59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8" y="57"/>
                      <a:pt x="7" y="56"/>
                      <a:pt x="4" y="57"/>
                    </a:cubicBezTo>
                    <a:cubicBezTo>
                      <a:pt x="1" y="58"/>
                      <a:pt x="1" y="58"/>
                      <a:pt x="1" y="58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4" y="53"/>
                      <a:pt x="4" y="53"/>
                      <a:pt x="3" y="53"/>
                    </a:cubicBezTo>
                    <a:cubicBezTo>
                      <a:pt x="2" y="53"/>
                      <a:pt x="1" y="53"/>
                      <a:pt x="1" y="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1" y="49"/>
                      <a:pt x="1" y="49"/>
                      <a:pt x="1" y="49"/>
                    </a:cubicBezTo>
                    <a:cubicBezTo>
                      <a:pt x="2" y="49"/>
                      <a:pt x="2" y="48"/>
                      <a:pt x="3" y="48"/>
                    </a:cubicBezTo>
                    <a:cubicBezTo>
                      <a:pt x="4" y="46"/>
                      <a:pt x="5" y="45"/>
                      <a:pt x="7" y="45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2"/>
                      <a:pt x="7" y="42"/>
                      <a:pt x="7" y="42"/>
                    </a:cubicBezTo>
                    <a:cubicBezTo>
                      <a:pt x="3" y="40"/>
                      <a:pt x="3" y="40"/>
                      <a:pt x="3" y="40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8" y="40"/>
                      <a:pt x="8" y="40"/>
                      <a:pt x="9" y="40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8" y="39"/>
                      <a:pt x="8" y="39"/>
                      <a:pt x="8" y="38"/>
                    </a:cubicBezTo>
                    <a:cubicBezTo>
                      <a:pt x="7" y="37"/>
                      <a:pt x="7" y="37"/>
                      <a:pt x="7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8" y="34"/>
                      <a:pt x="8" y="33"/>
                      <a:pt x="8" y="33"/>
                    </a:cubicBezTo>
                    <a:cubicBezTo>
                      <a:pt x="7" y="32"/>
                      <a:pt x="7" y="31"/>
                      <a:pt x="8" y="29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0" y="30"/>
                      <a:pt x="11" y="30"/>
                      <a:pt x="11" y="30"/>
                    </a:cubicBezTo>
                    <a:cubicBezTo>
                      <a:pt x="13" y="30"/>
                      <a:pt x="16" y="26"/>
                      <a:pt x="19" y="23"/>
                    </a:cubicBezTo>
                    <a:cubicBezTo>
                      <a:pt x="23" y="18"/>
                      <a:pt x="26" y="13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4"/>
                      <a:pt x="29" y="14"/>
                      <a:pt x="29" y="13"/>
                    </a:cubicBezTo>
                    <a:cubicBezTo>
                      <a:pt x="29" y="13"/>
                      <a:pt x="29" y="12"/>
                      <a:pt x="29" y="12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5" y="13"/>
                      <a:pt x="36" y="13"/>
                      <a:pt x="39" y="12"/>
                    </a:cubicBezTo>
                    <a:cubicBezTo>
                      <a:pt x="43" y="11"/>
                      <a:pt x="44" y="9"/>
                      <a:pt x="47" y="7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8" y="6"/>
                      <a:pt x="49" y="5"/>
                      <a:pt x="49" y="5"/>
                    </a:cubicBezTo>
                    <a:cubicBezTo>
                      <a:pt x="51" y="2"/>
                      <a:pt x="54" y="0"/>
                      <a:pt x="57" y="0"/>
                    </a:cubicBezTo>
                    <a:cubicBezTo>
                      <a:pt x="59" y="0"/>
                      <a:pt x="61" y="2"/>
                      <a:pt x="62" y="4"/>
                    </a:cubicBezTo>
                    <a:cubicBezTo>
                      <a:pt x="63" y="5"/>
                      <a:pt x="63" y="6"/>
                      <a:pt x="62" y="8"/>
                    </a:cubicBezTo>
                    <a:cubicBezTo>
                      <a:pt x="63" y="8"/>
                      <a:pt x="63" y="8"/>
                      <a:pt x="63" y="8"/>
                    </a:cubicBezTo>
                    <a:cubicBezTo>
                      <a:pt x="63" y="9"/>
                      <a:pt x="63" y="9"/>
                      <a:pt x="63" y="9"/>
                    </a:cubicBezTo>
                    <a:cubicBezTo>
                      <a:pt x="60" y="15"/>
                      <a:pt x="59" y="15"/>
                      <a:pt x="54" y="18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8"/>
                      <a:pt x="52" y="19"/>
                      <a:pt x="51" y="19"/>
                    </a:cubicBezTo>
                    <a:cubicBezTo>
                      <a:pt x="49" y="21"/>
                      <a:pt x="45" y="23"/>
                      <a:pt x="42" y="23"/>
                    </a:cubicBezTo>
                    <a:cubicBezTo>
                      <a:pt x="41" y="23"/>
                      <a:pt x="41" y="23"/>
                      <a:pt x="40" y="23"/>
                    </a:cubicBezTo>
                    <a:cubicBezTo>
                      <a:pt x="40" y="23"/>
                      <a:pt x="40" y="24"/>
                      <a:pt x="39" y="24"/>
                    </a:cubicBezTo>
                    <a:cubicBezTo>
                      <a:pt x="36" y="29"/>
                      <a:pt x="33" y="32"/>
                      <a:pt x="31" y="32"/>
                    </a:cubicBezTo>
                    <a:cubicBezTo>
                      <a:pt x="31" y="32"/>
                      <a:pt x="31" y="32"/>
                      <a:pt x="30" y="32"/>
                    </a:cubicBezTo>
                    <a:cubicBezTo>
                      <a:pt x="30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30" y="33"/>
                      <a:pt x="30" y="34"/>
                    </a:cubicBezTo>
                    <a:cubicBezTo>
                      <a:pt x="29" y="38"/>
                      <a:pt x="27" y="38"/>
                      <a:pt x="26" y="38"/>
                    </a:cubicBezTo>
                    <a:cubicBezTo>
                      <a:pt x="26" y="38"/>
                      <a:pt x="26" y="39"/>
                      <a:pt x="27" y="39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0"/>
                      <a:pt x="24" y="40"/>
                      <a:pt x="24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1"/>
                      <a:pt x="23" y="42"/>
                      <a:pt x="22" y="42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4"/>
                      <a:pt x="22" y="45"/>
                      <a:pt x="20" y="48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9" y="49"/>
                      <a:pt x="19" y="50"/>
                      <a:pt x="19" y="51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8" y="52"/>
                      <a:pt x="18" y="52"/>
                      <a:pt x="18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16" y="53"/>
                      <a:pt x="16" y="53"/>
                      <a:pt x="16" y="53"/>
                    </a:cubicBezTo>
                    <a:cubicBezTo>
                      <a:pt x="16" y="53"/>
                      <a:pt x="16" y="53"/>
                      <a:pt x="15" y="53"/>
                    </a:cubicBezTo>
                    <a:cubicBezTo>
                      <a:pt x="16" y="55"/>
                      <a:pt x="16" y="57"/>
                      <a:pt x="15" y="58"/>
                    </a:cubicBezTo>
                    <a:cubicBezTo>
                      <a:pt x="15" y="58"/>
                      <a:pt x="14" y="59"/>
                      <a:pt x="14" y="59"/>
                    </a:cubicBezTo>
                    <a:close/>
                    <a:moveTo>
                      <a:pt x="7" y="55"/>
                    </a:moveTo>
                    <a:cubicBezTo>
                      <a:pt x="9" y="55"/>
                      <a:pt x="10" y="55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4" y="58"/>
                      <a:pt x="14" y="58"/>
                      <a:pt x="14" y="58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4" y="56"/>
                      <a:pt x="13" y="53"/>
                      <a:pt x="13" y="52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7" y="46"/>
                      <a:pt x="7" y="46"/>
                      <a:pt x="4" y="49"/>
                    </a:cubicBezTo>
                    <a:cubicBezTo>
                      <a:pt x="4" y="49"/>
                      <a:pt x="3" y="50"/>
                      <a:pt x="3" y="51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4" y="51"/>
                      <a:pt x="5" y="51"/>
                      <a:pt x="5" y="51"/>
                    </a:cubicBezTo>
                    <a:cubicBezTo>
                      <a:pt x="6" y="51"/>
                      <a:pt x="6" y="51"/>
                      <a:pt x="7" y="50"/>
                    </a:cubicBezTo>
                    <a:cubicBezTo>
                      <a:pt x="10" y="50"/>
                      <a:pt x="10" y="50"/>
                      <a:pt x="10" y="50"/>
                    </a:cubicBezTo>
                    <a:cubicBezTo>
                      <a:pt x="6" y="55"/>
                      <a:pt x="6" y="55"/>
                      <a:pt x="6" y="55"/>
                    </a:cubicBezTo>
                    <a:cubicBezTo>
                      <a:pt x="6" y="55"/>
                      <a:pt x="6" y="55"/>
                      <a:pt x="7" y="55"/>
                    </a:cubicBezTo>
                    <a:close/>
                    <a:moveTo>
                      <a:pt x="16" y="49"/>
                    </a:moveTo>
                    <a:cubicBezTo>
                      <a:pt x="16" y="49"/>
                      <a:pt x="16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6" y="49"/>
                      <a:pt x="16" y="48"/>
                    </a:cubicBezTo>
                    <a:cubicBezTo>
                      <a:pt x="15" y="47"/>
                      <a:pt x="14" y="46"/>
                      <a:pt x="16" y="43"/>
                    </a:cubicBezTo>
                    <a:cubicBezTo>
                      <a:pt x="17" y="42"/>
                      <a:pt x="17" y="42"/>
                      <a:pt x="17" y="42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8" y="44"/>
                      <a:pt x="18" y="45"/>
                      <a:pt x="19" y="46"/>
                    </a:cubicBezTo>
                    <a:cubicBezTo>
                      <a:pt x="20" y="44"/>
                      <a:pt x="20" y="43"/>
                      <a:pt x="19" y="41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3" y="38"/>
                      <a:pt x="13" y="38"/>
                      <a:pt x="13" y="38"/>
                    </a:cubicBezTo>
                    <a:cubicBezTo>
                      <a:pt x="12" y="38"/>
                      <a:pt x="11" y="38"/>
                      <a:pt x="10" y="39"/>
                    </a:cubicBezTo>
                    <a:cubicBezTo>
                      <a:pt x="10" y="39"/>
                      <a:pt x="10" y="39"/>
                      <a:pt x="11" y="39"/>
                    </a:cubicBezTo>
                    <a:cubicBezTo>
                      <a:pt x="11" y="39"/>
                      <a:pt x="11" y="40"/>
                      <a:pt x="11" y="40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9" y="44"/>
                      <a:pt x="9" y="44"/>
                      <a:pt x="9" y="44"/>
                    </a:cubicBezTo>
                    <a:lnTo>
                      <a:pt x="16" y="49"/>
                    </a:lnTo>
                    <a:close/>
                    <a:moveTo>
                      <a:pt x="15" y="31"/>
                    </a:moveTo>
                    <a:cubicBezTo>
                      <a:pt x="20" y="38"/>
                      <a:pt x="20" y="38"/>
                      <a:pt x="20" y="38"/>
                    </a:cubicBezTo>
                    <a:cubicBezTo>
                      <a:pt x="21" y="39"/>
                      <a:pt x="21" y="39"/>
                      <a:pt x="21" y="40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39"/>
                      <a:pt x="22" y="39"/>
                      <a:pt x="22" y="38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7"/>
                      <a:pt x="24" y="37"/>
                    </a:cubicBezTo>
                    <a:cubicBezTo>
                      <a:pt x="24" y="37"/>
                      <a:pt x="23" y="37"/>
                      <a:pt x="23" y="37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6" y="36"/>
                      <a:pt x="27" y="36"/>
                      <a:pt x="28" y="34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28" y="34"/>
                      <a:pt x="27" y="33"/>
                      <a:pt x="27" y="33"/>
                    </a:cubicBezTo>
                    <a:cubicBezTo>
                      <a:pt x="27" y="32"/>
                      <a:pt x="27" y="31"/>
                      <a:pt x="27" y="31"/>
                    </a:cubicBezTo>
                    <a:cubicBezTo>
                      <a:pt x="28" y="30"/>
                      <a:pt x="30" y="30"/>
                      <a:pt x="31" y="30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2" y="30"/>
                      <a:pt x="36" y="25"/>
                      <a:pt x="38" y="23"/>
                    </a:cubicBezTo>
                    <a:cubicBezTo>
                      <a:pt x="38" y="22"/>
                      <a:pt x="39" y="21"/>
                      <a:pt x="40" y="21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1" y="21"/>
                      <a:pt x="41" y="21"/>
                      <a:pt x="42" y="21"/>
                    </a:cubicBezTo>
                    <a:cubicBezTo>
                      <a:pt x="44" y="21"/>
                      <a:pt x="48" y="19"/>
                      <a:pt x="50" y="17"/>
                    </a:cubicBezTo>
                    <a:cubicBezTo>
                      <a:pt x="51" y="17"/>
                      <a:pt x="52" y="17"/>
                      <a:pt x="52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7" y="14"/>
                      <a:pt x="58" y="13"/>
                      <a:pt x="60" y="10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1" y="7"/>
                      <a:pt x="61" y="5"/>
                      <a:pt x="60" y="5"/>
                    </a:cubicBezTo>
                    <a:cubicBezTo>
                      <a:pt x="60" y="3"/>
                      <a:pt x="58" y="2"/>
                      <a:pt x="57" y="2"/>
                    </a:cubicBezTo>
                    <a:cubicBezTo>
                      <a:pt x="55" y="2"/>
                      <a:pt x="52" y="4"/>
                      <a:pt x="51" y="6"/>
                    </a:cubicBezTo>
                    <a:cubicBezTo>
                      <a:pt x="50" y="7"/>
                      <a:pt x="49" y="7"/>
                      <a:pt x="49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6" y="11"/>
                      <a:pt x="44" y="12"/>
                      <a:pt x="40" y="14"/>
                    </a:cubicBezTo>
                    <a:cubicBezTo>
                      <a:pt x="36" y="15"/>
                      <a:pt x="34" y="15"/>
                      <a:pt x="31" y="13"/>
                    </a:cubicBezTo>
                    <a:cubicBezTo>
                      <a:pt x="31" y="15"/>
                      <a:pt x="31" y="18"/>
                      <a:pt x="28" y="18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5" y="18"/>
                      <a:pt x="22" y="21"/>
                      <a:pt x="20" y="24"/>
                    </a:cubicBezTo>
                    <a:cubicBezTo>
                      <a:pt x="17" y="28"/>
                      <a:pt x="14" y="32"/>
                      <a:pt x="11" y="32"/>
                    </a:cubicBezTo>
                    <a:cubicBezTo>
                      <a:pt x="11" y="32"/>
                      <a:pt x="10" y="32"/>
                      <a:pt x="9" y="32"/>
                    </a:cubicBezTo>
                    <a:cubicBezTo>
                      <a:pt x="9" y="32"/>
                      <a:pt x="9" y="32"/>
                      <a:pt x="9" y="32"/>
                    </a:cubicBezTo>
                    <a:cubicBezTo>
                      <a:pt x="9" y="32"/>
                      <a:pt x="10" y="32"/>
                      <a:pt x="10" y="32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1" y="34"/>
                      <a:pt x="11" y="34"/>
                      <a:pt x="11" y="34"/>
                    </a:cubicBezTo>
                    <a:cubicBezTo>
                      <a:pt x="11" y="34"/>
                      <a:pt x="11" y="34"/>
                      <a:pt x="11" y="35"/>
                    </a:cubicBezTo>
                    <a:cubicBezTo>
                      <a:pt x="11" y="35"/>
                      <a:pt x="11" y="35"/>
                      <a:pt x="11" y="36"/>
                    </a:cubicBezTo>
                    <a:cubicBezTo>
                      <a:pt x="18" y="37"/>
                      <a:pt x="18" y="37"/>
                      <a:pt x="18" y="37"/>
                    </a:cubicBezTo>
                    <a:lnTo>
                      <a:pt x="15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6" name="Freeform 497"/>
              <p:cNvSpPr/>
              <p:nvPr/>
            </p:nvSpPr>
            <p:spPr bwMode="auto">
              <a:xfrm>
                <a:off x="3197" y="1096"/>
                <a:ext cx="43" cy="62"/>
              </a:xfrm>
              <a:custGeom>
                <a:avLst/>
                <a:gdLst>
                  <a:gd name="T0" fmla="*/ 10 w 25"/>
                  <a:gd name="T1" fmla="*/ 1 h 36"/>
                  <a:gd name="T2" fmla="*/ 20 w 25"/>
                  <a:gd name="T3" fmla="*/ 3 h 36"/>
                  <a:gd name="T4" fmla="*/ 17 w 25"/>
                  <a:gd name="T5" fmla="*/ 6 h 36"/>
                  <a:gd name="T6" fmla="*/ 20 w 25"/>
                  <a:gd name="T7" fmla="*/ 5 h 36"/>
                  <a:gd name="T8" fmla="*/ 17 w 25"/>
                  <a:gd name="T9" fmla="*/ 8 h 36"/>
                  <a:gd name="T10" fmla="*/ 18 w 25"/>
                  <a:gd name="T11" fmla="*/ 9 h 36"/>
                  <a:gd name="T12" fmla="*/ 17 w 25"/>
                  <a:gd name="T13" fmla="*/ 21 h 36"/>
                  <a:gd name="T14" fmla="*/ 25 w 25"/>
                  <a:gd name="T15" fmla="*/ 34 h 36"/>
                  <a:gd name="T16" fmla="*/ 22 w 25"/>
                  <a:gd name="T17" fmla="*/ 35 h 36"/>
                  <a:gd name="T18" fmla="*/ 24 w 25"/>
                  <a:gd name="T19" fmla="*/ 35 h 36"/>
                  <a:gd name="T20" fmla="*/ 23 w 25"/>
                  <a:gd name="T21" fmla="*/ 36 h 36"/>
                  <a:gd name="T22" fmla="*/ 19 w 25"/>
                  <a:gd name="T23" fmla="*/ 34 h 36"/>
                  <a:gd name="T24" fmla="*/ 20 w 25"/>
                  <a:gd name="T25" fmla="*/ 35 h 36"/>
                  <a:gd name="T26" fmla="*/ 15 w 25"/>
                  <a:gd name="T27" fmla="*/ 36 h 36"/>
                  <a:gd name="T28" fmla="*/ 13 w 25"/>
                  <a:gd name="T29" fmla="*/ 34 h 36"/>
                  <a:gd name="T30" fmla="*/ 14 w 25"/>
                  <a:gd name="T31" fmla="*/ 33 h 36"/>
                  <a:gd name="T32" fmla="*/ 10 w 25"/>
                  <a:gd name="T33" fmla="*/ 33 h 36"/>
                  <a:gd name="T34" fmla="*/ 12 w 25"/>
                  <a:gd name="T35" fmla="*/ 29 h 36"/>
                  <a:gd name="T36" fmla="*/ 11 w 25"/>
                  <a:gd name="T37" fmla="*/ 25 h 36"/>
                  <a:gd name="T38" fmla="*/ 8 w 25"/>
                  <a:gd name="T39" fmla="*/ 27 h 36"/>
                  <a:gd name="T40" fmla="*/ 1 w 25"/>
                  <a:gd name="T41" fmla="*/ 20 h 36"/>
                  <a:gd name="T42" fmla="*/ 4 w 25"/>
                  <a:gd name="T43" fmla="*/ 17 h 36"/>
                  <a:gd name="T44" fmla="*/ 7 w 25"/>
                  <a:gd name="T45" fmla="*/ 11 h 36"/>
                  <a:gd name="T46" fmla="*/ 6 w 25"/>
                  <a:gd name="T47" fmla="*/ 11 h 36"/>
                  <a:gd name="T48" fmla="*/ 8 w 25"/>
                  <a:gd name="T49" fmla="*/ 6 h 36"/>
                  <a:gd name="T50" fmla="*/ 7 w 25"/>
                  <a:gd name="T51" fmla="*/ 5 h 36"/>
                  <a:gd name="T52" fmla="*/ 10 w 25"/>
                  <a:gd name="T53" fmla="*/ 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5" h="36">
                    <a:moveTo>
                      <a:pt x="10" y="1"/>
                    </a:moveTo>
                    <a:cubicBezTo>
                      <a:pt x="15" y="0"/>
                      <a:pt x="16" y="0"/>
                      <a:pt x="20" y="3"/>
                    </a:cubicBezTo>
                    <a:cubicBezTo>
                      <a:pt x="19" y="4"/>
                      <a:pt x="18" y="5"/>
                      <a:pt x="17" y="6"/>
                    </a:cubicBezTo>
                    <a:cubicBezTo>
                      <a:pt x="18" y="6"/>
                      <a:pt x="19" y="6"/>
                      <a:pt x="20" y="5"/>
                    </a:cubicBezTo>
                    <a:cubicBezTo>
                      <a:pt x="20" y="7"/>
                      <a:pt x="18" y="8"/>
                      <a:pt x="17" y="8"/>
                    </a:cubicBezTo>
                    <a:cubicBezTo>
                      <a:pt x="17" y="9"/>
                      <a:pt x="18" y="9"/>
                      <a:pt x="18" y="9"/>
                    </a:cubicBezTo>
                    <a:cubicBezTo>
                      <a:pt x="16" y="13"/>
                      <a:pt x="16" y="17"/>
                      <a:pt x="17" y="21"/>
                    </a:cubicBezTo>
                    <a:cubicBezTo>
                      <a:pt x="19" y="27"/>
                      <a:pt x="20" y="29"/>
                      <a:pt x="25" y="34"/>
                    </a:cubicBezTo>
                    <a:cubicBezTo>
                      <a:pt x="24" y="34"/>
                      <a:pt x="23" y="35"/>
                      <a:pt x="22" y="35"/>
                    </a:cubicBezTo>
                    <a:cubicBezTo>
                      <a:pt x="22" y="35"/>
                      <a:pt x="23" y="35"/>
                      <a:pt x="24" y="35"/>
                    </a:cubicBezTo>
                    <a:cubicBezTo>
                      <a:pt x="23" y="35"/>
                      <a:pt x="23" y="36"/>
                      <a:pt x="23" y="36"/>
                    </a:cubicBezTo>
                    <a:cubicBezTo>
                      <a:pt x="22" y="34"/>
                      <a:pt x="21" y="33"/>
                      <a:pt x="19" y="34"/>
                    </a:cubicBezTo>
                    <a:cubicBezTo>
                      <a:pt x="20" y="34"/>
                      <a:pt x="20" y="35"/>
                      <a:pt x="20" y="35"/>
                    </a:cubicBezTo>
                    <a:cubicBezTo>
                      <a:pt x="18" y="34"/>
                      <a:pt x="16" y="33"/>
                      <a:pt x="15" y="36"/>
                    </a:cubicBezTo>
                    <a:cubicBezTo>
                      <a:pt x="15" y="35"/>
                      <a:pt x="14" y="34"/>
                      <a:pt x="13" y="34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14" y="33"/>
                      <a:pt x="10" y="33"/>
                      <a:pt x="10" y="33"/>
                    </a:cubicBezTo>
                    <a:cubicBezTo>
                      <a:pt x="8" y="31"/>
                      <a:pt x="10" y="29"/>
                      <a:pt x="12" y="29"/>
                    </a:cubicBezTo>
                    <a:cubicBezTo>
                      <a:pt x="9" y="28"/>
                      <a:pt x="8" y="27"/>
                      <a:pt x="11" y="25"/>
                    </a:cubicBezTo>
                    <a:cubicBezTo>
                      <a:pt x="10" y="25"/>
                      <a:pt x="9" y="26"/>
                      <a:pt x="8" y="27"/>
                    </a:cubicBezTo>
                    <a:cubicBezTo>
                      <a:pt x="11" y="20"/>
                      <a:pt x="0" y="27"/>
                      <a:pt x="1" y="20"/>
                    </a:cubicBezTo>
                    <a:cubicBezTo>
                      <a:pt x="2" y="16"/>
                      <a:pt x="4" y="19"/>
                      <a:pt x="4" y="17"/>
                    </a:cubicBezTo>
                    <a:cubicBezTo>
                      <a:pt x="5" y="15"/>
                      <a:pt x="6" y="13"/>
                      <a:pt x="7" y="11"/>
                    </a:cubicBezTo>
                    <a:cubicBezTo>
                      <a:pt x="7" y="11"/>
                      <a:pt x="7" y="11"/>
                      <a:pt x="6" y="11"/>
                    </a:cubicBezTo>
                    <a:cubicBezTo>
                      <a:pt x="4" y="8"/>
                      <a:pt x="5" y="7"/>
                      <a:pt x="8" y="6"/>
                    </a:cubicBezTo>
                    <a:cubicBezTo>
                      <a:pt x="8" y="6"/>
                      <a:pt x="8" y="6"/>
                      <a:pt x="7" y="5"/>
                    </a:cubicBezTo>
                    <a:cubicBezTo>
                      <a:pt x="7" y="4"/>
                      <a:pt x="8" y="2"/>
                      <a:pt x="10" y="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7" name="Freeform 498"/>
              <p:cNvSpPr>
                <a:spLocks noEditPoints="1"/>
              </p:cNvSpPr>
              <p:nvPr/>
            </p:nvSpPr>
            <p:spPr bwMode="auto">
              <a:xfrm>
                <a:off x="3197" y="1095"/>
                <a:ext cx="46" cy="67"/>
              </a:xfrm>
              <a:custGeom>
                <a:avLst/>
                <a:gdLst>
                  <a:gd name="T0" fmla="*/ 22 w 27"/>
                  <a:gd name="T1" fmla="*/ 38 h 39"/>
                  <a:gd name="T2" fmla="*/ 19 w 27"/>
                  <a:gd name="T3" fmla="*/ 37 h 39"/>
                  <a:gd name="T4" fmla="*/ 16 w 27"/>
                  <a:gd name="T5" fmla="*/ 37 h 39"/>
                  <a:gd name="T6" fmla="*/ 15 w 27"/>
                  <a:gd name="T7" fmla="*/ 37 h 39"/>
                  <a:gd name="T8" fmla="*/ 12 w 27"/>
                  <a:gd name="T9" fmla="*/ 35 h 39"/>
                  <a:gd name="T10" fmla="*/ 8 w 27"/>
                  <a:gd name="T11" fmla="*/ 32 h 39"/>
                  <a:gd name="T12" fmla="*/ 9 w 27"/>
                  <a:gd name="T13" fmla="*/ 29 h 39"/>
                  <a:gd name="T14" fmla="*/ 8 w 27"/>
                  <a:gd name="T15" fmla="*/ 28 h 39"/>
                  <a:gd name="T16" fmla="*/ 5 w 27"/>
                  <a:gd name="T17" fmla="*/ 26 h 39"/>
                  <a:gd name="T18" fmla="*/ 0 w 27"/>
                  <a:gd name="T19" fmla="*/ 21 h 39"/>
                  <a:gd name="T20" fmla="*/ 3 w 27"/>
                  <a:gd name="T21" fmla="*/ 18 h 39"/>
                  <a:gd name="T22" fmla="*/ 5 w 27"/>
                  <a:gd name="T23" fmla="*/ 14 h 39"/>
                  <a:gd name="T24" fmla="*/ 6 w 27"/>
                  <a:gd name="T25" fmla="*/ 13 h 39"/>
                  <a:gd name="T26" fmla="*/ 6 w 27"/>
                  <a:gd name="T27" fmla="*/ 7 h 39"/>
                  <a:gd name="T28" fmla="*/ 9 w 27"/>
                  <a:gd name="T29" fmla="*/ 1 h 39"/>
                  <a:gd name="T30" fmla="*/ 21 w 27"/>
                  <a:gd name="T31" fmla="*/ 3 h 39"/>
                  <a:gd name="T32" fmla="*/ 21 w 27"/>
                  <a:gd name="T33" fmla="*/ 5 h 39"/>
                  <a:gd name="T34" fmla="*/ 19 w 27"/>
                  <a:gd name="T35" fmla="*/ 9 h 39"/>
                  <a:gd name="T36" fmla="*/ 19 w 27"/>
                  <a:gd name="T37" fmla="*/ 10 h 39"/>
                  <a:gd name="T38" fmla="*/ 26 w 27"/>
                  <a:gd name="T39" fmla="*/ 34 h 39"/>
                  <a:gd name="T40" fmla="*/ 25 w 27"/>
                  <a:gd name="T41" fmla="*/ 36 h 39"/>
                  <a:gd name="T42" fmla="*/ 24 w 27"/>
                  <a:gd name="T43" fmla="*/ 37 h 39"/>
                  <a:gd name="T44" fmla="*/ 24 w 27"/>
                  <a:gd name="T45" fmla="*/ 37 h 39"/>
                  <a:gd name="T46" fmla="*/ 24 w 27"/>
                  <a:gd name="T47" fmla="*/ 38 h 39"/>
                  <a:gd name="T48" fmla="*/ 23 w 27"/>
                  <a:gd name="T49" fmla="*/ 39 h 39"/>
                  <a:gd name="T50" fmla="*/ 15 w 27"/>
                  <a:gd name="T51" fmla="*/ 35 h 39"/>
                  <a:gd name="T52" fmla="*/ 19 w 27"/>
                  <a:gd name="T53" fmla="*/ 34 h 39"/>
                  <a:gd name="T54" fmla="*/ 23 w 27"/>
                  <a:gd name="T55" fmla="*/ 34 h 39"/>
                  <a:gd name="T56" fmla="*/ 23 w 27"/>
                  <a:gd name="T57" fmla="*/ 34 h 39"/>
                  <a:gd name="T58" fmla="*/ 16 w 27"/>
                  <a:gd name="T59" fmla="*/ 20 h 39"/>
                  <a:gd name="T60" fmla="*/ 11 w 27"/>
                  <a:gd name="T61" fmla="*/ 27 h 39"/>
                  <a:gd name="T62" fmla="*/ 12 w 27"/>
                  <a:gd name="T63" fmla="*/ 29 h 39"/>
                  <a:gd name="T64" fmla="*/ 12 w 27"/>
                  <a:gd name="T65" fmla="*/ 31 h 39"/>
                  <a:gd name="T66" fmla="*/ 11 w 27"/>
                  <a:gd name="T67" fmla="*/ 33 h 39"/>
                  <a:gd name="T68" fmla="*/ 13 w 27"/>
                  <a:gd name="T69" fmla="*/ 33 h 39"/>
                  <a:gd name="T70" fmla="*/ 18 w 27"/>
                  <a:gd name="T71" fmla="*/ 33 h 39"/>
                  <a:gd name="T72" fmla="*/ 3 w 27"/>
                  <a:gd name="T73" fmla="*/ 20 h 39"/>
                  <a:gd name="T74" fmla="*/ 2 w 27"/>
                  <a:gd name="T75" fmla="*/ 23 h 39"/>
                  <a:gd name="T76" fmla="*/ 9 w 27"/>
                  <a:gd name="T77" fmla="*/ 25 h 39"/>
                  <a:gd name="T78" fmla="*/ 10 w 27"/>
                  <a:gd name="T79" fmla="*/ 25 h 39"/>
                  <a:gd name="T80" fmla="*/ 17 w 27"/>
                  <a:gd name="T81" fmla="*/ 11 h 39"/>
                  <a:gd name="T82" fmla="*/ 12 w 27"/>
                  <a:gd name="T83" fmla="*/ 11 h 39"/>
                  <a:gd name="T84" fmla="*/ 13 w 27"/>
                  <a:gd name="T85" fmla="*/ 10 h 39"/>
                  <a:gd name="T86" fmla="*/ 19 w 27"/>
                  <a:gd name="T87" fmla="*/ 4 h 39"/>
                  <a:gd name="T88" fmla="*/ 10 w 27"/>
                  <a:gd name="T89" fmla="*/ 3 h 39"/>
                  <a:gd name="T90" fmla="*/ 10 w 27"/>
                  <a:gd name="T91" fmla="*/ 7 h 39"/>
                  <a:gd name="T92" fmla="*/ 6 w 27"/>
                  <a:gd name="T93" fmla="*/ 9 h 39"/>
                  <a:gd name="T94" fmla="*/ 7 w 27"/>
                  <a:gd name="T95" fmla="*/ 11 h 39"/>
                  <a:gd name="T96" fmla="*/ 7 w 27"/>
                  <a:gd name="T97" fmla="*/ 15 h 39"/>
                  <a:gd name="T98" fmla="*/ 3 w 27"/>
                  <a:gd name="T99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7" h="39">
                    <a:moveTo>
                      <a:pt x="23" y="39"/>
                    </a:moveTo>
                    <a:cubicBezTo>
                      <a:pt x="22" y="38"/>
                      <a:pt x="22" y="38"/>
                      <a:pt x="22" y="38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37"/>
                      <a:pt x="19" y="37"/>
                      <a:pt x="19" y="37"/>
                    </a:cubicBezTo>
                    <a:cubicBezTo>
                      <a:pt x="18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6" y="37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14" y="37"/>
                      <a:pt x="13" y="36"/>
                      <a:pt x="13" y="35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0" y="35"/>
                      <a:pt x="10" y="35"/>
                      <a:pt x="9" y="34"/>
                    </a:cubicBezTo>
                    <a:cubicBezTo>
                      <a:pt x="8" y="34"/>
                      <a:pt x="8" y="33"/>
                      <a:pt x="8" y="32"/>
                    </a:cubicBezTo>
                    <a:cubicBezTo>
                      <a:pt x="9" y="31"/>
                      <a:pt x="9" y="30"/>
                      <a:pt x="10" y="30"/>
                    </a:cubicBezTo>
                    <a:cubicBezTo>
                      <a:pt x="9" y="30"/>
                      <a:pt x="9" y="29"/>
                      <a:pt x="9" y="29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27"/>
                      <a:pt x="8" y="26"/>
                      <a:pt x="8" y="26"/>
                    </a:cubicBezTo>
                    <a:cubicBezTo>
                      <a:pt x="7" y="26"/>
                      <a:pt x="6" y="26"/>
                      <a:pt x="5" y="26"/>
                    </a:cubicBezTo>
                    <a:cubicBezTo>
                      <a:pt x="3" y="25"/>
                      <a:pt x="1" y="25"/>
                      <a:pt x="0" y="24"/>
                    </a:cubicBezTo>
                    <a:cubicBezTo>
                      <a:pt x="0" y="23"/>
                      <a:pt x="0" y="22"/>
                      <a:pt x="0" y="21"/>
                    </a:cubicBezTo>
                    <a:cubicBezTo>
                      <a:pt x="0" y="20"/>
                      <a:pt x="1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4" y="17"/>
                      <a:pt x="5" y="15"/>
                      <a:pt x="5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4" y="8"/>
                      <a:pt x="5" y="7"/>
                      <a:pt x="6" y="7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3"/>
                      <a:pt x="9" y="1"/>
                    </a:cubicBezTo>
                    <a:cubicBezTo>
                      <a:pt x="11" y="1"/>
                      <a:pt x="13" y="0"/>
                      <a:pt x="14" y="0"/>
                    </a:cubicBezTo>
                    <a:cubicBezTo>
                      <a:pt x="16" y="0"/>
                      <a:pt x="18" y="1"/>
                      <a:pt x="21" y="3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7"/>
                      <a:pt x="20" y="8"/>
                      <a:pt x="19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7" y="14"/>
                      <a:pt x="17" y="18"/>
                      <a:pt x="18" y="22"/>
                    </a:cubicBezTo>
                    <a:cubicBezTo>
                      <a:pt x="20" y="28"/>
                      <a:pt x="21" y="29"/>
                      <a:pt x="26" y="34"/>
                    </a:cubicBezTo>
                    <a:cubicBezTo>
                      <a:pt x="27" y="35"/>
                      <a:pt x="27" y="35"/>
                      <a:pt x="27" y="35"/>
                    </a:cubicBezTo>
                    <a:cubicBezTo>
                      <a:pt x="25" y="36"/>
                      <a:pt x="25" y="36"/>
                      <a:pt x="25" y="36"/>
                    </a:cubicBezTo>
                    <a:cubicBezTo>
                      <a:pt x="25" y="36"/>
                      <a:pt x="25" y="36"/>
                      <a:pt x="25" y="36"/>
                    </a:cubicBezTo>
                    <a:cubicBezTo>
                      <a:pt x="24" y="37"/>
                      <a:pt x="24" y="37"/>
                      <a:pt x="24" y="37"/>
                    </a:cubicBezTo>
                    <a:cubicBezTo>
                      <a:pt x="24" y="37"/>
                      <a:pt x="24" y="37"/>
                      <a:pt x="24" y="37"/>
                    </a:cubicBezTo>
                    <a:cubicBezTo>
                      <a:pt x="24" y="37"/>
                      <a:pt x="24" y="37"/>
                      <a:pt x="24" y="37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3" y="38"/>
                      <a:pt x="23" y="38"/>
                      <a:pt x="23" y="38"/>
                    </a:cubicBezTo>
                    <a:lnTo>
                      <a:pt x="23" y="39"/>
                    </a:lnTo>
                    <a:close/>
                    <a:moveTo>
                      <a:pt x="15" y="35"/>
                    </a:moveTo>
                    <a:cubicBezTo>
                      <a:pt x="15" y="35"/>
                      <a:pt x="15" y="35"/>
                      <a:pt x="15" y="35"/>
                    </a:cubicBezTo>
                    <a:cubicBezTo>
                      <a:pt x="16" y="34"/>
                      <a:pt x="17" y="34"/>
                      <a:pt x="19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0" y="34"/>
                      <a:pt x="20" y="34"/>
                      <a:pt x="21" y="34"/>
                    </a:cubicBezTo>
                    <a:cubicBezTo>
                      <a:pt x="21" y="34"/>
                      <a:pt x="22" y="34"/>
                      <a:pt x="23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19" y="30"/>
                      <a:pt x="18" y="28"/>
                      <a:pt x="16" y="22"/>
                    </a:cubicBezTo>
                    <a:cubicBezTo>
                      <a:pt x="16" y="22"/>
                      <a:pt x="16" y="21"/>
                      <a:pt x="16" y="20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11" y="28"/>
                      <a:pt x="11" y="29"/>
                      <a:pt x="12" y="29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1" y="31"/>
                      <a:pt x="10" y="32"/>
                      <a:pt x="10" y="32"/>
                    </a:cubicBezTo>
                    <a:cubicBezTo>
                      <a:pt x="10" y="32"/>
                      <a:pt x="10" y="33"/>
                      <a:pt x="11" y="33"/>
                    </a:cubicBezTo>
                    <a:cubicBezTo>
                      <a:pt x="11" y="33"/>
                      <a:pt x="11" y="33"/>
                      <a:pt x="12" y="33"/>
                    </a:cubicBezTo>
                    <a:cubicBezTo>
                      <a:pt x="12" y="33"/>
                      <a:pt x="13" y="33"/>
                      <a:pt x="13" y="33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18" y="33"/>
                      <a:pt x="18" y="33"/>
                      <a:pt x="18" y="33"/>
                    </a:cubicBezTo>
                    <a:lnTo>
                      <a:pt x="15" y="35"/>
                    </a:lnTo>
                    <a:close/>
                    <a:moveTo>
                      <a:pt x="3" y="20"/>
                    </a:moveTo>
                    <a:cubicBezTo>
                      <a:pt x="2" y="20"/>
                      <a:pt x="2" y="20"/>
                      <a:pt x="2" y="21"/>
                    </a:cubicBezTo>
                    <a:cubicBezTo>
                      <a:pt x="2" y="22"/>
                      <a:pt x="2" y="23"/>
                      <a:pt x="2" y="23"/>
                    </a:cubicBezTo>
                    <a:cubicBezTo>
                      <a:pt x="2" y="24"/>
                      <a:pt x="4" y="24"/>
                      <a:pt x="5" y="24"/>
                    </a:cubicBezTo>
                    <a:cubicBezTo>
                      <a:pt x="7" y="24"/>
                      <a:pt x="8" y="24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5" y="17"/>
                      <a:pt x="15" y="14"/>
                      <a:pt x="17" y="11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7" y="3"/>
                      <a:pt x="16" y="2"/>
                      <a:pt x="14" y="2"/>
                    </a:cubicBezTo>
                    <a:cubicBezTo>
                      <a:pt x="13" y="2"/>
                      <a:pt x="12" y="3"/>
                      <a:pt x="10" y="3"/>
                    </a:cubicBezTo>
                    <a:cubicBezTo>
                      <a:pt x="9" y="4"/>
                      <a:pt x="8" y="5"/>
                      <a:pt x="8" y="6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7" y="9"/>
                      <a:pt x="6" y="9"/>
                      <a:pt x="6" y="9"/>
                    </a:cubicBezTo>
                    <a:cubicBezTo>
                      <a:pt x="6" y="10"/>
                      <a:pt x="6" y="10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6" y="16"/>
                      <a:pt x="6" y="17"/>
                      <a:pt x="5" y="19"/>
                    </a:cubicBezTo>
                    <a:cubicBezTo>
                      <a:pt x="5" y="20"/>
                      <a:pt x="4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8" name="Freeform 499"/>
              <p:cNvSpPr/>
              <p:nvPr/>
            </p:nvSpPr>
            <p:spPr bwMode="auto">
              <a:xfrm>
                <a:off x="3174" y="1176"/>
                <a:ext cx="16" cy="20"/>
              </a:xfrm>
              <a:custGeom>
                <a:avLst/>
                <a:gdLst>
                  <a:gd name="T0" fmla="*/ 3 w 9"/>
                  <a:gd name="T1" fmla="*/ 2 h 12"/>
                  <a:gd name="T2" fmla="*/ 9 w 9"/>
                  <a:gd name="T3" fmla="*/ 6 h 12"/>
                  <a:gd name="T4" fmla="*/ 1 w 9"/>
                  <a:gd name="T5" fmla="*/ 9 h 12"/>
                  <a:gd name="T6" fmla="*/ 1 w 9"/>
                  <a:gd name="T7" fmla="*/ 10 h 12"/>
                  <a:gd name="T8" fmla="*/ 3 w 9"/>
                  <a:gd name="T9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2">
                    <a:moveTo>
                      <a:pt x="3" y="2"/>
                    </a:moveTo>
                    <a:cubicBezTo>
                      <a:pt x="6" y="0"/>
                      <a:pt x="8" y="4"/>
                      <a:pt x="9" y="6"/>
                    </a:cubicBezTo>
                    <a:cubicBezTo>
                      <a:pt x="7" y="8"/>
                      <a:pt x="4" y="12"/>
                      <a:pt x="1" y="9"/>
                    </a:cubicBezTo>
                    <a:cubicBezTo>
                      <a:pt x="1" y="9"/>
                      <a:pt x="1" y="10"/>
                      <a:pt x="1" y="10"/>
                    </a:cubicBezTo>
                    <a:cubicBezTo>
                      <a:pt x="0" y="8"/>
                      <a:pt x="1" y="5"/>
                      <a:pt x="3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9" name="Freeform 500"/>
              <p:cNvSpPr>
                <a:spLocks noEditPoints="1"/>
              </p:cNvSpPr>
              <p:nvPr/>
            </p:nvSpPr>
            <p:spPr bwMode="auto">
              <a:xfrm>
                <a:off x="3173" y="1177"/>
                <a:ext cx="20" cy="25"/>
              </a:xfrm>
              <a:custGeom>
                <a:avLst/>
                <a:gdLst>
                  <a:gd name="T0" fmla="*/ 3 w 12"/>
                  <a:gd name="T1" fmla="*/ 14 h 14"/>
                  <a:gd name="T2" fmla="*/ 1 w 12"/>
                  <a:gd name="T3" fmla="*/ 10 h 14"/>
                  <a:gd name="T4" fmla="*/ 3 w 12"/>
                  <a:gd name="T5" fmla="*/ 1 h 14"/>
                  <a:gd name="T6" fmla="*/ 3 w 12"/>
                  <a:gd name="T7" fmla="*/ 1 h 14"/>
                  <a:gd name="T8" fmla="*/ 5 w 12"/>
                  <a:gd name="T9" fmla="*/ 0 h 14"/>
                  <a:gd name="T10" fmla="*/ 10 w 12"/>
                  <a:gd name="T11" fmla="*/ 3 h 14"/>
                  <a:gd name="T12" fmla="*/ 11 w 12"/>
                  <a:gd name="T13" fmla="*/ 5 h 14"/>
                  <a:gd name="T14" fmla="*/ 12 w 12"/>
                  <a:gd name="T15" fmla="*/ 5 h 14"/>
                  <a:gd name="T16" fmla="*/ 11 w 12"/>
                  <a:gd name="T17" fmla="*/ 6 h 14"/>
                  <a:gd name="T18" fmla="*/ 10 w 12"/>
                  <a:gd name="T19" fmla="*/ 7 h 14"/>
                  <a:gd name="T20" fmla="*/ 5 w 12"/>
                  <a:gd name="T21" fmla="*/ 10 h 14"/>
                  <a:gd name="T22" fmla="*/ 3 w 12"/>
                  <a:gd name="T23" fmla="*/ 10 h 14"/>
                  <a:gd name="T24" fmla="*/ 3 w 12"/>
                  <a:gd name="T25" fmla="*/ 14 h 14"/>
                  <a:gd name="T26" fmla="*/ 3 w 12"/>
                  <a:gd name="T27" fmla="*/ 7 h 14"/>
                  <a:gd name="T28" fmla="*/ 3 w 12"/>
                  <a:gd name="T29" fmla="*/ 7 h 14"/>
                  <a:gd name="T30" fmla="*/ 5 w 12"/>
                  <a:gd name="T31" fmla="*/ 8 h 14"/>
                  <a:gd name="T32" fmla="*/ 8 w 12"/>
                  <a:gd name="T33" fmla="*/ 6 h 14"/>
                  <a:gd name="T34" fmla="*/ 9 w 12"/>
                  <a:gd name="T35" fmla="*/ 5 h 14"/>
                  <a:gd name="T36" fmla="*/ 8 w 12"/>
                  <a:gd name="T37" fmla="*/ 4 h 14"/>
                  <a:gd name="T38" fmla="*/ 4 w 12"/>
                  <a:gd name="T39" fmla="*/ 2 h 14"/>
                  <a:gd name="T40" fmla="*/ 3 w 12"/>
                  <a:gd name="T41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" h="14">
                    <a:moveTo>
                      <a:pt x="3" y="14"/>
                    </a:moveTo>
                    <a:cubicBezTo>
                      <a:pt x="1" y="10"/>
                      <a:pt x="1" y="10"/>
                      <a:pt x="1" y="10"/>
                    </a:cubicBezTo>
                    <a:cubicBezTo>
                      <a:pt x="0" y="7"/>
                      <a:pt x="1" y="4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7" y="0"/>
                      <a:pt x="9" y="2"/>
                      <a:pt x="10" y="3"/>
                    </a:cubicBezTo>
                    <a:cubicBezTo>
                      <a:pt x="10" y="4"/>
                      <a:pt x="11" y="4"/>
                      <a:pt x="11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9"/>
                      <a:pt x="7" y="10"/>
                      <a:pt x="5" y="10"/>
                    </a:cubicBezTo>
                    <a:cubicBezTo>
                      <a:pt x="4" y="10"/>
                      <a:pt x="4" y="10"/>
                      <a:pt x="3" y="10"/>
                    </a:cubicBezTo>
                    <a:lnTo>
                      <a:pt x="3" y="14"/>
                    </a:lnTo>
                    <a:close/>
                    <a:moveTo>
                      <a:pt x="3" y="7"/>
                    </a:moveTo>
                    <a:cubicBezTo>
                      <a:pt x="3" y="7"/>
                      <a:pt x="3" y="7"/>
                      <a:pt x="3" y="7"/>
                    </a:cubicBezTo>
                    <a:cubicBezTo>
                      <a:pt x="4" y="8"/>
                      <a:pt x="4" y="8"/>
                      <a:pt x="5" y="8"/>
                    </a:cubicBezTo>
                    <a:cubicBezTo>
                      <a:pt x="6" y="8"/>
                      <a:pt x="7" y="7"/>
                      <a:pt x="8" y="6"/>
                    </a:cubicBezTo>
                    <a:cubicBezTo>
                      <a:pt x="8" y="6"/>
                      <a:pt x="9" y="5"/>
                      <a:pt x="9" y="5"/>
                    </a:cubicBezTo>
                    <a:cubicBezTo>
                      <a:pt x="9" y="5"/>
                      <a:pt x="9" y="5"/>
                      <a:pt x="8" y="4"/>
                    </a:cubicBezTo>
                    <a:cubicBezTo>
                      <a:pt x="7" y="3"/>
                      <a:pt x="6" y="1"/>
                      <a:pt x="4" y="2"/>
                    </a:cubicBezTo>
                    <a:cubicBezTo>
                      <a:pt x="3" y="4"/>
                      <a:pt x="3" y="5"/>
                      <a:pt x="3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0" name="Freeform 501"/>
              <p:cNvSpPr/>
              <p:nvPr/>
            </p:nvSpPr>
            <p:spPr bwMode="auto">
              <a:xfrm>
                <a:off x="3739" y="1196"/>
                <a:ext cx="28" cy="16"/>
              </a:xfrm>
              <a:custGeom>
                <a:avLst/>
                <a:gdLst>
                  <a:gd name="T0" fmla="*/ 6 w 16"/>
                  <a:gd name="T1" fmla="*/ 1 h 9"/>
                  <a:gd name="T2" fmla="*/ 13 w 16"/>
                  <a:gd name="T3" fmla="*/ 4 h 9"/>
                  <a:gd name="T4" fmla="*/ 8 w 16"/>
                  <a:gd name="T5" fmla="*/ 8 h 9"/>
                  <a:gd name="T6" fmla="*/ 1 w 16"/>
                  <a:gd name="T7" fmla="*/ 7 h 9"/>
                  <a:gd name="T8" fmla="*/ 6 w 16"/>
                  <a:gd name="T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9">
                    <a:moveTo>
                      <a:pt x="6" y="1"/>
                    </a:moveTo>
                    <a:cubicBezTo>
                      <a:pt x="9" y="0"/>
                      <a:pt x="11" y="2"/>
                      <a:pt x="13" y="4"/>
                    </a:cubicBezTo>
                    <a:cubicBezTo>
                      <a:pt x="16" y="6"/>
                      <a:pt x="9" y="8"/>
                      <a:pt x="8" y="8"/>
                    </a:cubicBezTo>
                    <a:cubicBezTo>
                      <a:pt x="6" y="7"/>
                      <a:pt x="2" y="9"/>
                      <a:pt x="1" y="7"/>
                    </a:cubicBezTo>
                    <a:cubicBezTo>
                      <a:pt x="0" y="6"/>
                      <a:pt x="4" y="2"/>
                      <a:pt x="6" y="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1" name="Freeform 502"/>
              <p:cNvSpPr>
                <a:spLocks noEditPoints="1"/>
              </p:cNvSpPr>
              <p:nvPr/>
            </p:nvSpPr>
            <p:spPr bwMode="auto">
              <a:xfrm>
                <a:off x="3739" y="1196"/>
                <a:ext cx="26" cy="16"/>
              </a:xfrm>
              <a:custGeom>
                <a:avLst/>
                <a:gdLst>
                  <a:gd name="T0" fmla="*/ 3 w 15"/>
                  <a:gd name="T1" fmla="*/ 9 h 9"/>
                  <a:gd name="T2" fmla="*/ 0 w 15"/>
                  <a:gd name="T3" fmla="*/ 8 h 9"/>
                  <a:gd name="T4" fmla="*/ 0 w 15"/>
                  <a:gd name="T5" fmla="*/ 6 h 9"/>
                  <a:gd name="T6" fmla="*/ 6 w 15"/>
                  <a:gd name="T7" fmla="*/ 1 h 9"/>
                  <a:gd name="T8" fmla="*/ 8 w 15"/>
                  <a:gd name="T9" fmla="*/ 0 h 9"/>
                  <a:gd name="T10" fmla="*/ 13 w 15"/>
                  <a:gd name="T11" fmla="*/ 3 h 9"/>
                  <a:gd name="T12" fmla="*/ 14 w 15"/>
                  <a:gd name="T13" fmla="*/ 4 h 9"/>
                  <a:gd name="T14" fmla="*/ 15 w 15"/>
                  <a:gd name="T15" fmla="*/ 5 h 9"/>
                  <a:gd name="T16" fmla="*/ 8 w 15"/>
                  <a:gd name="T17" fmla="*/ 9 h 9"/>
                  <a:gd name="T18" fmla="*/ 8 w 15"/>
                  <a:gd name="T19" fmla="*/ 9 h 9"/>
                  <a:gd name="T20" fmla="*/ 5 w 15"/>
                  <a:gd name="T21" fmla="*/ 9 h 9"/>
                  <a:gd name="T22" fmla="*/ 3 w 15"/>
                  <a:gd name="T23" fmla="*/ 9 h 9"/>
                  <a:gd name="T24" fmla="*/ 8 w 15"/>
                  <a:gd name="T25" fmla="*/ 2 h 9"/>
                  <a:gd name="T26" fmla="*/ 6 w 15"/>
                  <a:gd name="T27" fmla="*/ 2 h 9"/>
                  <a:gd name="T28" fmla="*/ 2 w 15"/>
                  <a:gd name="T29" fmla="*/ 7 h 9"/>
                  <a:gd name="T30" fmla="*/ 3 w 15"/>
                  <a:gd name="T31" fmla="*/ 7 h 9"/>
                  <a:gd name="T32" fmla="*/ 5 w 15"/>
                  <a:gd name="T33" fmla="*/ 7 h 9"/>
                  <a:gd name="T34" fmla="*/ 8 w 15"/>
                  <a:gd name="T35" fmla="*/ 7 h 9"/>
                  <a:gd name="T36" fmla="*/ 13 w 15"/>
                  <a:gd name="T37" fmla="*/ 5 h 9"/>
                  <a:gd name="T38" fmla="*/ 12 w 15"/>
                  <a:gd name="T39" fmla="*/ 4 h 9"/>
                  <a:gd name="T40" fmla="*/ 8 w 15"/>
                  <a:gd name="T41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" h="9">
                    <a:moveTo>
                      <a:pt x="3" y="9"/>
                    </a:moveTo>
                    <a:cubicBezTo>
                      <a:pt x="2" y="9"/>
                      <a:pt x="1" y="9"/>
                      <a:pt x="0" y="8"/>
                    </a:cubicBezTo>
                    <a:cubicBezTo>
                      <a:pt x="0" y="7"/>
                      <a:pt x="0" y="7"/>
                      <a:pt x="0" y="6"/>
                    </a:cubicBezTo>
                    <a:cubicBezTo>
                      <a:pt x="1" y="4"/>
                      <a:pt x="4" y="1"/>
                      <a:pt x="6" y="1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10" y="0"/>
                      <a:pt x="11" y="1"/>
                      <a:pt x="13" y="3"/>
                    </a:cubicBezTo>
                    <a:cubicBezTo>
                      <a:pt x="13" y="3"/>
                      <a:pt x="13" y="3"/>
                      <a:pt x="14" y="4"/>
                    </a:cubicBezTo>
                    <a:cubicBezTo>
                      <a:pt x="15" y="4"/>
                      <a:pt x="15" y="5"/>
                      <a:pt x="15" y="5"/>
                    </a:cubicBezTo>
                    <a:cubicBezTo>
                      <a:pt x="14" y="7"/>
                      <a:pt x="10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7" y="9"/>
                      <a:pt x="6" y="9"/>
                      <a:pt x="5" y="9"/>
                    </a:cubicBezTo>
                    <a:cubicBezTo>
                      <a:pt x="4" y="9"/>
                      <a:pt x="4" y="9"/>
                      <a:pt x="3" y="9"/>
                    </a:cubicBezTo>
                    <a:close/>
                    <a:moveTo>
                      <a:pt x="8" y="2"/>
                    </a:moveTo>
                    <a:cubicBezTo>
                      <a:pt x="7" y="2"/>
                      <a:pt x="7" y="2"/>
                      <a:pt x="6" y="2"/>
                    </a:cubicBezTo>
                    <a:cubicBezTo>
                      <a:pt x="5" y="3"/>
                      <a:pt x="1" y="6"/>
                      <a:pt x="2" y="7"/>
                    </a:cubicBezTo>
                    <a:cubicBezTo>
                      <a:pt x="2" y="7"/>
                      <a:pt x="2" y="7"/>
                      <a:pt x="3" y="7"/>
                    </a:cubicBezTo>
                    <a:cubicBezTo>
                      <a:pt x="3" y="7"/>
                      <a:pt x="4" y="7"/>
                      <a:pt x="5" y="7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10" y="7"/>
                      <a:pt x="13" y="6"/>
                      <a:pt x="13" y="5"/>
                    </a:cubicBezTo>
                    <a:cubicBezTo>
                      <a:pt x="12" y="5"/>
                      <a:pt x="12" y="4"/>
                      <a:pt x="12" y="4"/>
                    </a:cubicBezTo>
                    <a:cubicBezTo>
                      <a:pt x="10" y="3"/>
                      <a:pt x="9" y="2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2" name="Freeform 503"/>
              <p:cNvSpPr/>
              <p:nvPr/>
            </p:nvSpPr>
            <p:spPr bwMode="auto">
              <a:xfrm>
                <a:off x="3984" y="1169"/>
                <a:ext cx="16" cy="10"/>
              </a:xfrm>
              <a:custGeom>
                <a:avLst/>
                <a:gdLst>
                  <a:gd name="T0" fmla="*/ 2 w 9"/>
                  <a:gd name="T1" fmla="*/ 0 h 6"/>
                  <a:gd name="T2" fmla="*/ 6 w 9"/>
                  <a:gd name="T3" fmla="*/ 5 h 6"/>
                  <a:gd name="T4" fmla="*/ 2 w 9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6">
                    <a:moveTo>
                      <a:pt x="2" y="0"/>
                    </a:moveTo>
                    <a:cubicBezTo>
                      <a:pt x="3" y="0"/>
                      <a:pt x="9" y="3"/>
                      <a:pt x="6" y="5"/>
                    </a:cubicBezTo>
                    <a:cubicBezTo>
                      <a:pt x="4" y="6"/>
                      <a:pt x="0" y="2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3" name="Freeform 504"/>
              <p:cNvSpPr>
                <a:spLocks noEditPoints="1"/>
              </p:cNvSpPr>
              <p:nvPr/>
            </p:nvSpPr>
            <p:spPr bwMode="auto">
              <a:xfrm>
                <a:off x="3984" y="1167"/>
                <a:ext cx="14" cy="12"/>
              </a:xfrm>
              <a:custGeom>
                <a:avLst/>
                <a:gdLst>
                  <a:gd name="T0" fmla="*/ 5 w 8"/>
                  <a:gd name="T1" fmla="*/ 7 h 7"/>
                  <a:gd name="T2" fmla="*/ 0 w 8"/>
                  <a:gd name="T3" fmla="*/ 3 h 7"/>
                  <a:gd name="T4" fmla="*/ 1 w 8"/>
                  <a:gd name="T5" fmla="*/ 0 h 7"/>
                  <a:gd name="T6" fmla="*/ 2 w 8"/>
                  <a:gd name="T7" fmla="*/ 0 h 7"/>
                  <a:gd name="T8" fmla="*/ 2 w 8"/>
                  <a:gd name="T9" fmla="*/ 0 h 7"/>
                  <a:gd name="T10" fmla="*/ 3 w 8"/>
                  <a:gd name="T11" fmla="*/ 0 h 7"/>
                  <a:gd name="T12" fmla="*/ 8 w 8"/>
                  <a:gd name="T13" fmla="*/ 4 h 7"/>
                  <a:gd name="T14" fmla="*/ 7 w 8"/>
                  <a:gd name="T15" fmla="*/ 7 h 7"/>
                  <a:gd name="T16" fmla="*/ 5 w 8"/>
                  <a:gd name="T17" fmla="*/ 7 h 7"/>
                  <a:gd name="T18" fmla="*/ 2 w 8"/>
                  <a:gd name="T19" fmla="*/ 2 h 7"/>
                  <a:gd name="T20" fmla="*/ 2 w 8"/>
                  <a:gd name="T21" fmla="*/ 3 h 7"/>
                  <a:gd name="T22" fmla="*/ 5 w 8"/>
                  <a:gd name="T23" fmla="*/ 5 h 7"/>
                  <a:gd name="T24" fmla="*/ 6 w 8"/>
                  <a:gd name="T25" fmla="*/ 5 h 7"/>
                  <a:gd name="T26" fmla="*/ 6 w 8"/>
                  <a:gd name="T27" fmla="*/ 5 h 7"/>
                  <a:gd name="T28" fmla="*/ 2 w 8"/>
                  <a:gd name="T2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" h="7">
                    <a:moveTo>
                      <a:pt x="5" y="7"/>
                    </a:moveTo>
                    <a:cubicBezTo>
                      <a:pt x="3" y="7"/>
                      <a:pt x="1" y="5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  <a:cubicBezTo>
                      <a:pt x="5" y="1"/>
                      <a:pt x="8" y="3"/>
                      <a:pt x="8" y="4"/>
                    </a:cubicBezTo>
                    <a:cubicBezTo>
                      <a:pt x="8" y="5"/>
                      <a:pt x="8" y="6"/>
                      <a:pt x="7" y="7"/>
                    </a:cubicBezTo>
                    <a:cubicBezTo>
                      <a:pt x="6" y="7"/>
                      <a:pt x="6" y="7"/>
                      <a:pt x="5" y="7"/>
                    </a:cubicBezTo>
                    <a:close/>
                    <a:moveTo>
                      <a:pt x="2" y="2"/>
                    </a:moveTo>
                    <a:cubicBezTo>
                      <a:pt x="2" y="2"/>
                      <a:pt x="2" y="2"/>
                      <a:pt x="2" y="3"/>
                    </a:cubicBezTo>
                    <a:cubicBezTo>
                      <a:pt x="3" y="4"/>
                      <a:pt x="4" y="5"/>
                      <a:pt x="5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4"/>
                      <a:pt x="5" y="4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4" name="Freeform 505"/>
              <p:cNvSpPr/>
              <p:nvPr/>
            </p:nvSpPr>
            <p:spPr bwMode="auto">
              <a:xfrm>
                <a:off x="3789" y="1115"/>
                <a:ext cx="11" cy="7"/>
              </a:xfrm>
              <a:custGeom>
                <a:avLst/>
                <a:gdLst>
                  <a:gd name="T0" fmla="*/ 3 w 6"/>
                  <a:gd name="T1" fmla="*/ 0 h 4"/>
                  <a:gd name="T2" fmla="*/ 6 w 6"/>
                  <a:gd name="T3" fmla="*/ 0 h 4"/>
                  <a:gd name="T4" fmla="*/ 0 w 6"/>
                  <a:gd name="T5" fmla="*/ 3 h 4"/>
                  <a:gd name="T6" fmla="*/ 3 w 6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3" y="0"/>
                    </a:moveTo>
                    <a:cubicBezTo>
                      <a:pt x="4" y="0"/>
                      <a:pt x="5" y="0"/>
                      <a:pt x="6" y="0"/>
                    </a:cubicBezTo>
                    <a:cubicBezTo>
                      <a:pt x="6" y="4"/>
                      <a:pt x="3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5" name="Freeform 506"/>
              <p:cNvSpPr>
                <a:spLocks noEditPoints="1"/>
              </p:cNvSpPr>
              <p:nvPr/>
            </p:nvSpPr>
            <p:spPr bwMode="auto">
              <a:xfrm>
                <a:off x="3788" y="1114"/>
                <a:ext cx="13" cy="8"/>
              </a:xfrm>
              <a:custGeom>
                <a:avLst/>
                <a:gdLst>
                  <a:gd name="T0" fmla="*/ 4 w 8"/>
                  <a:gd name="T1" fmla="*/ 5 h 5"/>
                  <a:gd name="T2" fmla="*/ 3 w 8"/>
                  <a:gd name="T3" fmla="*/ 5 h 5"/>
                  <a:gd name="T4" fmla="*/ 1 w 8"/>
                  <a:gd name="T5" fmla="*/ 5 h 5"/>
                  <a:gd name="T6" fmla="*/ 0 w 8"/>
                  <a:gd name="T7" fmla="*/ 5 h 5"/>
                  <a:gd name="T8" fmla="*/ 0 w 8"/>
                  <a:gd name="T9" fmla="*/ 4 h 5"/>
                  <a:gd name="T10" fmla="*/ 3 w 8"/>
                  <a:gd name="T11" fmla="*/ 0 h 5"/>
                  <a:gd name="T12" fmla="*/ 4 w 8"/>
                  <a:gd name="T13" fmla="*/ 0 h 5"/>
                  <a:gd name="T14" fmla="*/ 7 w 8"/>
                  <a:gd name="T15" fmla="*/ 0 h 5"/>
                  <a:gd name="T16" fmla="*/ 8 w 8"/>
                  <a:gd name="T17" fmla="*/ 0 h 5"/>
                  <a:gd name="T18" fmla="*/ 8 w 8"/>
                  <a:gd name="T19" fmla="*/ 1 h 5"/>
                  <a:gd name="T20" fmla="*/ 4 w 8"/>
                  <a:gd name="T21" fmla="*/ 5 h 5"/>
                  <a:gd name="T22" fmla="*/ 2 w 8"/>
                  <a:gd name="T23" fmla="*/ 3 h 5"/>
                  <a:gd name="T24" fmla="*/ 3 w 8"/>
                  <a:gd name="T25" fmla="*/ 3 h 5"/>
                  <a:gd name="T26" fmla="*/ 6 w 8"/>
                  <a:gd name="T27" fmla="*/ 2 h 5"/>
                  <a:gd name="T28" fmla="*/ 5 w 8"/>
                  <a:gd name="T29" fmla="*/ 2 h 5"/>
                  <a:gd name="T30" fmla="*/ 4 w 8"/>
                  <a:gd name="T31" fmla="*/ 2 h 5"/>
                  <a:gd name="T32" fmla="*/ 4 w 8"/>
                  <a:gd name="T33" fmla="*/ 2 h 5"/>
                  <a:gd name="T34" fmla="*/ 3 w 8"/>
                  <a:gd name="T35" fmla="*/ 2 h 5"/>
                  <a:gd name="T36" fmla="*/ 2 w 8"/>
                  <a:gd name="T3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" h="5">
                    <a:moveTo>
                      <a:pt x="4" y="5"/>
                    </a:moveTo>
                    <a:cubicBezTo>
                      <a:pt x="4" y="5"/>
                      <a:pt x="3" y="5"/>
                      <a:pt x="3" y="5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5"/>
                      <a:pt x="6" y="5"/>
                      <a:pt x="4" y="5"/>
                    </a:cubicBezTo>
                    <a:close/>
                    <a:moveTo>
                      <a:pt x="2" y="3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6" y="3"/>
                      <a:pt x="6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6" name="Freeform 507"/>
              <p:cNvSpPr/>
              <p:nvPr/>
            </p:nvSpPr>
            <p:spPr bwMode="auto">
              <a:xfrm>
                <a:off x="3782" y="1134"/>
                <a:ext cx="9" cy="7"/>
              </a:xfrm>
              <a:custGeom>
                <a:avLst/>
                <a:gdLst>
                  <a:gd name="T0" fmla="*/ 1 w 5"/>
                  <a:gd name="T1" fmla="*/ 2 h 4"/>
                  <a:gd name="T2" fmla="*/ 3 w 5"/>
                  <a:gd name="T3" fmla="*/ 0 h 4"/>
                  <a:gd name="T4" fmla="*/ 0 w 5"/>
                  <a:gd name="T5" fmla="*/ 4 h 4"/>
                  <a:gd name="T6" fmla="*/ 1 w 5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1" y="2"/>
                    </a:moveTo>
                    <a:cubicBezTo>
                      <a:pt x="1" y="1"/>
                      <a:pt x="2" y="1"/>
                      <a:pt x="3" y="0"/>
                    </a:cubicBezTo>
                    <a:cubicBezTo>
                      <a:pt x="5" y="2"/>
                      <a:pt x="2" y="4"/>
                      <a:pt x="0" y="4"/>
                    </a:cubicBezTo>
                    <a:cubicBezTo>
                      <a:pt x="0" y="3"/>
                      <a:pt x="0" y="2"/>
                      <a:pt x="1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7" name="Freeform 508"/>
              <p:cNvSpPr>
                <a:spLocks noEditPoints="1"/>
              </p:cNvSpPr>
              <p:nvPr/>
            </p:nvSpPr>
            <p:spPr bwMode="auto">
              <a:xfrm>
                <a:off x="3781" y="1133"/>
                <a:ext cx="10" cy="10"/>
              </a:xfrm>
              <a:custGeom>
                <a:avLst/>
                <a:gdLst>
                  <a:gd name="T0" fmla="*/ 1 w 6"/>
                  <a:gd name="T1" fmla="*/ 6 h 6"/>
                  <a:gd name="T2" fmla="*/ 1 w 6"/>
                  <a:gd name="T3" fmla="*/ 6 h 6"/>
                  <a:gd name="T4" fmla="*/ 0 w 6"/>
                  <a:gd name="T5" fmla="*/ 6 h 6"/>
                  <a:gd name="T6" fmla="*/ 0 w 6"/>
                  <a:gd name="T7" fmla="*/ 4 h 6"/>
                  <a:gd name="T8" fmla="*/ 0 w 6"/>
                  <a:gd name="T9" fmla="*/ 4 h 6"/>
                  <a:gd name="T10" fmla="*/ 1 w 6"/>
                  <a:gd name="T11" fmla="*/ 2 h 6"/>
                  <a:gd name="T12" fmla="*/ 3 w 6"/>
                  <a:gd name="T13" fmla="*/ 1 h 6"/>
                  <a:gd name="T14" fmla="*/ 3 w 6"/>
                  <a:gd name="T15" fmla="*/ 0 h 6"/>
                  <a:gd name="T16" fmla="*/ 4 w 6"/>
                  <a:gd name="T17" fmla="*/ 0 h 6"/>
                  <a:gd name="T18" fmla="*/ 5 w 6"/>
                  <a:gd name="T19" fmla="*/ 0 h 6"/>
                  <a:gd name="T20" fmla="*/ 6 w 6"/>
                  <a:gd name="T21" fmla="*/ 4 h 6"/>
                  <a:gd name="T22" fmla="*/ 1 w 6"/>
                  <a:gd name="T23" fmla="*/ 6 h 6"/>
                  <a:gd name="T24" fmla="*/ 4 w 6"/>
                  <a:gd name="T25" fmla="*/ 2 h 6"/>
                  <a:gd name="T26" fmla="*/ 3 w 6"/>
                  <a:gd name="T27" fmla="*/ 3 h 6"/>
                  <a:gd name="T28" fmla="*/ 2 w 6"/>
                  <a:gd name="T29" fmla="*/ 4 h 6"/>
                  <a:gd name="T30" fmla="*/ 4 w 6"/>
                  <a:gd name="T31" fmla="*/ 3 h 6"/>
                  <a:gd name="T32" fmla="*/ 4 w 6"/>
                  <a:gd name="T33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" h="6">
                    <a:moveTo>
                      <a:pt x="1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1" y="3"/>
                      <a:pt x="1" y="2"/>
                    </a:cubicBezTo>
                    <a:cubicBezTo>
                      <a:pt x="1" y="1"/>
                      <a:pt x="2" y="1"/>
                      <a:pt x="3" y="1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2"/>
                      <a:pt x="6" y="3"/>
                      <a:pt x="6" y="4"/>
                    </a:cubicBezTo>
                    <a:cubicBezTo>
                      <a:pt x="5" y="5"/>
                      <a:pt x="3" y="6"/>
                      <a:pt x="1" y="6"/>
                    </a:cubicBezTo>
                    <a:close/>
                    <a:moveTo>
                      <a:pt x="4" y="2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2" y="4"/>
                      <a:pt x="2" y="4"/>
                    </a:cubicBezTo>
                    <a:cubicBezTo>
                      <a:pt x="3" y="4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8" name="Freeform 509"/>
              <p:cNvSpPr/>
              <p:nvPr/>
            </p:nvSpPr>
            <p:spPr bwMode="auto">
              <a:xfrm>
                <a:off x="3774" y="1134"/>
                <a:ext cx="8" cy="6"/>
              </a:xfrm>
              <a:custGeom>
                <a:avLst/>
                <a:gdLst>
                  <a:gd name="T0" fmla="*/ 1 w 5"/>
                  <a:gd name="T1" fmla="*/ 0 h 3"/>
                  <a:gd name="T2" fmla="*/ 5 w 5"/>
                  <a:gd name="T3" fmla="*/ 1 h 3"/>
                  <a:gd name="T4" fmla="*/ 0 w 5"/>
                  <a:gd name="T5" fmla="*/ 1 h 3"/>
                  <a:gd name="T6" fmla="*/ 1 w 5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3">
                    <a:moveTo>
                      <a:pt x="1" y="0"/>
                    </a:moveTo>
                    <a:cubicBezTo>
                      <a:pt x="3" y="1"/>
                      <a:pt x="4" y="1"/>
                      <a:pt x="5" y="1"/>
                    </a:cubicBezTo>
                    <a:cubicBezTo>
                      <a:pt x="4" y="3"/>
                      <a:pt x="2" y="3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9" name="Freeform 510"/>
              <p:cNvSpPr/>
              <p:nvPr/>
            </p:nvSpPr>
            <p:spPr bwMode="auto">
              <a:xfrm>
                <a:off x="3772" y="1133"/>
                <a:ext cx="14" cy="7"/>
              </a:xfrm>
              <a:custGeom>
                <a:avLst/>
                <a:gdLst>
                  <a:gd name="T0" fmla="*/ 4 w 8"/>
                  <a:gd name="T1" fmla="*/ 4 h 4"/>
                  <a:gd name="T2" fmla="*/ 1 w 8"/>
                  <a:gd name="T3" fmla="*/ 3 h 4"/>
                  <a:gd name="T4" fmla="*/ 0 w 8"/>
                  <a:gd name="T5" fmla="*/ 2 h 4"/>
                  <a:gd name="T6" fmla="*/ 1 w 8"/>
                  <a:gd name="T7" fmla="*/ 1 h 4"/>
                  <a:gd name="T8" fmla="*/ 2 w 8"/>
                  <a:gd name="T9" fmla="*/ 1 h 4"/>
                  <a:gd name="T10" fmla="*/ 2 w 8"/>
                  <a:gd name="T11" fmla="*/ 0 h 4"/>
                  <a:gd name="T12" fmla="*/ 4 w 8"/>
                  <a:gd name="T13" fmla="*/ 1 h 4"/>
                  <a:gd name="T14" fmla="*/ 6 w 8"/>
                  <a:gd name="T15" fmla="*/ 1 h 4"/>
                  <a:gd name="T16" fmla="*/ 8 w 8"/>
                  <a:gd name="T17" fmla="*/ 2 h 4"/>
                  <a:gd name="T18" fmla="*/ 7 w 8"/>
                  <a:gd name="T19" fmla="*/ 3 h 4"/>
                  <a:gd name="T20" fmla="*/ 4 w 8"/>
                  <a:gd name="T2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" h="4">
                    <a:moveTo>
                      <a:pt x="4" y="4"/>
                    </a:moveTo>
                    <a:cubicBezTo>
                      <a:pt x="3" y="4"/>
                      <a:pt x="2" y="4"/>
                      <a:pt x="1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1"/>
                      <a:pt x="6" y="1"/>
                      <a:pt x="6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6" y="4"/>
                      <a:pt x="5" y="4"/>
                      <a:pt x="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0" name="Freeform 511"/>
              <p:cNvSpPr/>
              <p:nvPr/>
            </p:nvSpPr>
            <p:spPr bwMode="auto">
              <a:xfrm>
                <a:off x="3794" y="1083"/>
                <a:ext cx="26" cy="17"/>
              </a:xfrm>
              <a:custGeom>
                <a:avLst/>
                <a:gdLst>
                  <a:gd name="T0" fmla="*/ 7 w 15"/>
                  <a:gd name="T1" fmla="*/ 1 h 10"/>
                  <a:gd name="T2" fmla="*/ 15 w 15"/>
                  <a:gd name="T3" fmla="*/ 10 h 10"/>
                  <a:gd name="T4" fmla="*/ 0 w 15"/>
                  <a:gd name="T5" fmla="*/ 7 h 10"/>
                  <a:gd name="T6" fmla="*/ 7 w 15"/>
                  <a:gd name="T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0">
                    <a:moveTo>
                      <a:pt x="7" y="1"/>
                    </a:moveTo>
                    <a:cubicBezTo>
                      <a:pt x="13" y="1"/>
                      <a:pt x="15" y="4"/>
                      <a:pt x="15" y="10"/>
                    </a:cubicBezTo>
                    <a:cubicBezTo>
                      <a:pt x="11" y="9"/>
                      <a:pt x="2" y="10"/>
                      <a:pt x="0" y="7"/>
                    </a:cubicBezTo>
                    <a:cubicBezTo>
                      <a:pt x="5" y="7"/>
                      <a:pt x="2" y="0"/>
                      <a:pt x="7" y="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1" name="Freeform 512"/>
              <p:cNvSpPr>
                <a:spLocks noEditPoints="1"/>
              </p:cNvSpPr>
              <p:nvPr/>
            </p:nvSpPr>
            <p:spPr bwMode="auto">
              <a:xfrm>
                <a:off x="3791" y="1081"/>
                <a:ext cx="31" cy="21"/>
              </a:xfrm>
              <a:custGeom>
                <a:avLst/>
                <a:gdLst>
                  <a:gd name="T0" fmla="*/ 18 w 18"/>
                  <a:gd name="T1" fmla="*/ 12 h 12"/>
                  <a:gd name="T2" fmla="*/ 17 w 18"/>
                  <a:gd name="T3" fmla="*/ 12 h 12"/>
                  <a:gd name="T4" fmla="*/ 14 w 18"/>
                  <a:gd name="T5" fmla="*/ 11 h 12"/>
                  <a:gd name="T6" fmla="*/ 1 w 18"/>
                  <a:gd name="T7" fmla="*/ 8 h 12"/>
                  <a:gd name="T8" fmla="*/ 0 w 18"/>
                  <a:gd name="T9" fmla="*/ 7 h 12"/>
                  <a:gd name="T10" fmla="*/ 2 w 18"/>
                  <a:gd name="T11" fmla="*/ 7 h 12"/>
                  <a:gd name="T12" fmla="*/ 2 w 18"/>
                  <a:gd name="T13" fmla="*/ 7 h 12"/>
                  <a:gd name="T14" fmla="*/ 5 w 18"/>
                  <a:gd name="T15" fmla="*/ 4 h 12"/>
                  <a:gd name="T16" fmla="*/ 9 w 18"/>
                  <a:gd name="T17" fmla="*/ 1 h 12"/>
                  <a:gd name="T18" fmla="*/ 18 w 18"/>
                  <a:gd name="T19" fmla="*/ 11 h 12"/>
                  <a:gd name="T20" fmla="*/ 18 w 18"/>
                  <a:gd name="T21" fmla="*/ 12 h 12"/>
                  <a:gd name="T22" fmla="*/ 4 w 18"/>
                  <a:gd name="T23" fmla="*/ 8 h 12"/>
                  <a:gd name="T24" fmla="*/ 14 w 18"/>
                  <a:gd name="T25" fmla="*/ 9 h 12"/>
                  <a:gd name="T26" fmla="*/ 16 w 18"/>
                  <a:gd name="T27" fmla="*/ 10 h 12"/>
                  <a:gd name="T28" fmla="*/ 9 w 18"/>
                  <a:gd name="T29" fmla="*/ 3 h 12"/>
                  <a:gd name="T30" fmla="*/ 8 w 18"/>
                  <a:gd name="T31" fmla="*/ 2 h 12"/>
                  <a:gd name="T32" fmla="*/ 7 w 18"/>
                  <a:gd name="T33" fmla="*/ 5 h 12"/>
                  <a:gd name="T34" fmla="*/ 4 w 18"/>
                  <a:gd name="T35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" h="12">
                    <a:moveTo>
                      <a:pt x="18" y="12"/>
                    </a:moveTo>
                    <a:cubicBezTo>
                      <a:pt x="17" y="12"/>
                      <a:pt x="17" y="12"/>
                      <a:pt x="17" y="12"/>
                    </a:cubicBezTo>
                    <a:cubicBezTo>
                      <a:pt x="16" y="12"/>
                      <a:pt x="15" y="12"/>
                      <a:pt x="14" y="11"/>
                    </a:cubicBezTo>
                    <a:cubicBezTo>
                      <a:pt x="9" y="11"/>
                      <a:pt x="3" y="11"/>
                      <a:pt x="1" y="8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" y="7"/>
                      <a:pt x="4" y="6"/>
                      <a:pt x="5" y="4"/>
                    </a:cubicBezTo>
                    <a:cubicBezTo>
                      <a:pt x="5" y="2"/>
                      <a:pt x="6" y="0"/>
                      <a:pt x="9" y="1"/>
                    </a:cubicBezTo>
                    <a:cubicBezTo>
                      <a:pt x="15" y="1"/>
                      <a:pt x="18" y="4"/>
                      <a:pt x="18" y="11"/>
                    </a:cubicBezTo>
                    <a:lnTo>
                      <a:pt x="18" y="12"/>
                    </a:lnTo>
                    <a:close/>
                    <a:moveTo>
                      <a:pt x="4" y="8"/>
                    </a:moveTo>
                    <a:cubicBezTo>
                      <a:pt x="7" y="9"/>
                      <a:pt x="11" y="9"/>
                      <a:pt x="14" y="9"/>
                    </a:cubicBezTo>
                    <a:cubicBezTo>
                      <a:pt x="14" y="10"/>
                      <a:pt x="15" y="10"/>
                      <a:pt x="16" y="10"/>
                    </a:cubicBezTo>
                    <a:cubicBezTo>
                      <a:pt x="15" y="5"/>
                      <a:pt x="13" y="3"/>
                      <a:pt x="9" y="3"/>
                    </a:cubicBezTo>
                    <a:cubicBezTo>
                      <a:pt x="8" y="3"/>
                      <a:pt x="8" y="2"/>
                      <a:pt x="8" y="2"/>
                    </a:cubicBezTo>
                    <a:cubicBezTo>
                      <a:pt x="7" y="2"/>
                      <a:pt x="7" y="3"/>
                      <a:pt x="7" y="5"/>
                    </a:cubicBezTo>
                    <a:cubicBezTo>
                      <a:pt x="6" y="6"/>
                      <a:pt x="6" y="7"/>
                      <a:pt x="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2" name="Freeform 513"/>
              <p:cNvSpPr/>
              <p:nvPr/>
            </p:nvSpPr>
            <p:spPr bwMode="auto">
              <a:xfrm>
                <a:off x="3796" y="1074"/>
                <a:ext cx="7" cy="10"/>
              </a:xfrm>
              <a:custGeom>
                <a:avLst/>
                <a:gdLst>
                  <a:gd name="T0" fmla="*/ 4 w 4"/>
                  <a:gd name="T1" fmla="*/ 2 h 6"/>
                  <a:gd name="T2" fmla="*/ 2 w 4"/>
                  <a:gd name="T3" fmla="*/ 0 h 6"/>
                  <a:gd name="T4" fmla="*/ 2 w 4"/>
                  <a:gd name="T5" fmla="*/ 6 h 6"/>
                  <a:gd name="T6" fmla="*/ 4 w 4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6">
                    <a:moveTo>
                      <a:pt x="4" y="2"/>
                    </a:moveTo>
                    <a:cubicBezTo>
                      <a:pt x="4" y="1"/>
                      <a:pt x="3" y="0"/>
                      <a:pt x="2" y="0"/>
                    </a:cubicBezTo>
                    <a:cubicBezTo>
                      <a:pt x="0" y="1"/>
                      <a:pt x="0" y="4"/>
                      <a:pt x="2" y="6"/>
                    </a:cubicBezTo>
                    <a:cubicBezTo>
                      <a:pt x="3" y="4"/>
                      <a:pt x="4" y="3"/>
                      <a:pt x="4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3" name="Freeform 514"/>
              <p:cNvSpPr>
                <a:spLocks noEditPoints="1"/>
              </p:cNvSpPr>
              <p:nvPr/>
            </p:nvSpPr>
            <p:spPr bwMode="auto">
              <a:xfrm>
                <a:off x="3796" y="1071"/>
                <a:ext cx="9" cy="15"/>
              </a:xfrm>
              <a:custGeom>
                <a:avLst/>
                <a:gdLst>
                  <a:gd name="T0" fmla="*/ 3 w 5"/>
                  <a:gd name="T1" fmla="*/ 9 h 9"/>
                  <a:gd name="T2" fmla="*/ 2 w 5"/>
                  <a:gd name="T3" fmla="*/ 8 h 9"/>
                  <a:gd name="T4" fmla="*/ 0 w 5"/>
                  <a:gd name="T5" fmla="*/ 5 h 9"/>
                  <a:gd name="T6" fmla="*/ 2 w 5"/>
                  <a:gd name="T7" fmla="*/ 1 h 9"/>
                  <a:gd name="T8" fmla="*/ 3 w 5"/>
                  <a:gd name="T9" fmla="*/ 0 h 9"/>
                  <a:gd name="T10" fmla="*/ 3 w 5"/>
                  <a:gd name="T11" fmla="*/ 1 h 9"/>
                  <a:gd name="T12" fmla="*/ 4 w 5"/>
                  <a:gd name="T13" fmla="*/ 2 h 9"/>
                  <a:gd name="T14" fmla="*/ 5 w 5"/>
                  <a:gd name="T15" fmla="*/ 3 h 9"/>
                  <a:gd name="T16" fmla="*/ 5 w 5"/>
                  <a:gd name="T17" fmla="*/ 4 h 9"/>
                  <a:gd name="T18" fmla="*/ 3 w 5"/>
                  <a:gd name="T19" fmla="*/ 9 h 9"/>
                  <a:gd name="T20" fmla="*/ 2 w 5"/>
                  <a:gd name="T21" fmla="*/ 3 h 9"/>
                  <a:gd name="T22" fmla="*/ 2 w 5"/>
                  <a:gd name="T23" fmla="*/ 5 h 9"/>
                  <a:gd name="T24" fmla="*/ 2 w 5"/>
                  <a:gd name="T25" fmla="*/ 6 h 9"/>
                  <a:gd name="T26" fmla="*/ 3 w 5"/>
                  <a:gd name="T27" fmla="*/ 4 h 9"/>
                  <a:gd name="T28" fmla="*/ 2 w 5"/>
                  <a:gd name="T29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9">
                    <a:moveTo>
                      <a:pt x="3" y="9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6"/>
                      <a:pt x="0" y="5"/>
                    </a:cubicBezTo>
                    <a:cubicBezTo>
                      <a:pt x="0" y="3"/>
                      <a:pt x="0" y="2"/>
                      <a:pt x="2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4" y="1"/>
                      <a:pt x="4" y="2"/>
                    </a:cubicBezTo>
                    <a:cubicBezTo>
                      <a:pt x="4" y="2"/>
                      <a:pt x="5" y="3"/>
                      <a:pt x="5" y="3"/>
                    </a:cubicBezTo>
                    <a:cubicBezTo>
                      <a:pt x="5" y="4"/>
                      <a:pt x="5" y="4"/>
                      <a:pt x="5" y="4"/>
                    </a:cubicBezTo>
                    <a:lnTo>
                      <a:pt x="3" y="9"/>
                    </a:lnTo>
                    <a:close/>
                    <a:moveTo>
                      <a:pt x="2" y="3"/>
                    </a:move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2" y="6"/>
                      <a:pt x="2" y="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3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4" name="Freeform 515"/>
              <p:cNvSpPr/>
              <p:nvPr/>
            </p:nvSpPr>
            <p:spPr bwMode="auto">
              <a:xfrm>
                <a:off x="3839" y="1040"/>
                <a:ext cx="33" cy="25"/>
              </a:xfrm>
              <a:custGeom>
                <a:avLst/>
                <a:gdLst>
                  <a:gd name="T0" fmla="*/ 0 w 19"/>
                  <a:gd name="T1" fmla="*/ 0 h 15"/>
                  <a:gd name="T2" fmla="*/ 9 w 19"/>
                  <a:gd name="T3" fmla="*/ 3 h 15"/>
                  <a:gd name="T4" fmla="*/ 8 w 19"/>
                  <a:gd name="T5" fmla="*/ 5 h 15"/>
                  <a:gd name="T6" fmla="*/ 19 w 19"/>
                  <a:gd name="T7" fmla="*/ 8 h 15"/>
                  <a:gd name="T8" fmla="*/ 9 w 19"/>
                  <a:gd name="T9" fmla="*/ 12 h 15"/>
                  <a:gd name="T10" fmla="*/ 0 w 19"/>
                  <a:gd name="T1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15">
                    <a:moveTo>
                      <a:pt x="0" y="0"/>
                    </a:moveTo>
                    <a:cubicBezTo>
                      <a:pt x="3" y="1"/>
                      <a:pt x="6" y="2"/>
                      <a:pt x="9" y="3"/>
                    </a:cubicBezTo>
                    <a:cubicBezTo>
                      <a:pt x="8" y="4"/>
                      <a:pt x="8" y="5"/>
                      <a:pt x="8" y="5"/>
                    </a:cubicBezTo>
                    <a:cubicBezTo>
                      <a:pt x="11" y="6"/>
                      <a:pt x="15" y="7"/>
                      <a:pt x="19" y="8"/>
                    </a:cubicBezTo>
                    <a:cubicBezTo>
                      <a:pt x="17" y="12"/>
                      <a:pt x="14" y="15"/>
                      <a:pt x="9" y="12"/>
                    </a:cubicBezTo>
                    <a:cubicBezTo>
                      <a:pt x="3" y="8"/>
                      <a:pt x="3" y="7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5" name="Freeform 516"/>
              <p:cNvSpPr>
                <a:spLocks noEditPoints="1"/>
              </p:cNvSpPr>
              <p:nvPr/>
            </p:nvSpPr>
            <p:spPr bwMode="auto">
              <a:xfrm>
                <a:off x="3836" y="1038"/>
                <a:ext cx="38" cy="26"/>
              </a:xfrm>
              <a:custGeom>
                <a:avLst/>
                <a:gdLst>
                  <a:gd name="T0" fmla="*/ 15 w 22"/>
                  <a:gd name="T1" fmla="*/ 15 h 15"/>
                  <a:gd name="T2" fmla="*/ 11 w 22"/>
                  <a:gd name="T3" fmla="*/ 14 h 15"/>
                  <a:gd name="T4" fmla="*/ 1 w 22"/>
                  <a:gd name="T5" fmla="*/ 2 h 15"/>
                  <a:gd name="T6" fmla="*/ 0 w 22"/>
                  <a:gd name="T7" fmla="*/ 0 h 15"/>
                  <a:gd name="T8" fmla="*/ 2 w 22"/>
                  <a:gd name="T9" fmla="*/ 1 h 15"/>
                  <a:gd name="T10" fmla="*/ 11 w 22"/>
                  <a:gd name="T11" fmla="*/ 3 h 15"/>
                  <a:gd name="T12" fmla="*/ 13 w 22"/>
                  <a:gd name="T13" fmla="*/ 4 h 15"/>
                  <a:gd name="T14" fmla="*/ 12 w 22"/>
                  <a:gd name="T15" fmla="*/ 5 h 15"/>
                  <a:gd name="T16" fmla="*/ 11 w 22"/>
                  <a:gd name="T17" fmla="*/ 6 h 15"/>
                  <a:gd name="T18" fmla="*/ 22 w 22"/>
                  <a:gd name="T19" fmla="*/ 8 h 15"/>
                  <a:gd name="T20" fmla="*/ 22 w 22"/>
                  <a:gd name="T21" fmla="*/ 9 h 15"/>
                  <a:gd name="T22" fmla="*/ 15 w 22"/>
                  <a:gd name="T23" fmla="*/ 15 h 15"/>
                  <a:gd name="T24" fmla="*/ 4 w 22"/>
                  <a:gd name="T25" fmla="*/ 3 h 15"/>
                  <a:gd name="T26" fmla="*/ 12 w 22"/>
                  <a:gd name="T27" fmla="*/ 12 h 15"/>
                  <a:gd name="T28" fmla="*/ 15 w 22"/>
                  <a:gd name="T29" fmla="*/ 13 h 15"/>
                  <a:gd name="T30" fmla="*/ 20 w 22"/>
                  <a:gd name="T31" fmla="*/ 9 h 15"/>
                  <a:gd name="T32" fmla="*/ 8 w 22"/>
                  <a:gd name="T33" fmla="*/ 7 h 15"/>
                  <a:gd name="T34" fmla="*/ 9 w 22"/>
                  <a:gd name="T35" fmla="*/ 6 h 15"/>
                  <a:gd name="T36" fmla="*/ 9 w 22"/>
                  <a:gd name="T37" fmla="*/ 5 h 15"/>
                  <a:gd name="T38" fmla="*/ 4 w 22"/>
                  <a:gd name="T39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2" h="15">
                    <a:moveTo>
                      <a:pt x="15" y="15"/>
                    </a:moveTo>
                    <a:cubicBezTo>
                      <a:pt x="13" y="15"/>
                      <a:pt x="12" y="15"/>
                      <a:pt x="11" y="14"/>
                    </a:cubicBezTo>
                    <a:cubicBezTo>
                      <a:pt x="5" y="10"/>
                      <a:pt x="4" y="9"/>
                      <a:pt x="1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5" y="1"/>
                      <a:pt x="8" y="2"/>
                      <a:pt x="11" y="3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1" y="5"/>
                      <a:pt x="11" y="6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0" y="13"/>
                      <a:pt x="18" y="15"/>
                      <a:pt x="15" y="15"/>
                    </a:cubicBezTo>
                    <a:close/>
                    <a:moveTo>
                      <a:pt x="4" y="3"/>
                    </a:moveTo>
                    <a:cubicBezTo>
                      <a:pt x="6" y="8"/>
                      <a:pt x="7" y="9"/>
                      <a:pt x="12" y="12"/>
                    </a:cubicBezTo>
                    <a:cubicBezTo>
                      <a:pt x="13" y="13"/>
                      <a:pt x="14" y="13"/>
                      <a:pt x="15" y="13"/>
                    </a:cubicBezTo>
                    <a:cubicBezTo>
                      <a:pt x="17" y="13"/>
                      <a:pt x="19" y="11"/>
                      <a:pt x="20" y="9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4"/>
                      <a:pt x="6" y="4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6" name="Freeform 517"/>
              <p:cNvSpPr/>
              <p:nvPr/>
            </p:nvSpPr>
            <p:spPr bwMode="auto">
              <a:xfrm>
                <a:off x="3807" y="1024"/>
                <a:ext cx="27" cy="31"/>
              </a:xfrm>
              <a:custGeom>
                <a:avLst/>
                <a:gdLst>
                  <a:gd name="T0" fmla="*/ 0 w 16"/>
                  <a:gd name="T1" fmla="*/ 0 h 18"/>
                  <a:gd name="T2" fmla="*/ 16 w 16"/>
                  <a:gd name="T3" fmla="*/ 11 h 18"/>
                  <a:gd name="T4" fmla="*/ 12 w 16"/>
                  <a:gd name="T5" fmla="*/ 15 h 18"/>
                  <a:gd name="T6" fmla="*/ 5 w 16"/>
                  <a:gd name="T7" fmla="*/ 16 h 18"/>
                  <a:gd name="T8" fmla="*/ 5 w 16"/>
                  <a:gd name="T9" fmla="*/ 7 h 18"/>
                  <a:gd name="T10" fmla="*/ 0 w 16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18">
                    <a:moveTo>
                      <a:pt x="0" y="0"/>
                    </a:moveTo>
                    <a:cubicBezTo>
                      <a:pt x="5" y="4"/>
                      <a:pt x="10" y="7"/>
                      <a:pt x="16" y="11"/>
                    </a:cubicBezTo>
                    <a:cubicBezTo>
                      <a:pt x="11" y="10"/>
                      <a:pt x="14" y="13"/>
                      <a:pt x="12" y="15"/>
                    </a:cubicBezTo>
                    <a:cubicBezTo>
                      <a:pt x="11" y="18"/>
                      <a:pt x="7" y="18"/>
                      <a:pt x="5" y="16"/>
                    </a:cubicBezTo>
                    <a:cubicBezTo>
                      <a:pt x="3" y="12"/>
                      <a:pt x="4" y="11"/>
                      <a:pt x="5" y="7"/>
                    </a:cubicBezTo>
                    <a:cubicBezTo>
                      <a:pt x="5" y="5"/>
                      <a:pt x="1" y="1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7" name="Freeform 518"/>
              <p:cNvSpPr>
                <a:spLocks noEditPoints="1"/>
              </p:cNvSpPr>
              <p:nvPr/>
            </p:nvSpPr>
            <p:spPr bwMode="auto">
              <a:xfrm>
                <a:off x="3796" y="1015"/>
                <a:ext cx="43" cy="40"/>
              </a:xfrm>
              <a:custGeom>
                <a:avLst/>
                <a:gdLst>
                  <a:gd name="T0" fmla="*/ 15 w 25"/>
                  <a:gd name="T1" fmla="*/ 23 h 23"/>
                  <a:gd name="T2" fmla="*/ 11 w 25"/>
                  <a:gd name="T3" fmla="*/ 21 h 23"/>
                  <a:gd name="T4" fmla="*/ 10 w 25"/>
                  <a:gd name="T5" fmla="*/ 12 h 23"/>
                  <a:gd name="T6" fmla="*/ 10 w 25"/>
                  <a:gd name="T7" fmla="*/ 11 h 23"/>
                  <a:gd name="T8" fmla="*/ 6 w 25"/>
                  <a:gd name="T9" fmla="*/ 7 h 23"/>
                  <a:gd name="T10" fmla="*/ 5 w 25"/>
                  <a:gd name="T11" fmla="*/ 6 h 23"/>
                  <a:gd name="T12" fmla="*/ 0 w 25"/>
                  <a:gd name="T13" fmla="*/ 0 h 23"/>
                  <a:gd name="T14" fmla="*/ 25 w 25"/>
                  <a:gd name="T15" fmla="*/ 17 h 23"/>
                  <a:gd name="T16" fmla="*/ 21 w 25"/>
                  <a:gd name="T17" fmla="*/ 17 h 23"/>
                  <a:gd name="T18" fmla="*/ 20 w 25"/>
                  <a:gd name="T19" fmla="*/ 18 h 23"/>
                  <a:gd name="T20" fmla="*/ 19 w 25"/>
                  <a:gd name="T21" fmla="*/ 21 h 23"/>
                  <a:gd name="T22" fmla="*/ 15 w 25"/>
                  <a:gd name="T23" fmla="*/ 23 h 23"/>
                  <a:gd name="T24" fmla="*/ 12 w 25"/>
                  <a:gd name="T25" fmla="*/ 10 h 23"/>
                  <a:gd name="T26" fmla="*/ 12 w 25"/>
                  <a:gd name="T27" fmla="*/ 12 h 23"/>
                  <a:gd name="T28" fmla="*/ 12 w 25"/>
                  <a:gd name="T29" fmla="*/ 13 h 23"/>
                  <a:gd name="T30" fmla="*/ 12 w 25"/>
                  <a:gd name="T31" fmla="*/ 20 h 23"/>
                  <a:gd name="T32" fmla="*/ 15 w 25"/>
                  <a:gd name="T33" fmla="*/ 21 h 23"/>
                  <a:gd name="T34" fmla="*/ 17 w 25"/>
                  <a:gd name="T35" fmla="*/ 20 h 23"/>
                  <a:gd name="T36" fmla="*/ 18 w 25"/>
                  <a:gd name="T37" fmla="*/ 18 h 23"/>
                  <a:gd name="T38" fmla="*/ 19 w 25"/>
                  <a:gd name="T39" fmla="*/ 15 h 23"/>
                  <a:gd name="T40" fmla="*/ 12 w 25"/>
                  <a:gd name="T41" fmla="*/ 1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" h="23">
                    <a:moveTo>
                      <a:pt x="15" y="23"/>
                    </a:moveTo>
                    <a:cubicBezTo>
                      <a:pt x="13" y="23"/>
                      <a:pt x="11" y="22"/>
                      <a:pt x="11" y="21"/>
                    </a:cubicBezTo>
                    <a:cubicBezTo>
                      <a:pt x="8" y="17"/>
                      <a:pt x="9" y="16"/>
                      <a:pt x="10" y="1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7" y="8"/>
                      <a:pt x="6" y="7"/>
                    </a:cubicBezTo>
                    <a:cubicBezTo>
                      <a:pt x="6" y="7"/>
                      <a:pt x="5" y="6"/>
                      <a:pt x="5" y="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0" y="17"/>
                      <a:pt x="20" y="17"/>
                      <a:pt x="20" y="18"/>
                    </a:cubicBezTo>
                    <a:cubicBezTo>
                      <a:pt x="20" y="19"/>
                      <a:pt x="20" y="20"/>
                      <a:pt x="19" y="21"/>
                    </a:cubicBezTo>
                    <a:cubicBezTo>
                      <a:pt x="18" y="22"/>
                      <a:pt x="16" y="23"/>
                      <a:pt x="15" y="23"/>
                    </a:cubicBezTo>
                    <a:close/>
                    <a:moveTo>
                      <a:pt x="12" y="10"/>
                    </a:moveTo>
                    <a:cubicBezTo>
                      <a:pt x="12" y="11"/>
                      <a:pt x="12" y="11"/>
                      <a:pt x="12" y="12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1" y="16"/>
                      <a:pt x="10" y="17"/>
                      <a:pt x="12" y="20"/>
                    </a:cubicBezTo>
                    <a:cubicBezTo>
                      <a:pt x="13" y="21"/>
                      <a:pt x="14" y="21"/>
                      <a:pt x="15" y="21"/>
                    </a:cubicBezTo>
                    <a:cubicBezTo>
                      <a:pt x="16" y="21"/>
                      <a:pt x="17" y="21"/>
                      <a:pt x="17" y="20"/>
                    </a:cubicBezTo>
                    <a:cubicBezTo>
                      <a:pt x="18" y="19"/>
                      <a:pt x="18" y="19"/>
                      <a:pt x="18" y="18"/>
                    </a:cubicBezTo>
                    <a:cubicBezTo>
                      <a:pt x="18" y="17"/>
                      <a:pt x="18" y="16"/>
                      <a:pt x="19" y="15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8" name="Freeform 519"/>
              <p:cNvSpPr/>
              <p:nvPr/>
            </p:nvSpPr>
            <p:spPr bwMode="auto">
              <a:xfrm>
                <a:off x="3774" y="1022"/>
                <a:ext cx="45" cy="42"/>
              </a:xfrm>
              <a:custGeom>
                <a:avLst/>
                <a:gdLst>
                  <a:gd name="T0" fmla="*/ 13 w 26"/>
                  <a:gd name="T1" fmla="*/ 6 h 24"/>
                  <a:gd name="T2" fmla="*/ 14 w 26"/>
                  <a:gd name="T3" fmla="*/ 10 h 24"/>
                  <a:gd name="T4" fmla="*/ 16 w 26"/>
                  <a:gd name="T5" fmla="*/ 3 h 24"/>
                  <a:gd name="T6" fmla="*/ 22 w 26"/>
                  <a:gd name="T7" fmla="*/ 11 h 24"/>
                  <a:gd name="T8" fmla="*/ 26 w 26"/>
                  <a:gd name="T9" fmla="*/ 20 h 24"/>
                  <a:gd name="T10" fmla="*/ 20 w 26"/>
                  <a:gd name="T11" fmla="*/ 18 h 24"/>
                  <a:gd name="T12" fmla="*/ 12 w 26"/>
                  <a:gd name="T13" fmla="*/ 22 h 24"/>
                  <a:gd name="T14" fmla="*/ 12 w 26"/>
                  <a:gd name="T15" fmla="*/ 18 h 24"/>
                  <a:gd name="T16" fmla="*/ 11 w 26"/>
                  <a:gd name="T17" fmla="*/ 20 h 24"/>
                  <a:gd name="T18" fmla="*/ 11 w 26"/>
                  <a:gd name="T19" fmla="*/ 20 h 24"/>
                  <a:gd name="T20" fmla="*/ 10 w 26"/>
                  <a:gd name="T21" fmla="*/ 24 h 24"/>
                  <a:gd name="T22" fmla="*/ 0 w 26"/>
                  <a:gd name="T23" fmla="*/ 14 h 24"/>
                  <a:gd name="T24" fmla="*/ 3 w 26"/>
                  <a:gd name="T25" fmla="*/ 14 h 24"/>
                  <a:gd name="T26" fmla="*/ 1 w 26"/>
                  <a:gd name="T27" fmla="*/ 10 h 24"/>
                  <a:gd name="T28" fmla="*/ 3 w 26"/>
                  <a:gd name="T29" fmla="*/ 6 h 24"/>
                  <a:gd name="T30" fmla="*/ 9 w 26"/>
                  <a:gd name="T31" fmla="*/ 0 h 24"/>
                  <a:gd name="T32" fmla="*/ 13 w 26"/>
                  <a:gd name="T33" fmla="*/ 6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" h="24">
                    <a:moveTo>
                      <a:pt x="13" y="6"/>
                    </a:moveTo>
                    <a:cubicBezTo>
                      <a:pt x="15" y="6"/>
                      <a:pt x="15" y="8"/>
                      <a:pt x="14" y="10"/>
                    </a:cubicBezTo>
                    <a:cubicBezTo>
                      <a:pt x="18" y="11"/>
                      <a:pt x="17" y="5"/>
                      <a:pt x="16" y="3"/>
                    </a:cubicBezTo>
                    <a:cubicBezTo>
                      <a:pt x="21" y="2"/>
                      <a:pt x="23" y="8"/>
                      <a:pt x="22" y="11"/>
                    </a:cubicBezTo>
                    <a:cubicBezTo>
                      <a:pt x="21" y="16"/>
                      <a:pt x="23" y="17"/>
                      <a:pt x="26" y="20"/>
                    </a:cubicBezTo>
                    <a:cubicBezTo>
                      <a:pt x="22" y="22"/>
                      <a:pt x="22" y="22"/>
                      <a:pt x="20" y="18"/>
                    </a:cubicBezTo>
                    <a:cubicBezTo>
                      <a:pt x="18" y="19"/>
                      <a:pt x="14" y="23"/>
                      <a:pt x="12" y="22"/>
                    </a:cubicBezTo>
                    <a:cubicBezTo>
                      <a:pt x="13" y="21"/>
                      <a:pt x="13" y="20"/>
                      <a:pt x="12" y="18"/>
                    </a:cubicBezTo>
                    <a:cubicBezTo>
                      <a:pt x="11" y="19"/>
                      <a:pt x="11" y="19"/>
                      <a:pt x="11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1"/>
                      <a:pt x="11" y="23"/>
                      <a:pt x="10" y="24"/>
                    </a:cubicBezTo>
                    <a:cubicBezTo>
                      <a:pt x="5" y="22"/>
                      <a:pt x="4" y="19"/>
                      <a:pt x="0" y="14"/>
                    </a:cubicBezTo>
                    <a:cubicBezTo>
                      <a:pt x="1" y="14"/>
                      <a:pt x="2" y="14"/>
                      <a:pt x="3" y="14"/>
                    </a:cubicBezTo>
                    <a:cubicBezTo>
                      <a:pt x="2" y="13"/>
                      <a:pt x="1" y="11"/>
                      <a:pt x="1" y="10"/>
                    </a:cubicBezTo>
                    <a:cubicBezTo>
                      <a:pt x="1" y="9"/>
                      <a:pt x="4" y="8"/>
                      <a:pt x="3" y="6"/>
                    </a:cubicBezTo>
                    <a:cubicBezTo>
                      <a:pt x="2" y="3"/>
                      <a:pt x="6" y="2"/>
                      <a:pt x="9" y="0"/>
                    </a:cubicBezTo>
                    <a:cubicBezTo>
                      <a:pt x="10" y="2"/>
                      <a:pt x="12" y="4"/>
                      <a:pt x="13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9" name="Freeform 520"/>
              <p:cNvSpPr>
                <a:spLocks noEditPoints="1"/>
              </p:cNvSpPr>
              <p:nvPr/>
            </p:nvSpPr>
            <p:spPr bwMode="auto">
              <a:xfrm>
                <a:off x="3770" y="1021"/>
                <a:ext cx="52" cy="44"/>
              </a:xfrm>
              <a:custGeom>
                <a:avLst/>
                <a:gdLst>
                  <a:gd name="T0" fmla="*/ 12 w 30"/>
                  <a:gd name="T1" fmla="*/ 26 h 26"/>
                  <a:gd name="T2" fmla="*/ 0 w 30"/>
                  <a:gd name="T3" fmla="*/ 14 h 26"/>
                  <a:gd name="T4" fmla="*/ 3 w 30"/>
                  <a:gd name="T5" fmla="*/ 14 h 26"/>
                  <a:gd name="T6" fmla="*/ 3 w 30"/>
                  <a:gd name="T7" fmla="*/ 9 h 26"/>
                  <a:gd name="T8" fmla="*/ 8 w 30"/>
                  <a:gd name="T9" fmla="*/ 1 h 26"/>
                  <a:gd name="T10" fmla="*/ 11 w 30"/>
                  <a:gd name="T11" fmla="*/ 0 h 26"/>
                  <a:gd name="T12" fmla="*/ 16 w 30"/>
                  <a:gd name="T13" fmla="*/ 6 h 26"/>
                  <a:gd name="T14" fmla="*/ 18 w 30"/>
                  <a:gd name="T15" fmla="*/ 10 h 26"/>
                  <a:gd name="T16" fmla="*/ 17 w 30"/>
                  <a:gd name="T17" fmla="*/ 4 h 26"/>
                  <a:gd name="T18" fmla="*/ 24 w 30"/>
                  <a:gd name="T19" fmla="*/ 5 h 26"/>
                  <a:gd name="T20" fmla="*/ 28 w 30"/>
                  <a:gd name="T21" fmla="*/ 20 h 26"/>
                  <a:gd name="T22" fmla="*/ 28 w 30"/>
                  <a:gd name="T23" fmla="*/ 22 h 26"/>
                  <a:gd name="T24" fmla="*/ 21 w 30"/>
                  <a:gd name="T25" fmla="*/ 21 h 26"/>
                  <a:gd name="T26" fmla="*/ 13 w 30"/>
                  <a:gd name="T27" fmla="*/ 25 h 26"/>
                  <a:gd name="T28" fmla="*/ 4 w 30"/>
                  <a:gd name="T29" fmla="*/ 16 h 26"/>
                  <a:gd name="T30" fmla="*/ 12 w 30"/>
                  <a:gd name="T31" fmla="*/ 23 h 26"/>
                  <a:gd name="T32" fmla="*/ 11 w 30"/>
                  <a:gd name="T33" fmla="*/ 23 h 26"/>
                  <a:gd name="T34" fmla="*/ 13 w 30"/>
                  <a:gd name="T35" fmla="*/ 18 h 26"/>
                  <a:gd name="T36" fmla="*/ 15 w 30"/>
                  <a:gd name="T37" fmla="*/ 19 h 26"/>
                  <a:gd name="T38" fmla="*/ 20 w 30"/>
                  <a:gd name="T39" fmla="*/ 19 h 26"/>
                  <a:gd name="T40" fmla="*/ 23 w 30"/>
                  <a:gd name="T41" fmla="*/ 18 h 26"/>
                  <a:gd name="T42" fmla="*/ 25 w 30"/>
                  <a:gd name="T43" fmla="*/ 21 h 26"/>
                  <a:gd name="T44" fmla="*/ 23 w 30"/>
                  <a:gd name="T45" fmla="*/ 12 h 26"/>
                  <a:gd name="T46" fmla="*/ 20 w 30"/>
                  <a:gd name="T47" fmla="*/ 5 h 26"/>
                  <a:gd name="T48" fmla="*/ 17 w 30"/>
                  <a:gd name="T49" fmla="*/ 12 h 26"/>
                  <a:gd name="T50" fmla="*/ 16 w 30"/>
                  <a:gd name="T51" fmla="*/ 12 h 26"/>
                  <a:gd name="T52" fmla="*/ 15 w 30"/>
                  <a:gd name="T53" fmla="*/ 10 h 26"/>
                  <a:gd name="T54" fmla="*/ 15 w 30"/>
                  <a:gd name="T55" fmla="*/ 8 h 26"/>
                  <a:gd name="T56" fmla="*/ 14 w 30"/>
                  <a:gd name="T57" fmla="*/ 8 h 26"/>
                  <a:gd name="T58" fmla="*/ 11 w 30"/>
                  <a:gd name="T59" fmla="*/ 2 h 26"/>
                  <a:gd name="T60" fmla="*/ 6 w 30"/>
                  <a:gd name="T61" fmla="*/ 7 h 26"/>
                  <a:gd name="T62" fmla="*/ 4 w 30"/>
                  <a:gd name="T63" fmla="*/ 11 h 26"/>
                  <a:gd name="T64" fmla="*/ 6 w 30"/>
                  <a:gd name="T65" fmla="*/ 14 h 26"/>
                  <a:gd name="T66" fmla="*/ 5 w 30"/>
                  <a:gd name="T67" fmla="*/ 1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0" h="26">
                    <a:moveTo>
                      <a:pt x="13" y="26"/>
                    </a:moveTo>
                    <a:cubicBezTo>
                      <a:pt x="12" y="26"/>
                      <a:pt x="12" y="26"/>
                      <a:pt x="12" y="26"/>
                    </a:cubicBezTo>
                    <a:cubicBezTo>
                      <a:pt x="6" y="24"/>
                      <a:pt x="5" y="21"/>
                      <a:pt x="2" y="1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3"/>
                      <a:pt x="2" y="12"/>
                      <a:pt x="2" y="11"/>
                    </a:cubicBezTo>
                    <a:cubicBezTo>
                      <a:pt x="2" y="10"/>
                      <a:pt x="3" y="9"/>
                      <a:pt x="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3" y="4"/>
                      <a:pt x="6" y="2"/>
                      <a:pt x="8" y="1"/>
                    </a:cubicBezTo>
                    <a:cubicBezTo>
                      <a:pt x="9" y="1"/>
                      <a:pt x="10" y="1"/>
                      <a:pt x="1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4" y="4"/>
                      <a:pt x="15" y="5"/>
                      <a:pt x="16" y="6"/>
                    </a:cubicBezTo>
                    <a:cubicBezTo>
                      <a:pt x="16" y="6"/>
                      <a:pt x="17" y="7"/>
                      <a:pt x="17" y="7"/>
                    </a:cubicBezTo>
                    <a:cubicBezTo>
                      <a:pt x="18" y="8"/>
                      <a:pt x="18" y="9"/>
                      <a:pt x="18" y="10"/>
                    </a:cubicBezTo>
                    <a:cubicBezTo>
                      <a:pt x="18" y="9"/>
                      <a:pt x="18" y="6"/>
                      <a:pt x="18" y="5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20" y="3"/>
                      <a:pt x="22" y="3"/>
                      <a:pt x="24" y="5"/>
                    </a:cubicBezTo>
                    <a:cubicBezTo>
                      <a:pt x="25" y="7"/>
                      <a:pt x="26" y="10"/>
                      <a:pt x="25" y="12"/>
                    </a:cubicBezTo>
                    <a:cubicBezTo>
                      <a:pt x="24" y="16"/>
                      <a:pt x="26" y="17"/>
                      <a:pt x="28" y="20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28" y="22"/>
                      <a:pt x="28" y="22"/>
                      <a:pt x="28" y="22"/>
                    </a:cubicBezTo>
                    <a:cubicBezTo>
                      <a:pt x="24" y="24"/>
                      <a:pt x="23" y="23"/>
                      <a:pt x="22" y="20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19" y="23"/>
                      <a:pt x="16" y="24"/>
                      <a:pt x="14" y="24"/>
                    </a:cubicBezTo>
                    <a:cubicBezTo>
                      <a:pt x="14" y="24"/>
                      <a:pt x="13" y="25"/>
                      <a:pt x="13" y="25"/>
                    </a:cubicBezTo>
                    <a:lnTo>
                      <a:pt x="13" y="26"/>
                    </a:lnTo>
                    <a:close/>
                    <a:moveTo>
                      <a:pt x="4" y="16"/>
                    </a:moveTo>
                    <a:cubicBezTo>
                      <a:pt x="4" y="16"/>
                      <a:pt x="4" y="16"/>
                      <a:pt x="4" y="16"/>
                    </a:cubicBezTo>
                    <a:cubicBezTo>
                      <a:pt x="6" y="20"/>
                      <a:pt x="8" y="22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0"/>
                      <a:pt x="12" y="19"/>
                      <a:pt x="13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6" y="20"/>
                      <a:pt x="16" y="21"/>
                      <a:pt x="16" y="22"/>
                    </a:cubicBezTo>
                    <a:cubicBezTo>
                      <a:pt x="17" y="21"/>
                      <a:pt x="19" y="20"/>
                      <a:pt x="20" y="19"/>
                    </a:cubicBezTo>
                    <a:cubicBezTo>
                      <a:pt x="21" y="19"/>
                      <a:pt x="21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4" y="20"/>
                      <a:pt x="25" y="21"/>
                      <a:pt x="25" y="21"/>
                    </a:cubicBezTo>
                    <a:cubicBezTo>
                      <a:pt x="25" y="21"/>
                      <a:pt x="26" y="21"/>
                      <a:pt x="26" y="21"/>
                    </a:cubicBezTo>
                    <a:cubicBezTo>
                      <a:pt x="24" y="18"/>
                      <a:pt x="22" y="16"/>
                      <a:pt x="23" y="12"/>
                    </a:cubicBezTo>
                    <a:cubicBezTo>
                      <a:pt x="24" y="10"/>
                      <a:pt x="23" y="8"/>
                      <a:pt x="22" y="6"/>
                    </a:cubicBezTo>
                    <a:cubicBezTo>
                      <a:pt x="21" y="5"/>
                      <a:pt x="21" y="5"/>
                      <a:pt x="20" y="5"/>
                    </a:cubicBezTo>
                    <a:cubicBezTo>
                      <a:pt x="20" y="8"/>
                      <a:pt x="20" y="10"/>
                      <a:pt x="19" y="11"/>
                    </a:cubicBezTo>
                    <a:cubicBezTo>
                      <a:pt x="19" y="12"/>
                      <a:pt x="18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6" y="12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6" y="9"/>
                      <a:pt x="16" y="8"/>
                      <a:pt x="16" y="8"/>
                    </a:cubicBezTo>
                    <a:cubicBezTo>
                      <a:pt x="16" y="8"/>
                      <a:pt x="15" y="8"/>
                      <a:pt x="15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3" y="6"/>
                      <a:pt x="12" y="5"/>
                      <a:pt x="11" y="4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3"/>
                      <a:pt x="10" y="3"/>
                      <a:pt x="9" y="3"/>
                    </a:cubicBezTo>
                    <a:cubicBezTo>
                      <a:pt x="6" y="5"/>
                      <a:pt x="5" y="5"/>
                      <a:pt x="6" y="7"/>
                    </a:cubicBezTo>
                    <a:cubicBezTo>
                      <a:pt x="7" y="8"/>
                      <a:pt x="5" y="10"/>
                      <a:pt x="5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5" y="13"/>
                      <a:pt x="5" y="13"/>
                    </a:cubicBezTo>
                    <a:cubicBezTo>
                      <a:pt x="5" y="14"/>
                      <a:pt x="6" y="14"/>
                      <a:pt x="6" y="14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0" name="Freeform 521"/>
              <p:cNvSpPr/>
              <p:nvPr/>
            </p:nvSpPr>
            <p:spPr bwMode="auto">
              <a:xfrm>
                <a:off x="3763" y="1033"/>
                <a:ext cx="7" cy="13"/>
              </a:xfrm>
              <a:custGeom>
                <a:avLst/>
                <a:gdLst>
                  <a:gd name="T0" fmla="*/ 3 w 4"/>
                  <a:gd name="T1" fmla="*/ 4 h 8"/>
                  <a:gd name="T2" fmla="*/ 2 w 4"/>
                  <a:gd name="T3" fmla="*/ 8 h 8"/>
                  <a:gd name="T4" fmla="*/ 2 w 4"/>
                  <a:gd name="T5" fmla="*/ 0 h 8"/>
                  <a:gd name="T6" fmla="*/ 3 w 4"/>
                  <a:gd name="T7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8">
                    <a:moveTo>
                      <a:pt x="3" y="4"/>
                    </a:moveTo>
                    <a:cubicBezTo>
                      <a:pt x="3" y="6"/>
                      <a:pt x="3" y="7"/>
                      <a:pt x="2" y="8"/>
                    </a:cubicBezTo>
                    <a:cubicBezTo>
                      <a:pt x="0" y="6"/>
                      <a:pt x="2" y="2"/>
                      <a:pt x="2" y="0"/>
                    </a:cubicBezTo>
                    <a:cubicBezTo>
                      <a:pt x="3" y="2"/>
                      <a:pt x="4" y="3"/>
                      <a:pt x="3" y="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1" name="Freeform 522"/>
              <p:cNvSpPr/>
              <p:nvPr/>
            </p:nvSpPr>
            <p:spPr bwMode="auto">
              <a:xfrm>
                <a:off x="3763" y="1026"/>
                <a:ext cx="7" cy="24"/>
              </a:xfrm>
              <a:custGeom>
                <a:avLst/>
                <a:gdLst>
                  <a:gd name="T0" fmla="*/ 3 w 4"/>
                  <a:gd name="T1" fmla="*/ 14 h 14"/>
                  <a:gd name="T2" fmla="*/ 2 w 4"/>
                  <a:gd name="T3" fmla="*/ 13 h 14"/>
                  <a:gd name="T4" fmla="*/ 1 w 4"/>
                  <a:gd name="T5" fmla="*/ 6 h 14"/>
                  <a:gd name="T6" fmla="*/ 1 w 4"/>
                  <a:gd name="T7" fmla="*/ 4 h 14"/>
                  <a:gd name="T8" fmla="*/ 1 w 4"/>
                  <a:gd name="T9" fmla="*/ 0 h 14"/>
                  <a:gd name="T10" fmla="*/ 3 w 4"/>
                  <a:gd name="T11" fmla="*/ 4 h 14"/>
                  <a:gd name="T12" fmla="*/ 3 w 4"/>
                  <a:gd name="T13" fmla="*/ 4 h 14"/>
                  <a:gd name="T14" fmla="*/ 4 w 4"/>
                  <a:gd name="T15" fmla="*/ 9 h 14"/>
                  <a:gd name="T16" fmla="*/ 4 w 4"/>
                  <a:gd name="T17" fmla="*/ 11 h 14"/>
                  <a:gd name="T18" fmla="*/ 3 w 4"/>
                  <a:gd name="T19" fmla="*/ 12 h 14"/>
                  <a:gd name="T20" fmla="*/ 3 w 4"/>
                  <a:gd name="T21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14">
                    <a:moveTo>
                      <a:pt x="3" y="14"/>
                    </a:moveTo>
                    <a:cubicBezTo>
                      <a:pt x="2" y="13"/>
                      <a:pt x="2" y="13"/>
                      <a:pt x="2" y="13"/>
                    </a:cubicBezTo>
                    <a:cubicBezTo>
                      <a:pt x="0" y="11"/>
                      <a:pt x="0" y="8"/>
                      <a:pt x="1" y="6"/>
                    </a:cubicBezTo>
                    <a:cubicBezTo>
                      <a:pt x="1" y="5"/>
                      <a:pt x="1" y="4"/>
                      <a:pt x="1" y="4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6"/>
                      <a:pt x="4" y="7"/>
                      <a:pt x="4" y="9"/>
                    </a:cubicBezTo>
                    <a:cubicBezTo>
                      <a:pt x="4" y="9"/>
                      <a:pt x="4" y="10"/>
                      <a:pt x="4" y="11"/>
                    </a:cubicBezTo>
                    <a:cubicBezTo>
                      <a:pt x="4" y="11"/>
                      <a:pt x="4" y="12"/>
                      <a:pt x="3" y="12"/>
                    </a:cubicBezTo>
                    <a:lnTo>
                      <a:pt x="3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2" name="Freeform 523"/>
              <p:cNvSpPr/>
              <p:nvPr/>
            </p:nvSpPr>
            <p:spPr bwMode="auto">
              <a:xfrm>
                <a:off x="3765" y="1074"/>
                <a:ext cx="7" cy="10"/>
              </a:xfrm>
              <a:custGeom>
                <a:avLst/>
                <a:gdLst>
                  <a:gd name="T0" fmla="*/ 3 w 4"/>
                  <a:gd name="T1" fmla="*/ 3 h 6"/>
                  <a:gd name="T2" fmla="*/ 3 w 4"/>
                  <a:gd name="T3" fmla="*/ 6 h 6"/>
                  <a:gd name="T4" fmla="*/ 0 w 4"/>
                  <a:gd name="T5" fmla="*/ 0 h 6"/>
                  <a:gd name="T6" fmla="*/ 3 w 4"/>
                  <a:gd name="T7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6">
                    <a:moveTo>
                      <a:pt x="3" y="3"/>
                    </a:moveTo>
                    <a:cubicBezTo>
                      <a:pt x="3" y="4"/>
                      <a:pt x="4" y="4"/>
                      <a:pt x="3" y="6"/>
                    </a:cubicBezTo>
                    <a:cubicBezTo>
                      <a:pt x="2" y="4"/>
                      <a:pt x="1" y="2"/>
                      <a:pt x="0" y="0"/>
                    </a:cubicBezTo>
                    <a:cubicBezTo>
                      <a:pt x="1" y="1"/>
                      <a:pt x="2" y="2"/>
                      <a:pt x="3" y="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3" name="Freeform 524"/>
              <p:cNvSpPr/>
              <p:nvPr/>
            </p:nvSpPr>
            <p:spPr bwMode="auto">
              <a:xfrm>
                <a:off x="3758" y="1065"/>
                <a:ext cx="16" cy="21"/>
              </a:xfrm>
              <a:custGeom>
                <a:avLst/>
                <a:gdLst>
                  <a:gd name="T0" fmla="*/ 7 w 9"/>
                  <a:gd name="T1" fmla="*/ 12 h 12"/>
                  <a:gd name="T2" fmla="*/ 6 w 9"/>
                  <a:gd name="T3" fmla="*/ 11 h 12"/>
                  <a:gd name="T4" fmla="*/ 7 w 9"/>
                  <a:gd name="T5" fmla="*/ 11 h 12"/>
                  <a:gd name="T6" fmla="*/ 6 w 9"/>
                  <a:gd name="T7" fmla="*/ 11 h 12"/>
                  <a:gd name="T8" fmla="*/ 0 w 9"/>
                  <a:gd name="T9" fmla="*/ 0 h 12"/>
                  <a:gd name="T10" fmla="*/ 6 w 9"/>
                  <a:gd name="T11" fmla="*/ 6 h 12"/>
                  <a:gd name="T12" fmla="*/ 8 w 9"/>
                  <a:gd name="T13" fmla="*/ 7 h 12"/>
                  <a:gd name="T14" fmla="*/ 8 w 9"/>
                  <a:gd name="T15" fmla="*/ 8 h 12"/>
                  <a:gd name="T16" fmla="*/ 8 w 9"/>
                  <a:gd name="T17" fmla="*/ 8 h 12"/>
                  <a:gd name="T18" fmla="*/ 8 w 9"/>
                  <a:gd name="T19" fmla="*/ 11 h 12"/>
                  <a:gd name="T20" fmla="*/ 7 w 9"/>
                  <a:gd name="T2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" h="12">
                    <a:moveTo>
                      <a:pt x="7" y="12"/>
                    </a:moveTo>
                    <a:cubicBezTo>
                      <a:pt x="6" y="11"/>
                      <a:pt x="6" y="11"/>
                      <a:pt x="6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7" y="6"/>
                      <a:pt x="7" y="7"/>
                      <a:pt x="8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9" y="9"/>
                      <a:pt x="9" y="10"/>
                      <a:pt x="8" y="11"/>
                    </a:cubicBezTo>
                    <a:lnTo>
                      <a:pt x="7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4" name="Freeform 525"/>
              <p:cNvSpPr/>
              <p:nvPr/>
            </p:nvSpPr>
            <p:spPr bwMode="auto">
              <a:xfrm>
                <a:off x="3955" y="1341"/>
                <a:ext cx="10" cy="10"/>
              </a:xfrm>
              <a:custGeom>
                <a:avLst/>
                <a:gdLst>
                  <a:gd name="T0" fmla="*/ 4 w 6"/>
                  <a:gd name="T1" fmla="*/ 0 h 6"/>
                  <a:gd name="T2" fmla="*/ 0 w 6"/>
                  <a:gd name="T3" fmla="*/ 6 h 6"/>
                  <a:gd name="T4" fmla="*/ 4 w 6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6">
                    <a:moveTo>
                      <a:pt x="4" y="0"/>
                    </a:moveTo>
                    <a:cubicBezTo>
                      <a:pt x="1" y="1"/>
                      <a:pt x="1" y="3"/>
                      <a:pt x="0" y="6"/>
                    </a:cubicBezTo>
                    <a:cubicBezTo>
                      <a:pt x="2" y="4"/>
                      <a:pt x="6" y="3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5" name="Freeform 526"/>
              <p:cNvSpPr>
                <a:spLocks noEditPoints="1"/>
              </p:cNvSpPr>
              <p:nvPr/>
            </p:nvSpPr>
            <p:spPr bwMode="auto">
              <a:xfrm>
                <a:off x="3950" y="1339"/>
                <a:ext cx="15" cy="18"/>
              </a:xfrm>
              <a:custGeom>
                <a:avLst/>
                <a:gdLst>
                  <a:gd name="T0" fmla="*/ 0 w 9"/>
                  <a:gd name="T1" fmla="*/ 10 h 10"/>
                  <a:gd name="T2" fmla="*/ 2 w 9"/>
                  <a:gd name="T3" fmla="*/ 6 h 10"/>
                  <a:gd name="T4" fmla="*/ 3 w 9"/>
                  <a:gd name="T5" fmla="*/ 5 h 10"/>
                  <a:gd name="T6" fmla="*/ 7 w 9"/>
                  <a:gd name="T7" fmla="*/ 0 h 10"/>
                  <a:gd name="T8" fmla="*/ 7 w 9"/>
                  <a:gd name="T9" fmla="*/ 0 h 10"/>
                  <a:gd name="T10" fmla="*/ 8 w 9"/>
                  <a:gd name="T11" fmla="*/ 1 h 10"/>
                  <a:gd name="T12" fmla="*/ 9 w 9"/>
                  <a:gd name="T13" fmla="*/ 3 h 10"/>
                  <a:gd name="T14" fmla="*/ 5 w 9"/>
                  <a:gd name="T15" fmla="*/ 7 h 10"/>
                  <a:gd name="T16" fmla="*/ 4 w 9"/>
                  <a:gd name="T17" fmla="*/ 8 h 10"/>
                  <a:gd name="T18" fmla="*/ 0 w 9"/>
                  <a:gd name="T19" fmla="*/ 10 h 10"/>
                  <a:gd name="T20" fmla="*/ 7 w 9"/>
                  <a:gd name="T21" fmla="*/ 3 h 10"/>
                  <a:gd name="T22" fmla="*/ 5 w 9"/>
                  <a:gd name="T23" fmla="*/ 4 h 10"/>
                  <a:gd name="T24" fmla="*/ 7 w 9"/>
                  <a:gd name="T25" fmla="*/ 3 h 10"/>
                  <a:gd name="T26" fmla="*/ 7 w 9"/>
                  <a:gd name="T27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10">
                    <a:moveTo>
                      <a:pt x="0" y="10"/>
                    </a:move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3" y="5"/>
                      <a:pt x="3" y="5"/>
                    </a:cubicBezTo>
                    <a:cubicBezTo>
                      <a:pt x="3" y="3"/>
                      <a:pt x="4" y="1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9" y="2"/>
                      <a:pt x="9" y="3"/>
                    </a:cubicBezTo>
                    <a:cubicBezTo>
                      <a:pt x="8" y="5"/>
                      <a:pt x="7" y="6"/>
                      <a:pt x="5" y="7"/>
                    </a:cubicBezTo>
                    <a:cubicBezTo>
                      <a:pt x="5" y="7"/>
                      <a:pt x="4" y="7"/>
                      <a:pt x="4" y="8"/>
                    </a:cubicBezTo>
                    <a:lnTo>
                      <a:pt x="0" y="10"/>
                    </a:lnTo>
                    <a:close/>
                    <a:moveTo>
                      <a:pt x="7" y="3"/>
                    </a:moveTo>
                    <a:cubicBezTo>
                      <a:pt x="6" y="3"/>
                      <a:pt x="5" y="4"/>
                      <a:pt x="5" y="4"/>
                    </a:cubicBezTo>
                    <a:cubicBezTo>
                      <a:pt x="6" y="4"/>
                      <a:pt x="6" y="3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6" name="Freeform 527"/>
              <p:cNvSpPr/>
              <p:nvPr/>
            </p:nvSpPr>
            <p:spPr bwMode="auto">
              <a:xfrm>
                <a:off x="3779" y="1391"/>
                <a:ext cx="5" cy="7"/>
              </a:xfrm>
              <a:custGeom>
                <a:avLst/>
                <a:gdLst>
                  <a:gd name="T0" fmla="*/ 0 w 3"/>
                  <a:gd name="T1" fmla="*/ 3 h 4"/>
                  <a:gd name="T2" fmla="*/ 3 w 3"/>
                  <a:gd name="T3" fmla="*/ 1 h 4"/>
                  <a:gd name="T4" fmla="*/ 1 w 3"/>
                  <a:gd name="T5" fmla="*/ 0 h 4"/>
                  <a:gd name="T6" fmla="*/ 0 w 3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4">
                    <a:moveTo>
                      <a:pt x="0" y="3"/>
                    </a:moveTo>
                    <a:cubicBezTo>
                      <a:pt x="2" y="4"/>
                      <a:pt x="3" y="3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1"/>
                      <a:pt x="0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7" name="Freeform 528"/>
              <p:cNvSpPr/>
              <p:nvPr/>
            </p:nvSpPr>
            <p:spPr bwMode="auto">
              <a:xfrm>
                <a:off x="3777" y="1389"/>
                <a:ext cx="9" cy="11"/>
              </a:xfrm>
              <a:custGeom>
                <a:avLst/>
                <a:gdLst>
                  <a:gd name="T0" fmla="*/ 2 w 5"/>
                  <a:gd name="T1" fmla="*/ 6 h 6"/>
                  <a:gd name="T2" fmla="*/ 2 w 5"/>
                  <a:gd name="T3" fmla="*/ 6 h 6"/>
                  <a:gd name="T4" fmla="*/ 0 w 5"/>
                  <a:gd name="T5" fmla="*/ 5 h 6"/>
                  <a:gd name="T6" fmla="*/ 0 w 5"/>
                  <a:gd name="T7" fmla="*/ 5 h 6"/>
                  <a:gd name="T8" fmla="*/ 0 w 5"/>
                  <a:gd name="T9" fmla="*/ 4 h 6"/>
                  <a:gd name="T10" fmla="*/ 1 w 5"/>
                  <a:gd name="T11" fmla="*/ 1 h 6"/>
                  <a:gd name="T12" fmla="*/ 2 w 5"/>
                  <a:gd name="T13" fmla="*/ 0 h 6"/>
                  <a:gd name="T14" fmla="*/ 2 w 5"/>
                  <a:gd name="T15" fmla="*/ 0 h 6"/>
                  <a:gd name="T16" fmla="*/ 5 w 5"/>
                  <a:gd name="T17" fmla="*/ 1 h 6"/>
                  <a:gd name="T18" fmla="*/ 5 w 5"/>
                  <a:gd name="T19" fmla="*/ 2 h 6"/>
                  <a:gd name="T20" fmla="*/ 5 w 5"/>
                  <a:gd name="T21" fmla="*/ 3 h 6"/>
                  <a:gd name="T22" fmla="*/ 2 w 5"/>
                  <a:gd name="T2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" h="6">
                    <a:moveTo>
                      <a:pt x="2" y="6"/>
                    </a:moveTo>
                    <a:cubicBezTo>
                      <a:pt x="2" y="6"/>
                      <a:pt x="2" y="6"/>
                      <a:pt x="2" y="6"/>
                    </a:cubicBezTo>
                    <a:cubicBezTo>
                      <a:pt x="1" y="6"/>
                      <a:pt x="1" y="6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1" y="2"/>
                      <a:pt x="1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4" y="1"/>
                      <a:pt x="5" y="1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5"/>
                      <a:pt x="3" y="6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8" name="Freeform 529"/>
              <p:cNvSpPr/>
              <p:nvPr/>
            </p:nvSpPr>
            <p:spPr bwMode="auto">
              <a:xfrm>
                <a:off x="3807" y="1401"/>
                <a:ext cx="22" cy="88"/>
              </a:xfrm>
              <a:custGeom>
                <a:avLst/>
                <a:gdLst>
                  <a:gd name="T0" fmla="*/ 5 w 13"/>
                  <a:gd name="T1" fmla="*/ 0 h 51"/>
                  <a:gd name="T2" fmla="*/ 7 w 13"/>
                  <a:gd name="T3" fmla="*/ 18 h 51"/>
                  <a:gd name="T4" fmla="*/ 13 w 13"/>
                  <a:gd name="T5" fmla="*/ 35 h 51"/>
                  <a:gd name="T6" fmla="*/ 5 w 13"/>
                  <a:gd name="T7" fmla="*/ 39 h 51"/>
                  <a:gd name="T8" fmla="*/ 8 w 13"/>
                  <a:gd name="T9" fmla="*/ 51 h 51"/>
                  <a:gd name="T10" fmla="*/ 6 w 13"/>
                  <a:gd name="T11" fmla="*/ 47 h 51"/>
                  <a:gd name="T12" fmla="*/ 3 w 13"/>
                  <a:gd name="T13" fmla="*/ 51 h 51"/>
                  <a:gd name="T14" fmla="*/ 3 w 13"/>
                  <a:gd name="T15" fmla="*/ 41 h 51"/>
                  <a:gd name="T16" fmla="*/ 2 w 13"/>
                  <a:gd name="T17" fmla="*/ 35 h 51"/>
                  <a:gd name="T18" fmla="*/ 3 w 13"/>
                  <a:gd name="T19" fmla="*/ 28 h 51"/>
                  <a:gd name="T20" fmla="*/ 2 w 13"/>
                  <a:gd name="T21" fmla="*/ 18 h 51"/>
                  <a:gd name="T22" fmla="*/ 2 w 13"/>
                  <a:gd name="T23" fmla="*/ 6 h 51"/>
                  <a:gd name="T24" fmla="*/ 4 w 13"/>
                  <a:gd name="T25" fmla="*/ 0 h 51"/>
                  <a:gd name="T26" fmla="*/ 5 w 13"/>
                  <a:gd name="T2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" h="51">
                    <a:moveTo>
                      <a:pt x="5" y="0"/>
                    </a:moveTo>
                    <a:cubicBezTo>
                      <a:pt x="9" y="4"/>
                      <a:pt x="7" y="12"/>
                      <a:pt x="7" y="18"/>
                    </a:cubicBezTo>
                    <a:cubicBezTo>
                      <a:pt x="8" y="23"/>
                      <a:pt x="11" y="30"/>
                      <a:pt x="13" y="35"/>
                    </a:cubicBezTo>
                    <a:cubicBezTo>
                      <a:pt x="8" y="30"/>
                      <a:pt x="7" y="33"/>
                      <a:pt x="5" y="39"/>
                    </a:cubicBezTo>
                    <a:cubicBezTo>
                      <a:pt x="4" y="44"/>
                      <a:pt x="10" y="46"/>
                      <a:pt x="8" y="51"/>
                    </a:cubicBezTo>
                    <a:cubicBezTo>
                      <a:pt x="9" y="48"/>
                      <a:pt x="8" y="48"/>
                      <a:pt x="6" y="47"/>
                    </a:cubicBezTo>
                    <a:cubicBezTo>
                      <a:pt x="4" y="47"/>
                      <a:pt x="4" y="50"/>
                      <a:pt x="3" y="51"/>
                    </a:cubicBezTo>
                    <a:cubicBezTo>
                      <a:pt x="1" y="50"/>
                      <a:pt x="3" y="43"/>
                      <a:pt x="3" y="41"/>
                    </a:cubicBezTo>
                    <a:cubicBezTo>
                      <a:pt x="3" y="39"/>
                      <a:pt x="2" y="37"/>
                      <a:pt x="2" y="35"/>
                    </a:cubicBezTo>
                    <a:cubicBezTo>
                      <a:pt x="2" y="33"/>
                      <a:pt x="3" y="30"/>
                      <a:pt x="3" y="28"/>
                    </a:cubicBezTo>
                    <a:cubicBezTo>
                      <a:pt x="4" y="25"/>
                      <a:pt x="3" y="20"/>
                      <a:pt x="2" y="18"/>
                    </a:cubicBezTo>
                    <a:cubicBezTo>
                      <a:pt x="0" y="15"/>
                      <a:pt x="2" y="9"/>
                      <a:pt x="2" y="6"/>
                    </a:cubicBezTo>
                    <a:cubicBezTo>
                      <a:pt x="6" y="8"/>
                      <a:pt x="5" y="2"/>
                      <a:pt x="4" y="0"/>
                    </a:cubicBezTo>
                    <a:cubicBezTo>
                      <a:pt x="4" y="0"/>
                      <a:pt x="5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9" name="Freeform 530"/>
              <p:cNvSpPr>
                <a:spLocks noEditPoints="1"/>
              </p:cNvSpPr>
              <p:nvPr/>
            </p:nvSpPr>
            <p:spPr bwMode="auto">
              <a:xfrm>
                <a:off x="3805" y="1400"/>
                <a:ext cx="29" cy="105"/>
              </a:xfrm>
              <a:custGeom>
                <a:avLst/>
                <a:gdLst>
                  <a:gd name="T0" fmla="*/ 7 w 17"/>
                  <a:gd name="T1" fmla="*/ 61 h 61"/>
                  <a:gd name="T2" fmla="*/ 8 w 17"/>
                  <a:gd name="T3" fmla="*/ 52 h 61"/>
                  <a:gd name="T4" fmla="*/ 6 w 17"/>
                  <a:gd name="T5" fmla="*/ 49 h 61"/>
                  <a:gd name="T6" fmla="*/ 5 w 17"/>
                  <a:gd name="T7" fmla="*/ 51 h 61"/>
                  <a:gd name="T8" fmla="*/ 5 w 17"/>
                  <a:gd name="T9" fmla="*/ 53 h 61"/>
                  <a:gd name="T10" fmla="*/ 5 w 17"/>
                  <a:gd name="T11" fmla="*/ 54 h 61"/>
                  <a:gd name="T12" fmla="*/ 4 w 17"/>
                  <a:gd name="T13" fmla="*/ 53 h 61"/>
                  <a:gd name="T14" fmla="*/ 3 w 17"/>
                  <a:gd name="T15" fmla="*/ 43 h 61"/>
                  <a:gd name="T16" fmla="*/ 3 w 17"/>
                  <a:gd name="T17" fmla="*/ 41 h 61"/>
                  <a:gd name="T18" fmla="*/ 3 w 17"/>
                  <a:gd name="T19" fmla="*/ 39 h 61"/>
                  <a:gd name="T20" fmla="*/ 2 w 17"/>
                  <a:gd name="T21" fmla="*/ 36 h 61"/>
                  <a:gd name="T22" fmla="*/ 3 w 17"/>
                  <a:gd name="T23" fmla="*/ 31 h 61"/>
                  <a:gd name="T24" fmla="*/ 3 w 17"/>
                  <a:gd name="T25" fmla="*/ 29 h 61"/>
                  <a:gd name="T26" fmla="*/ 2 w 17"/>
                  <a:gd name="T27" fmla="*/ 19 h 61"/>
                  <a:gd name="T28" fmla="*/ 2 w 17"/>
                  <a:gd name="T29" fmla="*/ 9 h 61"/>
                  <a:gd name="T30" fmla="*/ 2 w 17"/>
                  <a:gd name="T31" fmla="*/ 6 h 61"/>
                  <a:gd name="T32" fmla="*/ 2 w 17"/>
                  <a:gd name="T33" fmla="*/ 5 h 61"/>
                  <a:gd name="T34" fmla="*/ 3 w 17"/>
                  <a:gd name="T35" fmla="*/ 6 h 61"/>
                  <a:gd name="T36" fmla="*/ 5 w 17"/>
                  <a:gd name="T37" fmla="*/ 6 h 61"/>
                  <a:gd name="T38" fmla="*/ 4 w 17"/>
                  <a:gd name="T39" fmla="*/ 2 h 61"/>
                  <a:gd name="T40" fmla="*/ 3 w 17"/>
                  <a:gd name="T41" fmla="*/ 1 h 61"/>
                  <a:gd name="T42" fmla="*/ 4 w 17"/>
                  <a:gd name="T43" fmla="*/ 0 h 61"/>
                  <a:gd name="T44" fmla="*/ 5 w 17"/>
                  <a:gd name="T45" fmla="*/ 0 h 61"/>
                  <a:gd name="T46" fmla="*/ 6 w 17"/>
                  <a:gd name="T47" fmla="*/ 0 h 61"/>
                  <a:gd name="T48" fmla="*/ 7 w 17"/>
                  <a:gd name="T49" fmla="*/ 0 h 61"/>
                  <a:gd name="T50" fmla="*/ 9 w 17"/>
                  <a:gd name="T51" fmla="*/ 14 h 61"/>
                  <a:gd name="T52" fmla="*/ 9 w 17"/>
                  <a:gd name="T53" fmla="*/ 19 h 61"/>
                  <a:gd name="T54" fmla="*/ 15 w 17"/>
                  <a:gd name="T55" fmla="*/ 36 h 61"/>
                  <a:gd name="T56" fmla="*/ 17 w 17"/>
                  <a:gd name="T57" fmla="*/ 41 h 61"/>
                  <a:gd name="T58" fmla="*/ 13 w 17"/>
                  <a:gd name="T59" fmla="*/ 37 h 61"/>
                  <a:gd name="T60" fmla="*/ 10 w 17"/>
                  <a:gd name="T61" fmla="*/ 34 h 61"/>
                  <a:gd name="T62" fmla="*/ 7 w 17"/>
                  <a:gd name="T63" fmla="*/ 41 h 61"/>
                  <a:gd name="T64" fmla="*/ 9 w 17"/>
                  <a:gd name="T65" fmla="*/ 46 h 61"/>
                  <a:gd name="T66" fmla="*/ 10 w 17"/>
                  <a:gd name="T67" fmla="*/ 52 h 61"/>
                  <a:gd name="T68" fmla="*/ 7 w 17"/>
                  <a:gd name="T69" fmla="*/ 61 h 61"/>
                  <a:gd name="T70" fmla="*/ 4 w 17"/>
                  <a:gd name="T71" fmla="*/ 8 h 61"/>
                  <a:gd name="T72" fmla="*/ 4 w 17"/>
                  <a:gd name="T73" fmla="*/ 9 h 61"/>
                  <a:gd name="T74" fmla="*/ 3 w 17"/>
                  <a:gd name="T75" fmla="*/ 18 h 61"/>
                  <a:gd name="T76" fmla="*/ 5 w 17"/>
                  <a:gd name="T77" fmla="*/ 29 h 61"/>
                  <a:gd name="T78" fmla="*/ 5 w 17"/>
                  <a:gd name="T79" fmla="*/ 32 h 61"/>
                  <a:gd name="T80" fmla="*/ 4 w 17"/>
                  <a:gd name="T81" fmla="*/ 36 h 61"/>
                  <a:gd name="T82" fmla="*/ 5 w 17"/>
                  <a:gd name="T83" fmla="*/ 38 h 61"/>
                  <a:gd name="T84" fmla="*/ 5 w 17"/>
                  <a:gd name="T85" fmla="*/ 42 h 61"/>
                  <a:gd name="T86" fmla="*/ 5 w 17"/>
                  <a:gd name="T87" fmla="*/ 43 h 61"/>
                  <a:gd name="T88" fmla="*/ 4 w 17"/>
                  <a:gd name="T89" fmla="*/ 50 h 61"/>
                  <a:gd name="T90" fmla="*/ 7 w 17"/>
                  <a:gd name="T91" fmla="*/ 47 h 61"/>
                  <a:gd name="T92" fmla="*/ 8 w 17"/>
                  <a:gd name="T93" fmla="*/ 48 h 61"/>
                  <a:gd name="T94" fmla="*/ 7 w 17"/>
                  <a:gd name="T95" fmla="*/ 47 h 61"/>
                  <a:gd name="T96" fmla="*/ 5 w 17"/>
                  <a:gd name="T97" fmla="*/ 40 h 61"/>
                  <a:gd name="T98" fmla="*/ 10 w 17"/>
                  <a:gd name="T99" fmla="*/ 32 h 61"/>
                  <a:gd name="T100" fmla="*/ 12 w 17"/>
                  <a:gd name="T101" fmla="*/ 33 h 61"/>
                  <a:gd name="T102" fmla="*/ 7 w 17"/>
                  <a:gd name="T103" fmla="*/ 19 h 61"/>
                  <a:gd name="T104" fmla="*/ 7 w 17"/>
                  <a:gd name="T105" fmla="*/ 13 h 61"/>
                  <a:gd name="T106" fmla="*/ 7 w 17"/>
                  <a:gd name="T107" fmla="*/ 4 h 61"/>
                  <a:gd name="T108" fmla="*/ 6 w 17"/>
                  <a:gd name="T109" fmla="*/ 7 h 61"/>
                  <a:gd name="T110" fmla="*/ 5 w 17"/>
                  <a:gd name="T111" fmla="*/ 8 h 61"/>
                  <a:gd name="T112" fmla="*/ 5 w 17"/>
                  <a:gd name="T113" fmla="*/ 8 h 61"/>
                  <a:gd name="T114" fmla="*/ 4 w 17"/>
                  <a:gd name="T115" fmla="*/ 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" h="61">
                    <a:moveTo>
                      <a:pt x="7" y="61"/>
                    </a:moveTo>
                    <a:cubicBezTo>
                      <a:pt x="8" y="52"/>
                      <a:pt x="8" y="52"/>
                      <a:pt x="8" y="52"/>
                    </a:cubicBezTo>
                    <a:cubicBezTo>
                      <a:pt x="9" y="50"/>
                      <a:pt x="8" y="50"/>
                      <a:pt x="6" y="49"/>
                    </a:cubicBezTo>
                    <a:cubicBezTo>
                      <a:pt x="6" y="49"/>
                      <a:pt x="6" y="51"/>
                      <a:pt x="5" y="51"/>
                    </a:cubicBezTo>
                    <a:cubicBezTo>
                      <a:pt x="5" y="52"/>
                      <a:pt x="5" y="52"/>
                      <a:pt x="5" y="53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1" y="51"/>
                      <a:pt x="2" y="47"/>
                      <a:pt x="3" y="43"/>
                    </a:cubicBezTo>
                    <a:cubicBezTo>
                      <a:pt x="3" y="42"/>
                      <a:pt x="3" y="42"/>
                      <a:pt x="3" y="41"/>
                    </a:cubicBezTo>
                    <a:cubicBezTo>
                      <a:pt x="3" y="41"/>
                      <a:pt x="3" y="40"/>
                      <a:pt x="3" y="39"/>
                    </a:cubicBezTo>
                    <a:cubicBezTo>
                      <a:pt x="3" y="38"/>
                      <a:pt x="2" y="37"/>
                      <a:pt x="2" y="36"/>
                    </a:cubicBezTo>
                    <a:cubicBezTo>
                      <a:pt x="2" y="35"/>
                      <a:pt x="2" y="33"/>
                      <a:pt x="3" y="31"/>
                    </a:cubicBezTo>
                    <a:cubicBezTo>
                      <a:pt x="3" y="31"/>
                      <a:pt x="3" y="30"/>
                      <a:pt x="3" y="29"/>
                    </a:cubicBezTo>
                    <a:cubicBezTo>
                      <a:pt x="4" y="26"/>
                      <a:pt x="3" y="21"/>
                      <a:pt x="2" y="19"/>
                    </a:cubicBezTo>
                    <a:cubicBezTo>
                      <a:pt x="0" y="17"/>
                      <a:pt x="1" y="12"/>
                      <a:pt x="2" y="9"/>
                    </a:cubicBezTo>
                    <a:cubicBezTo>
                      <a:pt x="2" y="8"/>
                      <a:pt x="2" y="7"/>
                      <a:pt x="2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5" y="6"/>
                      <a:pt x="5" y="6"/>
                    </a:cubicBezTo>
                    <a:cubicBezTo>
                      <a:pt x="5" y="6"/>
                      <a:pt x="5" y="4"/>
                      <a:pt x="4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10" y="3"/>
                      <a:pt x="10" y="9"/>
                      <a:pt x="9" y="14"/>
                    </a:cubicBezTo>
                    <a:cubicBezTo>
                      <a:pt x="9" y="15"/>
                      <a:pt x="9" y="17"/>
                      <a:pt x="9" y="19"/>
                    </a:cubicBezTo>
                    <a:cubicBezTo>
                      <a:pt x="10" y="24"/>
                      <a:pt x="13" y="31"/>
                      <a:pt x="15" y="36"/>
                    </a:cubicBezTo>
                    <a:cubicBezTo>
                      <a:pt x="17" y="41"/>
                      <a:pt x="17" y="41"/>
                      <a:pt x="17" y="41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1" y="35"/>
                      <a:pt x="10" y="34"/>
                      <a:pt x="10" y="34"/>
                    </a:cubicBezTo>
                    <a:cubicBezTo>
                      <a:pt x="9" y="34"/>
                      <a:pt x="8" y="38"/>
                      <a:pt x="7" y="41"/>
                    </a:cubicBezTo>
                    <a:cubicBezTo>
                      <a:pt x="7" y="43"/>
                      <a:pt x="8" y="44"/>
                      <a:pt x="9" y="46"/>
                    </a:cubicBezTo>
                    <a:cubicBezTo>
                      <a:pt x="10" y="47"/>
                      <a:pt x="11" y="49"/>
                      <a:pt x="10" y="52"/>
                    </a:cubicBezTo>
                    <a:lnTo>
                      <a:pt x="7" y="61"/>
                    </a:lnTo>
                    <a:close/>
                    <a:moveTo>
                      <a:pt x="4" y="8"/>
                    </a:moveTo>
                    <a:cubicBezTo>
                      <a:pt x="4" y="8"/>
                      <a:pt x="4" y="9"/>
                      <a:pt x="4" y="9"/>
                    </a:cubicBezTo>
                    <a:cubicBezTo>
                      <a:pt x="3" y="12"/>
                      <a:pt x="2" y="16"/>
                      <a:pt x="3" y="18"/>
                    </a:cubicBezTo>
                    <a:cubicBezTo>
                      <a:pt x="5" y="21"/>
                      <a:pt x="6" y="26"/>
                      <a:pt x="5" y="29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4" y="33"/>
                      <a:pt x="4" y="35"/>
                      <a:pt x="4" y="36"/>
                    </a:cubicBezTo>
                    <a:cubicBezTo>
                      <a:pt x="4" y="37"/>
                      <a:pt x="4" y="38"/>
                      <a:pt x="5" y="38"/>
                    </a:cubicBezTo>
                    <a:cubicBezTo>
                      <a:pt x="5" y="39"/>
                      <a:pt x="5" y="40"/>
                      <a:pt x="5" y="42"/>
                    </a:cubicBezTo>
                    <a:cubicBezTo>
                      <a:pt x="5" y="42"/>
                      <a:pt x="5" y="43"/>
                      <a:pt x="5" y="43"/>
                    </a:cubicBezTo>
                    <a:cubicBezTo>
                      <a:pt x="4" y="45"/>
                      <a:pt x="4" y="48"/>
                      <a:pt x="4" y="50"/>
                    </a:cubicBezTo>
                    <a:cubicBezTo>
                      <a:pt x="5" y="48"/>
                      <a:pt x="6" y="47"/>
                      <a:pt x="7" y="47"/>
                    </a:cubicBezTo>
                    <a:cubicBezTo>
                      <a:pt x="7" y="47"/>
                      <a:pt x="8" y="48"/>
                      <a:pt x="8" y="48"/>
                    </a:cubicBezTo>
                    <a:cubicBezTo>
                      <a:pt x="8" y="47"/>
                      <a:pt x="7" y="47"/>
                      <a:pt x="7" y="47"/>
                    </a:cubicBezTo>
                    <a:cubicBezTo>
                      <a:pt x="6" y="45"/>
                      <a:pt x="5" y="43"/>
                      <a:pt x="5" y="40"/>
                    </a:cubicBezTo>
                    <a:cubicBezTo>
                      <a:pt x="6" y="36"/>
                      <a:pt x="7" y="32"/>
                      <a:pt x="10" y="32"/>
                    </a:cubicBezTo>
                    <a:cubicBezTo>
                      <a:pt x="10" y="32"/>
                      <a:pt x="11" y="33"/>
                      <a:pt x="12" y="33"/>
                    </a:cubicBezTo>
                    <a:cubicBezTo>
                      <a:pt x="9" y="28"/>
                      <a:pt x="8" y="23"/>
                      <a:pt x="7" y="19"/>
                    </a:cubicBezTo>
                    <a:cubicBezTo>
                      <a:pt x="7" y="17"/>
                      <a:pt x="7" y="15"/>
                      <a:pt x="7" y="13"/>
                    </a:cubicBezTo>
                    <a:cubicBezTo>
                      <a:pt x="8" y="10"/>
                      <a:pt x="8" y="6"/>
                      <a:pt x="7" y="4"/>
                    </a:cubicBezTo>
                    <a:cubicBezTo>
                      <a:pt x="7" y="6"/>
                      <a:pt x="7" y="7"/>
                      <a:pt x="6" y="7"/>
                    </a:cubicBezTo>
                    <a:cubicBezTo>
                      <a:pt x="6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4" y="8"/>
                      <a:pt x="4" y="8"/>
                      <a:pt x="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30" name="Freeform 531"/>
              <p:cNvSpPr/>
              <p:nvPr/>
            </p:nvSpPr>
            <p:spPr bwMode="auto">
              <a:xfrm>
                <a:off x="3774" y="2096"/>
                <a:ext cx="10" cy="5"/>
              </a:xfrm>
              <a:custGeom>
                <a:avLst/>
                <a:gdLst>
                  <a:gd name="T0" fmla="*/ 0 w 6"/>
                  <a:gd name="T1" fmla="*/ 1 h 3"/>
                  <a:gd name="T2" fmla="*/ 6 w 6"/>
                  <a:gd name="T3" fmla="*/ 1 h 3"/>
                  <a:gd name="T4" fmla="*/ 0 w 6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0" y="1"/>
                    </a:moveTo>
                    <a:cubicBezTo>
                      <a:pt x="2" y="0"/>
                      <a:pt x="5" y="0"/>
                      <a:pt x="6" y="1"/>
                    </a:cubicBezTo>
                    <a:cubicBezTo>
                      <a:pt x="4" y="2"/>
                      <a:pt x="1" y="3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31" name="Freeform 532"/>
              <p:cNvSpPr/>
              <p:nvPr/>
            </p:nvSpPr>
            <p:spPr bwMode="auto">
              <a:xfrm>
                <a:off x="3772" y="2094"/>
                <a:ext cx="17" cy="7"/>
              </a:xfrm>
              <a:custGeom>
                <a:avLst/>
                <a:gdLst>
                  <a:gd name="T0" fmla="*/ 3 w 10"/>
                  <a:gd name="T1" fmla="*/ 4 h 4"/>
                  <a:gd name="T2" fmla="*/ 1 w 10"/>
                  <a:gd name="T3" fmla="*/ 2 h 4"/>
                  <a:gd name="T4" fmla="*/ 0 w 10"/>
                  <a:gd name="T5" fmla="*/ 1 h 4"/>
                  <a:gd name="T6" fmla="*/ 1 w 10"/>
                  <a:gd name="T7" fmla="*/ 1 h 4"/>
                  <a:gd name="T8" fmla="*/ 8 w 10"/>
                  <a:gd name="T9" fmla="*/ 2 h 4"/>
                  <a:gd name="T10" fmla="*/ 10 w 10"/>
                  <a:gd name="T11" fmla="*/ 3 h 4"/>
                  <a:gd name="T12" fmla="*/ 8 w 10"/>
                  <a:gd name="T13" fmla="*/ 3 h 4"/>
                  <a:gd name="T14" fmla="*/ 6 w 10"/>
                  <a:gd name="T15" fmla="*/ 4 h 4"/>
                  <a:gd name="T16" fmla="*/ 3 w 10"/>
                  <a:gd name="T1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4">
                    <a:moveTo>
                      <a:pt x="3" y="4"/>
                    </a:moveTo>
                    <a:cubicBezTo>
                      <a:pt x="2" y="4"/>
                      <a:pt x="1" y="3"/>
                      <a:pt x="1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3" y="0"/>
                      <a:pt x="6" y="0"/>
                      <a:pt x="8" y="2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3"/>
                      <a:pt x="7" y="4"/>
                      <a:pt x="6" y="4"/>
                    </a:cubicBezTo>
                    <a:cubicBezTo>
                      <a:pt x="5" y="4"/>
                      <a:pt x="4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32" name="Freeform 533"/>
              <p:cNvSpPr/>
              <p:nvPr/>
            </p:nvSpPr>
            <p:spPr bwMode="auto">
              <a:xfrm>
                <a:off x="3617" y="1912"/>
                <a:ext cx="274" cy="213"/>
              </a:xfrm>
              <a:custGeom>
                <a:avLst/>
                <a:gdLst>
                  <a:gd name="T0" fmla="*/ 3 w 159"/>
                  <a:gd name="T1" fmla="*/ 48 h 124"/>
                  <a:gd name="T2" fmla="*/ 13 w 159"/>
                  <a:gd name="T3" fmla="*/ 40 h 124"/>
                  <a:gd name="T4" fmla="*/ 23 w 159"/>
                  <a:gd name="T5" fmla="*/ 38 h 124"/>
                  <a:gd name="T6" fmla="*/ 35 w 159"/>
                  <a:gd name="T7" fmla="*/ 30 h 124"/>
                  <a:gd name="T8" fmla="*/ 37 w 159"/>
                  <a:gd name="T9" fmla="*/ 23 h 124"/>
                  <a:gd name="T10" fmla="*/ 41 w 159"/>
                  <a:gd name="T11" fmla="*/ 26 h 124"/>
                  <a:gd name="T12" fmla="*/ 46 w 159"/>
                  <a:gd name="T13" fmla="*/ 19 h 124"/>
                  <a:gd name="T14" fmla="*/ 47 w 159"/>
                  <a:gd name="T15" fmla="*/ 18 h 124"/>
                  <a:gd name="T16" fmla="*/ 49 w 159"/>
                  <a:gd name="T17" fmla="*/ 16 h 124"/>
                  <a:gd name="T18" fmla="*/ 55 w 159"/>
                  <a:gd name="T19" fmla="*/ 13 h 124"/>
                  <a:gd name="T20" fmla="*/ 64 w 159"/>
                  <a:gd name="T21" fmla="*/ 18 h 124"/>
                  <a:gd name="T22" fmla="*/ 66 w 159"/>
                  <a:gd name="T23" fmla="*/ 10 h 124"/>
                  <a:gd name="T24" fmla="*/ 74 w 159"/>
                  <a:gd name="T25" fmla="*/ 6 h 124"/>
                  <a:gd name="T26" fmla="*/ 76 w 159"/>
                  <a:gd name="T27" fmla="*/ 3 h 124"/>
                  <a:gd name="T28" fmla="*/ 88 w 159"/>
                  <a:gd name="T29" fmla="*/ 6 h 124"/>
                  <a:gd name="T30" fmla="*/ 91 w 159"/>
                  <a:gd name="T31" fmla="*/ 5 h 124"/>
                  <a:gd name="T32" fmla="*/ 90 w 159"/>
                  <a:gd name="T33" fmla="*/ 10 h 124"/>
                  <a:gd name="T34" fmla="*/ 89 w 159"/>
                  <a:gd name="T35" fmla="*/ 10 h 124"/>
                  <a:gd name="T36" fmla="*/ 89 w 159"/>
                  <a:gd name="T37" fmla="*/ 12 h 124"/>
                  <a:gd name="T38" fmla="*/ 91 w 159"/>
                  <a:gd name="T39" fmla="*/ 21 h 124"/>
                  <a:gd name="T40" fmla="*/ 97 w 159"/>
                  <a:gd name="T41" fmla="*/ 24 h 124"/>
                  <a:gd name="T42" fmla="*/ 107 w 159"/>
                  <a:gd name="T43" fmla="*/ 28 h 124"/>
                  <a:gd name="T44" fmla="*/ 117 w 159"/>
                  <a:gd name="T45" fmla="*/ 6 h 124"/>
                  <a:gd name="T46" fmla="*/ 122 w 159"/>
                  <a:gd name="T47" fmla="*/ 15 h 124"/>
                  <a:gd name="T48" fmla="*/ 126 w 159"/>
                  <a:gd name="T49" fmla="*/ 21 h 124"/>
                  <a:gd name="T50" fmla="*/ 130 w 159"/>
                  <a:gd name="T51" fmla="*/ 32 h 124"/>
                  <a:gd name="T52" fmla="*/ 135 w 159"/>
                  <a:gd name="T53" fmla="*/ 36 h 124"/>
                  <a:gd name="T54" fmla="*/ 139 w 159"/>
                  <a:gd name="T55" fmla="*/ 40 h 124"/>
                  <a:gd name="T56" fmla="*/ 145 w 159"/>
                  <a:gd name="T57" fmla="*/ 46 h 124"/>
                  <a:gd name="T58" fmla="*/ 147 w 159"/>
                  <a:gd name="T59" fmla="*/ 48 h 124"/>
                  <a:gd name="T60" fmla="*/ 155 w 159"/>
                  <a:gd name="T61" fmla="*/ 60 h 124"/>
                  <a:gd name="T62" fmla="*/ 158 w 159"/>
                  <a:gd name="T63" fmla="*/ 76 h 124"/>
                  <a:gd name="T64" fmla="*/ 149 w 159"/>
                  <a:gd name="T65" fmla="*/ 97 h 124"/>
                  <a:gd name="T66" fmla="*/ 147 w 159"/>
                  <a:gd name="T67" fmla="*/ 105 h 124"/>
                  <a:gd name="T68" fmla="*/ 135 w 159"/>
                  <a:gd name="T69" fmla="*/ 120 h 124"/>
                  <a:gd name="T70" fmla="*/ 131 w 159"/>
                  <a:gd name="T71" fmla="*/ 123 h 124"/>
                  <a:gd name="T72" fmla="*/ 124 w 159"/>
                  <a:gd name="T73" fmla="*/ 120 h 124"/>
                  <a:gd name="T74" fmla="*/ 122 w 159"/>
                  <a:gd name="T75" fmla="*/ 119 h 124"/>
                  <a:gd name="T76" fmla="*/ 117 w 159"/>
                  <a:gd name="T77" fmla="*/ 122 h 124"/>
                  <a:gd name="T78" fmla="*/ 104 w 159"/>
                  <a:gd name="T79" fmla="*/ 114 h 124"/>
                  <a:gd name="T80" fmla="*/ 98 w 159"/>
                  <a:gd name="T81" fmla="*/ 107 h 124"/>
                  <a:gd name="T82" fmla="*/ 93 w 159"/>
                  <a:gd name="T83" fmla="*/ 105 h 124"/>
                  <a:gd name="T84" fmla="*/ 95 w 159"/>
                  <a:gd name="T85" fmla="*/ 99 h 124"/>
                  <a:gd name="T86" fmla="*/ 89 w 159"/>
                  <a:gd name="T87" fmla="*/ 104 h 124"/>
                  <a:gd name="T88" fmla="*/ 87 w 159"/>
                  <a:gd name="T89" fmla="*/ 102 h 124"/>
                  <a:gd name="T90" fmla="*/ 82 w 159"/>
                  <a:gd name="T91" fmla="*/ 93 h 124"/>
                  <a:gd name="T92" fmla="*/ 79 w 159"/>
                  <a:gd name="T93" fmla="*/ 91 h 124"/>
                  <a:gd name="T94" fmla="*/ 67 w 159"/>
                  <a:gd name="T95" fmla="*/ 88 h 124"/>
                  <a:gd name="T96" fmla="*/ 43 w 159"/>
                  <a:gd name="T97" fmla="*/ 94 h 124"/>
                  <a:gd name="T98" fmla="*/ 29 w 159"/>
                  <a:gd name="T99" fmla="*/ 99 h 124"/>
                  <a:gd name="T100" fmla="*/ 11 w 159"/>
                  <a:gd name="T101" fmla="*/ 103 h 124"/>
                  <a:gd name="T102" fmla="*/ 10 w 159"/>
                  <a:gd name="T103" fmla="*/ 94 h 124"/>
                  <a:gd name="T104" fmla="*/ 0 w 159"/>
                  <a:gd name="T105" fmla="*/ 64 h 124"/>
                  <a:gd name="T106" fmla="*/ 2 w 159"/>
                  <a:gd name="T107" fmla="*/ 65 h 124"/>
                  <a:gd name="T108" fmla="*/ 2 w 159"/>
                  <a:gd name="T109" fmla="*/ 5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59" h="124">
                    <a:moveTo>
                      <a:pt x="3" y="45"/>
                    </a:moveTo>
                    <a:cubicBezTo>
                      <a:pt x="3" y="45"/>
                      <a:pt x="3" y="47"/>
                      <a:pt x="3" y="48"/>
                    </a:cubicBezTo>
                    <a:cubicBezTo>
                      <a:pt x="4" y="46"/>
                      <a:pt x="5" y="45"/>
                      <a:pt x="8" y="44"/>
                    </a:cubicBezTo>
                    <a:cubicBezTo>
                      <a:pt x="9" y="44"/>
                      <a:pt x="11" y="41"/>
                      <a:pt x="13" y="40"/>
                    </a:cubicBezTo>
                    <a:cubicBezTo>
                      <a:pt x="14" y="39"/>
                      <a:pt x="16" y="41"/>
                      <a:pt x="17" y="40"/>
                    </a:cubicBezTo>
                    <a:cubicBezTo>
                      <a:pt x="19" y="40"/>
                      <a:pt x="22" y="37"/>
                      <a:pt x="23" y="38"/>
                    </a:cubicBezTo>
                    <a:cubicBezTo>
                      <a:pt x="28" y="38"/>
                      <a:pt x="32" y="35"/>
                      <a:pt x="33" y="32"/>
                    </a:cubicBezTo>
                    <a:cubicBezTo>
                      <a:pt x="34" y="31"/>
                      <a:pt x="35" y="30"/>
                      <a:pt x="35" y="30"/>
                    </a:cubicBezTo>
                    <a:cubicBezTo>
                      <a:pt x="35" y="29"/>
                      <a:pt x="34" y="28"/>
                      <a:pt x="34" y="27"/>
                    </a:cubicBezTo>
                    <a:cubicBezTo>
                      <a:pt x="35" y="26"/>
                      <a:pt x="37" y="25"/>
                      <a:pt x="37" y="23"/>
                    </a:cubicBezTo>
                    <a:cubicBezTo>
                      <a:pt x="38" y="24"/>
                      <a:pt x="39" y="26"/>
                      <a:pt x="40" y="28"/>
                    </a:cubicBezTo>
                    <a:cubicBezTo>
                      <a:pt x="40" y="27"/>
                      <a:pt x="41" y="26"/>
                      <a:pt x="41" y="26"/>
                    </a:cubicBezTo>
                    <a:cubicBezTo>
                      <a:pt x="38" y="22"/>
                      <a:pt x="41" y="22"/>
                      <a:pt x="44" y="24"/>
                    </a:cubicBezTo>
                    <a:cubicBezTo>
                      <a:pt x="43" y="22"/>
                      <a:pt x="44" y="19"/>
                      <a:pt x="46" y="19"/>
                    </a:cubicBezTo>
                    <a:cubicBezTo>
                      <a:pt x="46" y="18"/>
                      <a:pt x="46" y="18"/>
                      <a:pt x="46" y="17"/>
                    </a:cubicBezTo>
                    <a:cubicBezTo>
                      <a:pt x="46" y="18"/>
                      <a:pt x="47" y="18"/>
                      <a:pt x="47" y="18"/>
                    </a:cubicBezTo>
                    <a:cubicBezTo>
                      <a:pt x="47" y="17"/>
                      <a:pt x="47" y="16"/>
                      <a:pt x="46" y="16"/>
                    </a:cubicBezTo>
                    <a:cubicBezTo>
                      <a:pt x="48" y="16"/>
                      <a:pt x="48" y="15"/>
                      <a:pt x="49" y="16"/>
                    </a:cubicBezTo>
                    <a:cubicBezTo>
                      <a:pt x="49" y="15"/>
                      <a:pt x="50" y="15"/>
                      <a:pt x="50" y="13"/>
                    </a:cubicBezTo>
                    <a:cubicBezTo>
                      <a:pt x="51" y="14"/>
                      <a:pt x="53" y="13"/>
                      <a:pt x="55" y="13"/>
                    </a:cubicBezTo>
                    <a:cubicBezTo>
                      <a:pt x="59" y="15"/>
                      <a:pt x="58" y="17"/>
                      <a:pt x="57" y="20"/>
                    </a:cubicBezTo>
                    <a:cubicBezTo>
                      <a:pt x="58" y="17"/>
                      <a:pt x="62" y="15"/>
                      <a:pt x="64" y="18"/>
                    </a:cubicBezTo>
                    <a:cubicBezTo>
                      <a:pt x="65" y="15"/>
                      <a:pt x="63" y="15"/>
                      <a:pt x="65" y="11"/>
                    </a:cubicBezTo>
                    <a:cubicBezTo>
                      <a:pt x="65" y="12"/>
                      <a:pt x="67" y="9"/>
                      <a:pt x="66" y="10"/>
                    </a:cubicBezTo>
                    <a:cubicBezTo>
                      <a:pt x="67" y="9"/>
                      <a:pt x="67" y="6"/>
                      <a:pt x="69" y="8"/>
                    </a:cubicBezTo>
                    <a:cubicBezTo>
                      <a:pt x="68" y="5"/>
                      <a:pt x="72" y="7"/>
                      <a:pt x="74" y="6"/>
                    </a:cubicBezTo>
                    <a:cubicBezTo>
                      <a:pt x="77" y="5"/>
                      <a:pt x="75" y="3"/>
                      <a:pt x="72" y="2"/>
                    </a:cubicBezTo>
                    <a:cubicBezTo>
                      <a:pt x="74" y="1"/>
                      <a:pt x="75" y="4"/>
                      <a:pt x="76" y="3"/>
                    </a:cubicBezTo>
                    <a:cubicBezTo>
                      <a:pt x="78" y="6"/>
                      <a:pt x="86" y="7"/>
                      <a:pt x="89" y="5"/>
                    </a:cubicBezTo>
                    <a:cubicBezTo>
                      <a:pt x="89" y="5"/>
                      <a:pt x="88" y="6"/>
                      <a:pt x="88" y="6"/>
                    </a:cubicBezTo>
                    <a:cubicBezTo>
                      <a:pt x="88" y="6"/>
                      <a:pt x="89" y="6"/>
                      <a:pt x="89" y="8"/>
                    </a:cubicBezTo>
                    <a:cubicBezTo>
                      <a:pt x="90" y="7"/>
                      <a:pt x="90" y="6"/>
                      <a:pt x="91" y="5"/>
                    </a:cubicBezTo>
                    <a:cubicBezTo>
                      <a:pt x="91" y="6"/>
                      <a:pt x="92" y="6"/>
                      <a:pt x="92" y="7"/>
                    </a:cubicBezTo>
                    <a:cubicBezTo>
                      <a:pt x="91" y="8"/>
                      <a:pt x="92" y="10"/>
                      <a:pt x="90" y="10"/>
                    </a:cubicBezTo>
                    <a:cubicBezTo>
                      <a:pt x="90" y="10"/>
                      <a:pt x="90" y="11"/>
                      <a:pt x="90" y="11"/>
                    </a:cubicBezTo>
                    <a:cubicBezTo>
                      <a:pt x="90" y="11"/>
                      <a:pt x="89" y="11"/>
                      <a:pt x="89" y="10"/>
                    </a:cubicBezTo>
                    <a:cubicBezTo>
                      <a:pt x="89" y="11"/>
                      <a:pt x="89" y="12"/>
                      <a:pt x="88" y="12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88" y="14"/>
                      <a:pt x="86" y="17"/>
                      <a:pt x="89" y="18"/>
                    </a:cubicBezTo>
                    <a:cubicBezTo>
                      <a:pt x="91" y="19"/>
                      <a:pt x="90" y="19"/>
                      <a:pt x="91" y="21"/>
                    </a:cubicBezTo>
                    <a:cubicBezTo>
                      <a:pt x="91" y="22"/>
                      <a:pt x="93" y="20"/>
                      <a:pt x="94" y="21"/>
                    </a:cubicBezTo>
                    <a:cubicBezTo>
                      <a:pt x="95" y="21"/>
                      <a:pt x="96" y="23"/>
                      <a:pt x="97" y="24"/>
                    </a:cubicBezTo>
                    <a:cubicBezTo>
                      <a:pt x="98" y="25"/>
                      <a:pt x="100" y="24"/>
                      <a:pt x="101" y="25"/>
                    </a:cubicBezTo>
                    <a:cubicBezTo>
                      <a:pt x="103" y="26"/>
                      <a:pt x="103" y="29"/>
                      <a:pt x="107" y="28"/>
                    </a:cubicBezTo>
                    <a:cubicBezTo>
                      <a:pt x="116" y="25"/>
                      <a:pt x="107" y="5"/>
                      <a:pt x="115" y="0"/>
                    </a:cubicBezTo>
                    <a:cubicBezTo>
                      <a:pt x="116" y="2"/>
                      <a:pt x="116" y="4"/>
                      <a:pt x="117" y="6"/>
                    </a:cubicBezTo>
                    <a:cubicBezTo>
                      <a:pt x="117" y="8"/>
                      <a:pt x="119" y="14"/>
                      <a:pt x="120" y="14"/>
                    </a:cubicBezTo>
                    <a:cubicBezTo>
                      <a:pt x="121" y="15"/>
                      <a:pt x="121" y="15"/>
                      <a:pt x="122" y="15"/>
                    </a:cubicBezTo>
                    <a:cubicBezTo>
                      <a:pt x="124" y="14"/>
                      <a:pt x="125" y="16"/>
                      <a:pt x="126" y="17"/>
                    </a:cubicBezTo>
                    <a:cubicBezTo>
                      <a:pt x="126" y="18"/>
                      <a:pt x="126" y="20"/>
                      <a:pt x="126" y="21"/>
                    </a:cubicBezTo>
                    <a:cubicBezTo>
                      <a:pt x="127" y="23"/>
                      <a:pt x="128" y="23"/>
                      <a:pt x="128" y="25"/>
                    </a:cubicBezTo>
                    <a:cubicBezTo>
                      <a:pt x="129" y="27"/>
                      <a:pt x="129" y="30"/>
                      <a:pt x="130" y="32"/>
                    </a:cubicBezTo>
                    <a:cubicBezTo>
                      <a:pt x="131" y="34"/>
                      <a:pt x="130" y="33"/>
                      <a:pt x="132" y="35"/>
                    </a:cubicBezTo>
                    <a:cubicBezTo>
                      <a:pt x="134" y="36"/>
                      <a:pt x="134" y="34"/>
                      <a:pt x="135" y="36"/>
                    </a:cubicBezTo>
                    <a:cubicBezTo>
                      <a:pt x="135" y="37"/>
                      <a:pt x="137" y="37"/>
                      <a:pt x="137" y="38"/>
                    </a:cubicBezTo>
                    <a:cubicBezTo>
                      <a:pt x="140" y="39"/>
                      <a:pt x="138" y="39"/>
                      <a:pt x="139" y="40"/>
                    </a:cubicBezTo>
                    <a:cubicBezTo>
                      <a:pt x="141" y="43"/>
                      <a:pt x="142" y="44"/>
                      <a:pt x="143" y="48"/>
                    </a:cubicBezTo>
                    <a:cubicBezTo>
                      <a:pt x="144" y="48"/>
                      <a:pt x="144" y="48"/>
                      <a:pt x="145" y="46"/>
                    </a:cubicBezTo>
                    <a:cubicBezTo>
                      <a:pt x="145" y="47"/>
                      <a:pt x="146" y="48"/>
                      <a:pt x="147" y="48"/>
                    </a:cubicBezTo>
                    <a:cubicBezTo>
                      <a:pt x="147" y="48"/>
                      <a:pt x="147" y="48"/>
                      <a:pt x="147" y="48"/>
                    </a:cubicBezTo>
                    <a:cubicBezTo>
                      <a:pt x="147" y="51"/>
                      <a:pt x="147" y="52"/>
                      <a:pt x="150" y="54"/>
                    </a:cubicBezTo>
                    <a:cubicBezTo>
                      <a:pt x="152" y="56"/>
                      <a:pt x="154" y="57"/>
                      <a:pt x="155" y="60"/>
                    </a:cubicBezTo>
                    <a:cubicBezTo>
                      <a:pt x="157" y="63"/>
                      <a:pt x="157" y="65"/>
                      <a:pt x="157" y="68"/>
                    </a:cubicBezTo>
                    <a:cubicBezTo>
                      <a:pt x="157" y="70"/>
                      <a:pt x="159" y="73"/>
                      <a:pt x="158" y="76"/>
                    </a:cubicBezTo>
                    <a:cubicBezTo>
                      <a:pt x="157" y="81"/>
                      <a:pt x="157" y="87"/>
                      <a:pt x="154" y="92"/>
                    </a:cubicBezTo>
                    <a:cubicBezTo>
                      <a:pt x="153" y="94"/>
                      <a:pt x="150" y="95"/>
                      <a:pt x="149" y="97"/>
                    </a:cubicBezTo>
                    <a:cubicBezTo>
                      <a:pt x="148" y="99"/>
                      <a:pt x="148" y="103"/>
                      <a:pt x="147" y="105"/>
                    </a:cubicBezTo>
                    <a:cubicBezTo>
                      <a:pt x="147" y="105"/>
                      <a:pt x="147" y="105"/>
                      <a:pt x="147" y="105"/>
                    </a:cubicBezTo>
                    <a:cubicBezTo>
                      <a:pt x="144" y="109"/>
                      <a:pt x="146" y="115"/>
                      <a:pt x="142" y="118"/>
                    </a:cubicBezTo>
                    <a:cubicBezTo>
                      <a:pt x="139" y="119"/>
                      <a:pt x="137" y="118"/>
                      <a:pt x="135" y="120"/>
                    </a:cubicBezTo>
                    <a:cubicBezTo>
                      <a:pt x="133" y="121"/>
                      <a:pt x="130" y="122"/>
                      <a:pt x="130" y="123"/>
                    </a:cubicBezTo>
                    <a:cubicBezTo>
                      <a:pt x="130" y="123"/>
                      <a:pt x="131" y="123"/>
                      <a:pt x="131" y="123"/>
                    </a:cubicBezTo>
                    <a:cubicBezTo>
                      <a:pt x="131" y="123"/>
                      <a:pt x="130" y="124"/>
                      <a:pt x="130" y="124"/>
                    </a:cubicBezTo>
                    <a:cubicBezTo>
                      <a:pt x="128" y="123"/>
                      <a:pt x="126" y="119"/>
                      <a:pt x="124" y="120"/>
                    </a:cubicBezTo>
                    <a:cubicBezTo>
                      <a:pt x="125" y="119"/>
                      <a:pt x="124" y="119"/>
                      <a:pt x="124" y="118"/>
                    </a:cubicBezTo>
                    <a:cubicBezTo>
                      <a:pt x="124" y="118"/>
                      <a:pt x="123" y="118"/>
                      <a:pt x="122" y="119"/>
                    </a:cubicBezTo>
                    <a:cubicBezTo>
                      <a:pt x="123" y="119"/>
                      <a:pt x="123" y="119"/>
                      <a:pt x="123" y="120"/>
                    </a:cubicBezTo>
                    <a:cubicBezTo>
                      <a:pt x="121" y="121"/>
                      <a:pt x="119" y="123"/>
                      <a:pt x="117" y="122"/>
                    </a:cubicBezTo>
                    <a:cubicBezTo>
                      <a:pt x="114" y="120"/>
                      <a:pt x="112" y="121"/>
                      <a:pt x="109" y="120"/>
                    </a:cubicBezTo>
                    <a:cubicBezTo>
                      <a:pt x="107" y="118"/>
                      <a:pt x="105" y="117"/>
                      <a:pt x="104" y="114"/>
                    </a:cubicBezTo>
                    <a:cubicBezTo>
                      <a:pt x="104" y="112"/>
                      <a:pt x="102" y="107"/>
                      <a:pt x="102" y="106"/>
                    </a:cubicBezTo>
                    <a:cubicBezTo>
                      <a:pt x="101" y="106"/>
                      <a:pt x="99" y="107"/>
                      <a:pt x="98" y="107"/>
                    </a:cubicBezTo>
                    <a:cubicBezTo>
                      <a:pt x="100" y="105"/>
                      <a:pt x="99" y="102"/>
                      <a:pt x="97" y="100"/>
                    </a:cubicBezTo>
                    <a:cubicBezTo>
                      <a:pt x="97" y="103"/>
                      <a:pt x="96" y="106"/>
                      <a:pt x="93" y="105"/>
                    </a:cubicBezTo>
                    <a:cubicBezTo>
                      <a:pt x="93" y="104"/>
                      <a:pt x="95" y="103"/>
                      <a:pt x="95" y="103"/>
                    </a:cubicBezTo>
                    <a:cubicBezTo>
                      <a:pt x="95" y="102"/>
                      <a:pt x="95" y="101"/>
                      <a:pt x="95" y="99"/>
                    </a:cubicBezTo>
                    <a:cubicBezTo>
                      <a:pt x="97" y="97"/>
                      <a:pt x="98" y="95"/>
                      <a:pt x="96" y="92"/>
                    </a:cubicBezTo>
                    <a:cubicBezTo>
                      <a:pt x="96" y="98"/>
                      <a:pt x="88" y="99"/>
                      <a:pt x="89" y="104"/>
                    </a:cubicBezTo>
                    <a:cubicBezTo>
                      <a:pt x="88" y="103"/>
                      <a:pt x="86" y="103"/>
                      <a:pt x="86" y="101"/>
                    </a:cubicBezTo>
                    <a:cubicBezTo>
                      <a:pt x="86" y="102"/>
                      <a:pt x="87" y="102"/>
                      <a:pt x="87" y="102"/>
                    </a:cubicBezTo>
                    <a:cubicBezTo>
                      <a:pt x="87" y="100"/>
                      <a:pt x="85" y="97"/>
                      <a:pt x="84" y="95"/>
                    </a:cubicBezTo>
                    <a:cubicBezTo>
                      <a:pt x="84" y="94"/>
                      <a:pt x="82" y="95"/>
                      <a:pt x="82" y="93"/>
                    </a:cubicBezTo>
                    <a:cubicBezTo>
                      <a:pt x="82" y="92"/>
                      <a:pt x="80" y="91"/>
                      <a:pt x="79" y="90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7" y="89"/>
                      <a:pt x="75" y="91"/>
                      <a:pt x="74" y="89"/>
                    </a:cubicBezTo>
                    <a:cubicBezTo>
                      <a:pt x="72" y="88"/>
                      <a:pt x="69" y="88"/>
                      <a:pt x="67" y="88"/>
                    </a:cubicBezTo>
                    <a:cubicBezTo>
                      <a:pt x="61" y="88"/>
                      <a:pt x="56" y="90"/>
                      <a:pt x="51" y="91"/>
                    </a:cubicBezTo>
                    <a:cubicBezTo>
                      <a:pt x="48" y="91"/>
                      <a:pt x="46" y="93"/>
                      <a:pt x="43" y="94"/>
                    </a:cubicBezTo>
                    <a:cubicBezTo>
                      <a:pt x="42" y="95"/>
                      <a:pt x="42" y="98"/>
                      <a:pt x="40" y="98"/>
                    </a:cubicBezTo>
                    <a:cubicBezTo>
                      <a:pt x="36" y="98"/>
                      <a:pt x="33" y="98"/>
                      <a:pt x="29" y="99"/>
                    </a:cubicBezTo>
                    <a:cubicBezTo>
                      <a:pt x="26" y="99"/>
                      <a:pt x="26" y="101"/>
                      <a:pt x="23" y="101"/>
                    </a:cubicBezTo>
                    <a:cubicBezTo>
                      <a:pt x="18" y="102"/>
                      <a:pt x="18" y="106"/>
                      <a:pt x="11" y="103"/>
                    </a:cubicBezTo>
                    <a:cubicBezTo>
                      <a:pt x="9" y="102"/>
                      <a:pt x="7" y="100"/>
                      <a:pt x="7" y="98"/>
                    </a:cubicBezTo>
                    <a:cubicBezTo>
                      <a:pt x="7" y="97"/>
                      <a:pt x="10" y="96"/>
                      <a:pt x="10" y="94"/>
                    </a:cubicBezTo>
                    <a:cubicBezTo>
                      <a:pt x="10" y="88"/>
                      <a:pt x="7" y="84"/>
                      <a:pt x="6" y="78"/>
                    </a:cubicBezTo>
                    <a:cubicBezTo>
                      <a:pt x="6" y="74"/>
                      <a:pt x="2" y="67"/>
                      <a:pt x="0" y="64"/>
                    </a:cubicBezTo>
                    <a:cubicBezTo>
                      <a:pt x="1" y="66"/>
                      <a:pt x="3" y="67"/>
                      <a:pt x="2" y="63"/>
                    </a:cubicBezTo>
                    <a:cubicBezTo>
                      <a:pt x="2" y="64"/>
                      <a:pt x="2" y="64"/>
                      <a:pt x="2" y="65"/>
                    </a:cubicBezTo>
                    <a:cubicBezTo>
                      <a:pt x="5" y="62"/>
                      <a:pt x="0" y="58"/>
                      <a:pt x="0" y="55"/>
                    </a:cubicBezTo>
                    <a:cubicBezTo>
                      <a:pt x="0" y="53"/>
                      <a:pt x="2" y="52"/>
                      <a:pt x="2" y="50"/>
                    </a:cubicBezTo>
                    <a:cubicBezTo>
                      <a:pt x="1" y="48"/>
                      <a:pt x="1" y="47"/>
                      <a:pt x="3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33" name="Freeform 534"/>
              <p:cNvSpPr>
                <a:spLocks noEditPoints="1"/>
              </p:cNvSpPr>
              <p:nvPr/>
            </p:nvSpPr>
            <p:spPr bwMode="auto">
              <a:xfrm>
                <a:off x="3615" y="1908"/>
                <a:ext cx="276" cy="221"/>
              </a:xfrm>
              <a:custGeom>
                <a:avLst/>
                <a:gdLst>
                  <a:gd name="T0" fmla="*/ 126 w 160"/>
                  <a:gd name="T1" fmla="*/ 123 h 128"/>
                  <a:gd name="T2" fmla="*/ 110 w 160"/>
                  <a:gd name="T3" fmla="*/ 122 h 128"/>
                  <a:gd name="T4" fmla="*/ 94 w 160"/>
                  <a:gd name="T5" fmla="*/ 108 h 128"/>
                  <a:gd name="T6" fmla="*/ 94 w 160"/>
                  <a:gd name="T7" fmla="*/ 101 h 128"/>
                  <a:gd name="T8" fmla="*/ 87 w 160"/>
                  <a:gd name="T9" fmla="*/ 102 h 128"/>
                  <a:gd name="T10" fmla="*/ 82 w 160"/>
                  <a:gd name="T11" fmla="*/ 96 h 128"/>
                  <a:gd name="T12" fmla="*/ 47 w 160"/>
                  <a:gd name="T13" fmla="*/ 96 h 128"/>
                  <a:gd name="T14" fmla="*/ 24 w 160"/>
                  <a:gd name="T15" fmla="*/ 104 h 128"/>
                  <a:gd name="T16" fmla="*/ 8 w 160"/>
                  <a:gd name="T17" fmla="*/ 87 h 128"/>
                  <a:gd name="T18" fmla="*/ 0 w 160"/>
                  <a:gd name="T19" fmla="*/ 57 h 128"/>
                  <a:gd name="T20" fmla="*/ 8 w 160"/>
                  <a:gd name="T21" fmla="*/ 46 h 128"/>
                  <a:gd name="T22" fmla="*/ 24 w 160"/>
                  <a:gd name="T23" fmla="*/ 39 h 128"/>
                  <a:gd name="T24" fmla="*/ 36 w 160"/>
                  <a:gd name="T25" fmla="*/ 27 h 128"/>
                  <a:gd name="T26" fmla="*/ 46 w 160"/>
                  <a:gd name="T27" fmla="*/ 20 h 128"/>
                  <a:gd name="T28" fmla="*/ 50 w 160"/>
                  <a:gd name="T29" fmla="*/ 15 h 128"/>
                  <a:gd name="T30" fmla="*/ 64 w 160"/>
                  <a:gd name="T31" fmla="*/ 18 h 128"/>
                  <a:gd name="T32" fmla="*/ 66 w 160"/>
                  <a:gd name="T33" fmla="*/ 11 h 128"/>
                  <a:gd name="T34" fmla="*/ 75 w 160"/>
                  <a:gd name="T35" fmla="*/ 7 h 128"/>
                  <a:gd name="T36" fmla="*/ 78 w 160"/>
                  <a:gd name="T37" fmla="*/ 4 h 128"/>
                  <a:gd name="T38" fmla="*/ 94 w 160"/>
                  <a:gd name="T39" fmla="*/ 8 h 128"/>
                  <a:gd name="T40" fmla="*/ 91 w 160"/>
                  <a:gd name="T41" fmla="*/ 14 h 128"/>
                  <a:gd name="T42" fmla="*/ 98 w 160"/>
                  <a:gd name="T43" fmla="*/ 24 h 128"/>
                  <a:gd name="T44" fmla="*/ 116 w 160"/>
                  <a:gd name="T45" fmla="*/ 1 h 128"/>
                  <a:gd name="T46" fmla="*/ 122 w 160"/>
                  <a:gd name="T47" fmla="*/ 16 h 128"/>
                  <a:gd name="T48" fmla="*/ 129 w 160"/>
                  <a:gd name="T49" fmla="*/ 25 h 128"/>
                  <a:gd name="T50" fmla="*/ 134 w 160"/>
                  <a:gd name="T51" fmla="*/ 36 h 128"/>
                  <a:gd name="T52" fmla="*/ 142 w 160"/>
                  <a:gd name="T53" fmla="*/ 43 h 128"/>
                  <a:gd name="T54" fmla="*/ 148 w 160"/>
                  <a:gd name="T55" fmla="*/ 46 h 128"/>
                  <a:gd name="T56" fmla="*/ 160 w 160"/>
                  <a:gd name="T57" fmla="*/ 78 h 128"/>
                  <a:gd name="T58" fmla="*/ 148 w 160"/>
                  <a:gd name="T59" fmla="*/ 109 h 128"/>
                  <a:gd name="T60" fmla="*/ 133 w 160"/>
                  <a:gd name="T61" fmla="*/ 125 h 128"/>
                  <a:gd name="T62" fmla="*/ 135 w 160"/>
                  <a:gd name="T63" fmla="*/ 121 h 128"/>
                  <a:gd name="T64" fmla="*/ 148 w 160"/>
                  <a:gd name="T65" fmla="*/ 103 h 128"/>
                  <a:gd name="T66" fmla="*/ 157 w 160"/>
                  <a:gd name="T67" fmla="*/ 70 h 128"/>
                  <a:gd name="T68" fmla="*/ 145 w 160"/>
                  <a:gd name="T69" fmla="*/ 50 h 128"/>
                  <a:gd name="T70" fmla="*/ 138 w 160"/>
                  <a:gd name="T71" fmla="*/ 40 h 128"/>
                  <a:gd name="T72" fmla="*/ 130 w 160"/>
                  <a:gd name="T73" fmla="*/ 34 h 128"/>
                  <a:gd name="T74" fmla="*/ 125 w 160"/>
                  <a:gd name="T75" fmla="*/ 19 h 128"/>
                  <a:gd name="T76" fmla="*/ 116 w 160"/>
                  <a:gd name="T77" fmla="*/ 3 h 128"/>
                  <a:gd name="T78" fmla="*/ 97 w 160"/>
                  <a:gd name="T79" fmla="*/ 26 h 128"/>
                  <a:gd name="T80" fmla="*/ 90 w 160"/>
                  <a:gd name="T81" fmla="*/ 21 h 128"/>
                  <a:gd name="T82" fmla="*/ 89 w 160"/>
                  <a:gd name="T83" fmla="*/ 9 h 128"/>
                  <a:gd name="T84" fmla="*/ 71 w 160"/>
                  <a:gd name="T85" fmla="*/ 9 h 128"/>
                  <a:gd name="T86" fmla="*/ 68 w 160"/>
                  <a:gd name="T87" fmla="*/ 13 h 128"/>
                  <a:gd name="T88" fmla="*/ 64 w 160"/>
                  <a:gd name="T89" fmla="*/ 21 h 128"/>
                  <a:gd name="T90" fmla="*/ 51 w 160"/>
                  <a:gd name="T91" fmla="*/ 18 h 128"/>
                  <a:gd name="T92" fmla="*/ 47 w 160"/>
                  <a:gd name="T93" fmla="*/ 22 h 128"/>
                  <a:gd name="T94" fmla="*/ 43 w 160"/>
                  <a:gd name="T95" fmla="*/ 27 h 128"/>
                  <a:gd name="T96" fmla="*/ 37 w 160"/>
                  <a:gd name="T97" fmla="*/ 30 h 128"/>
                  <a:gd name="T98" fmla="*/ 21 w 160"/>
                  <a:gd name="T99" fmla="*/ 42 h 128"/>
                  <a:gd name="T100" fmla="*/ 5 w 160"/>
                  <a:gd name="T101" fmla="*/ 50 h 128"/>
                  <a:gd name="T102" fmla="*/ 4 w 160"/>
                  <a:gd name="T103" fmla="*/ 68 h 128"/>
                  <a:gd name="T104" fmla="*/ 9 w 160"/>
                  <a:gd name="T105" fmla="*/ 100 h 128"/>
                  <a:gd name="T106" fmla="*/ 38 w 160"/>
                  <a:gd name="T107" fmla="*/ 99 h 128"/>
                  <a:gd name="T108" fmla="*/ 68 w 160"/>
                  <a:gd name="T109" fmla="*/ 89 h 128"/>
                  <a:gd name="T110" fmla="*/ 84 w 160"/>
                  <a:gd name="T111" fmla="*/ 96 h 128"/>
                  <a:gd name="T112" fmla="*/ 89 w 160"/>
                  <a:gd name="T113" fmla="*/ 105 h 128"/>
                  <a:gd name="T114" fmla="*/ 101 w 160"/>
                  <a:gd name="T115" fmla="*/ 107 h 128"/>
                  <a:gd name="T116" fmla="*/ 118 w 160"/>
                  <a:gd name="T117" fmla="*/ 123 h 128"/>
                  <a:gd name="T118" fmla="*/ 126 w 160"/>
                  <a:gd name="T119" fmla="*/ 117 h 128"/>
                  <a:gd name="T120" fmla="*/ 97 w 160"/>
                  <a:gd name="T121" fmla="*/ 104 h 128"/>
                  <a:gd name="T122" fmla="*/ 91 w 160"/>
                  <a:gd name="T123" fmla="*/ 1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60" h="128">
                    <a:moveTo>
                      <a:pt x="132" y="128"/>
                    </a:moveTo>
                    <a:cubicBezTo>
                      <a:pt x="131" y="127"/>
                      <a:pt x="131" y="127"/>
                      <a:pt x="131" y="127"/>
                    </a:cubicBezTo>
                    <a:cubicBezTo>
                      <a:pt x="130" y="127"/>
                      <a:pt x="130" y="127"/>
                      <a:pt x="130" y="126"/>
                    </a:cubicBezTo>
                    <a:cubicBezTo>
                      <a:pt x="129" y="126"/>
                      <a:pt x="129" y="126"/>
                      <a:pt x="129" y="126"/>
                    </a:cubicBezTo>
                    <a:cubicBezTo>
                      <a:pt x="129" y="126"/>
                      <a:pt x="129" y="126"/>
                      <a:pt x="129" y="126"/>
                    </a:cubicBezTo>
                    <a:cubicBezTo>
                      <a:pt x="129" y="126"/>
                      <a:pt x="129" y="125"/>
                      <a:pt x="129" y="125"/>
                    </a:cubicBezTo>
                    <a:cubicBezTo>
                      <a:pt x="128" y="124"/>
                      <a:pt x="127" y="123"/>
                      <a:pt x="126" y="123"/>
                    </a:cubicBezTo>
                    <a:cubicBezTo>
                      <a:pt x="123" y="125"/>
                      <a:pt x="123" y="125"/>
                      <a:pt x="123" y="125"/>
                    </a:cubicBezTo>
                    <a:cubicBezTo>
                      <a:pt x="124" y="123"/>
                      <a:pt x="124" y="123"/>
                      <a:pt x="124" y="123"/>
                    </a:cubicBezTo>
                    <a:cubicBezTo>
                      <a:pt x="124" y="123"/>
                      <a:pt x="123" y="123"/>
                      <a:pt x="123" y="123"/>
                    </a:cubicBezTo>
                    <a:cubicBezTo>
                      <a:pt x="122" y="124"/>
                      <a:pt x="121" y="125"/>
                      <a:pt x="119" y="125"/>
                    </a:cubicBezTo>
                    <a:cubicBezTo>
                      <a:pt x="119" y="125"/>
                      <a:pt x="118" y="125"/>
                      <a:pt x="117" y="124"/>
                    </a:cubicBezTo>
                    <a:cubicBezTo>
                      <a:pt x="116" y="124"/>
                      <a:pt x="115" y="124"/>
                      <a:pt x="113" y="123"/>
                    </a:cubicBezTo>
                    <a:cubicBezTo>
                      <a:pt x="112" y="123"/>
                      <a:pt x="111" y="123"/>
                      <a:pt x="110" y="122"/>
                    </a:cubicBezTo>
                    <a:cubicBezTo>
                      <a:pt x="108" y="121"/>
                      <a:pt x="105" y="119"/>
                      <a:pt x="104" y="116"/>
                    </a:cubicBezTo>
                    <a:cubicBezTo>
                      <a:pt x="104" y="115"/>
                      <a:pt x="104" y="115"/>
                      <a:pt x="104" y="115"/>
                    </a:cubicBezTo>
                    <a:cubicBezTo>
                      <a:pt x="103" y="112"/>
                      <a:pt x="103" y="110"/>
                      <a:pt x="102" y="109"/>
                    </a:cubicBezTo>
                    <a:cubicBezTo>
                      <a:pt x="96" y="111"/>
                      <a:pt x="96" y="111"/>
                      <a:pt x="96" y="111"/>
                    </a:cubicBezTo>
                    <a:cubicBezTo>
                      <a:pt x="98" y="108"/>
                      <a:pt x="98" y="108"/>
                      <a:pt x="98" y="108"/>
                    </a:cubicBezTo>
                    <a:cubicBezTo>
                      <a:pt x="99" y="107"/>
                      <a:pt x="99" y="106"/>
                      <a:pt x="99" y="105"/>
                    </a:cubicBezTo>
                    <a:cubicBezTo>
                      <a:pt x="98" y="107"/>
                      <a:pt x="97" y="109"/>
                      <a:pt x="94" y="108"/>
                    </a:cubicBezTo>
                    <a:cubicBezTo>
                      <a:pt x="93" y="108"/>
                      <a:pt x="93" y="108"/>
                      <a:pt x="93" y="108"/>
                    </a:cubicBezTo>
                    <a:cubicBezTo>
                      <a:pt x="93" y="107"/>
                      <a:pt x="93" y="107"/>
                      <a:pt x="93" y="107"/>
                    </a:cubicBezTo>
                    <a:cubicBezTo>
                      <a:pt x="93" y="106"/>
                      <a:pt x="94" y="105"/>
                      <a:pt x="95" y="105"/>
                    </a:cubicBezTo>
                    <a:cubicBezTo>
                      <a:pt x="95" y="104"/>
                      <a:pt x="95" y="104"/>
                      <a:pt x="95" y="104"/>
                    </a:cubicBezTo>
                    <a:cubicBezTo>
                      <a:pt x="95" y="103"/>
                      <a:pt x="95" y="102"/>
                      <a:pt x="95" y="101"/>
                    </a:cubicBezTo>
                    <a:cubicBezTo>
                      <a:pt x="96" y="100"/>
                      <a:pt x="96" y="99"/>
                      <a:pt x="97" y="99"/>
                    </a:cubicBezTo>
                    <a:cubicBezTo>
                      <a:pt x="96" y="100"/>
                      <a:pt x="95" y="100"/>
                      <a:pt x="94" y="101"/>
                    </a:cubicBezTo>
                    <a:cubicBezTo>
                      <a:pt x="92" y="103"/>
                      <a:pt x="91" y="104"/>
                      <a:pt x="91" y="106"/>
                    </a:cubicBezTo>
                    <a:cubicBezTo>
                      <a:pt x="91" y="108"/>
                      <a:pt x="91" y="108"/>
                      <a:pt x="91" y="108"/>
                    </a:cubicBezTo>
                    <a:cubicBezTo>
                      <a:pt x="90" y="107"/>
                      <a:pt x="90" y="107"/>
                      <a:pt x="90" y="107"/>
                    </a:cubicBezTo>
                    <a:cubicBezTo>
                      <a:pt x="89" y="107"/>
                      <a:pt x="89" y="107"/>
                      <a:pt x="89" y="107"/>
                    </a:cubicBezTo>
                    <a:cubicBezTo>
                      <a:pt x="88" y="106"/>
                      <a:pt x="86" y="105"/>
                      <a:pt x="86" y="104"/>
                    </a:cubicBezTo>
                    <a:cubicBezTo>
                      <a:pt x="85" y="101"/>
                      <a:pt x="85" y="101"/>
                      <a:pt x="85" y="101"/>
                    </a:cubicBezTo>
                    <a:cubicBezTo>
                      <a:pt x="87" y="102"/>
                      <a:pt x="87" y="102"/>
                      <a:pt x="87" y="102"/>
                    </a:cubicBezTo>
                    <a:cubicBezTo>
                      <a:pt x="86" y="101"/>
                      <a:pt x="85" y="99"/>
                      <a:pt x="85" y="98"/>
                    </a:cubicBezTo>
                    <a:cubicBezTo>
                      <a:pt x="84" y="98"/>
                      <a:pt x="84" y="98"/>
                      <a:pt x="84" y="98"/>
                    </a:cubicBezTo>
                    <a:cubicBezTo>
                      <a:pt x="84" y="98"/>
                      <a:pt x="84" y="98"/>
                      <a:pt x="84" y="98"/>
                    </a:cubicBezTo>
                    <a:cubicBezTo>
                      <a:pt x="83" y="98"/>
                      <a:pt x="83" y="97"/>
                      <a:pt x="82" y="97"/>
                    </a:cubicBezTo>
                    <a:cubicBezTo>
                      <a:pt x="82" y="96"/>
                      <a:pt x="82" y="96"/>
                      <a:pt x="82" y="95"/>
                    </a:cubicBezTo>
                    <a:cubicBezTo>
                      <a:pt x="82" y="95"/>
                      <a:pt x="82" y="95"/>
                      <a:pt x="82" y="94"/>
                    </a:cubicBezTo>
                    <a:cubicBezTo>
                      <a:pt x="82" y="96"/>
                      <a:pt x="82" y="96"/>
                      <a:pt x="82" y="96"/>
                    </a:cubicBezTo>
                    <a:cubicBezTo>
                      <a:pt x="79" y="94"/>
                      <a:pt x="79" y="94"/>
                      <a:pt x="79" y="94"/>
                    </a:cubicBezTo>
                    <a:cubicBezTo>
                      <a:pt x="79" y="93"/>
                      <a:pt x="78" y="93"/>
                      <a:pt x="77" y="93"/>
                    </a:cubicBezTo>
                    <a:cubicBezTo>
                      <a:pt x="76" y="93"/>
                      <a:pt x="75" y="93"/>
                      <a:pt x="74" y="92"/>
                    </a:cubicBezTo>
                    <a:cubicBezTo>
                      <a:pt x="72" y="91"/>
                      <a:pt x="70" y="91"/>
                      <a:pt x="68" y="91"/>
                    </a:cubicBezTo>
                    <a:cubicBezTo>
                      <a:pt x="65" y="91"/>
                      <a:pt x="62" y="92"/>
                      <a:pt x="60" y="92"/>
                    </a:cubicBezTo>
                    <a:cubicBezTo>
                      <a:pt x="57" y="93"/>
                      <a:pt x="55" y="94"/>
                      <a:pt x="52" y="94"/>
                    </a:cubicBezTo>
                    <a:cubicBezTo>
                      <a:pt x="50" y="94"/>
                      <a:pt x="49" y="95"/>
                      <a:pt x="47" y="96"/>
                    </a:cubicBezTo>
                    <a:cubicBezTo>
                      <a:pt x="46" y="96"/>
                      <a:pt x="46" y="97"/>
                      <a:pt x="45" y="97"/>
                    </a:cubicBezTo>
                    <a:cubicBezTo>
                      <a:pt x="44" y="97"/>
                      <a:pt x="44" y="98"/>
                      <a:pt x="44" y="99"/>
                    </a:cubicBezTo>
                    <a:cubicBezTo>
                      <a:pt x="43" y="100"/>
                      <a:pt x="43" y="101"/>
                      <a:pt x="41" y="101"/>
                    </a:cubicBezTo>
                    <a:cubicBezTo>
                      <a:pt x="38" y="101"/>
                      <a:pt x="38" y="101"/>
                      <a:pt x="38" y="101"/>
                    </a:cubicBezTo>
                    <a:cubicBezTo>
                      <a:pt x="36" y="101"/>
                      <a:pt x="33" y="101"/>
                      <a:pt x="30" y="102"/>
                    </a:cubicBezTo>
                    <a:cubicBezTo>
                      <a:pt x="29" y="102"/>
                      <a:pt x="28" y="102"/>
                      <a:pt x="27" y="103"/>
                    </a:cubicBezTo>
                    <a:cubicBezTo>
                      <a:pt x="27" y="103"/>
                      <a:pt x="26" y="104"/>
                      <a:pt x="24" y="104"/>
                    </a:cubicBezTo>
                    <a:cubicBezTo>
                      <a:pt x="23" y="104"/>
                      <a:pt x="21" y="105"/>
                      <a:pt x="20" y="106"/>
                    </a:cubicBezTo>
                    <a:cubicBezTo>
                      <a:pt x="19" y="107"/>
                      <a:pt x="18" y="107"/>
                      <a:pt x="16" y="107"/>
                    </a:cubicBezTo>
                    <a:cubicBezTo>
                      <a:pt x="15" y="107"/>
                      <a:pt x="13" y="107"/>
                      <a:pt x="12" y="106"/>
                    </a:cubicBezTo>
                    <a:cubicBezTo>
                      <a:pt x="10" y="105"/>
                      <a:pt x="7" y="102"/>
                      <a:pt x="7" y="100"/>
                    </a:cubicBezTo>
                    <a:cubicBezTo>
                      <a:pt x="7" y="99"/>
                      <a:pt x="8" y="99"/>
                      <a:pt x="8" y="98"/>
                    </a:cubicBezTo>
                    <a:cubicBezTo>
                      <a:pt x="9" y="98"/>
                      <a:pt x="10" y="97"/>
                      <a:pt x="10" y="96"/>
                    </a:cubicBezTo>
                    <a:cubicBezTo>
                      <a:pt x="10" y="93"/>
                      <a:pt x="9" y="90"/>
                      <a:pt x="8" y="87"/>
                    </a:cubicBezTo>
                    <a:cubicBezTo>
                      <a:pt x="7" y="85"/>
                      <a:pt x="7" y="83"/>
                      <a:pt x="6" y="80"/>
                    </a:cubicBezTo>
                    <a:cubicBezTo>
                      <a:pt x="6" y="76"/>
                      <a:pt x="2" y="70"/>
                      <a:pt x="0" y="67"/>
                    </a:cubicBezTo>
                    <a:cubicBezTo>
                      <a:pt x="1" y="65"/>
                      <a:pt x="1" y="65"/>
                      <a:pt x="1" y="65"/>
                    </a:cubicBezTo>
                    <a:cubicBezTo>
                      <a:pt x="2" y="65"/>
                      <a:pt x="2" y="66"/>
                      <a:pt x="2" y="66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3" y="64"/>
                      <a:pt x="3" y="63"/>
                      <a:pt x="2" y="62"/>
                    </a:cubicBezTo>
                    <a:cubicBezTo>
                      <a:pt x="1" y="60"/>
                      <a:pt x="0" y="59"/>
                      <a:pt x="0" y="57"/>
                    </a:cubicBezTo>
                    <a:cubicBezTo>
                      <a:pt x="0" y="56"/>
                      <a:pt x="1" y="55"/>
                      <a:pt x="1" y="55"/>
                    </a:cubicBezTo>
                    <a:cubicBezTo>
                      <a:pt x="1" y="54"/>
                      <a:pt x="2" y="53"/>
                      <a:pt x="2" y="52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1" y="50"/>
                      <a:pt x="1" y="48"/>
                      <a:pt x="3" y="47"/>
                    </a:cubicBezTo>
                    <a:cubicBezTo>
                      <a:pt x="3" y="46"/>
                      <a:pt x="4" y="46"/>
                      <a:pt x="4" y="46"/>
                    </a:cubicBezTo>
                    <a:cubicBezTo>
                      <a:pt x="4" y="46"/>
                      <a:pt x="5" y="46"/>
                      <a:pt x="5" y="47"/>
                    </a:cubicBezTo>
                    <a:cubicBezTo>
                      <a:pt x="6" y="46"/>
                      <a:pt x="7" y="46"/>
                      <a:pt x="8" y="46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9" y="45"/>
                      <a:pt x="10" y="44"/>
                      <a:pt x="11" y="43"/>
                    </a:cubicBezTo>
                    <a:cubicBezTo>
                      <a:pt x="12" y="43"/>
                      <a:pt x="12" y="42"/>
                      <a:pt x="13" y="41"/>
                    </a:cubicBezTo>
                    <a:cubicBezTo>
                      <a:pt x="14" y="41"/>
                      <a:pt x="15" y="41"/>
                      <a:pt x="16" y="41"/>
                    </a:cubicBezTo>
                    <a:cubicBezTo>
                      <a:pt x="17" y="41"/>
                      <a:pt x="17" y="42"/>
                      <a:pt x="18" y="41"/>
                    </a:cubicBezTo>
                    <a:cubicBezTo>
                      <a:pt x="18" y="41"/>
                      <a:pt x="19" y="41"/>
                      <a:pt x="20" y="40"/>
                    </a:cubicBezTo>
                    <a:cubicBezTo>
                      <a:pt x="21" y="40"/>
                      <a:pt x="23" y="39"/>
                      <a:pt x="24" y="39"/>
                    </a:cubicBezTo>
                    <a:cubicBezTo>
                      <a:pt x="25" y="39"/>
                      <a:pt x="25" y="39"/>
                      <a:pt x="25" y="39"/>
                    </a:cubicBezTo>
                    <a:cubicBezTo>
                      <a:pt x="29" y="39"/>
                      <a:pt x="32" y="36"/>
                      <a:pt x="33" y="33"/>
                    </a:cubicBezTo>
                    <a:cubicBezTo>
                      <a:pt x="34" y="33"/>
                      <a:pt x="34" y="32"/>
                      <a:pt x="35" y="32"/>
                    </a:cubicBezTo>
                    <a:cubicBezTo>
                      <a:pt x="35" y="32"/>
                      <a:pt x="35" y="31"/>
                      <a:pt x="35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0"/>
                      <a:pt x="34" y="30"/>
                      <a:pt x="35" y="29"/>
                    </a:cubicBezTo>
                    <a:cubicBezTo>
                      <a:pt x="35" y="28"/>
                      <a:pt x="36" y="27"/>
                      <a:pt x="36" y="27"/>
                    </a:cubicBezTo>
                    <a:cubicBezTo>
                      <a:pt x="37" y="26"/>
                      <a:pt x="37" y="25"/>
                      <a:pt x="38" y="25"/>
                    </a:cubicBezTo>
                    <a:cubicBezTo>
                      <a:pt x="38" y="23"/>
                      <a:pt x="38" y="23"/>
                      <a:pt x="38" y="23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0" y="25"/>
                      <a:pt x="40" y="25"/>
                      <a:pt x="40" y="25"/>
                    </a:cubicBezTo>
                    <a:cubicBezTo>
                      <a:pt x="41" y="24"/>
                      <a:pt x="42" y="23"/>
                      <a:pt x="44" y="24"/>
                    </a:cubicBezTo>
                    <a:cubicBezTo>
                      <a:pt x="44" y="23"/>
                      <a:pt x="44" y="22"/>
                      <a:pt x="45" y="21"/>
                    </a:cubicBezTo>
                    <a:cubicBezTo>
                      <a:pt x="45" y="21"/>
                      <a:pt x="45" y="20"/>
                      <a:pt x="46" y="20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7" y="18"/>
                      <a:pt x="47" y="18"/>
                      <a:pt x="47" y="18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7" y="17"/>
                      <a:pt x="47" y="17"/>
                      <a:pt x="47" y="17"/>
                    </a:cubicBezTo>
                    <a:cubicBezTo>
                      <a:pt x="48" y="17"/>
                      <a:pt x="48" y="17"/>
                      <a:pt x="48" y="17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50" y="16"/>
                      <a:pt x="50" y="16"/>
                      <a:pt x="50" y="15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51" y="14"/>
                      <a:pt x="51" y="14"/>
                      <a:pt x="51" y="14"/>
                    </a:cubicBezTo>
                    <a:cubicBezTo>
                      <a:pt x="52" y="15"/>
                      <a:pt x="52" y="15"/>
                      <a:pt x="52" y="15"/>
                    </a:cubicBezTo>
                    <a:cubicBezTo>
                      <a:pt x="52" y="15"/>
                      <a:pt x="53" y="15"/>
                      <a:pt x="53" y="14"/>
                    </a:cubicBezTo>
                    <a:cubicBezTo>
                      <a:pt x="54" y="14"/>
                      <a:pt x="56" y="14"/>
                      <a:pt x="57" y="15"/>
                    </a:cubicBezTo>
                    <a:cubicBezTo>
                      <a:pt x="59" y="16"/>
                      <a:pt x="60" y="17"/>
                      <a:pt x="60" y="18"/>
                    </a:cubicBezTo>
                    <a:cubicBezTo>
                      <a:pt x="61" y="17"/>
                      <a:pt x="63" y="17"/>
                      <a:pt x="64" y="18"/>
                    </a:cubicBezTo>
                    <a:cubicBezTo>
                      <a:pt x="64" y="18"/>
                      <a:pt x="64" y="18"/>
                      <a:pt x="64" y="18"/>
                    </a:cubicBezTo>
                    <a:cubicBezTo>
                      <a:pt x="64" y="16"/>
                      <a:pt x="64" y="15"/>
                      <a:pt x="65" y="13"/>
                    </a:cubicBezTo>
                    <a:cubicBezTo>
                      <a:pt x="65" y="13"/>
                      <a:pt x="65" y="13"/>
                      <a:pt x="65" y="13"/>
                    </a:cubicBezTo>
                    <a:cubicBezTo>
                      <a:pt x="66" y="13"/>
                      <a:pt x="66" y="13"/>
                      <a:pt x="66" y="13"/>
                    </a:cubicBezTo>
                    <a:cubicBezTo>
                      <a:pt x="65" y="13"/>
                      <a:pt x="65" y="13"/>
                      <a:pt x="65" y="13"/>
                    </a:cubicBezTo>
                    <a:cubicBezTo>
                      <a:pt x="65" y="13"/>
                      <a:pt x="66" y="12"/>
                      <a:pt x="66" y="11"/>
                    </a:cubicBezTo>
                    <a:cubicBezTo>
                      <a:pt x="66" y="11"/>
                      <a:pt x="66" y="11"/>
                      <a:pt x="66" y="11"/>
                    </a:cubicBezTo>
                    <a:cubicBezTo>
                      <a:pt x="66" y="11"/>
                      <a:pt x="66" y="11"/>
                      <a:pt x="66" y="11"/>
                    </a:cubicBezTo>
                    <a:cubicBezTo>
                      <a:pt x="67" y="11"/>
                      <a:pt x="67" y="11"/>
                      <a:pt x="67" y="10"/>
                    </a:cubicBezTo>
                    <a:cubicBezTo>
                      <a:pt x="67" y="10"/>
                      <a:pt x="68" y="8"/>
                      <a:pt x="69" y="9"/>
                    </a:cubicBezTo>
                    <a:cubicBezTo>
                      <a:pt x="69" y="9"/>
                      <a:pt x="69" y="8"/>
                      <a:pt x="69" y="8"/>
                    </a:cubicBezTo>
                    <a:cubicBezTo>
                      <a:pt x="70" y="7"/>
                      <a:pt x="71" y="7"/>
                      <a:pt x="71" y="7"/>
                    </a:cubicBezTo>
                    <a:cubicBezTo>
                      <a:pt x="72" y="7"/>
                      <a:pt x="72" y="7"/>
                      <a:pt x="73" y="8"/>
                    </a:cubicBezTo>
                    <a:cubicBezTo>
                      <a:pt x="73" y="8"/>
                      <a:pt x="74" y="8"/>
                      <a:pt x="75" y="7"/>
                    </a:cubicBezTo>
                    <a:cubicBezTo>
                      <a:pt x="75" y="7"/>
                      <a:pt x="76" y="7"/>
                      <a:pt x="75" y="7"/>
                    </a:cubicBezTo>
                    <a:cubicBezTo>
                      <a:pt x="75" y="6"/>
                      <a:pt x="75" y="6"/>
                      <a:pt x="73" y="5"/>
                    </a:cubicBezTo>
                    <a:cubicBezTo>
                      <a:pt x="70" y="5"/>
                      <a:pt x="70" y="5"/>
                      <a:pt x="70" y="5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4" y="3"/>
                      <a:pt x="75" y="3"/>
                      <a:pt x="76" y="4"/>
                    </a:cubicBezTo>
                    <a:cubicBezTo>
                      <a:pt x="76" y="4"/>
                      <a:pt x="77" y="4"/>
                      <a:pt x="77" y="4"/>
                    </a:cubicBezTo>
                    <a:cubicBezTo>
                      <a:pt x="78" y="4"/>
                      <a:pt x="78" y="4"/>
                      <a:pt x="78" y="4"/>
                    </a:cubicBezTo>
                    <a:cubicBezTo>
                      <a:pt x="78" y="4"/>
                      <a:pt x="78" y="4"/>
                      <a:pt x="78" y="4"/>
                    </a:cubicBezTo>
                    <a:cubicBezTo>
                      <a:pt x="79" y="6"/>
                      <a:pt x="83" y="7"/>
                      <a:pt x="86" y="7"/>
                    </a:cubicBezTo>
                    <a:cubicBezTo>
                      <a:pt x="88" y="7"/>
                      <a:pt x="89" y="7"/>
                      <a:pt x="89" y="6"/>
                    </a:cubicBezTo>
                    <a:cubicBezTo>
                      <a:pt x="95" y="1"/>
                      <a:pt x="95" y="1"/>
                      <a:pt x="95" y="1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3" y="6"/>
                      <a:pt x="93" y="6"/>
                      <a:pt x="93" y="6"/>
                    </a:cubicBezTo>
                    <a:cubicBezTo>
                      <a:pt x="93" y="7"/>
                      <a:pt x="94" y="8"/>
                      <a:pt x="94" y="8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4" y="9"/>
                      <a:pt x="94" y="9"/>
                      <a:pt x="94" y="9"/>
                    </a:cubicBezTo>
                    <a:cubicBezTo>
                      <a:pt x="94" y="10"/>
                      <a:pt x="94" y="10"/>
                      <a:pt x="93" y="11"/>
                    </a:cubicBezTo>
                    <a:cubicBezTo>
                      <a:pt x="93" y="11"/>
                      <a:pt x="93" y="12"/>
                      <a:pt x="92" y="13"/>
                    </a:cubicBezTo>
                    <a:cubicBezTo>
                      <a:pt x="92" y="13"/>
                      <a:pt x="92" y="13"/>
                      <a:pt x="92" y="13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1" y="14"/>
                      <a:pt x="91" y="14"/>
                      <a:pt x="91" y="14"/>
                    </a:cubicBezTo>
                    <a:cubicBezTo>
                      <a:pt x="91" y="15"/>
                      <a:pt x="91" y="15"/>
                      <a:pt x="90" y="16"/>
                    </a:cubicBezTo>
                    <a:cubicBezTo>
                      <a:pt x="89" y="18"/>
                      <a:pt x="90" y="19"/>
                      <a:pt x="90" y="19"/>
                    </a:cubicBezTo>
                    <a:cubicBezTo>
                      <a:pt x="92" y="20"/>
                      <a:pt x="92" y="20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4" y="22"/>
                      <a:pt x="95" y="22"/>
                      <a:pt x="95" y="22"/>
                    </a:cubicBezTo>
                    <a:cubicBezTo>
                      <a:pt x="96" y="22"/>
                      <a:pt x="97" y="23"/>
                      <a:pt x="98" y="24"/>
                    </a:cubicBezTo>
                    <a:cubicBezTo>
                      <a:pt x="98" y="24"/>
                      <a:pt x="98" y="25"/>
                      <a:pt x="99" y="25"/>
                    </a:cubicBezTo>
                    <a:cubicBezTo>
                      <a:pt x="99" y="25"/>
                      <a:pt x="100" y="25"/>
                      <a:pt x="100" y="25"/>
                    </a:cubicBezTo>
                    <a:cubicBezTo>
                      <a:pt x="101" y="25"/>
                      <a:pt x="102" y="25"/>
                      <a:pt x="102" y="26"/>
                    </a:cubicBezTo>
                    <a:cubicBezTo>
                      <a:pt x="103" y="26"/>
                      <a:pt x="104" y="27"/>
                      <a:pt x="104" y="28"/>
                    </a:cubicBezTo>
                    <a:cubicBezTo>
                      <a:pt x="105" y="29"/>
                      <a:pt x="106" y="30"/>
                      <a:pt x="107" y="29"/>
                    </a:cubicBezTo>
                    <a:cubicBezTo>
                      <a:pt x="111" y="28"/>
                      <a:pt x="111" y="22"/>
                      <a:pt x="111" y="16"/>
                    </a:cubicBezTo>
                    <a:cubicBezTo>
                      <a:pt x="111" y="10"/>
                      <a:pt x="111" y="4"/>
                      <a:pt x="116" y="1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17" y="2"/>
                      <a:pt x="117" y="2"/>
                      <a:pt x="117" y="2"/>
                    </a:cubicBezTo>
                    <a:cubicBezTo>
                      <a:pt x="118" y="3"/>
                      <a:pt x="118" y="4"/>
                      <a:pt x="118" y="5"/>
                    </a:cubicBezTo>
                    <a:cubicBezTo>
                      <a:pt x="118" y="6"/>
                      <a:pt x="119" y="7"/>
                      <a:pt x="119" y="8"/>
                    </a:cubicBezTo>
                    <a:cubicBezTo>
                      <a:pt x="119" y="8"/>
                      <a:pt x="119" y="9"/>
                      <a:pt x="119" y="10"/>
                    </a:cubicBezTo>
                    <a:cubicBezTo>
                      <a:pt x="120" y="12"/>
                      <a:pt x="121" y="15"/>
                      <a:pt x="121" y="16"/>
                    </a:cubicBezTo>
                    <a:cubicBezTo>
                      <a:pt x="122" y="16"/>
                      <a:pt x="122" y="16"/>
                      <a:pt x="122" y="16"/>
                    </a:cubicBezTo>
                    <a:cubicBezTo>
                      <a:pt x="122" y="16"/>
                      <a:pt x="122" y="16"/>
                      <a:pt x="123" y="16"/>
                    </a:cubicBezTo>
                    <a:cubicBezTo>
                      <a:pt x="123" y="16"/>
                      <a:pt x="123" y="16"/>
                      <a:pt x="123" y="16"/>
                    </a:cubicBezTo>
                    <a:cubicBezTo>
                      <a:pt x="125" y="15"/>
                      <a:pt x="126" y="17"/>
                      <a:pt x="127" y="18"/>
                    </a:cubicBezTo>
                    <a:cubicBezTo>
                      <a:pt x="127" y="18"/>
                      <a:pt x="127" y="18"/>
                      <a:pt x="127" y="18"/>
                    </a:cubicBezTo>
                    <a:cubicBezTo>
                      <a:pt x="128" y="19"/>
                      <a:pt x="128" y="21"/>
                      <a:pt x="128" y="22"/>
                    </a:cubicBezTo>
                    <a:cubicBezTo>
                      <a:pt x="128" y="23"/>
                      <a:pt x="128" y="23"/>
                      <a:pt x="128" y="23"/>
                    </a:cubicBezTo>
                    <a:cubicBezTo>
                      <a:pt x="128" y="24"/>
                      <a:pt x="129" y="24"/>
                      <a:pt x="129" y="25"/>
                    </a:cubicBezTo>
                    <a:cubicBezTo>
                      <a:pt x="129" y="25"/>
                      <a:pt x="130" y="26"/>
                      <a:pt x="130" y="27"/>
                    </a:cubicBezTo>
                    <a:cubicBezTo>
                      <a:pt x="130" y="28"/>
                      <a:pt x="130" y="29"/>
                      <a:pt x="131" y="30"/>
                    </a:cubicBezTo>
                    <a:cubicBezTo>
                      <a:pt x="131" y="31"/>
                      <a:pt x="131" y="32"/>
                      <a:pt x="132" y="33"/>
                    </a:cubicBezTo>
                    <a:cubicBezTo>
                      <a:pt x="132" y="34"/>
                      <a:pt x="132" y="34"/>
                      <a:pt x="132" y="34"/>
                    </a:cubicBezTo>
                    <a:cubicBezTo>
                      <a:pt x="133" y="35"/>
                      <a:pt x="133" y="35"/>
                      <a:pt x="133" y="36"/>
                    </a:cubicBezTo>
                    <a:cubicBezTo>
                      <a:pt x="134" y="36"/>
                      <a:pt x="134" y="36"/>
                      <a:pt x="134" y="36"/>
                    </a:cubicBezTo>
                    <a:cubicBezTo>
                      <a:pt x="134" y="36"/>
                      <a:pt x="134" y="36"/>
                      <a:pt x="134" y="36"/>
                    </a:cubicBezTo>
                    <a:cubicBezTo>
                      <a:pt x="134" y="36"/>
                      <a:pt x="135" y="36"/>
                      <a:pt x="135" y="36"/>
                    </a:cubicBezTo>
                    <a:cubicBezTo>
                      <a:pt x="136" y="36"/>
                      <a:pt x="136" y="37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8" y="38"/>
                      <a:pt x="138" y="38"/>
                      <a:pt x="139" y="39"/>
                    </a:cubicBezTo>
                    <a:cubicBezTo>
                      <a:pt x="141" y="40"/>
                      <a:pt x="141" y="40"/>
                      <a:pt x="141" y="42"/>
                    </a:cubicBezTo>
                    <a:cubicBezTo>
                      <a:pt x="141" y="42"/>
                      <a:pt x="141" y="42"/>
                      <a:pt x="141" y="42"/>
                    </a:cubicBezTo>
                    <a:cubicBezTo>
                      <a:pt x="142" y="43"/>
                      <a:pt x="142" y="43"/>
                      <a:pt x="142" y="43"/>
                    </a:cubicBezTo>
                    <a:cubicBezTo>
                      <a:pt x="143" y="45"/>
                      <a:pt x="144" y="46"/>
                      <a:pt x="145" y="48"/>
                    </a:cubicBezTo>
                    <a:cubicBezTo>
                      <a:pt x="145" y="48"/>
                      <a:pt x="145" y="48"/>
                      <a:pt x="145" y="48"/>
                    </a:cubicBezTo>
                    <a:cubicBezTo>
                      <a:pt x="145" y="47"/>
                      <a:pt x="145" y="47"/>
                      <a:pt x="145" y="47"/>
                    </a:cubicBezTo>
                    <a:cubicBezTo>
                      <a:pt x="146" y="48"/>
                      <a:pt x="146" y="48"/>
                      <a:pt x="146" y="48"/>
                    </a:cubicBezTo>
                    <a:cubicBezTo>
                      <a:pt x="147" y="48"/>
                      <a:pt x="147" y="48"/>
                      <a:pt x="147" y="48"/>
                    </a:cubicBezTo>
                    <a:cubicBezTo>
                      <a:pt x="147" y="49"/>
                      <a:pt x="147" y="49"/>
                      <a:pt x="147" y="49"/>
                    </a:cubicBezTo>
                    <a:cubicBezTo>
                      <a:pt x="148" y="46"/>
                      <a:pt x="148" y="46"/>
                      <a:pt x="148" y="46"/>
                    </a:cubicBezTo>
                    <a:cubicBezTo>
                      <a:pt x="149" y="51"/>
                      <a:pt x="149" y="51"/>
                      <a:pt x="149" y="51"/>
                    </a:cubicBezTo>
                    <a:cubicBezTo>
                      <a:pt x="149" y="53"/>
                      <a:pt x="150" y="54"/>
                      <a:pt x="151" y="55"/>
                    </a:cubicBezTo>
                    <a:cubicBezTo>
                      <a:pt x="154" y="57"/>
                      <a:pt x="155" y="59"/>
                      <a:pt x="157" y="61"/>
                    </a:cubicBezTo>
                    <a:cubicBezTo>
                      <a:pt x="159" y="64"/>
                      <a:pt x="159" y="66"/>
                      <a:pt x="159" y="69"/>
                    </a:cubicBezTo>
                    <a:cubicBezTo>
                      <a:pt x="159" y="70"/>
                      <a:pt x="159" y="70"/>
                      <a:pt x="159" y="70"/>
                    </a:cubicBezTo>
                    <a:cubicBezTo>
                      <a:pt x="159" y="71"/>
                      <a:pt x="159" y="72"/>
                      <a:pt x="159" y="73"/>
                    </a:cubicBezTo>
                    <a:cubicBezTo>
                      <a:pt x="160" y="75"/>
                      <a:pt x="160" y="76"/>
                      <a:pt x="160" y="78"/>
                    </a:cubicBezTo>
                    <a:cubicBezTo>
                      <a:pt x="160" y="79"/>
                      <a:pt x="160" y="80"/>
                      <a:pt x="159" y="81"/>
                    </a:cubicBezTo>
                    <a:cubicBezTo>
                      <a:pt x="159" y="86"/>
                      <a:pt x="158" y="91"/>
                      <a:pt x="156" y="94"/>
                    </a:cubicBezTo>
                    <a:cubicBezTo>
                      <a:pt x="155" y="95"/>
                      <a:pt x="154" y="96"/>
                      <a:pt x="153" y="97"/>
                    </a:cubicBezTo>
                    <a:cubicBezTo>
                      <a:pt x="152" y="98"/>
                      <a:pt x="152" y="99"/>
                      <a:pt x="151" y="100"/>
                    </a:cubicBezTo>
                    <a:cubicBezTo>
                      <a:pt x="151" y="101"/>
                      <a:pt x="150" y="102"/>
                      <a:pt x="150" y="104"/>
                    </a:cubicBezTo>
                    <a:cubicBezTo>
                      <a:pt x="150" y="105"/>
                      <a:pt x="150" y="106"/>
                      <a:pt x="149" y="108"/>
                    </a:cubicBezTo>
                    <a:cubicBezTo>
                      <a:pt x="148" y="109"/>
                      <a:pt x="148" y="109"/>
                      <a:pt x="148" y="109"/>
                    </a:cubicBezTo>
                    <a:cubicBezTo>
                      <a:pt x="148" y="109"/>
                      <a:pt x="148" y="109"/>
                      <a:pt x="148" y="109"/>
                    </a:cubicBezTo>
                    <a:cubicBezTo>
                      <a:pt x="148" y="110"/>
                      <a:pt x="147" y="111"/>
                      <a:pt x="147" y="112"/>
                    </a:cubicBezTo>
                    <a:cubicBezTo>
                      <a:pt x="147" y="116"/>
                      <a:pt x="146" y="119"/>
                      <a:pt x="143" y="120"/>
                    </a:cubicBezTo>
                    <a:cubicBezTo>
                      <a:pt x="142" y="121"/>
                      <a:pt x="141" y="121"/>
                      <a:pt x="140" y="121"/>
                    </a:cubicBezTo>
                    <a:cubicBezTo>
                      <a:pt x="139" y="121"/>
                      <a:pt x="138" y="122"/>
                      <a:pt x="137" y="122"/>
                    </a:cubicBezTo>
                    <a:cubicBezTo>
                      <a:pt x="136" y="123"/>
                      <a:pt x="135" y="124"/>
                      <a:pt x="134" y="124"/>
                    </a:cubicBezTo>
                    <a:cubicBezTo>
                      <a:pt x="134" y="124"/>
                      <a:pt x="133" y="124"/>
                      <a:pt x="133" y="125"/>
                    </a:cubicBezTo>
                    <a:cubicBezTo>
                      <a:pt x="133" y="125"/>
                      <a:pt x="133" y="125"/>
                      <a:pt x="133" y="125"/>
                    </a:cubicBezTo>
                    <a:cubicBezTo>
                      <a:pt x="133" y="126"/>
                      <a:pt x="132" y="126"/>
                      <a:pt x="132" y="127"/>
                    </a:cubicBezTo>
                    <a:lnTo>
                      <a:pt x="132" y="128"/>
                    </a:lnTo>
                    <a:close/>
                    <a:moveTo>
                      <a:pt x="126" y="121"/>
                    </a:moveTo>
                    <a:cubicBezTo>
                      <a:pt x="128" y="121"/>
                      <a:pt x="129" y="123"/>
                      <a:pt x="130" y="124"/>
                    </a:cubicBezTo>
                    <a:cubicBezTo>
                      <a:pt x="131" y="123"/>
                      <a:pt x="132" y="123"/>
                      <a:pt x="133" y="122"/>
                    </a:cubicBezTo>
                    <a:cubicBezTo>
                      <a:pt x="134" y="122"/>
                      <a:pt x="135" y="121"/>
                      <a:pt x="135" y="121"/>
                    </a:cubicBezTo>
                    <a:cubicBezTo>
                      <a:pt x="137" y="120"/>
                      <a:pt x="138" y="120"/>
                      <a:pt x="140" y="119"/>
                    </a:cubicBezTo>
                    <a:cubicBezTo>
                      <a:pt x="141" y="119"/>
                      <a:pt x="141" y="119"/>
                      <a:pt x="142" y="119"/>
                    </a:cubicBezTo>
                    <a:cubicBezTo>
                      <a:pt x="145" y="118"/>
                      <a:pt x="145" y="115"/>
                      <a:pt x="145" y="112"/>
                    </a:cubicBezTo>
                    <a:cubicBezTo>
                      <a:pt x="146" y="110"/>
                      <a:pt x="146" y="108"/>
                      <a:pt x="147" y="106"/>
                    </a:cubicBezTo>
                    <a:cubicBezTo>
                      <a:pt x="148" y="105"/>
                      <a:pt x="148" y="105"/>
                      <a:pt x="148" y="105"/>
                    </a:cubicBezTo>
                    <a:cubicBezTo>
                      <a:pt x="148" y="105"/>
                      <a:pt x="148" y="105"/>
                      <a:pt x="148" y="105"/>
                    </a:cubicBezTo>
                    <a:cubicBezTo>
                      <a:pt x="148" y="104"/>
                      <a:pt x="148" y="104"/>
                      <a:pt x="148" y="103"/>
                    </a:cubicBezTo>
                    <a:cubicBezTo>
                      <a:pt x="149" y="102"/>
                      <a:pt x="149" y="100"/>
                      <a:pt x="149" y="99"/>
                    </a:cubicBezTo>
                    <a:cubicBezTo>
                      <a:pt x="150" y="98"/>
                      <a:pt x="151" y="97"/>
                      <a:pt x="152" y="96"/>
                    </a:cubicBezTo>
                    <a:cubicBezTo>
                      <a:pt x="153" y="95"/>
                      <a:pt x="154" y="94"/>
                      <a:pt x="154" y="93"/>
                    </a:cubicBezTo>
                    <a:cubicBezTo>
                      <a:pt x="156" y="90"/>
                      <a:pt x="157" y="85"/>
                      <a:pt x="158" y="81"/>
                    </a:cubicBezTo>
                    <a:cubicBezTo>
                      <a:pt x="158" y="80"/>
                      <a:pt x="158" y="79"/>
                      <a:pt x="158" y="77"/>
                    </a:cubicBezTo>
                    <a:cubicBezTo>
                      <a:pt x="158" y="76"/>
                      <a:pt x="158" y="75"/>
                      <a:pt x="157" y="74"/>
                    </a:cubicBezTo>
                    <a:cubicBezTo>
                      <a:pt x="157" y="72"/>
                      <a:pt x="157" y="71"/>
                      <a:pt x="157" y="70"/>
                    </a:cubicBezTo>
                    <a:cubicBezTo>
                      <a:pt x="157" y="69"/>
                      <a:pt x="157" y="69"/>
                      <a:pt x="157" y="69"/>
                    </a:cubicBezTo>
                    <a:cubicBezTo>
                      <a:pt x="157" y="66"/>
                      <a:pt x="157" y="65"/>
                      <a:pt x="155" y="62"/>
                    </a:cubicBezTo>
                    <a:cubicBezTo>
                      <a:pt x="154" y="60"/>
                      <a:pt x="152" y="59"/>
                      <a:pt x="150" y="57"/>
                    </a:cubicBezTo>
                    <a:cubicBezTo>
                      <a:pt x="148" y="55"/>
                      <a:pt x="148" y="54"/>
                      <a:pt x="147" y="52"/>
                    </a:cubicBezTo>
                    <a:cubicBezTo>
                      <a:pt x="147" y="51"/>
                      <a:pt x="147" y="51"/>
                      <a:pt x="147" y="51"/>
                    </a:cubicBezTo>
                    <a:cubicBezTo>
                      <a:pt x="147" y="51"/>
                      <a:pt x="146" y="50"/>
                      <a:pt x="146" y="50"/>
                    </a:cubicBezTo>
                    <a:cubicBezTo>
                      <a:pt x="146" y="50"/>
                      <a:pt x="145" y="50"/>
                      <a:pt x="145" y="50"/>
                    </a:cubicBezTo>
                    <a:cubicBezTo>
                      <a:pt x="145" y="51"/>
                      <a:pt x="145" y="51"/>
                      <a:pt x="145" y="51"/>
                    </a:cubicBezTo>
                    <a:cubicBezTo>
                      <a:pt x="143" y="53"/>
                      <a:pt x="143" y="53"/>
                      <a:pt x="143" y="53"/>
                    </a:cubicBezTo>
                    <a:cubicBezTo>
                      <a:pt x="143" y="50"/>
                      <a:pt x="143" y="50"/>
                      <a:pt x="143" y="50"/>
                    </a:cubicBezTo>
                    <a:cubicBezTo>
                      <a:pt x="142" y="47"/>
                      <a:pt x="142" y="46"/>
                      <a:pt x="140" y="44"/>
                    </a:cubicBezTo>
                    <a:cubicBezTo>
                      <a:pt x="139" y="43"/>
                      <a:pt x="139" y="43"/>
                      <a:pt x="139" y="43"/>
                    </a:cubicBezTo>
                    <a:cubicBezTo>
                      <a:pt x="139" y="42"/>
                      <a:pt x="139" y="42"/>
                      <a:pt x="139" y="41"/>
                    </a:cubicBezTo>
                    <a:cubicBezTo>
                      <a:pt x="139" y="41"/>
                      <a:pt x="139" y="41"/>
                      <a:pt x="138" y="40"/>
                    </a:cubicBezTo>
                    <a:cubicBezTo>
                      <a:pt x="138" y="40"/>
                      <a:pt x="137" y="40"/>
                      <a:pt x="137" y="40"/>
                    </a:cubicBezTo>
                    <a:cubicBezTo>
                      <a:pt x="136" y="40"/>
                      <a:pt x="135" y="40"/>
                      <a:pt x="135" y="39"/>
                    </a:cubicBezTo>
                    <a:cubicBezTo>
                      <a:pt x="135" y="38"/>
                      <a:pt x="135" y="38"/>
                      <a:pt x="135" y="38"/>
                    </a:cubicBezTo>
                    <a:cubicBezTo>
                      <a:pt x="134" y="38"/>
                      <a:pt x="133" y="38"/>
                      <a:pt x="132" y="37"/>
                    </a:cubicBezTo>
                    <a:cubicBezTo>
                      <a:pt x="132" y="37"/>
                      <a:pt x="132" y="37"/>
                      <a:pt x="132" y="37"/>
                    </a:cubicBezTo>
                    <a:cubicBezTo>
                      <a:pt x="131" y="36"/>
                      <a:pt x="131" y="36"/>
                      <a:pt x="130" y="35"/>
                    </a:cubicBezTo>
                    <a:cubicBezTo>
                      <a:pt x="130" y="35"/>
                      <a:pt x="130" y="35"/>
                      <a:pt x="130" y="34"/>
                    </a:cubicBezTo>
                    <a:cubicBezTo>
                      <a:pt x="129" y="33"/>
                      <a:pt x="129" y="31"/>
                      <a:pt x="129" y="30"/>
                    </a:cubicBezTo>
                    <a:cubicBezTo>
                      <a:pt x="129" y="29"/>
                      <a:pt x="128" y="28"/>
                      <a:pt x="128" y="27"/>
                    </a:cubicBezTo>
                    <a:cubicBezTo>
                      <a:pt x="128" y="27"/>
                      <a:pt x="128" y="26"/>
                      <a:pt x="128" y="26"/>
                    </a:cubicBezTo>
                    <a:cubicBezTo>
                      <a:pt x="127" y="26"/>
                      <a:pt x="127" y="25"/>
                      <a:pt x="126" y="23"/>
                    </a:cubicBezTo>
                    <a:cubicBezTo>
                      <a:pt x="126" y="23"/>
                      <a:pt x="126" y="23"/>
                      <a:pt x="126" y="22"/>
                    </a:cubicBezTo>
                    <a:cubicBezTo>
                      <a:pt x="126" y="22"/>
                      <a:pt x="126" y="20"/>
                      <a:pt x="126" y="20"/>
                    </a:cubicBezTo>
                    <a:cubicBezTo>
                      <a:pt x="126" y="20"/>
                      <a:pt x="125" y="19"/>
                      <a:pt x="125" y="19"/>
                    </a:cubicBezTo>
                    <a:cubicBezTo>
                      <a:pt x="125" y="19"/>
                      <a:pt x="124" y="17"/>
                      <a:pt x="124" y="17"/>
                    </a:cubicBezTo>
                    <a:cubicBezTo>
                      <a:pt x="123" y="18"/>
                      <a:pt x="123" y="18"/>
                      <a:pt x="123" y="18"/>
                    </a:cubicBezTo>
                    <a:cubicBezTo>
                      <a:pt x="122" y="18"/>
                      <a:pt x="121" y="18"/>
                      <a:pt x="120" y="17"/>
                    </a:cubicBezTo>
                    <a:cubicBezTo>
                      <a:pt x="119" y="17"/>
                      <a:pt x="119" y="15"/>
                      <a:pt x="118" y="11"/>
                    </a:cubicBezTo>
                    <a:cubicBezTo>
                      <a:pt x="117" y="10"/>
                      <a:pt x="117" y="9"/>
                      <a:pt x="117" y="9"/>
                    </a:cubicBezTo>
                    <a:cubicBezTo>
                      <a:pt x="117" y="8"/>
                      <a:pt x="116" y="7"/>
                      <a:pt x="116" y="5"/>
                    </a:cubicBezTo>
                    <a:cubicBezTo>
                      <a:pt x="116" y="5"/>
                      <a:pt x="116" y="4"/>
                      <a:pt x="116" y="3"/>
                    </a:cubicBezTo>
                    <a:cubicBezTo>
                      <a:pt x="113" y="6"/>
                      <a:pt x="113" y="11"/>
                      <a:pt x="113" y="16"/>
                    </a:cubicBezTo>
                    <a:cubicBezTo>
                      <a:pt x="113" y="23"/>
                      <a:pt x="113" y="29"/>
                      <a:pt x="108" y="31"/>
                    </a:cubicBezTo>
                    <a:cubicBezTo>
                      <a:pt x="107" y="31"/>
                      <a:pt x="107" y="31"/>
                      <a:pt x="106" y="31"/>
                    </a:cubicBezTo>
                    <a:cubicBezTo>
                      <a:pt x="105" y="31"/>
                      <a:pt x="104" y="30"/>
                      <a:pt x="103" y="29"/>
                    </a:cubicBezTo>
                    <a:cubicBezTo>
                      <a:pt x="102" y="28"/>
                      <a:pt x="102" y="28"/>
                      <a:pt x="101" y="28"/>
                    </a:cubicBezTo>
                    <a:cubicBezTo>
                      <a:pt x="101" y="27"/>
                      <a:pt x="100" y="27"/>
                      <a:pt x="100" y="27"/>
                    </a:cubicBezTo>
                    <a:cubicBezTo>
                      <a:pt x="99" y="27"/>
                      <a:pt x="98" y="27"/>
                      <a:pt x="97" y="26"/>
                    </a:cubicBezTo>
                    <a:cubicBezTo>
                      <a:pt x="97" y="26"/>
                      <a:pt x="97" y="26"/>
                      <a:pt x="96" y="25"/>
                    </a:cubicBezTo>
                    <a:cubicBezTo>
                      <a:pt x="96" y="25"/>
                      <a:pt x="95" y="24"/>
                      <a:pt x="95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3" y="24"/>
                      <a:pt x="93" y="24"/>
                      <a:pt x="92" y="24"/>
                    </a:cubicBezTo>
                    <a:cubicBezTo>
                      <a:pt x="92" y="24"/>
                      <a:pt x="91" y="24"/>
                      <a:pt x="91" y="23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1"/>
                      <a:pt x="91" y="21"/>
                      <a:pt x="90" y="21"/>
                    </a:cubicBezTo>
                    <a:cubicBezTo>
                      <a:pt x="87" y="20"/>
                      <a:pt x="88" y="18"/>
                      <a:pt x="88" y="16"/>
                    </a:cubicBezTo>
                    <a:cubicBezTo>
                      <a:pt x="88" y="16"/>
                      <a:pt x="88" y="16"/>
                      <a:pt x="88" y="16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3"/>
                      <a:pt x="89" y="13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89" y="10"/>
                      <a:pt x="89" y="10"/>
                      <a:pt x="89" y="10"/>
                    </a:cubicBezTo>
                    <a:cubicBezTo>
                      <a:pt x="89" y="9"/>
                      <a:pt x="89" y="9"/>
                      <a:pt x="89" y="9"/>
                    </a:cubicBezTo>
                    <a:cubicBezTo>
                      <a:pt x="89" y="9"/>
                      <a:pt x="89" y="9"/>
                      <a:pt x="89" y="9"/>
                    </a:cubicBezTo>
                    <a:cubicBezTo>
                      <a:pt x="88" y="9"/>
                      <a:pt x="87" y="9"/>
                      <a:pt x="86" y="9"/>
                    </a:cubicBezTo>
                    <a:cubicBezTo>
                      <a:pt x="83" y="9"/>
                      <a:pt x="79" y="8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8" y="7"/>
                      <a:pt x="77" y="8"/>
                      <a:pt x="75" y="9"/>
                    </a:cubicBezTo>
                    <a:cubicBezTo>
                      <a:pt x="75" y="10"/>
                      <a:pt x="74" y="10"/>
                      <a:pt x="72" y="10"/>
                    </a:cubicBezTo>
                    <a:cubicBezTo>
                      <a:pt x="72" y="9"/>
                      <a:pt x="71" y="9"/>
                      <a:pt x="71" y="9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72" y="13"/>
                      <a:pt x="72" y="13"/>
                      <a:pt x="72" y="13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69" y="12"/>
                      <a:pt x="68" y="12"/>
                      <a:pt x="68" y="13"/>
                    </a:cubicBezTo>
                    <a:cubicBezTo>
                      <a:pt x="68" y="13"/>
                      <a:pt x="68" y="13"/>
                      <a:pt x="68" y="13"/>
                    </a:cubicBezTo>
                    <a:cubicBezTo>
                      <a:pt x="68" y="13"/>
                      <a:pt x="68" y="13"/>
                      <a:pt x="68" y="13"/>
                    </a:cubicBezTo>
                    <a:cubicBezTo>
                      <a:pt x="68" y="13"/>
                      <a:pt x="68" y="13"/>
                      <a:pt x="68" y="13"/>
                    </a:cubicBezTo>
                    <a:cubicBezTo>
                      <a:pt x="68" y="13"/>
                      <a:pt x="67" y="14"/>
                      <a:pt x="67" y="14"/>
                    </a:cubicBezTo>
                    <a:cubicBezTo>
                      <a:pt x="66" y="16"/>
                      <a:pt x="66" y="16"/>
                      <a:pt x="66" y="17"/>
                    </a:cubicBezTo>
                    <a:cubicBezTo>
                      <a:pt x="66" y="18"/>
                      <a:pt x="66" y="19"/>
                      <a:pt x="66" y="20"/>
                    </a:cubicBezTo>
                    <a:cubicBezTo>
                      <a:pt x="66" y="22"/>
                      <a:pt x="66" y="22"/>
                      <a:pt x="66" y="22"/>
                    </a:cubicBezTo>
                    <a:cubicBezTo>
                      <a:pt x="64" y="21"/>
                      <a:pt x="64" y="21"/>
                      <a:pt x="64" y="21"/>
                    </a:cubicBezTo>
                    <a:cubicBezTo>
                      <a:pt x="63" y="19"/>
                      <a:pt x="60" y="20"/>
                      <a:pt x="59" y="22"/>
                    </a:cubicBezTo>
                    <a:cubicBezTo>
                      <a:pt x="57" y="22"/>
                      <a:pt x="57" y="22"/>
                      <a:pt x="57" y="22"/>
                    </a:cubicBezTo>
                    <a:cubicBezTo>
                      <a:pt x="57" y="21"/>
                      <a:pt x="57" y="21"/>
                      <a:pt x="57" y="21"/>
                    </a:cubicBezTo>
                    <a:cubicBezTo>
                      <a:pt x="58" y="18"/>
                      <a:pt x="58" y="17"/>
                      <a:pt x="56" y="16"/>
                    </a:cubicBezTo>
                    <a:cubicBezTo>
                      <a:pt x="55" y="16"/>
                      <a:pt x="54" y="16"/>
                      <a:pt x="53" y="16"/>
                    </a:cubicBezTo>
                    <a:cubicBezTo>
                      <a:pt x="53" y="17"/>
                      <a:pt x="52" y="17"/>
                      <a:pt x="52" y="17"/>
                    </a:cubicBezTo>
                    <a:cubicBezTo>
                      <a:pt x="52" y="17"/>
                      <a:pt x="51" y="18"/>
                      <a:pt x="51" y="18"/>
                    </a:cubicBezTo>
                    <a:cubicBezTo>
                      <a:pt x="51" y="18"/>
                      <a:pt x="51" y="18"/>
                      <a:pt x="50" y="19"/>
                    </a:cubicBezTo>
                    <a:cubicBezTo>
                      <a:pt x="50" y="19"/>
                      <a:pt x="50" y="19"/>
                      <a:pt x="50" y="19"/>
                    </a:cubicBezTo>
                    <a:cubicBezTo>
                      <a:pt x="49" y="19"/>
                      <a:pt x="49" y="19"/>
                      <a:pt x="49" y="19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48" y="21"/>
                      <a:pt x="48" y="21"/>
                      <a:pt x="48" y="21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7" y="22"/>
                      <a:pt x="46" y="22"/>
                      <a:pt x="46" y="22"/>
                    </a:cubicBezTo>
                    <a:cubicBezTo>
                      <a:pt x="46" y="23"/>
                      <a:pt x="45" y="24"/>
                      <a:pt x="46" y="25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3" y="25"/>
                      <a:pt x="42" y="25"/>
                      <a:pt x="42" y="26"/>
                    </a:cubicBezTo>
                    <a:cubicBezTo>
                      <a:pt x="42" y="26"/>
                      <a:pt x="42" y="26"/>
                      <a:pt x="43" y="27"/>
                    </a:cubicBezTo>
                    <a:cubicBezTo>
                      <a:pt x="43" y="28"/>
                      <a:pt x="43" y="28"/>
                      <a:pt x="43" y="28"/>
                    </a:cubicBezTo>
                    <a:cubicBezTo>
                      <a:pt x="43" y="28"/>
                      <a:pt x="43" y="28"/>
                      <a:pt x="43" y="28"/>
                    </a:cubicBezTo>
                    <a:cubicBezTo>
                      <a:pt x="43" y="29"/>
                      <a:pt x="42" y="30"/>
                      <a:pt x="42" y="30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38" y="27"/>
                      <a:pt x="38" y="28"/>
                      <a:pt x="38" y="28"/>
                    </a:cubicBezTo>
                    <a:cubicBezTo>
                      <a:pt x="37" y="28"/>
                      <a:pt x="37" y="29"/>
                      <a:pt x="37" y="30"/>
                    </a:cubicBezTo>
                    <a:cubicBezTo>
                      <a:pt x="37" y="30"/>
                      <a:pt x="37" y="30"/>
                      <a:pt x="37" y="30"/>
                    </a:cubicBezTo>
                    <a:cubicBezTo>
                      <a:pt x="37" y="31"/>
                      <a:pt x="37" y="31"/>
                      <a:pt x="37" y="32"/>
                    </a:cubicBezTo>
                    <a:cubicBezTo>
                      <a:pt x="37" y="33"/>
                      <a:pt x="36" y="33"/>
                      <a:pt x="36" y="33"/>
                    </a:cubicBezTo>
                    <a:cubicBezTo>
                      <a:pt x="36" y="34"/>
                      <a:pt x="35" y="34"/>
                      <a:pt x="35" y="34"/>
                    </a:cubicBezTo>
                    <a:cubicBezTo>
                      <a:pt x="33" y="37"/>
                      <a:pt x="29" y="41"/>
                      <a:pt x="24" y="41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1"/>
                      <a:pt x="22" y="42"/>
                      <a:pt x="21" y="42"/>
                    </a:cubicBezTo>
                    <a:cubicBezTo>
                      <a:pt x="20" y="43"/>
                      <a:pt x="19" y="43"/>
                      <a:pt x="19" y="43"/>
                    </a:cubicBezTo>
                    <a:cubicBezTo>
                      <a:pt x="18" y="44"/>
                      <a:pt x="17" y="43"/>
                      <a:pt x="16" y="43"/>
                    </a:cubicBezTo>
                    <a:cubicBezTo>
                      <a:pt x="15" y="43"/>
                      <a:pt x="15" y="43"/>
                      <a:pt x="14" y="43"/>
                    </a:cubicBezTo>
                    <a:cubicBezTo>
                      <a:pt x="14" y="43"/>
                      <a:pt x="13" y="44"/>
                      <a:pt x="12" y="45"/>
                    </a:cubicBezTo>
                    <a:cubicBezTo>
                      <a:pt x="11" y="46"/>
                      <a:pt x="10" y="47"/>
                      <a:pt x="9" y="47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7" y="48"/>
                      <a:pt x="6" y="48"/>
                      <a:pt x="5" y="50"/>
                    </a:cubicBezTo>
                    <a:cubicBezTo>
                      <a:pt x="4" y="59"/>
                      <a:pt x="4" y="59"/>
                      <a:pt x="4" y="59"/>
                    </a:cubicBezTo>
                    <a:cubicBezTo>
                      <a:pt x="3" y="54"/>
                      <a:pt x="3" y="54"/>
                      <a:pt x="3" y="54"/>
                    </a:cubicBezTo>
                    <a:cubicBezTo>
                      <a:pt x="3" y="54"/>
                      <a:pt x="3" y="55"/>
                      <a:pt x="3" y="55"/>
                    </a:cubicBezTo>
                    <a:cubicBezTo>
                      <a:pt x="2" y="56"/>
                      <a:pt x="2" y="57"/>
                      <a:pt x="2" y="57"/>
                    </a:cubicBezTo>
                    <a:cubicBezTo>
                      <a:pt x="2" y="58"/>
                      <a:pt x="3" y="60"/>
                      <a:pt x="4" y="61"/>
                    </a:cubicBezTo>
                    <a:cubicBezTo>
                      <a:pt x="5" y="63"/>
                      <a:pt x="6" y="65"/>
                      <a:pt x="4" y="67"/>
                    </a:cubicBezTo>
                    <a:cubicBezTo>
                      <a:pt x="4" y="68"/>
                      <a:pt x="4" y="68"/>
                      <a:pt x="4" y="68"/>
                    </a:cubicBezTo>
                    <a:cubicBezTo>
                      <a:pt x="4" y="68"/>
                      <a:pt x="4" y="68"/>
                      <a:pt x="4" y="68"/>
                    </a:cubicBezTo>
                    <a:cubicBezTo>
                      <a:pt x="4" y="68"/>
                      <a:pt x="4" y="68"/>
                      <a:pt x="3" y="68"/>
                    </a:cubicBezTo>
                    <a:cubicBezTo>
                      <a:pt x="6" y="72"/>
                      <a:pt x="8" y="77"/>
                      <a:pt x="8" y="80"/>
                    </a:cubicBezTo>
                    <a:cubicBezTo>
                      <a:pt x="9" y="82"/>
                      <a:pt x="9" y="85"/>
                      <a:pt x="10" y="87"/>
                    </a:cubicBezTo>
                    <a:cubicBezTo>
                      <a:pt x="11" y="90"/>
                      <a:pt x="12" y="92"/>
                      <a:pt x="12" y="96"/>
                    </a:cubicBezTo>
                    <a:cubicBezTo>
                      <a:pt x="12" y="98"/>
                      <a:pt x="10" y="99"/>
                      <a:pt x="10" y="100"/>
                    </a:cubicBezTo>
                    <a:cubicBezTo>
                      <a:pt x="9" y="100"/>
                      <a:pt x="9" y="100"/>
                      <a:pt x="9" y="100"/>
                    </a:cubicBezTo>
                    <a:cubicBezTo>
                      <a:pt x="9" y="101"/>
                      <a:pt x="11" y="104"/>
                      <a:pt x="13" y="104"/>
                    </a:cubicBezTo>
                    <a:cubicBezTo>
                      <a:pt x="14" y="105"/>
                      <a:pt x="15" y="105"/>
                      <a:pt x="16" y="105"/>
                    </a:cubicBezTo>
                    <a:cubicBezTo>
                      <a:pt x="17" y="105"/>
                      <a:pt x="18" y="105"/>
                      <a:pt x="19" y="104"/>
                    </a:cubicBezTo>
                    <a:cubicBezTo>
                      <a:pt x="21" y="103"/>
                      <a:pt x="22" y="103"/>
                      <a:pt x="24" y="102"/>
                    </a:cubicBezTo>
                    <a:cubicBezTo>
                      <a:pt x="25" y="102"/>
                      <a:pt x="26" y="102"/>
                      <a:pt x="26" y="101"/>
                    </a:cubicBezTo>
                    <a:cubicBezTo>
                      <a:pt x="27" y="101"/>
                      <a:pt x="28" y="100"/>
                      <a:pt x="30" y="100"/>
                    </a:cubicBezTo>
                    <a:cubicBezTo>
                      <a:pt x="33" y="99"/>
                      <a:pt x="36" y="99"/>
                      <a:pt x="38" y="99"/>
                    </a:cubicBezTo>
                    <a:cubicBezTo>
                      <a:pt x="41" y="99"/>
                      <a:pt x="41" y="99"/>
                      <a:pt x="41" y="99"/>
                    </a:cubicBezTo>
                    <a:cubicBezTo>
                      <a:pt x="41" y="99"/>
                      <a:pt x="41" y="99"/>
                      <a:pt x="42" y="98"/>
                    </a:cubicBezTo>
                    <a:cubicBezTo>
                      <a:pt x="42" y="97"/>
                      <a:pt x="43" y="96"/>
                      <a:pt x="44" y="95"/>
                    </a:cubicBezTo>
                    <a:cubicBezTo>
                      <a:pt x="45" y="95"/>
                      <a:pt x="45" y="95"/>
                      <a:pt x="46" y="94"/>
                    </a:cubicBezTo>
                    <a:cubicBezTo>
                      <a:pt x="48" y="93"/>
                      <a:pt x="50" y="92"/>
                      <a:pt x="52" y="92"/>
                    </a:cubicBezTo>
                    <a:cubicBezTo>
                      <a:pt x="54" y="92"/>
                      <a:pt x="57" y="91"/>
                      <a:pt x="59" y="90"/>
                    </a:cubicBezTo>
                    <a:cubicBezTo>
                      <a:pt x="62" y="90"/>
                      <a:pt x="65" y="89"/>
                      <a:pt x="68" y="89"/>
                    </a:cubicBezTo>
                    <a:cubicBezTo>
                      <a:pt x="70" y="89"/>
                      <a:pt x="73" y="89"/>
                      <a:pt x="75" y="90"/>
                    </a:cubicBezTo>
                    <a:cubicBezTo>
                      <a:pt x="76" y="91"/>
                      <a:pt x="76" y="91"/>
                      <a:pt x="77" y="91"/>
                    </a:cubicBezTo>
                    <a:cubicBezTo>
                      <a:pt x="78" y="91"/>
                      <a:pt x="78" y="91"/>
                      <a:pt x="78" y="91"/>
                    </a:cubicBezTo>
                    <a:cubicBezTo>
                      <a:pt x="78" y="90"/>
                      <a:pt x="78" y="90"/>
                      <a:pt x="78" y="90"/>
                    </a:cubicBezTo>
                    <a:cubicBezTo>
                      <a:pt x="80" y="92"/>
                      <a:pt x="80" y="92"/>
                      <a:pt x="80" y="92"/>
                    </a:cubicBezTo>
                    <a:cubicBezTo>
                      <a:pt x="81" y="92"/>
                      <a:pt x="81" y="92"/>
                      <a:pt x="81" y="92"/>
                    </a:cubicBezTo>
                    <a:cubicBezTo>
                      <a:pt x="83" y="93"/>
                      <a:pt x="85" y="94"/>
                      <a:pt x="84" y="96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5" y="96"/>
                      <a:pt x="86" y="96"/>
                      <a:pt x="86" y="97"/>
                    </a:cubicBezTo>
                    <a:cubicBezTo>
                      <a:pt x="86" y="97"/>
                      <a:pt x="86" y="97"/>
                      <a:pt x="86" y="97"/>
                    </a:cubicBezTo>
                    <a:cubicBezTo>
                      <a:pt x="87" y="99"/>
                      <a:pt x="89" y="102"/>
                      <a:pt x="89" y="104"/>
                    </a:cubicBezTo>
                    <a:cubicBezTo>
                      <a:pt x="89" y="105"/>
                      <a:pt x="89" y="105"/>
                      <a:pt x="89" y="105"/>
                    </a:cubicBezTo>
                    <a:cubicBezTo>
                      <a:pt x="89" y="105"/>
                      <a:pt x="89" y="105"/>
                      <a:pt x="89" y="105"/>
                    </a:cubicBezTo>
                    <a:cubicBezTo>
                      <a:pt x="90" y="102"/>
                      <a:pt x="91" y="101"/>
                      <a:pt x="93" y="100"/>
                    </a:cubicBezTo>
                    <a:cubicBezTo>
                      <a:pt x="95" y="98"/>
                      <a:pt x="96" y="97"/>
                      <a:pt x="96" y="94"/>
                    </a:cubicBezTo>
                    <a:cubicBezTo>
                      <a:pt x="96" y="90"/>
                      <a:pt x="96" y="90"/>
                      <a:pt x="96" y="90"/>
                    </a:cubicBezTo>
                    <a:cubicBezTo>
                      <a:pt x="98" y="94"/>
                      <a:pt x="98" y="94"/>
                      <a:pt x="98" y="94"/>
                    </a:cubicBezTo>
                    <a:cubicBezTo>
                      <a:pt x="99" y="96"/>
                      <a:pt x="99" y="98"/>
                      <a:pt x="98" y="100"/>
                    </a:cubicBezTo>
                    <a:cubicBezTo>
                      <a:pt x="99" y="102"/>
                      <a:pt x="99" y="102"/>
                      <a:pt x="99" y="102"/>
                    </a:cubicBezTo>
                    <a:cubicBezTo>
                      <a:pt x="101" y="104"/>
                      <a:pt x="101" y="106"/>
                      <a:pt x="101" y="107"/>
                    </a:cubicBezTo>
                    <a:cubicBezTo>
                      <a:pt x="105" y="106"/>
                      <a:pt x="105" y="106"/>
                      <a:pt x="105" y="106"/>
                    </a:cubicBezTo>
                    <a:cubicBezTo>
                      <a:pt x="104" y="108"/>
                      <a:pt x="104" y="108"/>
                      <a:pt x="104" y="108"/>
                    </a:cubicBezTo>
                    <a:cubicBezTo>
                      <a:pt x="104" y="109"/>
                      <a:pt x="105" y="113"/>
                      <a:pt x="106" y="114"/>
                    </a:cubicBezTo>
                    <a:cubicBezTo>
                      <a:pt x="106" y="115"/>
                      <a:pt x="106" y="115"/>
                      <a:pt x="106" y="115"/>
                    </a:cubicBezTo>
                    <a:cubicBezTo>
                      <a:pt x="107" y="118"/>
                      <a:pt x="109" y="119"/>
                      <a:pt x="111" y="121"/>
                    </a:cubicBezTo>
                    <a:cubicBezTo>
                      <a:pt x="112" y="121"/>
                      <a:pt x="113" y="121"/>
                      <a:pt x="114" y="121"/>
                    </a:cubicBezTo>
                    <a:cubicBezTo>
                      <a:pt x="115" y="122"/>
                      <a:pt x="116" y="122"/>
                      <a:pt x="118" y="123"/>
                    </a:cubicBezTo>
                    <a:cubicBezTo>
                      <a:pt x="120" y="124"/>
                      <a:pt x="121" y="123"/>
                      <a:pt x="122" y="122"/>
                    </a:cubicBezTo>
                    <a:cubicBezTo>
                      <a:pt x="122" y="122"/>
                      <a:pt x="122" y="122"/>
                      <a:pt x="122" y="122"/>
                    </a:cubicBezTo>
                    <a:cubicBezTo>
                      <a:pt x="122" y="121"/>
                      <a:pt x="122" y="121"/>
                      <a:pt x="122" y="121"/>
                    </a:cubicBezTo>
                    <a:cubicBezTo>
                      <a:pt x="123" y="120"/>
                      <a:pt x="123" y="120"/>
                      <a:pt x="123" y="120"/>
                    </a:cubicBezTo>
                    <a:cubicBezTo>
                      <a:pt x="123" y="120"/>
                      <a:pt x="123" y="120"/>
                      <a:pt x="124" y="119"/>
                    </a:cubicBezTo>
                    <a:cubicBezTo>
                      <a:pt x="124" y="119"/>
                      <a:pt x="124" y="119"/>
                      <a:pt x="124" y="119"/>
                    </a:cubicBezTo>
                    <a:cubicBezTo>
                      <a:pt x="126" y="117"/>
                      <a:pt x="126" y="117"/>
                      <a:pt x="126" y="117"/>
                    </a:cubicBezTo>
                    <a:cubicBezTo>
                      <a:pt x="126" y="120"/>
                      <a:pt x="126" y="120"/>
                      <a:pt x="126" y="120"/>
                    </a:cubicBezTo>
                    <a:cubicBezTo>
                      <a:pt x="126" y="120"/>
                      <a:pt x="126" y="120"/>
                      <a:pt x="126" y="120"/>
                    </a:cubicBezTo>
                    <a:cubicBezTo>
                      <a:pt x="126" y="121"/>
                      <a:pt x="126" y="121"/>
                      <a:pt x="126" y="121"/>
                    </a:cubicBezTo>
                    <a:close/>
                    <a:moveTo>
                      <a:pt x="98" y="101"/>
                    </a:moveTo>
                    <a:cubicBezTo>
                      <a:pt x="98" y="101"/>
                      <a:pt x="97" y="102"/>
                      <a:pt x="97" y="102"/>
                    </a:cubicBezTo>
                    <a:cubicBezTo>
                      <a:pt x="97" y="102"/>
                      <a:pt x="97" y="103"/>
                      <a:pt x="97" y="104"/>
                    </a:cubicBezTo>
                    <a:cubicBezTo>
                      <a:pt x="97" y="104"/>
                      <a:pt x="97" y="104"/>
                      <a:pt x="97" y="104"/>
                    </a:cubicBezTo>
                    <a:cubicBezTo>
                      <a:pt x="97" y="104"/>
                      <a:pt x="97" y="103"/>
                      <a:pt x="97" y="103"/>
                    </a:cubicBezTo>
                    <a:cubicBezTo>
                      <a:pt x="97" y="103"/>
                      <a:pt x="97" y="102"/>
                      <a:pt x="97" y="102"/>
                    </a:cubicBezTo>
                    <a:lnTo>
                      <a:pt x="98" y="101"/>
                    </a:lnTo>
                    <a:close/>
                    <a:moveTo>
                      <a:pt x="92" y="9"/>
                    </a:moveTo>
                    <a:cubicBezTo>
                      <a:pt x="92" y="9"/>
                      <a:pt x="92" y="9"/>
                      <a:pt x="92" y="9"/>
                    </a:cubicBezTo>
                    <a:cubicBezTo>
                      <a:pt x="91" y="9"/>
                      <a:pt x="91" y="10"/>
                      <a:pt x="91" y="10"/>
                    </a:cubicBezTo>
                    <a:cubicBezTo>
                      <a:pt x="91" y="11"/>
                      <a:pt x="91" y="11"/>
                      <a:pt x="91" y="11"/>
                    </a:cubicBezTo>
                    <a:cubicBezTo>
                      <a:pt x="91" y="11"/>
                      <a:pt x="91" y="11"/>
                      <a:pt x="91" y="11"/>
                    </a:cubicBezTo>
                    <a:cubicBezTo>
                      <a:pt x="91" y="11"/>
                      <a:pt x="91" y="11"/>
                      <a:pt x="91" y="11"/>
                    </a:cubicBezTo>
                    <a:cubicBezTo>
                      <a:pt x="91" y="11"/>
                      <a:pt x="91" y="10"/>
                      <a:pt x="92" y="10"/>
                    </a:cubicBezTo>
                    <a:cubicBezTo>
                      <a:pt x="92" y="10"/>
                      <a:pt x="92" y="9"/>
                      <a:pt x="92" y="9"/>
                    </a:cubicBezTo>
                    <a:cubicBezTo>
                      <a:pt x="92" y="9"/>
                      <a:pt x="92" y="9"/>
                      <a:pt x="9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34" name="Freeform 535"/>
              <p:cNvSpPr/>
              <p:nvPr/>
            </p:nvSpPr>
            <p:spPr bwMode="auto">
              <a:xfrm>
                <a:off x="3853" y="2136"/>
                <a:ext cx="2" cy="1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35" name="Freeform 536"/>
              <p:cNvSpPr/>
              <p:nvPr/>
            </p:nvSpPr>
            <p:spPr bwMode="auto">
              <a:xfrm>
                <a:off x="3850" y="2134"/>
                <a:ext cx="8" cy="5"/>
              </a:xfrm>
              <a:custGeom>
                <a:avLst/>
                <a:gdLst>
                  <a:gd name="T0" fmla="*/ 5 w 5"/>
                  <a:gd name="T1" fmla="*/ 3 h 3"/>
                  <a:gd name="T2" fmla="*/ 0 w 5"/>
                  <a:gd name="T3" fmla="*/ 2 h 3"/>
                  <a:gd name="T4" fmla="*/ 1 w 5"/>
                  <a:gd name="T5" fmla="*/ 1 h 3"/>
                  <a:gd name="T6" fmla="*/ 2 w 5"/>
                  <a:gd name="T7" fmla="*/ 0 h 3"/>
                  <a:gd name="T8" fmla="*/ 3 w 5"/>
                  <a:gd name="T9" fmla="*/ 0 h 3"/>
                  <a:gd name="T10" fmla="*/ 5 w 5"/>
                  <a:gd name="T11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3">
                    <a:moveTo>
                      <a:pt x="5" y="3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36" name="Freeform 537"/>
              <p:cNvSpPr/>
              <p:nvPr/>
            </p:nvSpPr>
            <p:spPr bwMode="auto">
              <a:xfrm>
                <a:off x="3888" y="2011"/>
                <a:ext cx="1" cy="6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3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1" y="1"/>
                      <a:pt x="1" y="2"/>
                      <a:pt x="0" y="3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37" name="Freeform 538"/>
              <p:cNvSpPr/>
              <p:nvPr/>
            </p:nvSpPr>
            <p:spPr bwMode="auto">
              <a:xfrm>
                <a:off x="3884" y="2006"/>
                <a:ext cx="7" cy="16"/>
              </a:xfrm>
              <a:custGeom>
                <a:avLst/>
                <a:gdLst>
                  <a:gd name="T0" fmla="*/ 0 w 4"/>
                  <a:gd name="T1" fmla="*/ 9 h 9"/>
                  <a:gd name="T2" fmla="*/ 1 w 4"/>
                  <a:gd name="T3" fmla="*/ 0 h 9"/>
                  <a:gd name="T4" fmla="*/ 3 w 4"/>
                  <a:gd name="T5" fmla="*/ 2 h 9"/>
                  <a:gd name="T6" fmla="*/ 2 w 4"/>
                  <a:gd name="T7" fmla="*/ 7 h 9"/>
                  <a:gd name="T8" fmla="*/ 0 w 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9">
                    <a:moveTo>
                      <a:pt x="0" y="9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4"/>
                      <a:pt x="4" y="5"/>
                      <a:pt x="2" y="7"/>
                    </a:cubicBezTo>
                    <a:lnTo>
                      <a:pt x="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38" name="Freeform 539"/>
              <p:cNvSpPr/>
              <p:nvPr/>
            </p:nvSpPr>
            <p:spPr bwMode="auto">
              <a:xfrm>
                <a:off x="3851" y="2130"/>
                <a:ext cx="4" cy="6"/>
              </a:xfrm>
              <a:custGeom>
                <a:avLst/>
                <a:gdLst>
                  <a:gd name="T0" fmla="*/ 0 w 2"/>
                  <a:gd name="T1" fmla="*/ 0 h 3"/>
                  <a:gd name="T2" fmla="*/ 1 w 2"/>
                  <a:gd name="T3" fmla="*/ 3 h 3"/>
                  <a:gd name="T4" fmla="*/ 0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cubicBezTo>
                      <a:pt x="2" y="1"/>
                      <a:pt x="2" y="2"/>
                      <a:pt x="1" y="3"/>
                    </a:cubicBezTo>
                    <a:cubicBezTo>
                      <a:pt x="1" y="2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39" name="Freeform 540"/>
              <p:cNvSpPr/>
              <p:nvPr/>
            </p:nvSpPr>
            <p:spPr bwMode="auto">
              <a:xfrm>
                <a:off x="3850" y="2129"/>
                <a:ext cx="7" cy="10"/>
              </a:xfrm>
              <a:custGeom>
                <a:avLst/>
                <a:gdLst>
                  <a:gd name="T0" fmla="*/ 2 w 4"/>
                  <a:gd name="T1" fmla="*/ 6 h 6"/>
                  <a:gd name="T2" fmla="*/ 1 w 4"/>
                  <a:gd name="T3" fmla="*/ 4 h 6"/>
                  <a:gd name="T4" fmla="*/ 1 w 4"/>
                  <a:gd name="T5" fmla="*/ 4 h 6"/>
                  <a:gd name="T6" fmla="*/ 0 w 4"/>
                  <a:gd name="T7" fmla="*/ 2 h 6"/>
                  <a:gd name="T8" fmla="*/ 0 w 4"/>
                  <a:gd name="T9" fmla="*/ 0 h 6"/>
                  <a:gd name="T10" fmla="*/ 1 w 4"/>
                  <a:gd name="T11" fmla="*/ 1 h 6"/>
                  <a:gd name="T12" fmla="*/ 4 w 4"/>
                  <a:gd name="T13" fmla="*/ 3 h 6"/>
                  <a:gd name="T14" fmla="*/ 3 w 4"/>
                  <a:gd name="T15" fmla="*/ 5 h 6"/>
                  <a:gd name="T16" fmla="*/ 2 w 4"/>
                  <a:gd name="T1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6">
                    <a:moveTo>
                      <a:pt x="2" y="6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3"/>
                      <a:pt x="0" y="2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3" y="1"/>
                      <a:pt x="4" y="2"/>
                      <a:pt x="4" y="3"/>
                    </a:cubicBezTo>
                    <a:cubicBezTo>
                      <a:pt x="4" y="3"/>
                      <a:pt x="4" y="4"/>
                      <a:pt x="3" y="5"/>
                    </a:cubicBezTo>
                    <a:lnTo>
                      <a:pt x="2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0" name="Freeform 541"/>
              <p:cNvSpPr/>
              <p:nvPr/>
            </p:nvSpPr>
            <p:spPr bwMode="auto">
              <a:xfrm>
                <a:off x="3829" y="2139"/>
                <a:ext cx="26" cy="28"/>
              </a:xfrm>
              <a:custGeom>
                <a:avLst/>
                <a:gdLst>
                  <a:gd name="T0" fmla="*/ 1 w 15"/>
                  <a:gd name="T1" fmla="*/ 0 h 16"/>
                  <a:gd name="T2" fmla="*/ 3 w 15"/>
                  <a:gd name="T3" fmla="*/ 9 h 16"/>
                  <a:gd name="T4" fmla="*/ 3 w 15"/>
                  <a:gd name="T5" fmla="*/ 8 h 16"/>
                  <a:gd name="T6" fmla="*/ 7 w 15"/>
                  <a:gd name="T7" fmla="*/ 14 h 16"/>
                  <a:gd name="T8" fmla="*/ 6 w 15"/>
                  <a:gd name="T9" fmla="*/ 15 h 16"/>
                  <a:gd name="T10" fmla="*/ 15 w 15"/>
                  <a:gd name="T11" fmla="*/ 6 h 16"/>
                  <a:gd name="T12" fmla="*/ 9 w 15"/>
                  <a:gd name="T13" fmla="*/ 2 h 16"/>
                  <a:gd name="T14" fmla="*/ 1 w 15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16">
                    <a:moveTo>
                      <a:pt x="1" y="0"/>
                    </a:moveTo>
                    <a:cubicBezTo>
                      <a:pt x="0" y="3"/>
                      <a:pt x="5" y="7"/>
                      <a:pt x="3" y="9"/>
                    </a:cubicBezTo>
                    <a:cubicBezTo>
                      <a:pt x="3" y="9"/>
                      <a:pt x="3" y="8"/>
                      <a:pt x="3" y="8"/>
                    </a:cubicBezTo>
                    <a:cubicBezTo>
                      <a:pt x="3" y="10"/>
                      <a:pt x="4" y="13"/>
                      <a:pt x="7" y="14"/>
                    </a:cubicBezTo>
                    <a:cubicBezTo>
                      <a:pt x="6" y="14"/>
                      <a:pt x="6" y="15"/>
                      <a:pt x="6" y="15"/>
                    </a:cubicBezTo>
                    <a:cubicBezTo>
                      <a:pt x="10" y="16"/>
                      <a:pt x="14" y="10"/>
                      <a:pt x="15" y="6"/>
                    </a:cubicBezTo>
                    <a:cubicBezTo>
                      <a:pt x="15" y="1"/>
                      <a:pt x="14" y="1"/>
                      <a:pt x="9" y="2"/>
                    </a:cubicBezTo>
                    <a:cubicBezTo>
                      <a:pt x="7" y="3"/>
                      <a:pt x="4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1" name="Freeform 542"/>
              <p:cNvSpPr>
                <a:spLocks noEditPoints="1"/>
              </p:cNvSpPr>
              <p:nvPr/>
            </p:nvSpPr>
            <p:spPr bwMode="auto">
              <a:xfrm>
                <a:off x="3829" y="2137"/>
                <a:ext cx="28" cy="30"/>
              </a:xfrm>
              <a:custGeom>
                <a:avLst/>
                <a:gdLst>
                  <a:gd name="T0" fmla="*/ 7 w 16"/>
                  <a:gd name="T1" fmla="*/ 17 h 17"/>
                  <a:gd name="T2" fmla="*/ 6 w 16"/>
                  <a:gd name="T3" fmla="*/ 17 h 17"/>
                  <a:gd name="T4" fmla="*/ 4 w 16"/>
                  <a:gd name="T5" fmla="*/ 16 h 17"/>
                  <a:gd name="T6" fmla="*/ 5 w 16"/>
                  <a:gd name="T7" fmla="*/ 15 h 17"/>
                  <a:gd name="T8" fmla="*/ 2 w 16"/>
                  <a:gd name="T9" fmla="*/ 9 h 17"/>
                  <a:gd name="T10" fmla="*/ 2 w 16"/>
                  <a:gd name="T11" fmla="*/ 7 h 17"/>
                  <a:gd name="T12" fmla="*/ 1 w 16"/>
                  <a:gd name="T13" fmla="*/ 6 h 17"/>
                  <a:gd name="T14" fmla="*/ 0 w 16"/>
                  <a:gd name="T15" fmla="*/ 1 h 17"/>
                  <a:gd name="T16" fmla="*/ 0 w 16"/>
                  <a:gd name="T17" fmla="*/ 0 h 17"/>
                  <a:gd name="T18" fmla="*/ 1 w 16"/>
                  <a:gd name="T19" fmla="*/ 0 h 17"/>
                  <a:gd name="T20" fmla="*/ 3 w 16"/>
                  <a:gd name="T21" fmla="*/ 1 h 17"/>
                  <a:gd name="T22" fmla="*/ 9 w 16"/>
                  <a:gd name="T23" fmla="*/ 2 h 17"/>
                  <a:gd name="T24" fmla="*/ 13 w 16"/>
                  <a:gd name="T25" fmla="*/ 1 h 17"/>
                  <a:gd name="T26" fmla="*/ 15 w 16"/>
                  <a:gd name="T27" fmla="*/ 2 h 17"/>
                  <a:gd name="T28" fmla="*/ 16 w 16"/>
                  <a:gd name="T29" fmla="*/ 8 h 17"/>
                  <a:gd name="T30" fmla="*/ 7 w 16"/>
                  <a:gd name="T31" fmla="*/ 17 h 17"/>
                  <a:gd name="T32" fmla="*/ 4 w 16"/>
                  <a:gd name="T33" fmla="*/ 11 h 17"/>
                  <a:gd name="T34" fmla="*/ 7 w 16"/>
                  <a:gd name="T35" fmla="*/ 14 h 17"/>
                  <a:gd name="T36" fmla="*/ 8 w 16"/>
                  <a:gd name="T37" fmla="*/ 14 h 17"/>
                  <a:gd name="T38" fmla="*/ 8 w 16"/>
                  <a:gd name="T39" fmla="*/ 15 h 17"/>
                  <a:gd name="T40" fmla="*/ 14 w 16"/>
                  <a:gd name="T41" fmla="*/ 7 h 17"/>
                  <a:gd name="T42" fmla="*/ 13 w 16"/>
                  <a:gd name="T43" fmla="*/ 4 h 17"/>
                  <a:gd name="T44" fmla="*/ 10 w 16"/>
                  <a:gd name="T45" fmla="*/ 4 h 17"/>
                  <a:gd name="T46" fmla="*/ 2 w 16"/>
                  <a:gd name="T47" fmla="*/ 3 h 17"/>
                  <a:gd name="T48" fmla="*/ 2 w 16"/>
                  <a:gd name="T49" fmla="*/ 2 h 17"/>
                  <a:gd name="T50" fmla="*/ 3 w 16"/>
                  <a:gd name="T51" fmla="*/ 6 h 17"/>
                  <a:gd name="T52" fmla="*/ 4 w 16"/>
                  <a:gd name="T53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" h="17">
                    <a:moveTo>
                      <a:pt x="7" y="17"/>
                    </a:moveTo>
                    <a:cubicBezTo>
                      <a:pt x="7" y="17"/>
                      <a:pt x="6" y="17"/>
                      <a:pt x="6" y="17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3" y="14"/>
                      <a:pt x="2" y="11"/>
                      <a:pt x="2" y="9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1" y="6"/>
                    </a:cubicBezTo>
                    <a:cubicBezTo>
                      <a:pt x="1" y="5"/>
                      <a:pt x="0" y="3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5" y="2"/>
                      <a:pt x="7" y="3"/>
                      <a:pt x="9" y="2"/>
                    </a:cubicBezTo>
                    <a:cubicBezTo>
                      <a:pt x="11" y="2"/>
                      <a:pt x="12" y="1"/>
                      <a:pt x="13" y="1"/>
                    </a:cubicBezTo>
                    <a:cubicBezTo>
                      <a:pt x="14" y="1"/>
                      <a:pt x="14" y="2"/>
                      <a:pt x="15" y="2"/>
                    </a:cubicBezTo>
                    <a:cubicBezTo>
                      <a:pt x="16" y="3"/>
                      <a:pt x="16" y="5"/>
                      <a:pt x="16" y="8"/>
                    </a:cubicBezTo>
                    <a:cubicBezTo>
                      <a:pt x="15" y="12"/>
                      <a:pt x="11" y="17"/>
                      <a:pt x="7" y="17"/>
                    </a:cubicBezTo>
                    <a:close/>
                    <a:moveTo>
                      <a:pt x="4" y="11"/>
                    </a:moveTo>
                    <a:cubicBezTo>
                      <a:pt x="4" y="12"/>
                      <a:pt x="5" y="14"/>
                      <a:pt x="7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11" y="14"/>
                      <a:pt x="14" y="10"/>
                      <a:pt x="14" y="7"/>
                    </a:cubicBezTo>
                    <a:cubicBezTo>
                      <a:pt x="14" y="6"/>
                      <a:pt x="14" y="4"/>
                      <a:pt x="13" y="4"/>
                    </a:cubicBezTo>
                    <a:cubicBezTo>
                      <a:pt x="13" y="3"/>
                      <a:pt x="11" y="4"/>
                      <a:pt x="10" y="4"/>
                    </a:cubicBezTo>
                    <a:cubicBezTo>
                      <a:pt x="7" y="5"/>
                      <a:pt x="5" y="4"/>
                      <a:pt x="2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3"/>
                      <a:pt x="3" y="5"/>
                      <a:pt x="3" y="6"/>
                    </a:cubicBezTo>
                    <a:cubicBezTo>
                      <a:pt x="4" y="7"/>
                      <a:pt x="5" y="9"/>
                      <a:pt x="4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2" name="Freeform 543"/>
              <p:cNvSpPr/>
              <p:nvPr/>
            </p:nvSpPr>
            <p:spPr bwMode="auto">
              <a:xfrm>
                <a:off x="3620" y="1803"/>
                <a:ext cx="11" cy="9"/>
              </a:xfrm>
              <a:custGeom>
                <a:avLst/>
                <a:gdLst>
                  <a:gd name="T0" fmla="*/ 0 w 6"/>
                  <a:gd name="T1" fmla="*/ 3 h 5"/>
                  <a:gd name="T2" fmla="*/ 6 w 6"/>
                  <a:gd name="T3" fmla="*/ 4 h 5"/>
                  <a:gd name="T4" fmla="*/ 4 w 6"/>
                  <a:gd name="T5" fmla="*/ 2 h 5"/>
                  <a:gd name="T6" fmla="*/ 3 w 6"/>
                  <a:gd name="T7" fmla="*/ 5 h 5"/>
                  <a:gd name="T8" fmla="*/ 0 w 6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3"/>
                    </a:moveTo>
                    <a:cubicBezTo>
                      <a:pt x="3" y="2"/>
                      <a:pt x="5" y="0"/>
                      <a:pt x="6" y="4"/>
                    </a:cubicBezTo>
                    <a:cubicBezTo>
                      <a:pt x="6" y="3"/>
                      <a:pt x="5" y="3"/>
                      <a:pt x="4" y="2"/>
                    </a:cubicBezTo>
                    <a:cubicBezTo>
                      <a:pt x="4" y="3"/>
                      <a:pt x="3" y="4"/>
                      <a:pt x="3" y="5"/>
                    </a:cubicBezTo>
                    <a:cubicBezTo>
                      <a:pt x="2" y="5"/>
                      <a:pt x="1" y="4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3" name="Freeform 544"/>
              <p:cNvSpPr/>
              <p:nvPr/>
            </p:nvSpPr>
            <p:spPr bwMode="auto">
              <a:xfrm>
                <a:off x="3619" y="1803"/>
                <a:ext cx="15" cy="14"/>
              </a:xfrm>
              <a:custGeom>
                <a:avLst/>
                <a:gdLst>
                  <a:gd name="T0" fmla="*/ 9 w 9"/>
                  <a:gd name="T1" fmla="*/ 8 h 8"/>
                  <a:gd name="T2" fmla="*/ 6 w 9"/>
                  <a:gd name="T3" fmla="*/ 4 h 8"/>
                  <a:gd name="T4" fmla="*/ 6 w 9"/>
                  <a:gd name="T5" fmla="*/ 4 h 8"/>
                  <a:gd name="T6" fmla="*/ 5 w 9"/>
                  <a:gd name="T7" fmla="*/ 4 h 8"/>
                  <a:gd name="T8" fmla="*/ 5 w 9"/>
                  <a:gd name="T9" fmla="*/ 6 h 8"/>
                  <a:gd name="T10" fmla="*/ 4 w 9"/>
                  <a:gd name="T11" fmla="*/ 7 h 8"/>
                  <a:gd name="T12" fmla="*/ 3 w 9"/>
                  <a:gd name="T13" fmla="*/ 6 h 8"/>
                  <a:gd name="T14" fmla="*/ 2 w 9"/>
                  <a:gd name="T15" fmla="*/ 5 h 8"/>
                  <a:gd name="T16" fmla="*/ 1 w 9"/>
                  <a:gd name="T17" fmla="*/ 4 h 8"/>
                  <a:gd name="T18" fmla="*/ 0 w 9"/>
                  <a:gd name="T19" fmla="*/ 3 h 8"/>
                  <a:gd name="T20" fmla="*/ 2 w 9"/>
                  <a:gd name="T21" fmla="*/ 2 h 8"/>
                  <a:gd name="T22" fmla="*/ 5 w 9"/>
                  <a:gd name="T23" fmla="*/ 1 h 8"/>
                  <a:gd name="T24" fmla="*/ 5 w 9"/>
                  <a:gd name="T25" fmla="*/ 0 h 8"/>
                  <a:gd name="T26" fmla="*/ 5 w 9"/>
                  <a:gd name="T27" fmla="*/ 1 h 8"/>
                  <a:gd name="T28" fmla="*/ 8 w 9"/>
                  <a:gd name="T29" fmla="*/ 4 h 8"/>
                  <a:gd name="T30" fmla="*/ 9 w 9"/>
                  <a:gd name="T3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" h="8">
                    <a:moveTo>
                      <a:pt x="9" y="8"/>
                    </a:move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5" y="6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2" y="5"/>
                    </a:cubicBezTo>
                    <a:cubicBezTo>
                      <a:pt x="2" y="5"/>
                      <a:pt x="1" y="4"/>
                      <a:pt x="1" y="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1"/>
                      <a:pt x="4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8" y="1"/>
                      <a:pt x="8" y="4"/>
                    </a:cubicBezTo>
                    <a:lnTo>
                      <a:pt x="9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4" name="Freeform 545"/>
              <p:cNvSpPr/>
              <p:nvPr/>
            </p:nvSpPr>
            <p:spPr bwMode="auto">
              <a:xfrm>
                <a:off x="3805" y="1856"/>
                <a:ext cx="67" cy="56"/>
              </a:xfrm>
              <a:custGeom>
                <a:avLst/>
                <a:gdLst>
                  <a:gd name="T0" fmla="*/ 0 w 39"/>
                  <a:gd name="T1" fmla="*/ 10 h 32"/>
                  <a:gd name="T2" fmla="*/ 0 w 39"/>
                  <a:gd name="T3" fmla="*/ 0 h 32"/>
                  <a:gd name="T4" fmla="*/ 15 w 39"/>
                  <a:gd name="T5" fmla="*/ 6 h 32"/>
                  <a:gd name="T6" fmla="*/ 20 w 39"/>
                  <a:gd name="T7" fmla="*/ 12 h 32"/>
                  <a:gd name="T8" fmla="*/ 27 w 39"/>
                  <a:gd name="T9" fmla="*/ 17 h 32"/>
                  <a:gd name="T10" fmla="*/ 24 w 39"/>
                  <a:gd name="T11" fmla="*/ 17 h 32"/>
                  <a:gd name="T12" fmla="*/ 29 w 39"/>
                  <a:gd name="T13" fmla="*/ 24 h 32"/>
                  <a:gd name="T14" fmla="*/ 32 w 39"/>
                  <a:gd name="T15" fmla="*/ 25 h 32"/>
                  <a:gd name="T16" fmla="*/ 35 w 39"/>
                  <a:gd name="T17" fmla="*/ 28 h 32"/>
                  <a:gd name="T18" fmla="*/ 35 w 39"/>
                  <a:gd name="T19" fmla="*/ 29 h 32"/>
                  <a:gd name="T20" fmla="*/ 39 w 39"/>
                  <a:gd name="T21" fmla="*/ 30 h 32"/>
                  <a:gd name="T22" fmla="*/ 37 w 39"/>
                  <a:gd name="T23" fmla="*/ 31 h 32"/>
                  <a:gd name="T24" fmla="*/ 38 w 39"/>
                  <a:gd name="T25" fmla="*/ 31 h 32"/>
                  <a:gd name="T26" fmla="*/ 23 w 39"/>
                  <a:gd name="T27" fmla="*/ 26 h 32"/>
                  <a:gd name="T28" fmla="*/ 19 w 39"/>
                  <a:gd name="T29" fmla="*/ 22 h 32"/>
                  <a:gd name="T30" fmla="*/ 11 w 39"/>
                  <a:gd name="T31" fmla="*/ 20 h 32"/>
                  <a:gd name="T32" fmla="*/ 8 w 39"/>
                  <a:gd name="T33" fmla="*/ 23 h 32"/>
                  <a:gd name="T34" fmla="*/ 1 w 39"/>
                  <a:gd name="T35" fmla="*/ 25 h 32"/>
                  <a:gd name="T36" fmla="*/ 0 w 39"/>
                  <a:gd name="T37" fmla="*/ 1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9" h="32">
                    <a:moveTo>
                      <a:pt x="0" y="10"/>
                    </a:moveTo>
                    <a:cubicBezTo>
                      <a:pt x="0" y="6"/>
                      <a:pt x="0" y="3"/>
                      <a:pt x="0" y="0"/>
                    </a:cubicBezTo>
                    <a:cubicBezTo>
                      <a:pt x="5" y="2"/>
                      <a:pt x="11" y="3"/>
                      <a:pt x="15" y="6"/>
                    </a:cubicBezTo>
                    <a:cubicBezTo>
                      <a:pt x="18" y="8"/>
                      <a:pt x="18" y="11"/>
                      <a:pt x="20" y="12"/>
                    </a:cubicBezTo>
                    <a:cubicBezTo>
                      <a:pt x="23" y="13"/>
                      <a:pt x="27" y="13"/>
                      <a:pt x="27" y="17"/>
                    </a:cubicBezTo>
                    <a:cubicBezTo>
                      <a:pt x="26" y="16"/>
                      <a:pt x="25" y="17"/>
                      <a:pt x="24" y="17"/>
                    </a:cubicBezTo>
                    <a:cubicBezTo>
                      <a:pt x="25" y="20"/>
                      <a:pt x="27" y="22"/>
                      <a:pt x="29" y="24"/>
                    </a:cubicBezTo>
                    <a:cubicBezTo>
                      <a:pt x="30" y="25"/>
                      <a:pt x="31" y="24"/>
                      <a:pt x="32" y="25"/>
                    </a:cubicBezTo>
                    <a:cubicBezTo>
                      <a:pt x="33" y="26"/>
                      <a:pt x="32" y="28"/>
                      <a:pt x="35" y="28"/>
                    </a:cubicBezTo>
                    <a:cubicBezTo>
                      <a:pt x="35" y="28"/>
                      <a:pt x="35" y="29"/>
                      <a:pt x="35" y="29"/>
                    </a:cubicBezTo>
                    <a:cubicBezTo>
                      <a:pt x="36" y="29"/>
                      <a:pt x="37" y="30"/>
                      <a:pt x="39" y="30"/>
                    </a:cubicBezTo>
                    <a:cubicBezTo>
                      <a:pt x="38" y="30"/>
                      <a:pt x="37" y="30"/>
                      <a:pt x="37" y="31"/>
                    </a:cubicBezTo>
                    <a:cubicBezTo>
                      <a:pt x="37" y="31"/>
                      <a:pt x="37" y="31"/>
                      <a:pt x="38" y="31"/>
                    </a:cubicBezTo>
                    <a:cubicBezTo>
                      <a:pt x="36" y="32"/>
                      <a:pt x="23" y="30"/>
                      <a:pt x="23" y="26"/>
                    </a:cubicBezTo>
                    <a:cubicBezTo>
                      <a:pt x="23" y="26"/>
                      <a:pt x="20" y="22"/>
                      <a:pt x="19" y="22"/>
                    </a:cubicBezTo>
                    <a:cubicBezTo>
                      <a:pt x="16" y="21"/>
                      <a:pt x="14" y="20"/>
                      <a:pt x="11" y="20"/>
                    </a:cubicBezTo>
                    <a:cubicBezTo>
                      <a:pt x="11" y="22"/>
                      <a:pt x="9" y="22"/>
                      <a:pt x="8" y="23"/>
                    </a:cubicBezTo>
                    <a:cubicBezTo>
                      <a:pt x="12" y="27"/>
                      <a:pt x="1" y="28"/>
                      <a:pt x="1" y="25"/>
                    </a:cubicBezTo>
                    <a:cubicBezTo>
                      <a:pt x="0" y="20"/>
                      <a:pt x="0" y="15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5" name="Freeform 546"/>
              <p:cNvSpPr>
                <a:spLocks noEditPoints="1"/>
              </p:cNvSpPr>
              <p:nvPr/>
            </p:nvSpPr>
            <p:spPr bwMode="auto">
              <a:xfrm>
                <a:off x="3803" y="1855"/>
                <a:ext cx="74" cy="57"/>
              </a:xfrm>
              <a:custGeom>
                <a:avLst/>
                <a:gdLst>
                  <a:gd name="T0" fmla="*/ 29 w 43"/>
                  <a:gd name="T1" fmla="*/ 32 h 33"/>
                  <a:gd name="T2" fmla="*/ 20 w 43"/>
                  <a:gd name="T3" fmla="*/ 24 h 33"/>
                  <a:gd name="T4" fmla="*/ 13 w 43"/>
                  <a:gd name="T5" fmla="*/ 22 h 33"/>
                  <a:gd name="T6" fmla="*/ 11 w 43"/>
                  <a:gd name="T7" fmla="*/ 26 h 33"/>
                  <a:gd name="T8" fmla="*/ 1 w 43"/>
                  <a:gd name="T9" fmla="*/ 26 h 33"/>
                  <a:gd name="T10" fmla="*/ 0 w 43"/>
                  <a:gd name="T11" fmla="*/ 0 h 33"/>
                  <a:gd name="T12" fmla="*/ 5 w 43"/>
                  <a:gd name="T13" fmla="*/ 1 h 33"/>
                  <a:gd name="T14" fmla="*/ 20 w 43"/>
                  <a:gd name="T15" fmla="*/ 10 h 33"/>
                  <a:gd name="T16" fmla="*/ 23 w 43"/>
                  <a:gd name="T17" fmla="*/ 12 h 33"/>
                  <a:gd name="T18" fmla="*/ 29 w 43"/>
                  <a:gd name="T19" fmla="*/ 19 h 33"/>
                  <a:gd name="T20" fmla="*/ 26 w 43"/>
                  <a:gd name="T21" fmla="*/ 19 h 33"/>
                  <a:gd name="T22" fmla="*/ 29 w 43"/>
                  <a:gd name="T23" fmla="*/ 22 h 33"/>
                  <a:gd name="T24" fmla="*/ 32 w 43"/>
                  <a:gd name="T25" fmla="*/ 25 h 33"/>
                  <a:gd name="T26" fmla="*/ 35 w 43"/>
                  <a:gd name="T27" fmla="*/ 27 h 33"/>
                  <a:gd name="T28" fmla="*/ 38 w 43"/>
                  <a:gd name="T29" fmla="*/ 28 h 33"/>
                  <a:gd name="T30" fmla="*/ 43 w 43"/>
                  <a:gd name="T31" fmla="*/ 31 h 33"/>
                  <a:gd name="T32" fmla="*/ 41 w 43"/>
                  <a:gd name="T33" fmla="*/ 32 h 33"/>
                  <a:gd name="T34" fmla="*/ 37 w 43"/>
                  <a:gd name="T35" fmla="*/ 33 h 33"/>
                  <a:gd name="T36" fmla="*/ 12 w 43"/>
                  <a:gd name="T37" fmla="*/ 20 h 33"/>
                  <a:gd name="T38" fmla="*/ 21 w 43"/>
                  <a:gd name="T39" fmla="*/ 22 h 33"/>
                  <a:gd name="T40" fmla="*/ 29 w 43"/>
                  <a:gd name="T41" fmla="*/ 30 h 33"/>
                  <a:gd name="T42" fmla="*/ 36 w 43"/>
                  <a:gd name="T43" fmla="*/ 31 h 33"/>
                  <a:gd name="T44" fmla="*/ 34 w 43"/>
                  <a:gd name="T45" fmla="*/ 30 h 33"/>
                  <a:gd name="T46" fmla="*/ 32 w 43"/>
                  <a:gd name="T47" fmla="*/ 27 h 33"/>
                  <a:gd name="T48" fmla="*/ 29 w 43"/>
                  <a:gd name="T49" fmla="*/ 25 h 33"/>
                  <a:gd name="T50" fmla="*/ 24 w 43"/>
                  <a:gd name="T51" fmla="*/ 18 h 33"/>
                  <a:gd name="T52" fmla="*/ 25 w 43"/>
                  <a:gd name="T53" fmla="*/ 17 h 33"/>
                  <a:gd name="T54" fmla="*/ 27 w 43"/>
                  <a:gd name="T55" fmla="*/ 17 h 33"/>
                  <a:gd name="T56" fmla="*/ 21 w 43"/>
                  <a:gd name="T57" fmla="*/ 14 h 33"/>
                  <a:gd name="T58" fmla="*/ 16 w 43"/>
                  <a:gd name="T59" fmla="*/ 8 h 33"/>
                  <a:gd name="T60" fmla="*/ 2 w 43"/>
                  <a:gd name="T61" fmla="*/ 2 h 33"/>
                  <a:gd name="T62" fmla="*/ 3 w 43"/>
                  <a:gd name="T63" fmla="*/ 26 h 33"/>
                  <a:gd name="T64" fmla="*/ 9 w 43"/>
                  <a:gd name="T65" fmla="*/ 26 h 33"/>
                  <a:gd name="T66" fmla="*/ 7 w 43"/>
                  <a:gd name="T67" fmla="*/ 24 h 33"/>
                  <a:gd name="T68" fmla="*/ 9 w 43"/>
                  <a:gd name="T69" fmla="*/ 23 h 33"/>
                  <a:gd name="T70" fmla="*/ 11 w 43"/>
                  <a:gd name="T71" fmla="*/ 2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3" h="33">
                    <a:moveTo>
                      <a:pt x="37" y="33"/>
                    </a:moveTo>
                    <a:cubicBezTo>
                      <a:pt x="35" y="33"/>
                      <a:pt x="32" y="33"/>
                      <a:pt x="29" y="32"/>
                    </a:cubicBezTo>
                    <a:cubicBezTo>
                      <a:pt x="25" y="31"/>
                      <a:pt x="23" y="29"/>
                      <a:pt x="23" y="27"/>
                    </a:cubicBezTo>
                    <a:cubicBezTo>
                      <a:pt x="23" y="27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17" y="23"/>
                      <a:pt x="15" y="22"/>
                      <a:pt x="13" y="22"/>
                    </a:cubicBezTo>
                    <a:cubicBezTo>
                      <a:pt x="13" y="23"/>
                      <a:pt x="11" y="24"/>
                      <a:pt x="10" y="24"/>
                    </a:cubicBezTo>
                    <a:cubicBezTo>
                      <a:pt x="11" y="25"/>
                      <a:pt x="11" y="26"/>
                      <a:pt x="11" y="26"/>
                    </a:cubicBezTo>
                    <a:cubicBezTo>
                      <a:pt x="10" y="28"/>
                      <a:pt x="8" y="29"/>
                      <a:pt x="5" y="29"/>
                    </a:cubicBezTo>
                    <a:cubicBezTo>
                      <a:pt x="3" y="29"/>
                      <a:pt x="1" y="28"/>
                      <a:pt x="1" y="26"/>
                    </a:cubicBezTo>
                    <a:cubicBezTo>
                      <a:pt x="0" y="20"/>
                      <a:pt x="0" y="16"/>
                      <a:pt x="0" y="1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3" y="1"/>
                      <a:pt x="4" y="1"/>
                      <a:pt x="5" y="1"/>
                    </a:cubicBezTo>
                    <a:cubicBezTo>
                      <a:pt x="9" y="3"/>
                      <a:pt x="13" y="4"/>
                      <a:pt x="17" y="7"/>
                    </a:cubicBezTo>
                    <a:cubicBezTo>
                      <a:pt x="18" y="7"/>
                      <a:pt x="19" y="9"/>
                      <a:pt x="20" y="10"/>
                    </a:cubicBezTo>
                    <a:cubicBezTo>
                      <a:pt x="20" y="11"/>
                      <a:pt x="21" y="12"/>
                      <a:pt x="22" y="12"/>
                    </a:cubicBezTo>
                    <a:cubicBezTo>
                      <a:pt x="22" y="12"/>
                      <a:pt x="23" y="12"/>
                      <a:pt x="23" y="12"/>
                    </a:cubicBezTo>
                    <a:cubicBezTo>
                      <a:pt x="26" y="13"/>
                      <a:pt x="29" y="14"/>
                      <a:pt x="29" y="18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27" y="19"/>
                      <a:pt x="27" y="19"/>
                      <a:pt x="26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20"/>
                      <a:pt x="28" y="21"/>
                      <a:pt x="29" y="22"/>
                    </a:cubicBezTo>
                    <a:cubicBezTo>
                      <a:pt x="29" y="23"/>
                      <a:pt x="30" y="24"/>
                      <a:pt x="31" y="24"/>
                    </a:cubicBezTo>
                    <a:cubicBezTo>
                      <a:pt x="31" y="25"/>
                      <a:pt x="31" y="25"/>
                      <a:pt x="32" y="25"/>
                    </a:cubicBezTo>
                    <a:cubicBezTo>
                      <a:pt x="32" y="25"/>
                      <a:pt x="33" y="25"/>
                      <a:pt x="34" y="26"/>
                    </a:cubicBezTo>
                    <a:cubicBezTo>
                      <a:pt x="34" y="26"/>
                      <a:pt x="34" y="27"/>
                      <a:pt x="35" y="27"/>
                    </a:cubicBezTo>
                    <a:cubicBezTo>
                      <a:pt x="35" y="28"/>
                      <a:pt x="35" y="28"/>
                      <a:pt x="36" y="28"/>
                    </a:cubicBezTo>
                    <a:cubicBezTo>
                      <a:pt x="38" y="28"/>
                      <a:pt x="38" y="28"/>
                      <a:pt x="38" y="28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43" y="31"/>
                      <a:pt x="43" y="31"/>
                      <a:pt x="43" y="31"/>
                    </a:cubicBezTo>
                    <a:cubicBezTo>
                      <a:pt x="41" y="32"/>
                      <a:pt x="41" y="32"/>
                      <a:pt x="41" y="32"/>
                    </a:cubicBezTo>
                    <a:cubicBezTo>
                      <a:pt x="41" y="32"/>
                      <a:pt x="41" y="32"/>
                      <a:pt x="41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3"/>
                      <a:pt x="38" y="33"/>
                      <a:pt x="37" y="33"/>
                    </a:cubicBezTo>
                    <a:close/>
                    <a:moveTo>
                      <a:pt x="11" y="20"/>
                    </a:moveTo>
                    <a:cubicBezTo>
                      <a:pt x="12" y="20"/>
                      <a:pt x="12" y="20"/>
                      <a:pt x="12" y="20"/>
                    </a:cubicBezTo>
                    <a:cubicBezTo>
                      <a:pt x="15" y="20"/>
                      <a:pt x="17" y="21"/>
                      <a:pt x="20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5" y="26"/>
                      <a:pt x="25" y="27"/>
                    </a:cubicBezTo>
                    <a:cubicBezTo>
                      <a:pt x="25" y="28"/>
                      <a:pt x="26" y="29"/>
                      <a:pt x="29" y="30"/>
                    </a:cubicBezTo>
                    <a:cubicBezTo>
                      <a:pt x="32" y="31"/>
                      <a:pt x="34" y="31"/>
                      <a:pt x="36" y="31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4" y="29"/>
                      <a:pt x="33" y="29"/>
                      <a:pt x="33" y="28"/>
                    </a:cubicBezTo>
                    <a:cubicBezTo>
                      <a:pt x="33" y="28"/>
                      <a:pt x="33" y="27"/>
                      <a:pt x="32" y="27"/>
                    </a:cubicBezTo>
                    <a:cubicBezTo>
                      <a:pt x="32" y="27"/>
                      <a:pt x="32" y="27"/>
                      <a:pt x="31" y="27"/>
                    </a:cubicBezTo>
                    <a:cubicBezTo>
                      <a:pt x="31" y="27"/>
                      <a:pt x="30" y="27"/>
                      <a:pt x="29" y="25"/>
                    </a:cubicBezTo>
                    <a:cubicBezTo>
                      <a:pt x="29" y="25"/>
                      <a:pt x="28" y="24"/>
                      <a:pt x="27" y="23"/>
                    </a:cubicBezTo>
                    <a:cubicBezTo>
                      <a:pt x="26" y="22"/>
                      <a:pt x="24" y="20"/>
                      <a:pt x="24" y="18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5" y="17"/>
                      <a:pt x="26" y="17"/>
                      <a:pt x="26" y="17"/>
                    </a:cubicBezTo>
                    <a:cubicBezTo>
                      <a:pt x="26" y="17"/>
                      <a:pt x="26" y="17"/>
                      <a:pt x="27" y="17"/>
                    </a:cubicBezTo>
                    <a:cubicBezTo>
                      <a:pt x="26" y="15"/>
                      <a:pt x="25" y="15"/>
                      <a:pt x="23" y="14"/>
                    </a:cubicBezTo>
                    <a:cubicBezTo>
                      <a:pt x="22" y="14"/>
                      <a:pt x="21" y="14"/>
                      <a:pt x="21" y="14"/>
                    </a:cubicBezTo>
                    <a:cubicBezTo>
                      <a:pt x="19" y="13"/>
                      <a:pt x="19" y="12"/>
                      <a:pt x="18" y="11"/>
                    </a:cubicBezTo>
                    <a:cubicBezTo>
                      <a:pt x="17" y="10"/>
                      <a:pt x="17" y="9"/>
                      <a:pt x="16" y="8"/>
                    </a:cubicBezTo>
                    <a:cubicBezTo>
                      <a:pt x="13" y="6"/>
                      <a:pt x="8" y="5"/>
                      <a:pt x="5" y="3"/>
                    </a:cubicBezTo>
                    <a:cubicBezTo>
                      <a:pt x="4" y="3"/>
                      <a:pt x="3" y="3"/>
                      <a:pt x="2" y="2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6"/>
                      <a:pt x="2" y="20"/>
                      <a:pt x="3" y="26"/>
                    </a:cubicBezTo>
                    <a:cubicBezTo>
                      <a:pt x="3" y="26"/>
                      <a:pt x="4" y="27"/>
                      <a:pt x="5" y="27"/>
                    </a:cubicBezTo>
                    <a:cubicBezTo>
                      <a:pt x="7" y="27"/>
                      <a:pt x="9" y="26"/>
                      <a:pt x="9" y="26"/>
                    </a:cubicBezTo>
                    <a:cubicBezTo>
                      <a:pt x="9" y="25"/>
                      <a:pt x="9" y="25"/>
                      <a:pt x="8" y="25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11" y="22"/>
                      <a:pt x="11" y="22"/>
                      <a:pt x="11" y="21"/>
                    </a:cubicBezTo>
                    <a:lnTo>
                      <a:pt x="11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6" name="Freeform 547"/>
              <p:cNvSpPr/>
              <p:nvPr/>
            </p:nvSpPr>
            <p:spPr bwMode="auto">
              <a:xfrm>
                <a:off x="3869" y="1903"/>
                <a:ext cx="3" cy="2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1 h 1"/>
                  <a:gd name="T4" fmla="*/ 0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2" y="0"/>
                      <a:pt x="2" y="1"/>
                    </a:cubicBezTo>
                    <a:cubicBezTo>
                      <a:pt x="0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7" name="Freeform 548"/>
              <p:cNvSpPr/>
              <p:nvPr/>
            </p:nvSpPr>
            <p:spPr bwMode="auto">
              <a:xfrm>
                <a:off x="3863" y="1898"/>
                <a:ext cx="11" cy="8"/>
              </a:xfrm>
              <a:custGeom>
                <a:avLst/>
                <a:gdLst>
                  <a:gd name="T0" fmla="*/ 5 w 6"/>
                  <a:gd name="T1" fmla="*/ 5 h 5"/>
                  <a:gd name="T2" fmla="*/ 3 w 6"/>
                  <a:gd name="T3" fmla="*/ 4 h 5"/>
                  <a:gd name="T4" fmla="*/ 2 w 6"/>
                  <a:gd name="T5" fmla="*/ 3 h 5"/>
                  <a:gd name="T6" fmla="*/ 0 w 6"/>
                  <a:gd name="T7" fmla="*/ 0 h 5"/>
                  <a:gd name="T8" fmla="*/ 4 w 6"/>
                  <a:gd name="T9" fmla="*/ 2 h 5"/>
                  <a:gd name="T10" fmla="*/ 4 w 6"/>
                  <a:gd name="T11" fmla="*/ 2 h 5"/>
                  <a:gd name="T12" fmla="*/ 6 w 6"/>
                  <a:gd name="T13" fmla="*/ 4 h 5"/>
                  <a:gd name="T14" fmla="*/ 6 w 6"/>
                  <a:gd name="T15" fmla="*/ 5 h 5"/>
                  <a:gd name="T16" fmla="*/ 5 w 6"/>
                  <a:gd name="T17" fmla="*/ 5 h 5"/>
                  <a:gd name="T18" fmla="*/ 5 w 6"/>
                  <a:gd name="T1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5">
                    <a:moveTo>
                      <a:pt x="5" y="5"/>
                    </a:moveTo>
                    <a:cubicBezTo>
                      <a:pt x="3" y="5"/>
                      <a:pt x="3" y="4"/>
                      <a:pt x="3" y="4"/>
                    </a:cubicBezTo>
                    <a:cubicBezTo>
                      <a:pt x="3" y="4"/>
                      <a:pt x="3" y="3"/>
                      <a:pt x="2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2"/>
                      <a:pt x="6" y="2"/>
                      <a:pt x="6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8" name="Freeform 549"/>
              <p:cNvSpPr/>
              <p:nvPr/>
            </p:nvSpPr>
            <p:spPr bwMode="auto">
              <a:xfrm>
                <a:off x="3855" y="1865"/>
                <a:ext cx="27" cy="17"/>
              </a:xfrm>
              <a:custGeom>
                <a:avLst/>
                <a:gdLst>
                  <a:gd name="T0" fmla="*/ 0 w 16"/>
                  <a:gd name="T1" fmla="*/ 7 h 10"/>
                  <a:gd name="T2" fmla="*/ 7 w 16"/>
                  <a:gd name="T3" fmla="*/ 5 h 10"/>
                  <a:gd name="T4" fmla="*/ 13 w 16"/>
                  <a:gd name="T5" fmla="*/ 3 h 10"/>
                  <a:gd name="T6" fmla="*/ 15 w 16"/>
                  <a:gd name="T7" fmla="*/ 2 h 10"/>
                  <a:gd name="T8" fmla="*/ 14 w 16"/>
                  <a:gd name="T9" fmla="*/ 6 h 10"/>
                  <a:gd name="T10" fmla="*/ 7 w 16"/>
                  <a:gd name="T11" fmla="*/ 10 h 10"/>
                  <a:gd name="T12" fmla="*/ 0 w 16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10">
                    <a:moveTo>
                      <a:pt x="0" y="7"/>
                    </a:moveTo>
                    <a:cubicBezTo>
                      <a:pt x="2" y="7"/>
                      <a:pt x="6" y="8"/>
                      <a:pt x="7" y="5"/>
                    </a:cubicBezTo>
                    <a:cubicBezTo>
                      <a:pt x="6" y="8"/>
                      <a:pt x="13" y="6"/>
                      <a:pt x="13" y="3"/>
                    </a:cubicBezTo>
                    <a:cubicBezTo>
                      <a:pt x="13" y="2"/>
                      <a:pt x="13" y="0"/>
                      <a:pt x="15" y="2"/>
                    </a:cubicBezTo>
                    <a:cubicBezTo>
                      <a:pt x="16" y="3"/>
                      <a:pt x="15" y="5"/>
                      <a:pt x="14" y="6"/>
                    </a:cubicBezTo>
                    <a:cubicBezTo>
                      <a:pt x="14" y="8"/>
                      <a:pt x="9" y="10"/>
                      <a:pt x="7" y="10"/>
                    </a:cubicBezTo>
                    <a:cubicBezTo>
                      <a:pt x="5" y="10"/>
                      <a:pt x="1" y="9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9" name="Freeform 550"/>
              <p:cNvSpPr>
                <a:spLocks noEditPoints="1"/>
              </p:cNvSpPr>
              <p:nvPr/>
            </p:nvSpPr>
            <p:spPr bwMode="auto">
              <a:xfrm>
                <a:off x="3851" y="1865"/>
                <a:ext cx="33" cy="19"/>
              </a:xfrm>
              <a:custGeom>
                <a:avLst/>
                <a:gdLst>
                  <a:gd name="T0" fmla="*/ 9 w 19"/>
                  <a:gd name="T1" fmla="*/ 11 h 11"/>
                  <a:gd name="T2" fmla="*/ 1 w 19"/>
                  <a:gd name="T3" fmla="*/ 7 h 11"/>
                  <a:gd name="T4" fmla="*/ 0 w 19"/>
                  <a:gd name="T5" fmla="*/ 6 h 11"/>
                  <a:gd name="T6" fmla="*/ 2 w 19"/>
                  <a:gd name="T7" fmla="*/ 6 h 11"/>
                  <a:gd name="T8" fmla="*/ 3 w 19"/>
                  <a:gd name="T9" fmla="*/ 6 h 11"/>
                  <a:gd name="T10" fmla="*/ 5 w 19"/>
                  <a:gd name="T11" fmla="*/ 6 h 11"/>
                  <a:gd name="T12" fmla="*/ 8 w 19"/>
                  <a:gd name="T13" fmla="*/ 4 h 11"/>
                  <a:gd name="T14" fmla="*/ 10 w 19"/>
                  <a:gd name="T15" fmla="*/ 5 h 11"/>
                  <a:gd name="T16" fmla="*/ 10 w 19"/>
                  <a:gd name="T17" fmla="*/ 5 h 11"/>
                  <a:gd name="T18" fmla="*/ 10 w 19"/>
                  <a:gd name="T19" fmla="*/ 5 h 11"/>
                  <a:gd name="T20" fmla="*/ 10 w 19"/>
                  <a:gd name="T21" fmla="*/ 6 h 11"/>
                  <a:gd name="T22" fmla="*/ 13 w 19"/>
                  <a:gd name="T23" fmla="*/ 4 h 11"/>
                  <a:gd name="T24" fmla="*/ 14 w 19"/>
                  <a:gd name="T25" fmla="*/ 3 h 11"/>
                  <a:gd name="T26" fmla="*/ 14 w 19"/>
                  <a:gd name="T27" fmla="*/ 1 h 11"/>
                  <a:gd name="T28" fmla="*/ 17 w 19"/>
                  <a:gd name="T29" fmla="*/ 1 h 11"/>
                  <a:gd name="T30" fmla="*/ 18 w 19"/>
                  <a:gd name="T31" fmla="*/ 6 h 11"/>
                  <a:gd name="T32" fmla="*/ 17 w 19"/>
                  <a:gd name="T33" fmla="*/ 7 h 11"/>
                  <a:gd name="T34" fmla="*/ 9 w 19"/>
                  <a:gd name="T35" fmla="*/ 11 h 11"/>
                  <a:gd name="T36" fmla="*/ 9 w 19"/>
                  <a:gd name="T37" fmla="*/ 11 h 11"/>
                  <a:gd name="T38" fmla="*/ 5 w 19"/>
                  <a:gd name="T39" fmla="*/ 8 h 11"/>
                  <a:gd name="T40" fmla="*/ 9 w 19"/>
                  <a:gd name="T41" fmla="*/ 9 h 11"/>
                  <a:gd name="T42" fmla="*/ 9 w 19"/>
                  <a:gd name="T43" fmla="*/ 9 h 11"/>
                  <a:gd name="T44" fmla="*/ 15 w 19"/>
                  <a:gd name="T45" fmla="*/ 6 h 11"/>
                  <a:gd name="T46" fmla="*/ 16 w 19"/>
                  <a:gd name="T47" fmla="*/ 5 h 11"/>
                  <a:gd name="T48" fmla="*/ 16 w 19"/>
                  <a:gd name="T49" fmla="*/ 2 h 11"/>
                  <a:gd name="T50" fmla="*/ 16 w 19"/>
                  <a:gd name="T51" fmla="*/ 2 h 11"/>
                  <a:gd name="T52" fmla="*/ 16 w 19"/>
                  <a:gd name="T53" fmla="*/ 3 h 11"/>
                  <a:gd name="T54" fmla="*/ 15 w 19"/>
                  <a:gd name="T55" fmla="*/ 5 h 11"/>
                  <a:gd name="T56" fmla="*/ 10 w 19"/>
                  <a:gd name="T57" fmla="*/ 7 h 11"/>
                  <a:gd name="T58" fmla="*/ 8 w 19"/>
                  <a:gd name="T59" fmla="*/ 7 h 11"/>
                  <a:gd name="T60" fmla="*/ 5 w 19"/>
                  <a:gd name="T61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" h="11">
                    <a:moveTo>
                      <a:pt x="9" y="11"/>
                    </a:moveTo>
                    <a:cubicBezTo>
                      <a:pt x="6" y="11"/>
                      <a:pt x="3" y="10"/>
                      <a:pt x="1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7" y="6"/>
                      <a:pt x="7" y="5"/>
                      <a:pt x="8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6"/>
                      <a:pt x="10" y="6"/>
                    </a:cubicBezTo>
                    <a:cubicBezTo>
                      <a:pt x="11" y="6"/>
                      <a:pt x="13" y="5"/>
                      <a:pt x="13" y="4"/>
                    </a:cubicBezTo>
                    <a:cubicBezTo>
                      <a:pt x="14" y="4"/>
                      <a:pt x="14" y="4"/>
                      <a:pt x="14" y="3"/>
                    </a:cubicBezTo>
                    <a:cubicBezTo>
                      <a:pt x="14" y="3"/>
                      <a:pt x="14" y="2"/>
                      <a:pt x="14" y="1"/>
                    </a:cubicBezTo>
                    <a:cubicBezTo>
                      <a:pt x="15" y="0"/>
                      <a:pt x="16" y="0"/>
                      <a:pt x="17" y="1"/>
                    </a:cubicBezTo>
                    <a:cubicBezTo>
                      <a:pt x="19" y="2"/>
                      <a:pt x="18" y="4"/>
                      <a:pt x="18" y="6"/>
                    </a:cubicBezTo>
                    <a:cubicBezTo>
                      <a:pt x="17" y="6"/>
                      <a:pt x="17" y="6"/>
                      <a:pt x="17" y="7"/>
                    </a:cubicBezTo>
                    <a:cubicBezTo>
                      <a:pt x="17" y="9"/>
                      <a:pt x="11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lose/>
                    <a:moveTo>
                      <a:pt x="5" y="8"/>
                    </a:moveTo>
                    <a:cubicBezTo>
                      <a:pt x="6" y="8"/>
                      <a:pt x="7" y="9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1" y="9"/>
                      <a:pt x="15" y="7"/>
                      <a:pt x="15" y="6"/>
                    </a:cubicBezTo>
                    <a:cubicBezTo>
                      <a:pt x="15" y="6"/>
                      <a:pt x="16" y="5"/>
                      <a:pt x="16" y="5"/>
                    </a:cubicBezTo>
                    <a:cubicBezTo>
                      <a:pt x="16" y="3"/>
                      <a:pt x="17" y="3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6" y="3"/>
                      <a:pt x="16" y="3"/>
                    </a:cubicBezTo>
                    <a:cubicBezTo>
                      <a:pt x="16" y="4"/>
                      <a:pt x="16" y="4"/>
                      <a:pt x="15" y="5"/>
                    </a:cubicBezTo>
                    <a:cubicBezTo>
                      <a:pt x="14" y="7"/>
                      <a:pt x="12" y="7"/>
                      <a:pt x="10" y="7"/>
                    </a:cubicBezTo>
                    <a:cubicBezTo>
                      <a:pt x="9" y="7"/>
                      <a:pt x="9" y="7"/>
                      <a:pt x="8" y="7"/>
                    </a:cubicBezTo>
                    <a:cubicBezTo>
                      <a:pt x="7" y="8"/>
                      <a:pt x="6" y="8"/>
                      <a:pt x="5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50" name="Freeform 551"/>
              <p:cNvSpPr/>
              <p:nvPr/>
            </p:nvSpPr>
            <p:spPr bwMode="auto">
              <a:xfrm>
                <a:off x="3851" y="1877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51" name="Freeform 552"/>
              <p:cNvSpPr/>
              <p:nvPr/>
            </p:nvSpPr>
            <p:spPr bwMode="auto">
              <a:xfrm>
                <a:off x="3846" y="1874"/>
                <a:ext cx="9" cy="8"/>
              </a:xfrm>
              <a:custGeom>
                <a:avLst/>
                <a:gdLst>
                  <a:gd name="T0" fmla="*/ 5 w 5"/>
                  <a:gd name="T1" fmla="*/ 5 h 5"/>
                  <a:gd name="T2" fmla="*/ 3 w 5"/>
                  <a:gd name="T3" fmla="*/ 3 h 5"/>
                  <a:gd name="T4" fmla="*/ 2 w 5"/>
                  <a:gd name="T5" fmla="*/ 3 h 5"/>
                  <a:gd name="T6" fmla="*/ 0 w 5"/>
                  <a:gd name="T7" fmla="*/ 0 h 5"/>
                  <a:gd name="T8" fmla="*/ 3 w 5"/>
                  <a:gd name="T9" fmla="*/ 1 h 5"/>
                  <a:gd name="T10" fmla="*/ 3 w 5"/>
                  <a:gd name="T11" fmla="*/ 1 h 5"/>
                  <a:gd name="T12" fmla="*/ 5 w 5"/>
                  <a:gd name="T13" fmla="*/ 1 h 5"/>
                  <a:gd name="T14" fmla="*/ 5 w 5"/>
                  <a:gd name="T1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5">
                    <a:moveTo>
                      <a:pt x="5" y="5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2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5" y="1"/>
                      <a:pt x="5" y="1"/>
                      <a:pt x="5" y="1"/>
                    </a:cubicBezTo>
                    <a:lnTo>
                      <a:pt x="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52" name="Freeform 553"/>
              <p:cNvSpPr/>
              <p:nvPr/>
            </p:nvSpPr>
            <p:spPr bwMode="auto">
              <a:xfrm>
                <a:off x="3882" y="1863"/>
                <a:ext cx="6" cy="9"/>
              </a:xfrm>
              <a:custGeom>
                <a:avLst/>
                <a:gdLst>
                  <a:gd name="T0" fmla="*/ 2 w 3"/>
                  <a:gd name="T1" fmla="*/ 2 h 5"/>
                  <a:gd name="T2" fmla="*/ 2 w 3"/>
                  <a:gd name="T3" fmla="*/ 5 h 5"/>
                  <a:gd name="T4" fmla="*/ 0 w 3"/>
                  <a:gd name="T5" fmla="*/ 0 h 5"/>
                  <a:gd name="T6" fmla="*/ 2 w 3"/>
                  <a:gd name="T7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5">
                    <a:moveTo>
                      <a:pt x="2" y="2"/>
                    </a:moveTo>
                    <a:cubicBezTo>
                      <a:pt x="3" y="3"/>
                      <a:pt x="3" y="4"/>
                      <a:pt x="2" y="5"/>
                    </a:cubicBezTo>
                    <a:cubicBezTo>
                      <a:pt x="1" y="4"/>
                      <a:pt x="0" y="2"/>
                      <a:pt x="0" y="0"/>
                    </a:cubicBezTo>
                    <a:cubicBezTo>
                      <a:pt x="0" y="1"/>
                      <a:pt x="1" y="1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53" name="Freeform 554"/>
              <p:cNvSpPr/>
              <p:nvPr/>
            </p:nvSpPr>
            <p:spPr bwMode="auto">
              <a:xfrm>
                <a:off x="3879" y="1858"/>
                <a:ext cx="10" cy="16"/>
              </a:xfrm>
              <a:custGeom>
                <a:avLst/>
                <a:gdLst>
                  <a:gd name="T0" fmla="*/ 4 w 6"/>
                  <a:gd name="T1" fmla="*/ 9 h 9"/>
                  <a:gd name="T2" fmla="*/ 3 w 6"/>
                  <a:gd name="T3" fmla="*/ 8 h 9"/>
                  <a:gd name="T4" fmla="*/ 1 w 6"/>
                  <a:gd name="T5" fmla="*/ 4 h 9"/>
                  <a:gd name="T6" fmla="*/ 0 w 6"/>
                  <a:gd name="T7" fmla="*/ 0 h 9"/>
                  <a:gd name="T8" fmla="*/ 2 w 6"/>
                  <a:gd name="T9" fmla="*/ 2 h 9"/>
                  <a:gd name="T10" fmla="*/ 3 w 6"/>
                  <a:gd name="T11" fmla="*/ 3 h 9"/>
                  <a:gd name="T12" fmla="*/ 5 w 6"/>
                  <a:gd name="T13" fmla="*/ 4 h 9"/>
                  <a:gd name="T14" fmla="*/ 5 w 6"/>
                  <a:gd name="T15" fmla="*/ 8 h 9"/>
                  <a:gd name="T16" fmla="*/ 4 w 6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9">
                    <a:moveTo>
                      <a:pt x="4" y="9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2" y="7"/>
                      <a:pt x="2" y="6"/>
                      <a:pt x="1" y="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4" y="3"/>
                      <a:pt x="4" y="3"/>
                      <a:pt x="5" y="4"/>
                    </a:cubicBezTo>
                    <a:cubicBezTo>
                      <a:pt x="6" y="5"/>
                      <a:pt x="6" y="7"/>
                      <a:pt x="5" y="8"/>
                    </a:cubicBezTo>
                    <a:lnTo>
                      <a:pt x="4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54" name="Freeform 555"/>
              <p:cNvSpPr/>
              <p:nvPr/>
            </p:nvSpPr>
            <p:spPr bwMode="auto">
              <a:xfrm>
                <a:off x="3674" y="1774"/>
                <a:ext cx="33" cy="27"/>
              </a:xfrm>
              <a:custGeom>
                <a:avLst/>
                <a:gdLst>
                  <a:gd name="T0" fmla="*/ 14 w 19"/>
                  <a:gd name="T1" fmla="*/ 0 h 16"/>
                  <a:gd name="T2" fmla="*/ 17 w 19"/>
                  <a:gd name="T3" fmla="*/ 13 h 16"/>
                  <a:gd name="T4" fmla="*/ 16 w 19"/>
                  <a:gd name="T5" fmla="*/ 9 h 16"/>
                  <a:gd name="T6" fmla="*/ 14 w 19"/>
                  <a:gd name="T7" fmla="*/ 16 h 16"/>
                  <a:gd name="T8" fmla="*/ 14 w 19"/>
                  <a:gd name="T9" fmla="*/ 14 h 16"/>
                  <a:gd name="T10" fmla="*/ 9 w 19"/>
                  <a:gd name="T11" fmla="*/ 13 h 16"/>
                  <a:gd name="T12" fmla="*/ 7 w 19"/>
                  <a:gd name="T13" fmla="*/ 7 h 16"/>
                  <a:gd name="T14" fmla="*/ 6 w 19"/>
                  <a:gd name="T15" fmla="*/ 9 h 16"/>
                  <a:gd name="T16" fmla="*/ 5 w 19"/>
                  <a:gd name="T17" fmla="*/ 8 h 16"/>
                  <a:gd name="T18" fmla="*/ 4 w 19"/>
                  <a:gd name="T19" fmla="*/ 9 h 16"/>
                  <a:gd name="T20" fmla="*/ 2 w 19"/>
                  <a:gd name="T21" fmla="*/ 9 h 16"/>
                  <a:gd name="T22" fmla="*/ 1 w 19"/>
                  <a:gd name="T23" fmla="*/ 10 h 16"/>
                  <a:gd name="T24" fmla="*/ 7 w 19"/>
                  <a:gd name="T25" fmla="*/ 7 h 16"/>
                  <a:gd name="T26" fmla="*/ 14 w 19"/>
                  <a:gd name="T27" fmla="*/ 3 h 16"/>
                  <a:gd name="T28" fmla="*/ 14 w 19"/>
                  <a:gd name="T2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16">
                    <a:moveTo>
                      <a:pt x="14" y="0"/>
                    </a:moveTo>
                    <a:cubicBezTo>
                      <a:pt x="19" y="1"/>
                      <a:pt x="18" y="10"/>
                      <a:pt x="17" y="13"/>
                    </a:cubicBezTo>
                    <a:cubicBezTo>
                      <a:pt x="17" y="12"/>
                      <a:pt x="17" y="11"/>
                      <a:pt x="16" y="9"/>
                    </a:cubicBezTo>
                    <a:cubicBezTo>
                      <a:pt x="12" y="12"/>
                      <a:pt x="17" y="14"/>
                      <a:pt x="14" y="16"/>
                    </a:cubicBezTo>
                    <a:cubicBezTo>
                      <a:pt x="14" y="16"/>
                      <a:pt x="14" y="15"/>
                      <a:pt x="14" y="14"/>
                    </a:cubicBezTo>
                    <a:cubicBezTo>
                      <a:pt x="12" y="15"/>
                      <a:pt x="10" y="14"/>
                      <a:pt x="9" y="13"/>
                    </a:cubicBezTo>
                    <a:cubicBezTo>
                      <a:pt x="9" y="10"/>
                      <a:pt x="10" y="9"/>
                      <a:pt x="7" y="7"/>
                    </a:cubicBezTo>
                    <a:cubicBezTo>
                      <a:pt x="7" y="8"/>
                      <a:pt x="7" y="8"/>
                      <a:pt x="6" y="9"/>
                    </a:cubicBezTo>
                    <a:cubicBezTo>
                      <a:pt x="6" y="9"/>
                      <a:pt x="6" y="8"/>
                      <a:pt x="5" y="8"/>
                    </a:cubicBezTo>
                    <a:cubicBezTo>
                      <a:pt x="5" y="8"/>
                      <a:pt x="5" y="9"/>
                      <a:pt x="4" y="9"/>
                    </a:cubicBezTo>
                    <a:cubicBezTo>
                      <a:pt x="4" y="7"/>
                      <a:pt x="3" y="8"/>
                      <a:pt x="2" y="9"/>
                    </a:cubicBezTo>
                    <a:cubicBezTo>
                      <a:pt x="2" y="11"/>
                      <a:pt x="0" y="12"/>
                      <a:pt x="1" y="10"/>
                    </a:cubicBezTo>
                    <a:cubicBezTo>
                      <a:pt x="2" y="7"/>
                      <a:pt x="10" y="1"/>
                      <a:pt x="7" y="7"/>
                    </a:cubicBezTo>
                    <a:cubicBezTo>
                      <a:pt x="10" y="5"/>
                      <a:pt x="12" y="2"/>
                      <a:pt x="14" y="3"/>
                    </a:cubicBezTo>
                    <a:cubicBezTo>
                      <a:pt x="14" y="2"/>
                      <a:pt x="15" y="1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55" name="Freeform 556"/>
              <p:cNvSpPr>
                <a:spLocks noEditPoints="1"/>
              </p:cNvSpPr>
              <p:nvPr/>
            </p:nvSpPr>
            <p:spPr bwMode="auto">
              <a:xfrm>
                <a:off x="3672" y="1772"/>
                <a:ext cx="36" cy="33"/>
              </a:xfrm>
              <a:custGeom>
                <a:avLst/>
                <a:gdLst>
                  <a:gd name="T0" fmla="*/ 15 w 21"/>
                  <a:gd name="T1" fmla="*/ 19 h 19"/>
                  <a:gd name="T2" fmla="*/ 15 w 21"/>
                  <a:gd name="T3" fmla="*/ 18 h 19"/>
                  <a:gd name="T4" fmla="*/ 14 w 21"/>
                  <a:gd name="T5" fmla="*/ 17 h 19"/>
                  <a:gd name="T6" fmla="*/ 9 w 21"/>
                  <a:gd name="T7" fmla="*/ 14 h 19"/>
                  <a:gd name="T8" fmla="*/ 9 w 21"/>
                  <a:gd name="T9" fmla="*/ 11 h 19"/>
                  <a:gd name="T10" fmla="*/ 9 w 21"/>
                  <a:gd name="T11" fmla="*/ 9 h 19"/>
                  <a:gd name="T12" fmla="*/ 8 w 21"/>
                  <a:gd name="T13" fmla="*/ 10 h 19"/>
                  <a:gd name="T14" fmla="*/ 8 w 21"/>
                  <a:gd name="T15" fmla="*/ 12 h 19"/>
                  <a:gd name="T16" fmla="*/ 6 w 21"/>
                  <a:gd name="T17" fmla="*/ 11 h 19"/>
                  <a:gd name="T18" fmla="*/ 5 w 21"/>
                  <a:gd name="T19" fmla="*/ 13 h 19"/>
                  <a:gd name="T20" fmla="*/ 4 w 21"/>
                  <a:gd name="T21" fmla="*/ 11 h 19"/>
                  <a:gd name="T22" fmla="*/ 4 w 21"/>
                  <a:gd name="T23" fmla="*/ 11 h 19"/>
                  <a:gd name="T24" fmla="*/ 2 w 21"/>
                  <a:gd name="T25" fmla="*/ 13 h 19"/>
                  <a:gd name="T26" fmla="*/ 1 w 21"/>
                  <a:gd name="T27" fmla="*/ 12 h 19"/>
                  <a:gd name="T28" fmla="*/ 1 w 21"/>
                  <a:gd name="T29" fmla="*/ 10 h 19"/>
                  <a:gd name="T30" fmla="*/ 8 w 21"/>
                  <a:gd name="T31" fmla="*/ 5 h 19"/>
                  <a:gd name="T32" fmla="*/ 10 w 21"/>
                  <a:gd name="T33" fmla="*/ 5 h 19"/>
                  <a:gd name="T34" fmla="*/ 10 w 21"/>
                  <a:gd name="T35" fmla="*/ 6 h 19"/>
                  <a:gd name="T36" fmla="*/ 10 w 21"/>
                  <a:gd name="T37" fmla="*/ 5 h 19"/>
                  <a:gd name="T38" fmla="*/ 14 w 21"/>
                  <a:gd name="T39" fmla="*/ 3 h 19"/>
                  <a:gd name="T40" fmla="*/ 14 w 21"/>
                  <a:gd name="T41" fmla="*/ 1 h 19"/>
                  <a:gd name="T42" fmla="*/ 14 w 21"/>
                  <a:gd name="T43" fmla="*/ 0 h 19"/>
                  <a:gd name="T44" fmla="*/ 15 w 21"/>
                  <a:gd name="T45" fmla="*/ 0 h 19"/>
                  <a:gd name="T46" fmla="*/ 19 w 21"/>
                  <a:gd name="T47" fmla="*/ 2 h 19"/>
                  <a:gd name="T48" fmla="*/ 19 w 21"/>
                  <a:gd name="T49" fmla="*/ 14 h 19"/>
                  <a:gd name="T50" fmla="*/ 18 w 21"/>
                  <a:gd name="T51" fmla="*/ 18 h 19"/>
                  <a:gd name="T52" fmla="*/ 17 w 21"/>
                  <a:gd name="T53" fmla="*/ 12 h 19"/>
                  <a:gd name="T54" fmla="*/ 17 w 21"/>
                  <a:gd name="T55" fmla="*/ 14 h 19"/>
                  <a:gd name="T56" fmla="*/ 16 w 21"/>
                  <a:gd name="T57" fmla="*/ 18 h 19"/>
                  <a:gd name="T58" fmla="*/ 15 w 21"/>
                  <a:gd name="T59" fmla="*/ 19 h 19"/>
                  <a:gd name="T60" fmla="*/ 10 w 21"/>
                  <a:gd name="T61" fmla="*/ 8 h 19"/>
                  <a:gd name="T62" fmla="*/ 11 w 21"/>
                  <a:gd name="T63" fmla="*/ 11 h 19"/>
                  <a:gd name="T64" fmla="*/ 11 w 21"/>
                  <a:gd name="T65" fmla="*/ 13 h 19"/>
                  <a:gd name="T66" fmla="*/ 14 w 21"/>
                  <a:gd name="T67" fmla="*/ 15 h 19"/>
                  <a:gd name="T68" fmla="*/ 15 w 21"/>
                  <a:gd name="T69" fmla="*/ 14 h 19"/>
                  <a:gd name="T70" fmla="*/ 17 w 21"/>
                  <a:gd name="T71" fmla="*/ 10 h 19"/>
                  <a:gd name="T72" fmla="*/ 18 w 21"/>
                  <a:gd name="T73" fmla="*/ 9 h 19"/>
                  <a:gd name="T74" fmla="*/ 18 w 21"/>
                  <a:gd name="T75" fmla="*/ 10 h 19"/>
                  <a:gd name="T76" fmla="*/ 17 w 21"/>
                  <a:gd name="T77" fmla="*/ 3 h 19"/>
                  <a:gd name="T78" fmla="*/ 16 w 21"/>
                  <a:gd name="T79" fmla="*/ 3 h 19"/>
                  <a:gd name="T80" fmla="*/ 16 w 21"/>
                  <a:gd name="T81" fmla="*/ 3 h 19"/>
                  <a:gd name="T82" fmla="*/ 16 w 21"/>
                  <a:gd name="T83" fmla="*/ 4 h 19"/>
                  <a:gd name="T84" fmla="*/ 17 w 21"/>
                  <a:gd name="T85" fmla="*/ 5 h 19"/>
                  <a:gd name="T86" fmla="*/ 15 w 21"/>
                  <a:gd name="T87" fmla="*/ 5 h 19"/>
                  <a:gd name="T88" fmla="*/ 11 w 21"/>
                  <a:gd name="T89" fmla="*/ 7 h 19"/>
                  <a:gd name="T90" fmla="*/ 10 w 21"/>
                  <a:gd name="T91" fmla="*/ 8 h 19"/>
                  <a:gd name="T92" fmla="*/ 5 w 21"/>
                  <a:gd name="T93" fmla="*/ 8 h 19"/>
                  <a:gd name="T94" fmla="*/ 6 w 21"/>
                  <a:gd name="T95" fmla="*/ 8 h 19"/>
                  <a:gd name="T96" fmla="*/ 7 w 21"/>
                  <a:gd name="T97" fmla="*/ 7 h 19"/>
                  <a:gd name="T98" fmla="*/ 7 w 21"/>
                  <a:gd name="T99" fmla="*/ 8 h 19"/>
                  <a:gd name="T100" fmla="*/ 7 w 21"/>
                  <a:gd name="T101" fmla="*/ 8 h 19"/>
                  <a:gd name="T102" fmla="*/ 7 w 21"/>
                  <a:gd name="T103" fmla="*/ 8 h 19"/>
                  <a:gd name="T104" fmla="*/ 8 w 21"/>
                  <a:gd name="T105" fmla="*/ 7 h 19"/>
                  <a:gd name="T106" fmla="*/ 8 w 21"/>
                  <a:gd name="T107" fmla="*/ 7 h 19"/>
                  <a:gd name="T108" fmla="*/ 5 w 21"/>
                  <a:gd name="T109" fmla="*/ 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1" h="19">
                    <a:moveTo>
                      <a:pt x="15" y="19"/>
                    </a:moveTo>
                    <a:cubicBezTo>
                      <a:pt x="15" y="18"/>
                      <a:pt x="15" y="18"/>
                      <a:pt x="15" y="18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2" y="17"/>
                      <a:pt x="10" y="16"/>
                      <a:pt x="9" y="14"/>
                    </a:cubicBezTo>
                    <a:cubicBezTo>
                      <a:pt x="9" y="13"/>
                      <a:pt x="9" y="12"/>
                      <a:pt x="9" y="11"/>
                    </a:cubicBezTo>
                    <a:cubicBezTo>
                      <a:pt x="9" y="10"/>
                      <a:pt x="9" y="10"/>
                      <a:pt x="9" y="9"/>
                    </a:cubicBezTo>
                    <a:cubicBezTo>
                      <a:pt x="9" y="10"/>
                      <a:pt x="8" y="10"/>
                      <a:pt x="8" y="10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3" y="13"/>
                      <a:pt x="2" y="13"/>
                    </a:cubicBezTo>
                    <a:cubicBezTo>
                      <a:pt x="1" y="13"/>
                      <a:pt x="1" y="13"/>
                      <a:pt x="1" y="12"/>
                    </a:cubicBezTo>
                    <a:cubicBezTo>
                      <a:pt x="0" y="12"/>
                      <a:pt x="1" y="11"/>
                      <a:pt x="1" y="10"/>
                    </a:cubicBezTo>
                    <a:cubicBezTo>
                      <a:pt x="2" y="9"/>
                      <a:pt x="6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1" y="4"/>
                      <a:pt x="13" y="3"/>
                      <a:pt x="14" y="3"/>
                    </a:cubicBezTo>
                    <a:cubicBezTo>
                      <a:pt x="14" y="2"/>
                      <a:pt x="14" y="2"/>
                      <a:pt x="14" y="1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19" y="2"/>
                    </a:cubicBezTo>
                    <a:cubicBezTo>
                      <a:pt x="21" y="5"/>
                      <a:pt x="20" y="11"/>
                      <a:pt x="19" y="14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6" y="12"/>
                      <a:pt x="17" y="13"/>
                      <a:pt x="17" y="14"/>
                    </a:cubicBezTo>
                    <a:cubicBezTo>
                      <a:pt x="17" y="15"/>
                      <a:pt x="18" y="16"/>
                      <a:pt x="16" y="18"/>
                    </a:cubicBezTo>
                    <a:lnTo>
                      <a:pt x="15" y="19"/>
                    </a:lnTo>
                    <a:close/>
                    <a:moveTo>
                      <a:pt x="10" y="8"/>
                    </a:moveTo>
                    <a:cubicBezTo>
                      <a:pt x="11" y="9"/>
                      <a:pt x="11" y="10"/>
                      <a:pt x="11" y="11"/>
                    </a:cubicBezTo>
                    <a:cubicBezTo>
                      <a:pt x="11" y="12"/>
                      <a:pt x="11" y="13"/>
                      <a:pt x="11" y="13"/>
                    </a:cubicBezTo>
                    <a:cubicBezTo>
                      <a:pt x="12" y="15"/>
                      <a:pt x="13" y="15"/>
                      <a:pt x="14" y="15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3"/>
                      <a:pt x="14" y="11"/>
                      <a:pt x="17" y="10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7"/>
                      <a:pt x="18" y="5"/>
                      <a:pt x="17" y="3"/>
                    </a:cubicBezTo>
                    <a:cubicBezTo>
                      <a:pt x="17" y="3"/>
                      <a:pt x="17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4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4" y="4"/>
                      <a:pt x="13" y="6"/>
                      <a:pt x="11" y="7"/>
                    </a:cubicBezTo>
                    <a:cubicBezTo>
                      <a:pt x="11" y="7"/>
                      <a:pt x="10" y="8"/>
                      <a:pt x="10" y="8"/>
                    </a:cubicBezTo>
                    <a:close/>
                    <a:moveTo>
                      <a:pt x="5" y="8"/>
                    </a:moveTo>
                    <a:cubicBezTo>
                      <a:pt x="5" y="8"/>
                      <a:pt x="6" y="8"/>
                      <a:pt x="6" y="8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7" y="7"/>
                      <a:pt x="6" y="8"/>
                      <a:pt x="5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56" name="Freeform 557"/>
              <p:cNvSpPr/>
              <p:nvPr/>
            </p:nvSpPr>
            <p:spPr bwMode="auto">
              <a:xfrm>
                <a:off x="3688" y="1770"/>
                <a:ext cx="5" cy="5"/>
              </a:xfrm>
              <a:custGeom>
                <a:avLst/>
                <a:gdLst>
                  <a:gd name="T0" fmla="*/ 0 w 3"/>
                  <a:gd name="T1" fmla="*/ 1 h 3"/>
                  <a:gd name="T2" fmla="*/ 3 w 3"/>
                  <a:gd name="T3" fmla="*/ 0 h 3"/>
                  <a:gd name="T4" fmla="*/ 0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1" y="0"/>
                      <a:pt x="2" y="0"/>
                      <a:pt x="3" y="0"/>
                    </a:cubicBezTo>
                    <a:cubicBezTo>
                      <a:pt x="3" y="3"/>
                      <a:pt x="1" y="3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57" name="Freeform 558"/>
              <p:cNvSpPr/>
              <p:nvPr/>
            </p:nvSpPr>
            <p:spPr bwMode="auto">
              <a:xfrm>
                <a:off x="3686" y="1769"/>
                <a:ext cx="9" cy="6"/>
              </a:xfrm>
              <a:custGeom>
                <a:avLst/>
                <a:gdLst>
                  <a:gd name="T0" fmla="*/ 3 w 5"/>
                  <a:gd name="T1" fmla="*/ 4 h 4"/>
                  <a:gd name="T2" fmla="*/ 0 w 5"/>
                  <a:gd name="T3" fmla="*/ 3 h 4"/>
                  <a:gd name="T4" fmla="*/ 0 w 5"/>
                  <a:gd name="T5" fmla="*/ 2 h 4"/>
                  <a:gd name="T6" fmla="*/ 0 w 5"/>
                  <a:gd name="T7" fmla="*/ 2 h 4"/>
                  <a:gd name="T8" fmla="*/ 4 w 5"/>
                  <a:gd name="T9" fmla="*/ 0 h 4"/>
                  <a:gd name="T10" fmla="*/ 5 w 5"/>
                  <a:gd name="T11" fmla="*/ 1 h 4"/>
                  <a:gd name="T12" fmla="*/ 5 w 5"/>
                  <a:gd name="T13" fmla="*/ 1 h 4"/>
                  <a:gd name="T14" fmla="*/ 3 w 5"/>
                  <a:gd name="T1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4">
                    <a:moveTo>
                      <a:pt x="3" y="4"/>
                    </a:moveTo>
                    <a:cubicBezTo>
                      <a:pt x="2" y="4"/>
                      <a:pt x="1" y="4"/>
                      <a:pt x="0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0"/>
                      <a:pt x="4" y="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3"/>
                      <a:pt x="4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58" name="Freeform 559"/>
              <p:cNvSpPr/>
              <p:nvPr/>
            </p:nvSpPr>
            <p:spPr bwMode="auto">
              <a:xfrm>
                <a:off x="3684" y="1763"/>
                <a:ext cx="5" cy="12"/>
              </a:xfrm>
              <a:custGeom>
                <a:avLst/>
                <a:gdLst>
                  <a:gd name="T0" fmla="*/ 3 w 3"/>
                  <a:gd name="T1" fmla="*/ 0 h 7"/>
                  <a:gd name="T2" fmla="*/ 0 w 3"/>
                  <a:gd name="T3" fmla="*/ 7 h 7"/>
                  <a:gd name="T4" fmla="*/ 3 w 3"/>
                  <a:gd name="T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7">
                    <a:moveTo>
                      <a:pt x="3" y="0"/>
                    </a:moveTo>
                    <a:cubicBezTo>
                      <a:pt x="3" y="3"/>
                      <a:pt x="2" y="5"/>
                      <a:pt x="0" y="7"/>
                    </a:cubicBezTo>
                    <a:cubicBezTo>
                      <a:pt x="0" y="5"/>
                      <a:pt x="2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59" name="Freeform 560"/>
              <p:cNvSpPr/>
              <p:nvPr/>
            </p:nvSpPr>
            <p:spPr bwMode="auto">
              <a:xfrm>
                <a:off x="3682" y="1758"/>
                <a:ext cx="9" cy="23"/>
              </a:xfrm>
              <a:custGeom>
                <a:avLst/>
                <a:gdLst>
                  <a:gd name="T0" fmla="*/ 0 w 5"/>
                  <a:gd name="T1" fmla="*/ 13 h 13"/>
                  <a:gd name="T2" fmla="*/ 0 w 5"/>
                  <a:gd name="T3" fmla="*/ 10 h 13"/>
                  <a:gd name="T4" fmla="*/ 2 w 5"/>
                  <a:gd name="T5" fmla="*/ 4 h 13"/>
                  <a:gd name="T6" fmla="*/ 3 w 5"/>
                  <a:gd name="T7" fmla="*/ 3 h 13"/>
                  <a:gd name="T8" fmla="*/ 4 w 5"/>
                  <a:gd name="T9" fmla="*/ 0 h 13"/>
                  <a:gd name="T10" fmla="*/ 5 w 5"/>
                  <a:gd name="T11" fmla="*/ 3 h 13"/>
                  <a:gd name="T12" fmla="*/ 3 w 5"/>
                  <a:gd name="T13" fmla="*/ 10 h 13"/>
                  <a:gd name="T14" fmla="*/ 0 w 5"/>
                  <a:gd name="T1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13">
                    <a:moveTo>
                      <a:pt x="0" y="13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8"/>
                      <a:pt x="1" y="6"/>
                      <a:pt x="2" y="4"/>
                    </a:cubicBezTo>
                    <a:cubicBezTo>
                      <a:pt x="2" y="4"/>
                      <a:pt x="3" y="3"/>
                      <a:pt x="3" y="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6"/>
                      <a:pt x="4" y="8"/>
                      <a:pt x="3" y="10"/>
                    </a:cubicBezTo>
                    <a:lnTo>
                      <a:pt x="0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0" name="Freeform 561"/>
              <p:cNvSpPr/>
              <p:nvPr/>
            </p:nvSpPr>
            <p:spPr bwMode="auto">
              <a:xfrm>
                <a:off x="3700" y="1769"/>
                <a:ext cx="0" cy="3"/>
              </a:xfrm>
              <a:custGeom>
                <a:avLst/>
                <a:gdLst>
                  <a:gd name="T0" fmla="*/ 1 h 2"/>
                  <a:gd name="T1" fmla="*/ 0 h 2"/>
                  <a:gd name="T2" fmla="*/ 2 h 2"/>
                  <a:gd name="T3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1" name="Freeform 562"/>
              <p:cNvSpPr/>
              <p:nvPr/>
            </p:nvSpPr>
            <p:spPr bwMode="auto">
              <a:xfrm>
                <a:off x="3698" y="1763"/>
                <a:ext cx="3" cy="16"/>
              </a:xfrm>
              <a:custGeom>
                <a:avLst/>
                <a:gdLst>
                  <a:gd name="T0" fmla="*/ 2 w 2"/>
                  <a:gd name="T1" fmla="*/ 9 h 9"/>
                  <a:gd name="T2" fmla="*/ 0 w 2"/>
                  <a:gd name="T3" fmla="*/ 4 h 9"/>
                  <a:gd name="T4" fmla="*/ 2 w 2"/>
                  <a:gd name="T5" fmla="*/ 0 h 9"/>
                  <a:gd name="T6" fmla="*/ 2 w 2"/>
                  <a:gd name="T7" fmla="*/ 3 h 9"/>
                  <a:gd name="T8" fmla="*/ 2 w 2"/>
                  <a:gd name="T9" fmla="*/ 6 h 9"/>
                  <a:gd name="T10" fmla="*/ 2 w 2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9">
                    <a:moveTo>
                      <a:pt x="2" y="9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2" y="5"/>
                      <a:pt x="2" y="6"/>
                    </a:cubicBez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2" name="Freeform 563"/>
              <p:cNvSpPr/>
              <p:nvPr/>
            </p:nvSpPr>
            <p:spPr bwMode="auto">
              <a:xfrm>
                <a:off x="3691" y="1762"/>
                <a:ext cx="5" cy="10"/>
              </a:xfrm>
              <a:custGeom>
                <a:avLst/>
                <a:gdLst>
                  <a:gd name="T0" fmla="*/ 0 w 3"/>
                  <a:gd name="T1" fmla="*/ 0 h 6"/>
                  <a:gd name="T2" fmla="*/ 3 w 3"/>
                  <a:gd name="T3" fmla="*/ 5 h 6"/>
                  <a:gd name="T4" fmla="*/ 2 w 3"/>
                  <a:gd name="T5" fmla="*/ 6 h 6"/>
                  <a:gd name="T6" fmla="*/ 0 w 3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6">
                    <a:moveTo>
                      <a:pt x="0" y="0"/>
                    </a:moveTo>
                    <a:cubicBezTo>
                      <a:pt x="3" y="1"/>
                      <a:pt x="3" y="3"/>
                      <a:pt x="3" y="5"/>
                    </a:cubicBezTo>
                    <a:cubicBezTo>
                      <a:pt x="3" y="5"/>
                      <a:pt x="3" y="5"/>
                      <a:pt x="2" y="6"/>
                    </a:cubicBezTo>
                    <a:cubicBezTo>
                      <a:pt x="1" y="4"/>
                      <a:pt x="0" y="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3" name="Freeform 564"/>
              <p:cNvSpPr/>
              <p:nvPr/>
            </p:nvSpPr>
            <p:spPr bwMode="auto">
              <a:xfrm>
                <a:off x="3689" y="1760"/>
                <a:ext cx="11" cy="14"/>
              </a:xfrm>
              <a:custGeom>
                <a:avLst/>
                <a:gdLst>
                  <a:gd name="T0" fmla="*/ 3 w 6"/>
                  <a:gd name="T1" fmla="*/ 8 h 8"/>
                  <a:gd name="T2" fmla="*/ 3 w 6"/>
                  <a:gd name="T3" fmla="*/ 7 h 8"/>
                  <a:gd name="T4" fmla="*/ 0 w 6"/>
                  <a:gd name="T5" fmla="*/ 1 h 8"/>
                  <a:gd name="T6" fmla="*/ 0 w 6"/>
                  <a:gd name="T7" fmla="*/ 0 h 8"/>
                  <a:gd name="T8" fmla="*/ 1 w 6"/>
                  <a:gd name="T9" fmla="*/ 0 h 8"/>
                  <a:gd name="T10" fmla="*/ 5 w 6"/>
                  <a:gd name="T11" fmla="*/ 5 h 8"/>
                  <a:gd name="T12" fmla="*/ 5 w 6"/>
                  <a:gd name="T13" fmla="*/ 6 h 8"/>
                  <a:gd name="T14" fmla="*/ 6 w 6"/>
                  <a:gd name="T15" fmla="*/ 6 h 8"/>
                  <a:gd name="T16" fmla="*/ 5 w 6"/>
                  <a:gd name="T17" fmla="*/ 7 h 8"/>
                  <a:gd name="T18" fmla="*/ 4 w 6"/>
                  <a:gd name="T19" fmla="*/ 7 h 8"/>
                  <a:gd name="T20" fmla="*/ 3 w 6"/>
                  <a:gd name="T2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" h="8">
                    <a:moveTo>
                      <a:pt x="3" y="8"/>
                    </a:moveTo>
                    <a:cubicBezTo>
                      <a:pt x="3" y="7"/>
                      <a:pt x="3" y="7"/>
                      <a:pt x="3" y="7"/>
                    </a:cubicBezTo>
                    <a:cubicBezTo>
                      <a:pt x="1" y="6"/>
                      <a:pt x="0" y="3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4" y="1"/>
                      <a:pt x="5" y="3"/>
                      <a:pt x="5" y="5"/>
                    </a:cubicBezTo>
                    <a:cubicBezTo>
                      <a:pt x="5" y="5"/>
                      <a:pt x="5" y="5"/>
                      <a:pt x="5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7"/>
                      <a:pt x="4" y="7"/>
                    </a:cubicBezTo>
                    <a:lnTo>
                      <a:pt x="3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4" name="Freeform 565"/>
              <p:cNvSpPr/>
              <p:nvPr/>
            </p:nvSpPr>
            <p:spPr bwMode="auto">
              <a:xfrm>
                <a:off x="3676" y="1763"/>
                <a:ext cx="12" cy="16"/>
              </a:xfrm>
              <a:custGeom>
                <a:avLst/>
                <a:gdLst>
                  <a:gd name="T0" fmla="*/ 3 w 7"/>
                  <a:gd name="T1" fmla="*/ 1 h 9"/>
                  <a:gd name="T2" fmla="*/ 4 w 7"/>
                  <a:gd name="T3" fmla="*/ 9 h 9"/>
                  <a:gd name="T4" fmla="*/ 3 w 7"/>
                  <a:gd name="T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9">
                    <a:moveTo>
                      <a:pt x="3" y="1"/>
                    </a:moveTo>
                    <a:cubicBezTo>
                      <a:pt x="7" y="0"/>
                      <a:pt x="5" y="7"/>
                      <a:pt x="4" y="9"/>
                    </a:cubicBezTo>
                    <a:cubicBezTo>
                      <a:pt x="0" y="4"/>
                      <a:pt x="3" y="6"/>
                      <a:pt x="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5" name="Freeform 566"/>
              <p:cNvSpPr>
                <a:spLocks noEditPoints="1"/>
              </p:cNvSpPr>
              <p:nvPr/>
            </p:nvSpPr>
            <p:spPr bwMode="auto">
              <a:xfrm>
                <a:off x="3677" y="1763"/>
                <a:ext cx="11" cy="19"/>
              </a:xfrm>
              <a:custGeom>
                <a:avLst/>
                <a:gdLst>
                  <a:gd name="T0" fmla="*/ 4 w 6"/>
                  <a:gd name="T1" fmla="*/ 11 h 11"/>
                  <a:gd name="T2" fmla="*/ 2 w 6"/>
                  <a:gd name="T3" fmla="*/ 9 h 11"/>
                  <a:gd name="T4" fmla="*/ 1 w 6"/>
                  <a:gd name="T5" fmla="*/ 4 h 11"/>
                  <a:gd name="T6" fmla="*/ 2 w 6"/>
                  <a:gd name="T7" fmla="*/ 1 h 11"/>
                  <a:gd name="T8" fmla="*/ 2 w 6"/>
                  <a:gd name="T9" fmla="*/ 1 h 11"/>
                  <a:gd name="T10" fmla="*/ 2 w 6"/>
                  <a:gd name="T11" fmla="*/ 0 h 11"/>
                  <a:gd name="T12" fmla="*/ 5 w 6"/>
                  <a:gd name="T13" fmla="*/ 1 h 11"/>
                  <a:gd name="T14" fmla="*/ 4 w 6"/>
                  <a:gd name="T15" fmla="*/ 8 h 11"/>
                  <a:gd name="T16" fmla="*/ 4 w 6"/>
                  <a:gd name="T17" fmla="*/ 11 h 11"/>
                  <a:gd name="T18" fmla="*/ 3 w 6"/>
                  <a:gd name="T19" fmla="*/ 2 h 11"/>
                  <a:gd name="T20" fmla="*/ 2 w 6"/>
                  <a:gd name="T21" fmla="*/ 5 h 11"/>
                  <a:gd name="T22" fmla="*/ 3 w 6"/>
                  <a:gd name="T23" fmla="*/ 7 h 11"/>
                  <a:gd name="T24" fmla="*/ 3 w 6"/>
                  <a:gd name="T25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" h="11">
                    <a:moveTo>
                      <a:pt x="4" y="11"/>
                    </a:moveTo>
                    <a:cubicBezTo>
                      <a:pt x="2" y="9"/>
                      <a:pt x="2" y="9"/>
                      <a:pt x="2" y="9"/>
                    </a:cubicBezTo>
                    <a:cubicBezTo>
                      <a:pt x="0" y="7"/>
                      <a:pt x="0" y="6"/>
                      <a:pt x="1" y="4"/>
                    </a:cubicBezTo>
                    <a:cubicBezTo>
                      <a:pt x="1" y="4"/>
                      <a:pt x="1" y="3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4" y="0"/>
                      <a:pt x="5" y="1"/>
                      <a:pt x="5" y="1"/>
                    </a:cubicBezTo>
                    <a:cubicBezTo>
                      <a:pt x="6" y="3"/>
                      <a:pt x="5" y="5"/>
                      <a:pt x="4" y="8"/>
                    </a:cubicBezTo>
                    <a:lnTo>
                      <a:pt x="4" y="11"/>
                    </a:lnTo>
                    <a:close/>
                    <a:moveTo>
                      <a:pt x="3" y="2"/>
                    </a:moveTo>
                    <a:cubicBezTo>
                      <a:pt x="3" y="4"/>
                      <a:pt x="3" y="5"/>
                      <a:pt x="2" y="5"/>
                    </a:cubicBezTo>
                    <a:cubicBezTo>
                      <a:pt x="2" y="6"/>
                      <a:pt x="2" y="6"/>
                      <a:pt x="3" y="7"/>
                    </a:cubicBezTo>
                    <a:cubicBezTo>
                      <a:pt x="4" y="3"/>
                      <a:pt x="4" y="3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6" name="Freeform 567"/>
              <p:cNvSpPr/>
              <p:nvPr/>
            </p:nvSpPr>
            <p:spPr bwMode="auto">
              <a:xfrm>
                <a:off x="3676" y="1758"/>
                <a:ext cx="6" cy="11"/>
              </a:xfrm>
              <a:custGeom>
                <a:avLst/>
                <a:gdLst>
                  <a:gd name="T0" fmla="*/ 0 w 4"/>
                  <a:gd name="T1" fmla="*/ 0 h 6"/>
                  <a:gd name="T2" fmla="*/ 4 w 4"/>
                  <a:gd name="T3" fmla="*/ 2 h 6"/>
                  <a:gd name="T4" fmla="*/ 0 w 4"/>
                  <a:gd name="T5" fmla="*/ 6 h 6"/>
                  <a:gd name="T6" fmla="*/ 0 w 4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cubicBezTo>
                      <a:pt x="1" y="1"/>
                      <a:pt x="2" y="2"/>
                      <a:pt x="4" y="2"/>
                    </a:cubicBezTo>
                    <a:cubicBezTo>
                      <a:pt x="4" y="4"/>
                      <a:pt x="2" y="5"/>
                      <a:pt x="0" y="6"/>
                    </a:cubicBezTo>
                    <a:cubicBezTo>
                      <a:pt x="0" y="4"/>
                      <a:pt x="0" y="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7" name="Freeform 568"/>
              <p:cNvSpPr>
                <a:spLocks noEditPoints="1"/>
              </p:cNvSpPr>
              <p:nvPr/>
            </p:nvSpPr>
            <p:spPr bwMode="auto">
              <a:xfrm>
                <a:off x="3672" y="1756"/>
                <a:ext cx="12" cy="16"/>
              </a:xfrm>
              <a:custGeom>
                <a:avLst/>
                <a:gdLst>
                  <a:gd name="T0" fmla="*/ 1 w 7"/>
                  <a:gd name="T1" fmla="*/ 9 h 9"/>
                  <a:gd name="T2" fmla="*/ 0 w 7"/>
                  <a:gd name="T3" fmla="*/ 0 h 9"/>
                  <a:gd name="T4" fmla="*/ 2 w 7"/>
                  <a:gd name="T5" fmla="*/ 1 h 9"/>
                  <a:gd name="T6" fmla="*/ 6 w 7"/>
                  <a:gd name="T7" fmla="*/ 2 h 9"/>
                  <a:gd name="T8" fmla="*/ 7 w 7"/>
                  <a:gd name="T9" fmla="*/ 2 h 9"/>
                  <a:gd name="T10" fmla="*/ 7 w 7"/>
                  <a:gd name="T11" fmla="*/ 3 h 9"/>
                  <a:gd name="T12" fmla="*/ 3 w 7"/>
                  <a:gd name="T13" fmla="*/ 7 h 9"/>
                  <a:gd name="T14" fmla="*/ 2 w 7"/>
                  <a:gd name="T15" fmla="*/ 8 h 9"/>
                  <a:gd name="T16" fmla="*/ 1 w 7"/>
                  <a:gd name="T17" fmla="*/ 9 h 9"/>
                  <a:gd name="T18" fmla="*/ 3 w 7"/>
                  <a:gd name="T19" fmla="*/ 3 h 9"/>
                  <a:gd name="T20" fmla="*/ 3 w 7"/>
                  <a:gd name="T21" fmla="*/ 5 h 9"/>
                  <a:gd name="T22" fmla="*/ 5 w 7"/>
                  <a:gd name="T23" fmla="*/ 4 h 9"/>
                  <a:gd name="T24" fmla="*/ 3 w 7"/>
                  <a:gd name="T25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" h="9">
                    <a:moveTo>
                      <a:pt x="1" y="9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5" y="2"/>
                      <a:pt x="6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5"/>
                      <a:pt x="5" y="6"/>
                      <a:pt x="3" y="7"/>
                    </a:cubicBezTo>
                    <a:cubicBezTo>
                      <a:pt x="3" y="8"/>
                      <a:pt x="3" y="8"/>
                      <a:pt x="2" y="8"/>
                    </a:cubicBezTo>
                    <a:lnTo>
                      <a:pt x="1" y="9"/>
                    </a:lnTo>
                    <a:close/>
                    <a:moveTo>
                      <a:pt x="3" y="3"/>
                    </a:moveTo>
                    <a:cubicBezTo>
                      <a:pt x="3" y="5"/>
                      <a:pt x="3" y="5"/>
                      <a:pt x="3" y="5"/>
                    </a:cubicBezTo>
                    <a:cubicBezTo>
                      <a:pt x="4" y="5"/>
                      <a:pt x="4" y="4"/>
                      <a:pt x="5" y="4"/>
                    </a:cubicBezTo>
                    <a:cubicBezTo>
                      <a:pt x="4" y="4"/>
                      <a:pt x="3" y="3"/>
                      <a:pt x="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8" name="Freeform 569"/>
              <p:cNvSpPr/>
              <p:nvPr/>
            </p:nvSpPr>
            <p:spPr bwMode="auto">
              <a:xfrm>
                <a:off x="3691" y="1753"/>
                <a:ext cx="9" cy="12"/>
              </a:xfrm>
              <a:custGeom>
                <a:avLst/>
                <a:gdLst>
                  <a:gd name="T0" fmla="*/ 0 w 5"/>
                  <a:gd name="T1" fmla="*/ 1 h 7"/>
                  <a:gd name="T2" fmla="*/ 5 w 5"/>
                  <a:gd name="T3" fmla="*/ 7 h 7"/>
                  <a:gd name="T4" fmla="*/ 0 w 5"/>
                  <a:gd name="T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7">
                    <a:moveTo>
                      <a:pt x="0" y="1"/>
                    </a:moveTo>
                    <a:cubicBezTo>
                      <a:pt x="5" y="0"/>
                      <a:pt x="3" y="4"/>
                      <a:pt x="5" y="7"/>
                    </a:cubicBezTo>
                    <a:cubicBezTo>
                      <a:pt x="2" y="7"/>
                      <a:pt x="1" y="3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9" name="Freeform 570"/>
              <p:cNvSpPr>
                <a:spLocks noEditPoints="1"/>
              </p:cNvSpPr>
              <p:nvPr/>
            </p:nvSpPr>
            <p:spPr bwMode="auto">
              <a:xfrm>
                <a:off x="3688" y="1753"/>
                <a:ext cx="15" cy="14"/>
              </a:xfrm>
              <a:custGeom>
                <a:avLst/>
                <a:gdLst>
                  <a:gd name="T0" fmla="*/ 9 w 9"/>
                  <a:gd name="T1" fmla="*/ 8 h 8"/>
                  <a:gd name="T2" fmla="*/ 7 w 9"/>
                  <a:gd name="T3" fmla="*/ 8 h 8"/>
                  <a:gd name="T4" fmla="*/ 2 w 9"/>
                  <a:gd name="T5" fmla="*/ 3 h 8"/>
                  <a:gd name="T6" fmla="*/ 1 w 9"/>
                  <a:gd name="T7" fmla="*/ 1 h 8"/>
                  <a:gd name="T8" fmla="*/ 0 w 9"/>
                  <a:gd name="T9" fmla="*/ 0 h 8"/>
                  <a:gd name="T10" fmla="*/ 2 w 9"/>
                  <a:gd name="T11" fmla="*/ 0 h 8"/>
                  <a:gd name="T12" fmla="*/ 3 w 9"/>
                  <a:gd name="T13" fmla="*/ 0 h 8"/>
                  <a:gd name="T14" fmla="*/ 7 w 9"/>
                  <a:gd name="T15" fmla="*/ 4 h 8"/>
                  <a:gd name="T16" fmla="*/ 8 w 9"/>
                  <a:gd name="T17" fmla="*/ 6 h 8"/>
                  <a:gd name="T18" fmla="*/ 9 w 9"/>
                  <a:gd name="T19" fmla="*/ 8 h 8"/>
                  <a:gd name="T20" fmla="*/ 4 w 9"/>
                  <a:gd name="T21" fmla="*/ 2 h 8"/>
                  <a:gd name="T22" fmla="*/ 4 w 9"/>
                  <a:gd name="T23" fmla="*/ 2 h 8"/>
                  <a:gd name="T24" fmla="*/ 6 w 9"/>
                  <a:gd name="T25" fmla="*/ 5 h 8"/>
                  <a:gd name="T26" fmla="*/ 5 w 9"/>
                  <a:gd name="T27" fmla="*/ 4 h 8"/>
                  <a:gd name="T28" fmla="*/ 4 w 9"/>
                  <a:gd name="T2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" h="8">
                    <a:moveTo>
                      <a:pt x="9" y="8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4" y="8"/>
                      <a:pt x="3" y="5"/>
                      <a:pt x="2" y="3"/>
                    </a:cubicBezTo>
                    <a:cubicBezTo>
                      <a:pt x="2" y="2"/>
                      <a:pt x="2" y="2"/>
                      <a:pt x="1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7" y="0"/>
                      <a:pt x="7" y="2"/>
                      <a:pt x="7" y="4"/>
                    </a:cubicBezTo>
                    <a:cubicBezTo>
                      <a:pt x="8" y="4"/>
                      <a:pt x="8" y="5"/>
                      <a:pt x="8" y="6"/>
                    </a:cubicBezTo>
                    <a:lnTo>
                      <a:pt x="9" y="8"/>
                    </a:lnTo>
                    <a:close/>
                    <a:moveTo>
                      <a:pt x="4" y="2"/>
                    </a:moveTo>
                    <a:cubicBezTo>
                      <a:pt x="4" y="2"/>
                      <a:pt x="4" y="2"/>
                      <a:pt x="4" y="2"/>
                    </a:cubicBezTo>
                    <a:cubicBezTo>
                      <a:pt x="4" y="3"/>
                      <a:pt x="5" y="4"/>
                      <a:pt x="6" y="5"/>
                    </a:cubicBezTo>
                    <a:cubicBezTo>
                      <a:pt x="6" y="5"/>
                      <a:pt x="5" y="4"/>
                      <a:pt x="5" y="4"/>
                    </a:cubicBezTo>
                    <a:cubicBezTo>
                      <a:pt x="5" y="2"/>
                      <a:pt x="5" y="2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0" name="Freeform 571"/>
              <p:cNvSpPr/>
              <p:nvPr/>
            </p:nvSpPr>
            <p:spPr bwMode="auto">
              <a:xfrm>
                <a:off x="3682" y="1753"/>
                <a:ext cx="7" cy="7"/>
              </a:xfrm>
              <a:custGeom>
                <a:avLst/>
                <a:gdLst>
                  <a:gd name="T0" fmla="*/ 1 w 4"/>
                  <a:gd name="T1" fmla="*/ 0 h 4"/>
                  <a:gd name="T2" fmla="*/ 4 w 4"/>
                  <a:gd name="T3" fmla="*/ 4 h 4"/>
                  <a:gd name="T4" fmla="*/ 0 w 4"/>
                  <a:gd name="T5" fmla="*/ 3 h 4"/>
                  <a:gd name="T6" fmla="*/ 1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1" y="0"/>
                    </a:moveTo>
                    <a:cubicBezTo>
                      <a:pt x="2" y="1"/>
                      <a:pt x="3" y="2"/>
                      <a:pt x="4" y="4"/>
                    </a:cubicBezTo>
                    <a:cubicBezTo>
                      <a:pt x="3" y="3"/>
                      <a:pt x="2" y="2"/>
                      <a:pt x="0" y="3"/>
                    </a:cubicBezTo>
                    <a:cubicBezTo>
                      <a:pt x="1" y="2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1" name="Freeform 572"/>
              <p:cNvSpPr/>
              <p:nvPr/>
            </p:nvSpPr>
            <p:spPr bwMode="auto">
              <a:xfrm>
                <a:off x="3681" y="1751"/>
                <a:ext cx="12" cy="18"/>
              </a:xfrm>
              <a:custGeom>
                <a:avLst/>
                <a:gdLst>
                  <a:gd name="T0" fmla="*/ 7 w 7"/>
                  <a:gd name="T1" fmla="*/ 10 h 10"/>
                  <a:gd name="T2" fmla="*/ 4 w 7"/>
                  <a:gd name="T3" fmla="*/ 5 h 10"/>
                  <a:gd name="T4" fmla="*/ 2 w 7"/>
                  <a:gd name="T5" fmla="*/ 5 h 10"/>
                  <a:gd name="T6" fmla="*/ 0 w 7"/>
                  <a:gd name="T7" fmla="*/ 6 h 10"/>
                  <a:gd name="T8" fmla="*/ 1 w 7"/>
                  <a:gd name="T9" fmla="*/ 4 h 10"/>
                  <a:gd name="T10" fmla="*/ 1 w 7"/>
                  <a:gd name="T11" fmla="*/ 3 h 10"/>
                  <a:gd name="T12" fmla="*/ 1 w 7"/>
                  <a:gd name="T13" fmla="*/ 1 h 10"/>
                  <a:gd name="T14" fmla="*/ 1 w 7"/>
                  <a:gd name="T15" fmla="*/ 0 h 10"/>
                  <a:gd name="T16" fmla="*/ 2 w 7"/>
                  <a:gd name="T17" fmla="*/ 1 h 10"/>
                  <a:gd name="T18" fmla="*/ 6 w 7"/>
                  <a:gd name="T19" fmla="*/ 5 h 10"/>
                  <a:gd name="T20" fmla="*/ 7 w 7"/>
                  <a:gd name="T2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" h="10">
                    <a:moveTo>
                      <a:pt x="7" y="10"/>
                    </a:moveTo>
                    <a:cubicBezTo>
                      <a:pt x="4" y="5"/>
                      <a:pt x="4" y="5"/>
                      <a:pt x="4" y="5"/>
                    </a:cubicBezTo>
                    <a:cubicBezTo>
                      <a:pt x="3" y="5"/>
                      <a:pt x="3" y="4"/>
                      <a:pt x="2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2"/>
                      <a:pt x="5" y="3"/>
                      <a:pt x="6" y="5"/>
                    </a:cubicBezTo>
                    <a:lnTo>
                      <a:pt x="7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2" name="Freeform 573"/>
              <p:cNvSpPr/>
              <p:nvPr/>
            </p:nvSpPr>
            <p:spPr bwMode="auto">
              <a:xfrm>
                <a:off x="3676" y="1753"/>
                <a:ext cx="1" cy="3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1"/>
                      <a:pt x="1" y="0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3" name="Freeform 574"/>
              <p:cNvSpPr/>
              <p:nvPr/>
            </p:nvSpPr>
            <p:spPr bwMode="auto">
              <a:xfrm>
                <a:off x="3674" y="1753"/>
                <a:ext cx="3" cy="12"/>
              </a:xfrm>
              <a:custGeom>
                <a:avLst/>
                <a:gdLst>
                  <a:gd name="T0" fmla="*/ 0 w 2"/>
                  <a:gd name="T1" fmla="*/ 7 h 7"/>
                  <a:gd name="T2" fmla="*/ 0 w 2"/>
                  <a:gd name="T3" fmla="*/ 1 h 7"/>
                  <a:gd name="T4" fmla="*/ 0 w 2"/>
                  <a:gd name="T5" fmla="*/ 1 h 7"/>
                  <a:gd name="T6" fmla="*/ 0 w 2"/>
                  <a:gd name="T7" fmla="*/ 1 h 7"/>
                  <a:gd name="T8" fmla="*/ 1 w 2"/>
                  <a:gd name="T9" fmla="*/ 0 h 7"/>
                  <a:gd name="T10" fmla="*/ 1 w 2"/>
                  <a:gd name="T11" fmla="*/ 0 h 7"/>
                  <a:gd name="T12" fmla="*/ 2 w 2"/>
                  <a:gd name="T13" fmla="*/ 0 h 7"/>
                  <a:gd name="T14" fmla="*/ 2 w 2"/>
                  <a:gd name="T15" fmla="*/ 3 h 7"/>
                  <a:gd name="T16" fmla="*/ 0 w 2"/>
                  <a:gd name="T1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7">
                    <a:moveTo>
                      <a:pt x="0" y="7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2"/>
                      <a:pt x="2" y="3"/>
                    </a:cubicBez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4" name="Freeform 575"/>
              <p:cNvSpPr/>
              <p:nvPr/>
            </p:nvSpPr>
            <p:spPr bwMode="auto">
              <a:xfrm>
                <a:off x="3674" y="1746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1"/>
                      <a:pt x="1" y="0"/>
                      <a:pt x="1" y="2"/>
                    </a:cubicBezTo>
                    <a:cubicBezTo>
                      <a:pt x="1" y="2"/>
                      <a:pt x="1" y="2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5" name="Freeform 576"/>
              <p:cNvSpPr/>
              <p:nvPr/>
            </p:nvSpPr>
            <p:spPr bwMode="auto">
              <a:xfrm>
                <a:off x="3670" y="1746"/>
                <a:ext cx="9" cy="9"/>
              </a:xfrm>
              <a:custGeom>
                <a:avLst/>
                <a:gdLst>
                  <a:gd name="T0" fmla="*/ 5 w 5"/>
                  <a:gd name="T1" fmla="*/ 5 h 5"/>
                  <a:gd name="T2" fmla="*/ 2 w 5"/>
                  <a:gd name="T3" fmla="*/ 3 h 5"/>
                  <a:gd name="T4" fmla="*/ 2 w 5"/>
                  <a:gd name="T5" fmla="*/ 2 h 5"/>
                  <a:gd name="T6" fmla="*/ 0 w 5"/>
                  <a:gd name="T7" fmla="*/ 1 h 5"/>
                  <a:gd name="T8" fmla="*/ 2 w 5"/>
                  <a:gd name="T9" fmla="*/ 1 h 5"/>
                  <a:gd name="T10" fmla="*/ 3 w 5"/>
                  <a:gd name="T11" fmla="*/ 0 h 5"/>
                  <a:gd name="T12" fmla="*/ 4 w 5"/>
                  <a:gd name="T13" fmla="*/ 2 h 5"/>
                  <a:gd name="T14" fmla="*/ 5 w 5"/>
                  <a:gd name="T1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5">
                    <a:moveTo>
                      <a:pt x="5" y="5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3" y="0"/>
                    </a:cubicBezTo>
                    <a:cubicBezTo>
                      <a:pt x="4" y="0"/>
                      <a:pt x="4" y="1"/>
                      <a:pt x="4" y="2"/>
                    </a:cubicBezTo>
                    <a:lnTo>
                      <a:pt x="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6" name="Freeform 577"/>
              <p:cNvSpPr/>
              <p:nvPr/>
            </p:nvSpPr>
            <p:spPr bwMode="auto">
              <a:xfrm>
                <a:off x="3674" y="1737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1" y="0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7" name="Freeform 578"/>
              <p:cNvSpPr/>
              <p:nvPr/>
            </p:nvSpPr>
            <p:spPr bwMode="auto">
              <a:xfrm>
                <a:off x="3672" y="1736"/>
                <a:ext cx="5" cy="10"/>
              </a:xfrm>
              <a:custGeom>
                <a:avLst/>
                <a:gdLst>
                  <a:gd name="T0" fmla="*/ 2 w 3"/>
                  <a:gd name="T1" fmla="*/ 6 h 6"/>
                  <a:gd name="T2" fmla="*/ 1 w 3"/>
                  <a:gd name="T3" fmla="*/ 2 h 6"/>
                  <a:gd name="T4" fmla="*/ 1 w 3"/>
                  <a:gd name="T5" fmla="*/ 2 h 6"/>
                  <a:gd name="T6" fmla="*/ 0 w 3"/>
                  <a:gd name="T7" fmla="*/ 1 h 6"/>
                  <a:gd name="T8" fmla="*/ 0 w 3"/>
                  <a:gd name="T9" fmla="*/ 1 h 6"/>
                  <a:gd name="T10" fmla="*/ 1 w 3"/>
                  <a:gd name="T11" fmla="*/ 0 h 6"/>
                  <a:gd name="T12" fmla="*/ 1 w 3"/>
                  <a:gd name="T13" fmla="*/ 0 h 6"/>
                  <a:gd name="T14" fmla="*/ 2 w 3"/>
                  <a:gd name="T15" fmla="*/ 0 h 6"/>
                  <a:gd name="T16" fmla="*/ 3 w 3"/>
                  <a:gd name="T17" fmla="*/ 2 h 6"/>
                  <a:gd name="T18" fmla="*/ 2 w 3"/>
                  <a:gd name="T1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6">
                    <a:moveTo>
                      <a:pt x="2" y="6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1"/>
                      <a:pt x="3" y="1"/>
                      <a:pt x="3" y="2"/>
                    </a:cubicBezTo>
                    <a:lnTo>
                      <a:pt x="2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8" name="Freeform 579"/>
              <p:cNvSpPr/>
              <p:nvPr/>
            </p:nvSpPr>
            <p:spPr bwMode="auto">
              <a:xfrm>
                <a:off x="3660" y="1712"/>
                <a:ext cx="29" cy="43"/>
              </a:xfrm>
              <a:custGeom>
                <a:avLst/>
                <a:gdLst>
                  <a:gd name="T0" fmla="*/ 10 w 17"/>
                  <a:gd name="T1" fmla="*/ 1 h 25"/>
                  <a:gd name="T2" fmla="*/ 10 w 17"/>
                  <a:gd name="T3" fmla="*/ 8 h 25"/>
                  <a:gd name="T4" fmla="*/ 7 w 17"/>
                  <a:gd name="T5" fmla="*/ 14 h 25"/>
                  <a:gd name="T6" fmla="*/ 9 w 17"/>
                  <a:gd name="T7" fmla="*/ 19 h 25"/>
                  <a:gd name="T8" fmla="*/ 13 w 17"/>
                  <a:gd name="T9" fmla="*/ 20 h 25"/>
                  <a:gd name="T10" fmla="*/ 14 w 17"/>
                  <a:gd name="T11" fmla="*/ 19 h 25"/>
                  <a:gd name="T12" fmla="*/ 16 w 17"/>
                  <a:gd name="T13" fmla="*/ 20 h 25"/>
                  <a:gd name="T14" fmla="*/ 15 w 17"/>
                  <a:gd name="T15" fmla="*/ 20 h 25"/>
                  <a:gd name="T16" fmla="*/ 17 w 17"/>
                  <a:gd name="T17" fmla="*/ 25 h 25"/>
                  <a:gd name="T18" fmla="*/ 16 w 17"/>
                  <a:gd name="T19" fmla="*/ 23 h 25"/>
                  <a:gd name="T20" fmla="*/ 11 w 17"/>
                  <a:gd name="T21" fmla="*/ 19 h 25"/>
                  <a:gd name="T22" fmla="*/ 11 w 17"/>
                  <a:gd name="T23" fmla="*/ 22 h 25"/>
                  <a:gd name="T24" fmla="*/ 9 w 17"/>
                  <a:gd name="T25" fmla="*/ 19 h 25"/>
                  <a:gd name="T26" fmla="*/ 6 w 17"/>
                  <a:gd name="T27" fmla="*/ 20 h 25"/>
                  <a:gd name="T28" fmla="*/ 5 w 17"/>
                  <a:gd name="T29" fmla="*/ 16 h 25"/>
                  <a:gd name="T30" fmla="*/ 3 w 17"/>
                  <a:gd name="T31" fmla="*/ 16 h 25"/>
                  <a:gd name="T32" fmla="*/ 3 w 17"/>
                  <a:gd name="T33" fmla="*/ 17 h 25"/>
                  <a:gd name="T34" fmla="*/ 0 w 17"/>
                  <a:gd name="T35" fmla="*/ 10 h 25"/>
                  <a:gd name="T36" fmla="*/ 3 w 17"/>
                  <a:gd name="T37" fmla="*/ 1 h 25"/>
                  <a:gd name="T38" fmla="*/ 10 w 17"/>
                  <a:gd name="T39" fmla="*/ 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" h="25">
                    <a:moveTo>
                      <a:pt x="10" y="1"/>
                    </a:moveTo>
                    <a:cubicBezTo>
                      <a:pt x="10" y="2"/>
                      <a:pt x="11" y="7"/>
                      <a:pt x="10" y="8"/>
                    </a:cubicBezTo>
                    <a:cubicBezTo>
                      <a:pt x="10" y="10"/>
                      <a:pt x="7" y="11"/>
                      <a:pt x="7" y="14"/>
                    </a:cubicBezTo>
                    <a:cubicBezTo>
                      <a:pt x="6" y="15"/>
                      <a:pt x="8" y="19"/>
                      <a:pt x="9" y="19"/>
                    </a:cubicBezTo>
                    <a:cubicBezTo>
                      <a:pt x="11" y="19"/>
                      <a:pt x="12" y="16"/>
                      <a:pt x="13" y="20"/>
                    </a:cubicBezTo>
                    <a:cubicBezTo>
                      <a:pt x="13" y="20"/>
                      <a:pt x="14" y="19"/>
                      <a:pt x="14" y="19"/>
                    </a:cubicBezTo>
                    <a:cubicBezTo>
                      <a:pt x="14" y="19"/>
                      <a:pt x="16" y="19"/>
                      <a:pt x="16" y="20"/>
                    </a:cubicBezTo>
                    <a:cubicBezTo>
                      <a:pt x="16" y="20"/>
                      <a:pt x="15" y="20"/>
                      <a:pt x="15" y="20"/>
                    </a:cubicBezTo>
                    <a:cubicBezTo>
                      <a:pt x="16" y="22"/>
                      <a:pt x="17" y="23"/>
                      <a:pt x="17" y="25"/>
                    </a:cubicBezTo>
                    <a:cubicBezTo>
                      <a:pt x="17" y="24"/>
                      <a:pt x="16" y="24"/>
                      <a:pt x="16" y="23"/>
                    </a:cubicBezTo>
                    <a:cubicBezTo>
                      <a:pt x="14" y="23"/>
                      <a:pt x="13" y="20"/>
                      <a:pt x="11" y="19"/>
                    </a:cubicBezTo>
                    <a:cubicBezTo>
                      <a:pt x="11" y="20"/>
                      <a:pt x="11" y="21"/>
                      <a:pt x="11" y="22"/>
                    </a:cubicBezTo>
                    <a:cubicBezTo>
                      <a:pt x="11" y="21"/>
                      <a:pt x="10" y="20"/>
                      <a:pt x="9" y="19"/>
                    </a:cubicBezTo>
                    <a:cubicBezTo>
                      <a:pt x="8" y="19"/>
                      <a:pt x="7" y="20"/>
                      <a:pt x="6" y="20"/>
                    </a:cubicBezTo>
                    <a:cubicBezTo>
                      <a:pt x="4" y="19"/>
                      <a:pt x="2" y="19"/>
                      <a:pt x="5" y="16"/>
                    </a:cubicBezTo>
                    <a:cubicBezTo>
                      <a:pt x="4" y="16"/>
                      <a:pt x="4" y="16"/>
                      <a:pt x="3" y="16"/>
                    </a:cubicBezTo>
                    <a:cubicBezTo>
                      <a:pt x="3" y="16"/>
                      <a:pt x="3" y="17"/>
                      <a:pt x="3" y="17"/>
                    </a:cubicBezTo>
                    <a:cubicBezTo>
                      <a:pt x="1" y="15"/>
                      <a:pt x="1" y="13"/>
                      <a:pt x="0" y="10"/>
                    </a:cubicBezTo>
                    <a:cubicBezTo>
                      <a:pt x="4" y="12"/>
                      <a:pt x="3" y="3"/>
                      <a:pt x="3" y="1"/>
                    </a:cubicBezTo>
                    <a:cubicBezTo>
                      <a:pt x="3" y="0"/>
                      <a:pt x="9" y="1"/>
                      <a:pt x="1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9" name="Freeform 580"/>
              <p:cNvSpPr>
                <a:spLocks noEditPoints="1"/>
              </p:cNvSpPr>
              <p:nvPr/>
            </p:nvSpPr>
            <p:spPr bwMode="auto">
              <a:xfrm>
                <a:off x="3658" y="1710"/>
                <a:ext cx="33" cy="55"/>
              </a:xfrm>
              <a:custGeom>
                <a:avLst/>
                <a:gdLst>
                  <a:gd name="T0" fmla="*/ 17 w 19"/>
                  <a:gd name="T1" fmla="*/ 26 h 32"/>
                  <a:gd name="T2" fmla="*/ 14 w 19"/>
                  <a:gd name="T3" fmla="*/ 24 h 32"/>
                  <a:gd name="T4" fmla="*/ 14 w 19"/>
                  <a:gd name="T5" fmla="*/ 24 h 32"/>
                  <a:gd name="T6" fmla="*/ 15 w 19"/>
                  <a:gd name="T7" fmla="*/ 27 h 32"/>
                  <a:gd name="T8" fmla="*/ 11 w 19"/>
                  <a:gd name="T9" fmla="*/ 23 h 32"/>
                  <a:gd name="T10" fmla="*/ 8 w 19"/>
                  <a:gd name="T11" fmla="*/ 22 h 32"/>
                  <a:gd name="T12" fmla="*/ 7 w 19"/>
                  <a:gd name="T13" fmla="*/ 22 h 32"/>
                  <a:gd name="T14" fmla="*/ 4 w 19"/>
                  <a:gd name="T15" fmla="*/ 20 h 32"/>
                  <a:gd name="T16" fmla="*/ 3 w 19"/>
                  <a:gd name="T17" fmla="*/ 19 h 32"/>
                  <a:gd name="T18" fmla="*/ 0 w 19"/>
                  <a:gd name="T19" fmla="*/ 10 h 32"/>
                  <a:gd name="T20" fmla="*/ 2 w 19"/>
                  <a:gd name="T21" fmla="*/ 10 h 32"/>
                  <a:gd name="T22" fmla="*/ 3 w 19"/>
                  <a:gd name="T23" fmla="*/ 2 h 32"/>
                  <a:gd name="T24" fmla="*/ 8 w 19"/>
                  <a:gd name="T25" fmla="*/ 1 h 32"/>
                  <a:gd name="T26" fmla="*/ 12 w 19"/>
                  <a:gd name="T27" fmla="*/ 0 h 32"/>
                  <a:gd name="T28" fmla="*/ 12 w 19"/>
                  <a:gd name="T29" fmla="*/ 5 h 32"/>
                  <a:gd name="T30" fmla="*/ 10 w 19"/>
                  <a:gd name="T31" fmla="*/ 12 h 32"/>
                  <a:gd name="T32" fmla="*/ 10 w 19"/>
                  <a:gd name="T33" fmla="*/ 19 h 32"/>
                  <a:gd name="T34" fmla="*/ 10 w 19"/>
                  <a:gd name="T35" fmla="*/ 18 h 32"/>
                  <a:gd name="T36" fmla="*/ 11 w 19"/>
                  <a:gd name="T37" fmla="*/ 19 h 32"/>
                  <a:gd name="T38" fmla="*/ 14 w 19"/>
                  <a:gd name="T39" fmla="*/ 19 h 32"/>
                  <a:gd name="T40" fmla="*/ 18 w 19"/>
                  <a:gd name="T41" fmla="*/ 20 h 32"/>
                  <a:gd name="T42" fmla="*/ 18 w 19"/>
                  <a:gd name="T43" fmla="*/ 22 h 32"/>
                  <a:gd name="T44" fmla="*/ 17 w 19"/>
                  <a:gd name="T45" fmla="*/ 32 h 32"/>
                  <a:gd name="T46" fmla="*/ 6 w 19"/>
                  <a:gd name="T47" fmla="*/ 18 h 32"/>
                  <a:gd name="T48" fmla="*/ 7 w 19"/>
                  <a:gd name="T49" fmla="*/ 20 h 32"/>
                  <a:gd name="T50" fmla="*/ 8 w 19"/>
                  <a:gd name="T51" fmla="*/ 20 h 32"/>
                  <a:gd name="T52" fmla="*/ 4 w 19"/>
                  <a:gd name="T53" fmla="*/ 16 h 32"/>
                  <a:gd name="T54" fmla="*/ 7 w 19"/>
                  <a:gd name="T55" fmla="*/ 14 h 32"/>
                  <a:gd name="T56" fmla="*/ 11 w 19"/>
                  <a:gd name="T57" fmla="*/ 8 h 32"/>
                  <a:gd name="T58" fmla="*/ 10 w 19"/>
                  <a:gd name="T59" fmla="*/ 3 h 32"/>
                  <a:gd name="T60" fmla="*/ 5 w 19"/>
                  <a:gd name="T61" fmla="*/ 3 h 32"/>
                  <a:gd name="T62" fmla="*/ 2 w 19"/>
                  <a:gd name="T63" fmla="*/ 1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9" h="32">
                    <a:moveTo>
                      <a:pt x="17" y="32"/>
                    </a:moveTo>
                    <a:cubicBezTo>
                      <a:pt x="17" y="26"/>
                      <a:pt x="17" y="26"/>
                      <a:pt x="17" y="26"/>
                    </a:cubicBezTo>
                    <a:cubicBezTo>
                      <a:pt x="17" y="26"/>
                      <a:pt x="17" y="25"/>
                      <a:pt x="17" y="25"/>
                    </a:cubicBezTo>
                    <a:cubicBezTo>
                      <a:pt x="16" y="25"/>
                      <a:pt x="15" y="24"/>
                      <a:pt x="14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5" y="27"/>
                      <a:pt x="15" y="27"/>
                      <a:pt x="15" y="27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1" y="23"/>
                      <a:pt x="11" y="23"/>
                    </a:cubicBezTo>
                    <a:cubicBezTo>
                      <a:pt x="10" y="22"/>
                      <a:pt x="10" y="21"/>
                      <a:pt x="9" y="21"/>
                    </a:cubicBezTo>
                    <a:cubicBezTo>
                      <a:pt x="9" y="21"/>
                      <a:pt x="9" y="22"/>
                      <a:pt x="8" y="22"/>
                    </a:cubicBezTo>
                    <a:cubicBezTo>
                      <a:pt x="8" y="22"/>
                      <a:pt x="8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2"/>
                      <a:pt x="4" y="21"/>
                      <a:pt x="4" y="20"/>
                    </a:cubicBezTo>
                    <a:cubicBezTo>
                      <a:pt x="4" y="20"/>
                      <a:pt x="3" y="19"/>
                      <a:pt x="4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2" y="17"/>
                      <a:pt x="1" y="14"/>
                      <a:pt x="0" y="1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10"/>
                      <a:pt x="3" y="6"/>
                      <a:pt x="3" y="4"/>
                    </a:cubicBezTo>
                    <a:cubicBezTo>
                      <a:pt x="3" y="3"/>
                      <a:pt x="3" y="2"/>
                      <a:pt x="3" y="2"/>
                    </a:cubicBezTo>
                    <a:cubicBezTo>
                      <a:pt x="3" y="1"/>
                      <a:pt x="5" y="1"/>
                      <a:pt x="5" y="1"/>
                    </a:cubicBezTo>
                    <a:cubicBezTo>
                      <a:pt x="6" y="1"/>
                      <a:pt x="7" y="1"/>
                      <a:pt x="8" y="1"/>
                    </a:cubicBezTo>
                    <a:cubicBezTo>
                      <a:pt x="9" y="1"/>
                      <a:pt x="10" y="1"/>
                      <a:pt x="10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4"/>
                      <a:pt x="12" y="5"/>
                    </a:cubicBezTo>
                    <a:cubicBezTo>
                      <a:pt x="13" y="7"/>
                      <a:pt x="13" y="8"/>
                      <a:pt x="12" y="9"/>
                    </a:cubicBezTo>
                    <a:cubicBezTo>
                      <a:pt x="12" y="10"/>
                      <a:pt x="11" y="11"/>
                      <a:pt x="10" y="12"/>
                    </a:cubicBezTo>
                    <a:cubicBezTo>
                      <a:pt x="9" y="13"/>
                      <a:pt x="9" y="14"/>
                      <a:pt x="8" y="15"/>
                    </a:cubicBezTo>
                    <a:cubicBezTo>
                      <a:pt x="8" y="16"/>
                      <a:pt x="9" y="19"/>
                      <a:pt x="10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18"/>
                      <a:pt x="12" y="18"/>
                      <a:pt x="13" y="18"/>
                    </a:cubicBezTo>
                    <a:cubicBezTo>
                      <a:pt x="13" y="18"/>
                      <a:pt x="14" y="18"/>
                      <a:pt x="14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6" y="19"/>
                      <a:pt x="17" y="19"/>
                      <a:pt x="18" y="20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3"/>
                      <a:pt x="19" y="24"/>
                      <a:pt x="19" y="26"/>
                    </a:cubicBezTo>
                    <a:lnTo>
                      <a:pt x="17" y="32"/>
                    </a:lnTo>
                    <a:close/>
                    <a:moveTo>
                      <a:pt x="7" y="17"/>
                    </a:moveTo>
                    <a:cubicBezTo>
                      <a:pt x="6" y="18"/>
                      <a:pt x="6" y="18"/>
                      <a:pt x="6" y="18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6" y="20"/>
                      <a:pt x="6" y="20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20"/>
                      <a:pt x="8" y="20"/>
                      <a:pt x="8" y="20"/>
                    </a:cubicBezTo>
                    <a:cubicBezTo>
                      <a:pt x="8" y="19"/>
                      <a:pt x="7" y="18"/>
                      <a:pt x="7" y="17"/>
                    </a:cubicBezTo>
                    <a:close/>
                    <a:moveTo>
                      <a:pt x="4" y="16"/>
                    </a:moveTo>
                    <a:cubicBezTo>
                      <a:pt x="7" y="17"/>
                      <a:pt x="7" y="17"/>
                      <a:pt x="7" y="17"/>
                    </a:cubicBezTo>
                    <a:cubicBezTo>
                      <a:pt x="7" y="16"/>
                      <a:pt x="6" y="15"/>
                      <a:pt x="7" y="14"/>
                    </a:cubicBezTo>
                    <a:cubicBezTo>
                      <a:pt x="7" y="13"/>
                      <a:pt x="8" y="12"/>
                      <a:pt x="9" y="11"/>
                    </a:cubicBezTo>
                    <a:cubicBezTo>
                      <a:pt x="10" y="10"/>
                      <a:pt x="10" y="9"/>
                      <a:pt x="11" y="8"/>
                    </a:cubicBezTo>
                    <a:cubicBezTo>
                      <a:pt x="11" y="8"/>
                      <a:pt x="10" y="6"/>
                      <a:pt x="10" y="5"/>
                    </a:cubicBezTo>
                    <a:cubicBezTo>
                      <a:pt x="10" y="4"/>
                      <a:pt x="10" y="3"/>
                      <a:pt x="10" y="3"/>
                    </a:cubicBezTo>
                    <a:cubicBezTo>
                      <a:pt x="9" y="3"/>
                      <a:pt x="8" y="3"/>
                      <a:pt x="8" y="3"/>
                    </a:cubicBezTo>
                    <a:cubicBezTo>
                      <a:pt x="7" y="3"/>
                      <a:pt x="6" y="3"/>
                      <a:pt x="5" y="3"/>
                    </a:cubicBezTo>
                    <a:cubicBezTo>
                      <a:pt x="5" y="3"/>
                      <a:pt x="5" y="4"/>
                      <a:pt x="5" y="4"/>
                    </a:cubicBezTo>
                    <a:cubicBezTo>
                      <a:pt x="5" y="7"/>
                      <a:pt x="5" y="12"/>
                      <a:pt x="2" y="12"/>
                    </a:cubicBezTo>
                    <a:cubicBezTo>
                      <a:pt x="3" y="13"/>
                      <a:pt x="3" y="15"/>
                      <a:pt x="4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0" name="Freeform 581"/>
              <p:cNvSpPr/>
              <p:nvPr/>
            </p:nvSpPr>
            <p:spPr bwMode="auto">
              <a:xfrm>
                <a:off x="3664" y="1746"/>
                <a:ext cx="12" cy="10"/>
              </a:xfrm>
              <a:custGeom>
                <a:avLst/>
                <a:gdLst>
                  <a:gd name="T0" fmla="*/ 0 w 7"/>
                  <a:gd name="T1" fmla="*/ 1 h 6"/>
                  <a:gd name="T2" fmla="*/ 4 w 7"/>
                  <a:gd name="T3" fmla="*/ 6 h 6"/>
                  <a:gd name="T4" fmla="*/ 0 w 7"/>
                  <a:gd name="T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6">
                    <a:moveTo>
                      <a:pt x="0" y="1"/>
                    </a:moveTo>
                    <a:cubicBezTo>
                      <a:pt x="4" y="0"/>
                      <a:pt x="7" y="4"/>
                      <a:pt x="4" y="6"/>
                    </a:cubicBezTo>
                    <a:cubicBezTo>
                      <a:pt x="3" y="4"/>
                      <a:pt x="2" y="2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1" name="Freeform 582"/>
              <p:cNvSpPr>
                <a:spLocks noEditPoints="1"/>
              </p:cNvSpPr>
              <p:nvPr/>
            </p:nvSpPr>
            <p:spPr bwMode="auto">
              <a:xfrm>
                <a:off x="3660" y="1746"/>
                <a:ext cx="14" cy="12"/>
              </a:xfrm>
              <a:custGeom>
                <a:avLst/>
                <a:gdLst>
                  <a:gd name="T0" fmla="*/ 5 w 8"/>
                  <a:gd name="T1" fmla="*/ 7 h 7"/>
                  <a:gd name="T2" fmla="*/ 5 w 8"/>
                  <a:gd name="T3" fmla="*/ 7 h 7"/>
                  <a:gd name="T4" fmla="*/ 4 w 8"/>
                  <a:gd name="T5" fmla="*/ 5 h 7"/>
                  <a:gd name="T6" fmla="*/ 2 w 8"/>
                  <a:gd name="T7" fmla="*/ 2 h 7"/>
                  <a:gd name="T8" fmla="*/ 0 w 8"/>
                  <a:gd name="T9" fmla="*/ 1 h 7"/>
                  <a:gd name="T10" fmla="*/ 2 w 8"/>
                  <a:gd name="T11" fmla="*/ 0 h 7"/>
                  <a:gd name="T12" fmla="*/ 8 w 8"/>
                  <a:gd name="T13" fmla="*/ 3 h 7"/>
                  <a:gd name="T14" fmla="*/ 6 w 8"/>
                  <a:gd name="T15" fmla="*/ 7 h 7"/>
                  <a:gd name="T16" fmla="*/ 5 w 8"/>
                  <a:gd name="T17" fmla="*/ 7 h 7"/>
                  <a:gd name="T18" fmla="*/ 5 w 8"/>
                  <a:gd name="T19" fmla="*/ 2 h 7"/>
                  <a:gd name="T20" fmla="*/ 6 w 8"/>
                  <a:gd name="T21" fmla="*/ 4 h 7"/>
                  <a:gd name="T22" fmla="*/ 6 w 8"/>
                  <a:gd name="T23" fmla="*/ 4 h 7"/>
                  <a:gd name="T24" fmla="*/ 5 w 8"/>
                  <a:gd name="T2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7">
                    <a:moveTo>
                      <a:pt x="5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4" y="6"/>
                      <a:pt x="4" y="5"/>
                    </a:cubicBezTo>
                    <a:cubicBezTo>
                      <a:pt x="4" y="4"/>
                      <a:pt x="3" y="3"/>
                      <a:pt x="2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4" y="0"/>
                      <a:pt x="7" y="1"/>
                      <a:pt x="8" y="3"/>
                    </a:cubicBezTo>
                    <a:cubicBezTo>
                      <a:pt x="8" y="5"/>
                      <a:pt x="8" y="6"/>
                      <a:pt x="6" y="7"/>
                    </a:cubicBezTo>
                    <a:lnTo>
                      <a:pt x="5" y="7"/>
                    </a:lnTo>
                    <a:close/>
                    <a:moveTo>
                      <a:pt x="5" y="2"/>
                    </a:moveTo>
                    <a:cubicBezTo>
                      <a:pt x="5" y="3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3"/>
                      <a:pt x="5" y="3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2" name="Freeform 583"/>
              <p:cNvSpPr/>
              <p:nvPr/>
            </p:nvSpPr>
            <p:spPr bwMode="auto">
              <a:xfrm>
                <a:off x="3441" y="1655"/>
                <a:ext cx="36" cy="39"/>
              </a:xfrm>
              <a:custGeom>
                <a:avLst/>
                <a:gdLst>
                  <a:gd name="T0" fmla="*/ 20 w 21"/>
                  <a:gd name="T1" fmla="*/ 19 h 23"/>
                  <a:gd name="T2" fmla="*/ 19 w 21"/>
                  <a:gd name="T3" fmla="*/ 23 h 23"/>
                  <a:gd name="T4" fmla="*/ 16 w 21"/>
                  <a:gd name="T5" fmla="*/ 16 h 23"/>
                  <a:gd name="T6" fmla="*/ 13 w 21"/>
                  <a:gd name="T7" fmla="*/ 16 h 23"/>
                  <a:gd name="T8" fmla="*/ 11 w 21"/>
                  <a:gd name="T9" fmla="*/ 20 h 23"/>
                  <a:gd name="T10" fmla="*/ 10 w 21"/>
                  <a:gd name="T11" fmla="*/ 19 h 23"/>
                  <a:gd name="T12" fmla="*/ 6 w 21"/>
                  <a:gd name="T13" fmla="*/ 20 h 23"/>
                  <a:gd name="T14" fmla="*/ 4 w 21"/>
                  <a:gd name="T15" fmla="*/ 11 h 23"/>
                  <a:gd name="T16" fmla="*/ 5 w 21"/>
                  <a:gd name="T17" fmla="*/ 5 h 23"/>
                  <a:gd name="T18" fmla="*/ 4 w 21"/>
                  <a:gd name="T19" fmla="*/ 0 h 23"/>
                  <a:gd name="T20" fmla="*/ 5 w 21"/>
                  <a:gd name="T21" fmla="*/ 1 h 23"/>
                  <a:gd name="T22" fmla="*/ 6 w 21"/>
                  <a:gd name="T23" fmla="*/ 0 h 23"/>
                  <a:gd name="T24" fmla="*/ 8 w 21"/>
                  <a:gd name="T25" fmla="*/ 1 h 23"/>
                  <a:gd name="T26" fmla="*/ 19 w 21"/>
                  <a:gd name="T27" fmla="*/ 6 h 23"/>
                  <a:gd name="T28" fmla="*/ 16 w 21"/>
                  <a:gd name="T29" fmla="*/ 14 h 23"/>
                  <a:gd name="T30" fmla="*/ 18 w 21"/>
                  <a:gd name="T31" fmla="*/ 11 h 23"/>
                  <a:gd name="T32" fmla="*/ 20 w 21"/>
                  <a:gd name="T33" fmla="*/ 1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" h="23">
                    <a:moveTo>
                      <a:pt x="20" y="19"/>
                    </a:moveTo>
                    <a:cubicBezTo>
                      <a:pt x="21" y="22"/>
                      <a:pt x="19" y="21"/>
                      <a:pt x="19" y="23"/>
                    </a:cubicBezTo>
                    <a:cubicBezTo>
                      <a:pt x="19" y="22"/>
                      <a:pt x="17" y="16"/>
                      <a:pt x="16" y="16"/>
                    </a:cubicBezTo>
                    <a:cubicBezTo>
                      <a:pt x="15" y="16"/>
                      <a:pt x="13" y="15"/>
                      <a:pt x="13" y="16"/>
                    </a:cubicBezTo>
                    <a:cubicBezTo>
                      <a:pt x="12" y="17"/>
                      <a:pt x="12" y="18"/>
                      <a:pt x="11" y="20"/>
                    </a:cubicBezTo>
                    <a:cubicBezTo>
                      <a:pt x="11" y="19"/>
                      <a:pt x="10" y="19"/>
                      <a:pt x="10" y="19"/>
                    </a:cubicBezTo>
                    <a:cubicBezTo>
                      <a:pt x="9" y="20"/>
                      <a:pt x="8" y="20"/>
                      <a:pt x="6" y="20"/>
                    </a:cubicBezTo>
                    <a:cubicBezTo>
                      <a:pt x="5" y="18"/>
                      <a:pt x="4" y="14"/>
                      <a:pt x="4" y="11"/>
                    </a:cubicBezTo>
                    <a:cubicBezTo>
                      <a:pt x="4" y="9"/>
                      <a:pt x="0" y="4"/>
                      <a:pt x="5" y="5"/>
                    </a:cubicBezTo>
                    <a:cubicBezTo>
                      <a:pt x="4" y="3"/>
                      <a:pt x="1" y="3"/>
                      <a:pt x="4" y="0"/>
                    </a:cubicBezTo>
                    <a:cubicBezTo>
                      <a:pt x="4" y="0"/>
                      <a:pt x="5" y="1"/>
                      <a:pt x="5" y="1"/>
                    </a:cubicBezTo>
                    <a:cubicBezTo>
                      <a:pt x="5" y="1"/>
                      <a:pt x="6" y="0"/>
                      <a:pt x="6" y="0"/>
                    </a:cubicBezTo>
                    <a:cubicBezTo>
                      <a:pt x="6" y="2"/>
                      <a:pt x="7" y="2"/>
                      <a:pt x="8" y="1"/>
                    </a:cubicBezTo>
                    <a:cubicBezTo>
                      <a:pt x="8" y="6"/>
                      <a:pt x="15" y="5"/>
                      <a:pt x="19" y="6"/>
                    </a:cubicBezTo>
                    <a:cubicBezTo>
                      <a:pt x="17" y="8"/>
                      <a:pt x="11" y="12"/>
                      <a:pt x="16" y="14"/>
                    </a:cubicBezTo>
                    <a:cubicBezTo>
                      <a:pt x="17" y="13"/>
                      <a:pt x="18" y="13"/>
                      <a:pt x="18" y="11"/>
                    </a:cubicBezTo>
                    <a:cubicBezTo>
                      <a:pt x="19" y="14"/>
                      <a:pt x="20" y="17"/>
                      <a:pt x="2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3" name="Freeform 584"/>
              <p:cNvSpPr>
                <a:spLocks noEditPoints="1"/>
              </p:cNvSpPr>
              <p:nvPr/>
            </p:nvSpPr>
            <p:spPr bwMode="auto">
              <a:xfrm>
                <a:off x="3443" y="1650"/>
                <a:ext cx="36" cy="56"/>
              </a:xfrm>
              <a:custGeom>
                <a:avLst/>
                <a:gdLst>
                  <a:gd name="T0" fmla="*/ 17 w 21"/>
                  <a:gd name="T1" fmla="*/ 27 h 33"/>
                  <a:gd name="T2" fmla="*/ 15 w 21"/>
                  <a:gd name="T3" fmla="*/ 20 h 33"/>
                  <a:gd name="T4" fmla="*/ 12 w 21"/>
                  <a:gd name="T5" fmla="*/ 19 h 33"/>
                  <a:gd name="T6" fmla="*/ 11 w 21"/>
                  <a:gd name="T7" fmla="*/ 23 h 33"/>
                  <a:gd name="T8" fmla="*/ 9 w 21"/>
                  <a:gd name="T9" fmla="*/ 23 h 33"/>
                  <a:gd name="T10" fmla="*/ 6 w 21"/>
                  <a:gd name="T11" fmla="*/ 24 h 33"/>
                  <a:gd name="T12" fmla="*/ 4 w 21"/>
                  <a:gd name="T13" fmla="*/ 25 h 33"/>
                  <a:gd name="T14" fmla="*/ 3 w 21"/>
                  <a:gd name="T15" fmla="*/ 21 h 33"/>
                  <a:gd name="T16" fmla="*/ 1 w 21"/>
                  <a:gd name="T17" fmla="*/ 12 h 33"/>
                  <a:gd name="T18" fmla="*/ 2 w 21"/>
                  <a:gd name="T19" fmla="*/ 7 h 33"/>
                  <a:gd name="T20" fmla="*/ 3 w 21"/>
                  <a:gd name="T21" fmla="*/ 1 h 33"/>
                  <a:gd name="T22" fmla="*/ 4 w 21"/>
                  <a:gd name="T23" fmla="*/ 2 h 33"/>
                  <a:gd name="T24" fmla="*/ 5 w 21"/>
                  <a:gd name="T25" fmla="*/ 1 h 33"/>
                  <a:gd name="T26" fmla="*/ 6 w 21"/>
                  <a:gd name="T27" fmla="*/ 3 h 33"/>
                  <a:gd name="T28" fmla="*/ 8 w 21"/>
                  <a:gd name="T29" fmla="*/ 0 h 33"/>
                  <a:gd name="T30" fmla="*/ 15 w 21"/>
                  <a:gd name="T31" fmla="*/ 8 h 33"/>
                  <a:gd name="T32" fmla="*/ 20 w 21"/>
                  <a:gd name="T33" fmla="*/ 8 h 33"/>
                  <a:gd name="T34" fmla="*/ 17 w 21"/>
                  <a:gd name="T35" fmla="*/ 10 h 33"/>
                  <a:gd name="T36" fmla="*/ 15 w 21"/>
                  <a:gd name="T37" fmla="*/ 16 h 33"/>
                  <a:gd name="T38" fmla="*/ 16 w 21"/>
                  <a:gd name="T39" fmla="*/ 14 h 33"/>
                  <a:gd name="T40" fmla="*/ 18 w 21"/>
                  <a:gd name="T41" fmla="*/ 14 h 33"/>
                  <a:gd name="T42" fmla="*/ 20 w 21"/>
                  <a:gd name="T43" fmla="*/ 22 h 33"/>
                  <a:gd name="T44" fmla="*/ 19 w 21"/>
                  <a:gd name="T45" fmla="*/ 26 h 33"/>
                  <a:gd name="T46" fmla="*/ 16 w 21"/>
                  <a:gd name="T47" fmla="*/ 18 h 33"/>
                  <a:gd name="T48" fmla="*/ 18 w 21"/>
                  <a:gd name="T49" fmla="*/ 23 h 33"/>
                  <a:gd name="T50" fmla="*/ 17 w 21"/>
                  <a:gd name="T51" fmla="*/ 17 h 33"/>
                  <a:gd name="T52" fmla="*/ 3 w 21"/>
                  <a:gd name="T53" fmla="*/ 9 h 33"/>
                  <a:gd name="T54" fmla="*/ 3 w 21"/>
                  <a:gd name="T55" fmla="*/ 11 h 33"/>
                  <a:gd name="T56" fmla="*/ 5 w 21"/>
                  <a:gd name="T57" fmla="*/ 20 h 33"/>
                  <a:gd name="T58" fmla="*/ 6 w 21"/>
                  <a:gd name="T59" fmla="*/ 22 h 33"/>
                  <a:gd name="T60" fmla="*/ 9 w 21"/>
                  <a:gd name="T61" fmla="*/ 20 h 33"/>
                  <a:gd name="T62" fmla="*/ 10 w 21"/>
                  <a:gd name="T63" fmla="*/ 20 h 33"/>
                  <a:gd name="T64" fmla="*/ 12 w 21"/>
                  <a:gd name="T65" fmla="*/ 17 h 33"/>
                  <a:gd name="T66" fmla="*/ 14 w 21"/>
                  <a:gd name="T67" fmla="*/ 18 h 33"/>
                  <a:gd name="T68" fmla="*/ 16 w 21"/>
                  <a:gd name="T69" fmla="*/ 10 h 33"/>
                  <a:gd name="T70" fmla="*/ 6 w 21"/>
                  <a:gd name="T71" fmla="*/ 6 h 33"/>
                  <a:gd name="T72" fmla="*/ 4 w 21"/>
                  <a:gd name="T73" fmla="*/ 7 h 33"/>
                  <a:gd name="T74" fmla="*/ 3 w 21"/>
                  <a:gd name="T75" fmla="*/ 4 h 33"/>
                  <a:gd name="T76" fmla="*/ 5 w 21"/>
                  <a:gd name="T77" fmla="*/ 8 h 33"/>
                  <a:gd name="T78" fmla="*/ 4 w 21"/>
                  <a:gd name="T79" fmla="*/ 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1" h="33">
                    <a:moveTo>
                      <a:pt x="19" y="33"/>
                    </a:moveTo>
                    <a:cubicBezTo>
                      <a:pt x="17" y="27"/>
                      <a:pt x="17" y="27"/>
                      <a:pt x="17" y="27"/>
                    </a:cubicBezTo>
                    <a:cubicBezTo>
                      <a:pt x="17" y="26"/>
                      <a:pt x="17" y="26"/>
                      <a:pt x="17" y="25"/>
                    </a:cubicBezTo>
                    <a:cubicBezTo>
                      <a:pt x="16" y="22"/>
                      <a:pt x="15" y="20"/>
                      <a:pt x="15" y="20"/>
                    </a:cubicBezTo>
                    <a:cubicBezTo>
                      <a:pt x="14" y="20"/>
                      <a:pt x="14" y="20"/>
                      <a:pt x="13" y="20"/>
                    </a:cubicBezTo>
                    <a:cubicBezTo>
                      <a:pt x="13" y="19"/>
                      <a:pt x="12" y="19"/>
                      <a:pt x="12" y="19"/>
                    </a:cubicBezTo>
                    <a:cubicBezTo>
                      <a:pt x="12" y="20"/>
                      <a:pt x="12" y="20"/>
                      <a:pt x="12" y="21"/>
                    </a:cubicBezTo>
                    <a:cubicBezTo>
                      <a:pt x="11" y="22"/>
                      <a:pt x="11" y="22"/>
                      <a:pt x="11" y="23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8" y="24"/>
                      <a:pt x="7" y="24"/>
                      <a:pt x="6" y="24"/>
                    </a:cubicBezTo>
                    <a:cubicBezTo>
                      <a:pt x="6" y="24"/>
                      <a:pt x="5" y="24"/>
                      <a:pt x="5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3"/>
                      <a:pt x="3" y="22"/>
                      <a:pt x="3" y="21"/>
                    </a:cubicBezTo>
                    <a:cubicBezTo>
                      <a:pt x="2" y="19"/>
                      <a:pt x="2" y="16"/>
                      <a:pt x="2" y="14"/>
                    </a:cubicBezTo>
                    <a:cubicBezTo>
                      <a:pt x="2" y="14"/>
                      <a:pt x="2" y="13"/>
                      <a:pt x="1" y="12"/>
                    </a:cubicBezTo>
                    <a:cubicBezTo>
                      <a:pt x="1" y="11"/>
                      <a:pt x="0" y="9"/>
                      <a:pt x="1" y="8"/>
                    </a:cubicBezTo>
                    <a:cubicBezTo>
                      <a:pt x="1" y="8"/>
                      <a:pt x="1" y="7"/>
                      <a:pt x="2" y="7"/>
                    </a:cubicBezTo>
                    <a:cubicBezTo>
                      <a:pt x="1" y="6"/>
                      <a:pt x="0" y="4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7"/>
                      <a:pt x="11" y="7"/>
                      <a:pt x="15" y="8"/>
                    </a:cubicBezTo>
                    <a:cubicBezTo>
                      <a:pt x="16" y="8"/>
                      <a:pt x="17" y="8"/>
                      <a:pt x="18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8" y="10"/>
                      <a:pt x="18" y="10"/>
                      <a:pt x="17" y="10"/>
                    </a:cubicBezTo>
                    <a:cubicBezTo>
                      <a:pt x="16" y="12"/>
                      <a:pt x="14" y="14"/>
                      <a:pt x="14" y="15"/>
                    </a:cubicBezTo>
                    <a:cubicBezTo>
                      <a:pt x="14" y="15"/>
                      <a:pt x="15" y="16"/>
                      <a:pt x="15" y="16"/>
                    </a:cubicBezTo>
                    <a:cubicBezTo>
                      <a:pt x="15" y="16"/>
                      <a:pt x="15" y="16"/>
                      <a:pt x="16" y="16"/>
                    </a:cubicBezTo>
                    <a:cubicBezTo>
                      <a:pt x="16" y="15"/>
                      <a:pt x="16" y="15"/>
                      <a:pt x="16" y="14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6"/>
                      <a:pt x="19" y="17"/>
                      <a:pt x="20" y="19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21" y="24"/>
                      <a:pt x="20" y="25"/>
                      <a:pt x="20" y="25"/>
                    </a:cubicBezTo>
                    <a:cubicBezTo>
                      <a:pt x="19" y="26"/>
                      <a:pt x="19" y="26"/>
                      <a:pt x="19" y="26"/>
                    </a:cubicBezTo>
                    <a:lnTo>
                      <a:pt x="19" y="33"/>
                    </a:lnTo>
                    <a:close/>
                    <a:moveTo>
                      <a:pt x="16" y="18"/>
                    </a:moveTo>
                    <a:cubicBezTo>
                      <a:pt x="17" y="19"/>
                      <a:pt x="18" y="21"/>
                      <a:pt x="18" y="24"/>
                    </a:cubicBezTo>
                    <a:cubicBezTo>
                      <a:pt x="19" y="23"/>
                      <a:pt x="19" y="23"/>
                      <a:pt x="18" y="23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7" y="19"/>
                      <a:pt x="17" y="18"/>
                      <a:pt x="17" y="17"/>
                    </a:cubicBezTo>
                    <a:cubicBezTo>
                      <a:pt x="17" y="17"/>
                      <a:pt x="16" y="18"/>
                      <a:pt x="16" y="18"/>
                    </a:cubicBezTo>
                    <a:close/>
                    <a:moveTo>
                      <a:pt x="3" y="9"/>
                    </a:moveTo>
                    <a:cubicBezTo>
                      <a:pt x="2" y="9"/>
                      <a:pt x="2" y="9"/>
                      <a:pt x="2" y="9"/>
                    </a:cubicBezTo>
                    <a:cubicBezTo>
                      <a:pt x="2" y="9"/>
                      <a:pt x="3" y="11"/>
                      <a:pt x="3" y="11"/>
                    </a:cubicBezTo>
                    <a:cubicBezTo>
                      <a:pt x="4" y="12"/>
                      <a:pt x="4" y="13"/>
                      <a:pt x="4" y="14"/>
                    </a:cubicBezTo>
                    <a:cubicBezTo>
                      <a:pt x="4" y="16"/>
                      <a:pt x="4" y="18"/>
                      <a:pt x="5" y="20"/>
                    </a:cubicBezTo>
                    <a:cubicBezTo>
                      <a:pt x="5" y="21"/>
                      <a:pt x="5" y="22"/>
                      <a:pt x="5" y="22"/>
                    </a:cubicBezTo>
                    <a:cubicBezTo>
                      <a:pt x="5" y="22"/>
                      <a:pt x="5" y="22"/>
                      <a:pt x="6" y="22"/>
                    </a:cubicBezTo>
                    <a:cubicBezTo>
                      <a:pt x="7" y="22"/>
                      <a:pt x="7" y="22"/>
                      <a:pt x="8" y="21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1"/>
                      <a:pt x="10" y="20"/>
                    </a:cubicBezTo>
                    <a:cubicBezTo>
                      <a:pt x="10" y="20"/>
                      <a:pt x="10" y="19"/>
                      <a:pt x="11" y="18"/>
                    </a:cubicBezTo>
                    <a:cubicBezTo>
                      <a:pt x="11" y="18"/>
                      <a:pt x="11" y="17"/>
                      <a:pt x="12" y="17"/>
                    </a:cubicBezTo>
                    <a:cubicBezTo>
                      <a:pt x="13" y="17"/>
                      <a:pt x="13" y="18"/>
                      <a:pt x="14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7"/>
                      <a:pt x="12" y="16"/>
                      <a:pt x="12" y="15"/>
                    </a:cubicBezTo>
                    <a:cubicBezTo>
                      <a:pt x="12" y="13"/>
                      <a:pt x="14" y="11"/>
                      <a:pt x="16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2" y="9"/>
                      <a:pt x="8" y="9"/>
                      <a:pt x="6" y="6"/>
                    </a:cubicBezTo>
                    <a:cubicBezTo>
                      <a:pt x="6" y="6"/>
                      <a:pt x="5" y="5"/>
                      <a:pt x="5" y="5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4"/>
                      <a:pt x="3" y="4"/>
                    </a:cubicBezTo>
                    <a:cubicBezTo>
                      <a:pt x="2" y="5"/>
                      <a:pt x="3" y="5"/>
                      <a:pt x="3" y="6"/>
                    </a:cubicBezTo>
                    <a:cubicBezTo>
                      <a:pt x="4" y="7"/>
                      <a:pt x="4" y="7"/>
                      <a:pt x="5" y="8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3" y="9"/>
                      <a:pt x="3" y="9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4" name="Freeform 585"/>
              <p:cNvSpPr/>
              <p:nvPr/>
            </p:nvSpPr>
            <p:spPr bwMode="auto">
              <a:xfrm>
                <a:off x="3462" y="1682"/>
                <a:ext cx="3" cy="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2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1"/>
                      <a:pt x="0" y="1"/>
                      <a:pt x="1" y="2"/>
                    </a:cubicBezTo>
                    <a:cubicBezTo>
                      <a:pt x="2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5" name="Freeform 586"/>
              <p:cNvSpPr/>
              <p:nvPr/>
            </p:nvSpPr>
            <p:spPr bwMode="auto">
              <a:xfrm>
                <a:off x="3462" y="1682"/>
                <a:ext cx="3" cy="6"/>
              </a:xfrm>
              <a:custGeom>
                <a:avLst/>
                <a:gdLst>
                  <a:gd name="T0" fmla="*/ 1 w 2"/>
                  <a:gd name="T1" fmla="*/ 3 h 3"/>
                  <a:gd name="T2" fmla="*/ 0 w 2"/>
                  <a:gd name="T3" fmla="*/ 2 h 3"/>
                  <a:gd name="T4" fmla="*/ 0 w 2"/>
                  <a:gd name="T5" fmla="*/ 1 h 3"/>
                  <a:gd name="T6" fmla="*/ 0 w 2"/>
                  <a:gd name="T7" fmla="*/ 0 h 3"/>
                  <a:gd name="T8" fmla="*/ 2 w 2"/>
                  <a:gd name="T9" fmla="*/ 0 h 3"/>
                  <a:gd name="T10" fmla="*/ 2 w 2"/>
                  <a:gd name="T11" fmla="*/ 2 h 3"/>
                  <a:gd name="T12" fmla="*/ 1 w 2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3">
                    <a:moveTo>
                      <a:pt x="1" y="3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1"/>
                      <a:pt x="2" y="2"/>
                    </a:cubicBezTo>
                    <a:lnTo>
                      <a:pt x="1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6" name="Freeform 587"/>
              <p:cNvSpPr/>
              <p:nvPr/>
            </p:nvSpPr>
            <p:spPr bwMode="auto">
              <a:xfrm>
                <a:off x="3446" y="1641"/>
                <a:ext cx="28" cy="14"/>
              </a:xfrm>
              <a:custGeom>
                <a:avLst/>
                <a:gdLst>
                  <a:gd name="T0" fmla="*/ 3 w 16"/>
                  <a:gd name="T1" fmla="*/ 4 h 8"/>
                  <a:gd name="T2" fmla="*/ 16 w 16"/>
                  <a:gd name="T3" fmla="*/ 4 h 8"/>
                  <a:gd name="T4" fmla="*/ 10 w 16"/>
                  <a:gd name="T5" fmla="*/ 0 h 8"/>
                  <a:gd name="T6" fmla="*/ 3 w 16"/>
                  <a:gd name="T7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8">
                    <a:moveTo>
                      <a:pt x="3" y="4"/>
                    </a:moveTo>
                    <a:cubicBezTo>
                      <a:pt x="0" y="7"/>
                      <a:pt x="15" y="8"/>
                      <a:pt x="16" y="4"/>
                    </a:cubicBezTo>
                    <a:cubicBezTo>
                      <a:pt x="16" y="3"/>
                      <a:pt x="11" y="1"/>
                      <a:pt x="10" y="0"/>
                    </a:cubicBezTo>
                    <a:cubicBezTo>
                      <a:pt x="6" y="0"/>
                      <a:pt x="6" y="1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7" name="Freeform 588"/>
              <p:cNvSpPr>
                <a:spLocks noEditPoints="1"/>
              </p:cNvSpPr>
              <p:nvPr/>
            </p:nvSpPr>
            <p:spPr bwMode="auto">
              <a:xfrm>
                <a:off x="3448" y="1639"/>
                <a:ext cx="28" cy="16"/>
              </a:xfrm>
              <a:custGeom>
                <a:avLst/>
                <a:gdLst>
                  <a:gd name="T0" fmla="*/ 8 w 16"/>
                  <a:gd name="T1" fmla="*/ 9 h 9"/>
                  <a:gd name="T2" fmla="*/ 8 w 16"/>
                  <a:gd name="T3" fmla="*/ 9 h 9"/>
                  <a:gd name="T4" fmla="*/ 1 w 16"/>
                  <a:gd name="T5" fmla="*/ 7 h 9"/>
                  <a:gd name="T6" fmla="*/ 1 w 16"/>
                  <a:gd name="T7" fmla="*/ 4 h 9"/>
                  <a:gd name="T8" fmla="*/ 2 w 16"/>
                  <a:gd name="T9" fmla="*/ 3 h 9"/>
                  <a:gd name="T10" fmla="*/ 9 w 16"/>
                  <a:gd name="T11" fmla="*/ 0 h 9"/>
                  <a:gd name="T12" fmla="*/ 16 w 16"/>
                  <a:gd name="T13" fmla="*/ 5 h 9"/>
                  <a:gd name="T14" fmla="*/ 8 w 16"/>
                  <a:gd name="T15" fmla="*/ 9 h 9"/>
                  <a:gd name="T16" fmla="*/ 7 w 16"/>
                  <a:gd name="T17" fmla="*/ 2 h 9"/>
                  <a:gd name="T18" fmla="*/ 4 w 16"/>
                  <a:gd name="T19" fmla="*/ 4 h 9"/>
                  <a:gd name="T20" fmla="*/ 3 w 16"/>
                  <a:gd name="T21" fmla="*/ 6 h 9"/>
                  <a:gd name="T22" fmla="*/ 8 w 16"/>
                  <a:gd name="T23" fmla="*/ 7 h 9"/>
                  <a:gd name="T24" fmla="*/ 8 w 16"/>
                  <a:gd name="T25" fmla="*/ 7 h 9"/>
                  <a:gd name="T26" fmla="*/ 14 w 16"/>
                  <a:gd name="T27" fmla="*/ 5 h 9"/>
                  <a:gd name="T28" fmla="*/ 8 w 16"/>
                  <a:gd name="T29" fmla="*/ 2 h 9"/>
                  <a:gd name="T30" fmla="*/ 7 w 16"/>
                  <a:gd name="T31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" h="9">
                    <a:moveTo>
                      <a:pt x="8" y="9"/>
                    </a:moveTo>
                    <a:cubicBezTo>
                      <a:pt x="8" y="9"/>
                      <a:pt x="8" y="9"/>
                      <a:pt x="8" y="9"/>
                    </a:cubicBezTo>
                    <a:cubicBezTo>
                      <a:pt x="7" y="9"/>
                      <a:pt x="2" y="9"/>
                      <a:pt x="1" y="7"/>
                    </a:cubicBezTo>
                    <a:cubicBezTo>
                      <a:pt x="1" y="6"/>
                      <a:pt x="0" y="5"/>
                      <a:pt x="1" y="4"/>
                    </a:cubicBezTo>
                    <a:cubicBezTo>
                      <a:pt x="2" y="4"/>
                      <a:pt x="2" y="3"/>
                      <a:pt x="2" y="3"/>
                    </a:cubicBezTo>
                    <a:cubicBezTo>
                      <a:pt x="4" y="1"/>
                      <a:pt x="5" y="0"/>
                      <a:pt x="9" y="0"/>
                    </a:cubicBezTo>
                    <a:cubicBezTo>
                      <a:pt x="9" y="1"/>
                      <a:pt x="16" y="2"/>
                      <a:pt x="16" y="5"/>
                    </a:cubicBezTo>
                    <a:cubicBezTo>
                      <a:pt x="15" y="8"/>
                      <a:pt x="11" y="9"/>
                      <a:pt x="8" y="9"/>
                    </a:cubicBezTo>
                    <a:close/>
                    <a:moveTo>
                      <a:pt x="7" y="2"/>
                    </a:moveTo>
                    <a:cubicBezTo>
                      <a:pt x="6" y="2"/>
                      <a:pt x="5" y="3"/>
                      <a:pt x="4" y="4"/>
                    </a:cubicBezTo>
                    <a:cubicBezTo>
                      <a:pt x="4" y="5"/>
                      <a:pt x="3" y="5"/>
                      <a:pt x="3" y="6"/>
                    </a:cubicBezTo>
                    <a:cubicBezTo>
                      <a:pt x="3" y="6"/>
                      <a:pt x="5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11" y="7"/>
                      <a:pt x="14" y="6"/>
                      <a:pt x="14" y="5"/>
                    </a:cubicBezTo>
                    <a:cubicBezTo>
                      <a:pt x="13" y="4"/>
                      <a:pt x="10" y="3"/>
                      <a:pt x="8" y="2"/>
                    </a:cubicBezTo>
                    <a:cubicBezTo>
                      <a:pt x="8" y="2"/>
                      <a:pt x="7" y="2"/>
                      <a:pt x="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8" name="Freeform 589"/>
              <p:cNvSpPr/>
              <p:nvPr/>
            </p:nvSpPr>
            <p:spPr bwMode="auto">
              <a:xfrm>
                <a:off x="3474" y="1636"/>
                <a:ext cx="60" cy="134"/>
              </a:xfrm>
              <a:custGeom>
                <a:avLst/>
                <a:gdLst>
                  <a:gd name="T0" fmla="*/ 35 w 35"/>
                  <a:gd name="T1" fmla="*/ 31 h 78"/>
                  <a:gd name="T2" fmla="*/ 24 w 35"/>
                  <a:gd name="T3" fmla="*/ 40 h 78"/>
                  <a:gd name="T4" fmla="*/ 25 w 35"/>
                  <a:gd name="T5" fmla="*/ 53 h 78"/>
                  <a:gd name="T6" fmla="*/ 26 w 35"/>
                  <a:gd name="T7" fmla="*/ 55 h 78"/>
                  <a:gd name="T8" fmla="*/ 24 w 35"/>
                  <a:gd name="T9" fmla="*/ 59 h 78"/>
                  <a:gd name="T10" fmla="*/ 27 w 35"/>
                  <a:gd name="T11" fmla="*/ 63 h 78"/>
                  <a:gd name="T12" fmla="*/ 29 w 35"/>
                  <a:gd name="T13" fmla="*/ 71 h 78"/>
                  <a:gd name="T14" fmla="*/ 25 w 35"/>
                  <a:gd name="T15" fmla="*/ 78 h 78"/>
                  <a:gd name="T16" fmla="*/ 25 w 35"/>
                  <a:gd name="T17" fmla="*/ 71 h 78"/>
                  <a:gd name="T18" fmla="*/ 24 w 35"/>
                  <a:gd name="T19" fmla="*/ 64 h 78"/>
                  <a:gd name="T20" fmla="*/ 24 w 35"/>
                  <a:gd name="T21" fmla="*/ 64 h 78"/>
                  <a:gd name="T22" fmla="*/ 22 w 35"/>
                  <a:gd name="T23" fmla="*/ 55 h 78"/>
                  <a:gd name="T24" fmla="*/ 18 w 35"/>
                  <a:gd name="T25" fmla="*/ 49 h 78"/>
                  <a:gd name="T26" fmla="*/ 9 w 35"/>
                  <a:gd name="T27" fmla="*/ 54 h 78"/>
                  <a:gd name="T28" fmla="*/ 8 w 35"/>
                  <a:gd name="T29" fmla="*/ 55 h 78"/>
                  <a:gd name="T30" fmla="*/ 7 w 35"/>
                  <a:gd name="T31" fmla="*/ 42 h 78"/>
                  <a:gd name="T32" fmla="*/ 5 w 35"/>
                  <a:gd name="T33" fmla="*/ 41 h 78"/>
                  <a:gd name="T34" fmla="*/ 6 w 35"/>
                  <a:gd name="T35" fmla="*/ 41 h 78"/>
                  <a:gd name="T36" fmla="*/ 0 w 35"/>
                  <a:gd name="T37" fmla="*/ 34 h 78"/>
                  <a:gd name="T38" fmla="*/ 3 w 35"/>
                  <a:gd name="T39" fmla="*/ 27 h 78"/>
                  <a:gd name="T40" fmla="*/ 4 w 35"/>
                  <a:gd name="T41" fmla="*/ 25 h 78"/>
                  <a:gd name="T42" fmla="*/ 7 w 35"/>
                  <a:gd name="T43" fmla="*/ 22 h 78"/>
                  <a:gd name="T44" fmla="*/ 12 w 35"/>
                  <a:gd name="T45" fmla="*/ 13 h 78"/>
                  <a:gd name="T46" fmla="*/ 14 w 35"/>
                  <a:gd name="T47" fmla="*/ 9 h 78"/>
                  <a:gd name="T48" fmla="*/ 19 w 35"/>
                  <a:gd name="T49" fmla="*/ 8 h 78"/>
                  <a:gd name="T50" fmla="*/ 22 w 35"/>
                  <a:gd name="T51" fmla="*/ 4 h 78"/>
                  <a:gd name="T52" fmla="*/ 25 w 35"/>
                  <a:gd name="T53" fmla="*/ 13 h 78"/>
                  <a:gd name="T54" fmla="*/ 22 w 35"/>
                  <a:gd name="T55" fmla="*/ 17 h 78"/>
                  <a:gd name="T56" fmla="*/ 21 w 35"/>
                  <a:gd name="T57" fmla="*/ 22 h 78"/>
                  <a:gd name="T58" fmla="*/ 26 w 35"/>
                  <a:gd name="T59" fmla="*/ 21 h 78"/>
                  <a:gd name="T60" fmla="*/ 28 w 35"/>
                  <a:gd name="T61" fmla="*/ 26 h 78"/>
                  <a:gd name="T62" fmla="*/ 30 w 35"/>
                  <a:gd name="T63" fmla="*/ 30 h 78"/>
                  <a:gd name="T64" fmla="*/ 35 w 35"/>
                  <a:gd name="T65" fmla="*/ 31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5" h="78">
                    <a:moveTo>
                      <a:pt x="35" y="31"/>
                    </a:moveTo>
                    <a:cubicBezTo>
                      <a:pt x="32" y="35"/>
                      <a:pt x="29" y="39"/>
                      <a:pt x="24" y="40"/>
                    </a:cubicBezTo>
                    <a:cubicBezTo>
                      <a:pt x="18" y="41"/>
                      <a:pt x="24" y="50"/>
                      <a:pt x="25" y="53"/>
                    </a:cubicBezTo>
                    <a:cubicBezTo>
                      <a:pt x="25" y="54"/>
                      <a:pt x="26" y="54"/>
                      <a:pt x="26" y="55"/>
                    </a:cubicBezTo>
                    <a:cubicBezTo>
                      <a:pt x="25" y="56"/>
                      <a:pt x="24" y="57"/>
                      <a:pt x="24" y="59"/>
                    </a:cubicBezTo>
                    <a:cubicBezTo>
                      <a:pt x="23" y="61"/>
                      <a:pt x="27" y="62"/>
                      <a:pt x="27" y="63"/>
                    </a:cubicBezTo>
                    <a:cubicBezTo>
                      <a:pt x="27" y="66"/>
                      <a:pt x="28" y="68"/>
                      <a:pt x="29" y="71"/>
                    </a:cubicBezTo>
                    <a:cubicBezTo>
                      <a:pt x="29" y="72"/>
                      <a:pt x="26" y="76"/>
                      <a:pt x="25" y="78"/>
                    </a:cubicBezTo>
                    <a:cubicBezTo>
                      <a:pt x="23" y="76"/>
                      <a:pt x="28" y="73"/>
                      <a:pt x="25" y="71"/>
                    </a:cubicBezTo>
                    <a:cubicBezTo>
                      <a:pt x="26" y="69"/>
                      <a:pt x="25" y="66"/>
                      <a:pt x="24" y="64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3" y="61"/>
                      <a:pt x="22" y="58"/>
                      <a:pt x="22" y="55"/>
                    </a:cubicBezTo>
                    <a:cubicBezTo>
                      <a:pt x="21" y="51"/>
                      <a:pt x="17" y="53"/>
                      <a:pt x="18" y="49"/>
                    </a:cubicBezTo>
                    <a:cubicBezTo>
                      <a:pt x="19" y="53"/>
                      <a:pt x="9" y="58"/>
                      <a:pt x="9" y="54"/>
                    </a:cubicBezTo>
                    <a:cubicBezTo>
                      <a:pt x="9" y="54"/>
                      <a:pt x="8" y="54"/>
                      <a:pt x="8" y="55"/>
                    </a:cubicBezTo>
                    <a:cubicBezTo>
                      <a:pt x="9" y="50"/>
                      <a:pt x="9" y="46"/>
                      <a:pt x="7" y="42"/>
                    </a:cubicBezTo>
                    <a:cubicBezTo>
                      <a:pt x="6" y="42"/>
                      <a:pt x="5" y="42"/>
                      <a:pt x="5" y="41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38"/>
                      <a:pt x="1" y="38"/>
                      <a:pt x="0" y="34"/>
                    </a:cubicBezTo>
                    <a:cubicBezTo>
                      <a:pt x="0" y="32"/>
                      <a:pt x="4" y="30"/>
                      <a:pt x="3" y="27"/>
                    </a:cubicBezTo>
                    <a:cubicBezTo>
                      <a:pt x="3" y="26"/>
                      <a:pt x="4" y="27"/>
                      <a:pt x="4" y="25"/>
                    </a:cubicBezTo>
                    <a:cubicBezTo>
                      <a:pt x="4" y="22"/>
                      <a:pt x="4" y="23"/>
                      <a:pt x="7" y="22"/>
                    </a:cubicBezTo>
                    <a:cubicBezTo>
                      <a:pt x="8" y="21"/>
                      <a:pt x="12" y="14"/>
                      <a:pt x="12" y="13"/>
                    </a:cubicBezTo>
                    <a:cubicBezTo>
                      <a:pt x="12" y="10"/>
                      <a:pt x="12" y="10"/>
                      <a:pt x="14" y="9"/>
                    </a:cubicBezTo>
                    <a:cubicBezTo>
                      <a:pt x="15" y="8"/>
                      <a:pt x="18" y="8"/>
                      <a:pt x="19" y="8"/>
                    </a:cubicBezTo>
                    <a:cubicBezTo>
                      <a:pt x="19" y="7"/>
                      <a:pt x="20" y="0"/>
                      <a:pt x="22" y="4"/>
                    </a:cubicBezTo>
                    <a:cubicBezTo>
                      <a:pt x="24" y="7"/>
                      <a:pt x="27" y="8"/>
                      <a:pt x="25" y="13"/>
                    </a:cubicBezTo>
                    <a:cubicBezTo>
                      <a:pt x="25" y="14"/>
                      <a:pt x="23" y="15"/>
                      <a:pt x="22" y="17"/>
                    </a:cubicBezTo>
                    <a:cubicBezTo>
                      <a:pt x="21" y="18"/>
                      <a:pt x="21" y="21"/>
                      <a:pt x="21" y="22"/>
                    </a:cubicBezTo>
                    <a:cubicBezTo>
                      <a:pt x="22" y="22"/>
                      <a:pt x="26" y="20"/>
                      <a:pt x="26" y="21"/>
                    </a:cubicBezTo>
                    <a:cubicBezTo>
                      <a:pt x="26" y="23"/>
                      <a:pt x="28" y="26"/>
                      <a:pt x="28" y="26"/>
                    </a:cubicBezTo>
                    <a:cubicBezTo>
                      <a:pt x="27" y="30"/>
                      <a:pt x="29" y="28"/>
                      <a:pt x="30" y="30"/>
                    </a:cubicBezTo>
                    <a:cubicBezTo>
                      <a:pt x="32" y="33"/>
                      <a:pt x="33" y="30"/>
                      <a:pt x="35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9" name="Freeform 590"/>
              <p:cNvSpPr>
                <a:spLocks noEditPoints="1"/>
              </p:cNvSpPr>
              <p:nvPr/>
            </p:nvSpPr>
            <p:spPr bwMode="auto">
              <a:xfrm>
                <a:off x="3472" y="1639"/>
                <a:ext cx="64" cy="135"/>
              </a:xfrm>
              <a:custGeom>
                <a:avLst/>
                <a:gdLst>
                  <a:gd name="T0" fmla="*/ 25 w 37"/>
                  <a:gd name="T1" fmla="*/ 72 h 78"/>
                  <a:gd name="T2" fmla="*/ 25 w 37"/>
                  <a:gd name="T3" fmla="*/ 69 h 78"/>
                  <a:gd name="T4" fmla="*/ 24 w 37"/>
                  <a:gd name="T5" fmla="*/ 63 h 78"/>
                  <a:gd name="T6" fmla="*/ 19 w 37"/>
                  <a:gd name="T7" fmla="*/ 50 h 78"/>
                  <a:gd name="T8" fmla="*/ 7 w 37"/>
                  <a:gd name="T9" fmla="*/ 54 h 78"/>
                  <a:gd name="T10" fmla="*/ 6 w 37"/>
                  <a:gd name="T11" fmla="*/ 40 h 78"/>
                  <a:gd name="T12" fmla="*/ 4 w 37"/>
                  <a:gd name="T13" fmla="*/ 37 h 78"/>
                  <a:gd name="T14" fmla="*/ 3 w 37"/>
                  <a:gd name="T15" fmla="*/ 26 h 78"/>
                  <a:gd name="T16" fmla="*/ 7 w 37"/>
                  <a:gd name="T17" fmla="*/ 19 h 78"/>
                  <a:gd name="T18" fmla="*/ 14 w 37"/>
                  <a:gd name="T19" fmla="*/ 6 h 78"/>
                  <a:gd name="T20" fmla="*/ 19 w 37"/>
                  <a:gd name="T21" fmla="*/ 5 h 78"/>
                  <a:gd name="T22" fmla="*/ 24 w 37"/>
                  <a:gd name="T23" fmla="*/ 1 h 78"/>
                  <a:gd name="T24" fmla="*/ 25 w 37"/>
                  <a:gd name="T25" fmla="*/ 14 h 78"/>
                  <a:gd name="T26" fmla="*/ 26 w 37"/>
                  <a:gd name="T27" fmla="*/ 18 h 78"/>
                  <a:gd name="T28" fmla="*/ 30 w 37"/>
                  <a:gd name="T29" fmla="*/ 24 h 78"/>
                  <a:gd name="T30" fmla="*/ 33 w 37"/>
                  <a:gd name="T31" fmla="*/ 28 h 78"/>
                  <a:gd name="T32" fmla="*/ 37 w 37"/>
                  <a:gd name="T33" fmla="*/ 29 h 78"/>
                  <a:gd name="T34" fmla="*/ 25 w 37"/>
                  <a:gd name="T35" fmla="*/ 39 h 78"/>
                  <a:gd name="T36" fmla="*/ 27 w 37"/>
                  <a:gd name="T37" fmla="*/ 51 h 78"/>
                  <a:gd name="T38" fmla="*/ 27 w 37"/>
                  <a:gd name="T39" fmla="*/ 53 h 78"/>
                  <a:gd name="T40" fmla="*/ 29 w 37"/>
                  <a:gd name="T41" fmla="*/ 61 h 78"/>
                  <a:gd name="T42" fmla="*/ 27 w 37"/>
                  <a:gd name="T43" fmla="*/ 76 h 78"/>
                  <a:gd name="T44" fmla="*/ 28 w 37"/>
                  <a:gd name="T45" fmla="*/ 71 h 78"/>
                  <a:gd name="T46" fmla="*/ 26 w 37"/>
                  <a:gd name="T47" fmla="*/ 60 h 78"/>
                  <a:gd name="T48" fmla="*/ 27 w 37"/>
                  <a:gd name="T49" fmla="*/ 69 h 78"/>
                  <a:gd name="T50" fmla="*/ 24 w 37"/>
                  <a:gd name="T51" fmla="*/ 53 h 78"/>
                  <a:gd name="T52" fmla="*/ 25 w 37"/>
                  <a:gd name="T53" fmla="*/ 51 h 78"/>
                  <a:gd name="T54" fmla="*/ 25 w 37"/>
                  <a:gd name="T55" fmla="*/ 37 h 78"/>
                  <a:gd name="T56" fmla="*/ 33 w 37"/>
                  <a:gd name="T57" fmla="*/ 30 h 78"/>
                  <a:gd name="T58" fmla="*/ 29 w 37"/>
                  <a:gd name="T59" fmla="*/ 28 h 78"/>
                  <a:gd name="T60" fmla="*/ 26 w 37"/>
                  <a:gd name="T61" fmla="*/ 20 h 78"/>
                  <a:gd name="T62" fmla="*/ 21 w 37"/>
                  <a:gd name="T63" fmla="*/ 20 h 78"/>
                  <a:gd name="T64" fmla="*/ 24 w 37"/>
                  <a:gd name="T65" fmla="*/ 12 h 78"/>
                  <a:gd name="T66" fmla="*/ 23 w 37"/>
                  <a:gd name="T67" fmla="*/ 2 h 78"/>
                  <a:gd name="T68" fmla="*/ 20 w 37"/>
                  <a:gd name="T69" fmla="*/ 6 h 78"/>
                  <a:gd name="T70" fmla="*/ 15 w 37"/>
                  <a:gd name="T71" fmla="*/ 8 h 78"/>
                  <a:gd name="T72" fmla="*/ 8 w 37"/>
                  <a:gd name="T73" fmla="*/ 21 h 78"/>
                  <a:gd name="T74" fmla="*/ 5 w 37"/>
                  <a:gd name="T75" fmla="*/ 25 h 78"/>
                  <a:gd name="T76" fmla="*/ 2 w 37"/>
                  <a:gd name="T77" fmla="*/ 32 h 78"/>
                  <a:gd name="T78" fmla="*/ 8 w 37"/>
                  <a:gd name="T79" fmla="*/ 39 h 78"/>
                  <a:gd name="T80" fmla="*/ 11 w 37"/>
                  <a:gd name="T81" fmla="*/ 51 h 78"/>
                  <a:gd name="T82" fmla="*/ 18 w 37"/>
                  <a:gd name="T83" fmla="*/ 48 h 78"/>
                  <a:gd name="T84" fmla="*/ 20 w 37"/>
                  <a:gd name="T85" fmla="*/ 4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7" h="78">
                    <a:moveTo>
                      <a:pt x="27" y="78"/>
                    </a:moveTo>
                    <a:cubicBezTo>
                      <a:pt x="26" y="77"/>
                      <a:pt x="26" y="77"/>
                      <a:pt x="26" y="77"/>
                    </a:cubicBezTo>
                    <a:cubicBezTo>
                      <a:pt x="24" y="75"/>
                      <a:pt x="25" y="74"/>
                      <a:pt x="25" y="72"/>
                    </a:cubicBezTo>
                    <a:cubicBezTo>
                      <a:pt x="26" y="71"/>
                      <a:pt x="26" y="70"/>
                      <a:pt x="25" y="70"/>
                    </a:cubicBezTo>
                    <a:cubicBezTo>
                      <a:pt x="24" y="69"/>
                      <a:pt x="24" y="69"/>
                      <a:pt x="24" y="69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7"/>
                      <a:pt x="25" y="65"/>
                      <a:pt x="24" y="64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4" y="63"/>
                      <a:pt x="24" y="63"/>
                      <a:pt x="24" y="63"/>
                    </a:cubicBezTo>
                    <a:cubicBezTo>
                      <a:pt x="23" y="59"/>
                      <a:pt x="22" y="56"/>
                      <a:pt x="22" y="53"/>
                    </a:cubicBezTo>
                    <a:cubicBezTo>
                      <a:pt x="22" y="52"/>
                      <a:pt x="21" y="51"/>
                      <a:pt x="20" y="51"/>
                    </a:cubicBezTo>
                    <a:cubicBezTo>
                      <a:pt x="20" y="50"/>
                      <a:pt x="19" y="50"/>
                      <a:pt x="19" y="50"/>
                    </a:cubicBezTo>
                    <a:cubicBezTo>
                      <a:pt x="17" y="53"/>
                      <a:pt x="14" y="54"/>
                      <a:pt x="12" y="54"/>
                    </a:cubicBezTo>
                    <a:cubicBezTo>
                      <a:pt x="11" y="54"/>
                      <a:pt x="10" y="54"/>
                      <a:pt x="9" y="53"/>
                    </a:cubicBezTo>
                    <a:cubicBezTo>
                      <a:pt x="7" y="54"/>
                      <a:pt x="7" y="54"/>
                      <a:pt x="7" y="54"/>
                    </a:cubicBezTo>
                    <a:cubicBezTo>
                      <a:pt x="8" y="52"/>
                      <a:pt x="8" y="52"/>
                      <a:pt x="8" y="52"/>
                    </a:cubicBezTo>
                    <a:cubicBezTo>
                      <a:pt x="9" y="48"/>
                      <a:pt x="9" y="45"/>
                      <a:pt x="7" y="41"/>
                    </a:cubicBezTo>
                    <a:cubicBezTo>
                      <a:pt x="7" y="41"/>
                      <a:pt x="6" y="41"/>
                      <a:pt x="6" y="40"/>
                    </a:cubicBezTo>
                    <a:cubicBezTo>
                      <a:pt x="5" y="40"/>
                      <a:pt x="5" y="39"/>
                      <a:pt x="5" y="39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4" y="37"/>
                      <a:pt x="4" y="37"/>
                    </a:cubicBezTo>
                    <a:cubicBezTo>
                      <a:pt x="2" y="36"/>
                      <a:pt x="0" y="35"/>
                      <a:pt x="0" y="33"/>
                    </a:cubicBezTo>
                    <a:cubicBezTo>
                      <a:pt x="0" y="31"/>
                      <a:pt x="1" y="30"/>
                      <a:pt x="2" y="29"/>
                    </a:cubicBezTo>
                    <a:cubicBezTo>
                      <a:pt x="3" y="27"/>
                      <a:pt x="3" y="27"/>
                      <a:pt x="3" y="26"/>
                    </a:cubicBezTo>
                    <a:cubicBezTo>
                      <a:pt x="3" y="24"/>
                      <a:pt x="4" y="23"/>
                      <a:pt x="4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0"/>
                      <a:pt x="5" y="20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8"/>
                      <a:pt x="11" y="12"/>
                      <a:pt x="12" y="11"/>
                    </a:cubicBezTo>
                    <a:cubicBezTo>
                      <a:pt x="12" y="8"/>
                      <a:pt x="12" y="8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5" y="5"/>
                      <a:pt x="17" y="5"/>
                      <a:pt x="18" y="5"/>
                    </a:cubicBezTo>
                    <a:cubicBezTo>
                      <a:pt x="18" y="5"/>
                      <a:pt x="19" y="5"/>
                      <a:pt x="19" y="5"/>
                    </a:cubicBezTo>
                    <a:cubicBezTo>
                      <a:pt x="19" y="5"/>
                      <a:pt x="19" y="4"/>
                      <a:pt x="19" y="4"/>
                    </a:cubicBezTo>
                    <a:cubicBezTo>
                      <a:pt x="20" y="2"/>
                      <a:pt x="20" y="0"/>
                      <a:pt x="22" y="0"/>
                    </a:cubicBezTo>
                    <a:cubicBezTo>
                      <a:pt x="23" y="0"/>
                      <a:pt x="24" y="1"/>
                      <a:pt x="24" y="1"/>
                    </a:cubicBezTo>
                    <a:cubicBezTo>
                      <a:pt x="25" y="2"/>
                      <a:pt x="25" y="3"/>
                      <a:pt x="25" y="3"/>
                    </a:cubicBezTo>
                    <a:cubicBezTo>
                      <a:pt x="27" y="5"/>
                      <a:pt x="28" y="7"/>
                      <a:pt x="27" y="11"/>
                    </a:cubicBezTo>
                    <a:cubicBezTo>
                      <a:pt x="27" y="12"/>
                      <a:pt x="26" y="13"/>
                      <a:pt x="25" y="14"/>
                    </a:cubicBezTo>
                    <a:cubicBezTo>
                      <a:pt x="25" y="14"/>
                      <a:pt x="24" y="15"/>
                      <a:pt x="24" y="15"/>
                    </a:cubicBezTo>
                    <a:cubicBezTo>
                      <a:pt x="24" y="16"/>
                      <a:pt x="23" y="17"/>
                      <a:pt x="23" y="19"/>
                    </a:cubicBezTo>
                    <a:cubicBezTo>
                      <a:pt x="24" y="18"/>
                      <a:pt x="25" y="18"/>
                      <a:pt x="26" y="18"/>
                    </a:cubicBezTo>
                    <a:cubicBezTo>
                      <a:pt x="28" y="18"/>
                      <a:pt x="28" y="19"/>
                      <a:pt x="28" y="19"/>
                    </a:cubicBezTo>
                    <a:cubicBezTo>
                      <a:pt x="28" y="20"/>
                      <a:pt x="29" y="22"/>
                      <a:pt x="30" y="23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30" y="25"/>
                      <a:pt x="30" y="26"/>
                      <a:pt x="30" y="26"/>
                    </a:cubicBezTo>
                    <a:cubicBezTo>
                      <a:pt x="31" y="26"/>
                      <a:pt x="31" y="26"/>
                      <a:pt x="32" y="28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4" y="28"/>
                      <a:pt x="35" y="28"/>
                      <a:pt x="36" y="28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7" y="30"/>
                      <a:pt x="37" y="30"/>
                      <a:pt x="37" y="30"/>
                    </a:cubicBezTo>
                    <a:cubicBezTo>
                      <a:pt x="36" y="30"/>
                      <a:pt x="36" y="31"/>
                      <a:pt x="35" y="31"/>
                    </a:cubicBezTo>
                    <a:cubicBezTo>
                      <a:pt x="33" y="35"/>
                      <a:pt x="30" y="38"/>
                      <a:pt x="25" y="39"/>
                    </a:cubicBezTo>
                    <a:cubicBezTo>
                      <a:pt x="24" y="39"/>
                      <a:pt x="24" y="39"/>
                      <a:pt x="24" y="40"/>
                    </a:cubicBezTo>
                    <a:cubicBezTo>
                      <a:pt x="23" y="41"/>
                      <a:pt x="24" y="44"/>
                      <a:pt x="25" y="47"/>
                    </a:cubicBezTo>
                    <a:cubicBezTo>
                      <a:pt x="26" y="48"/>
                      <a:pt x="27" y="50"/>
                      <a:pt x="27" y="51"/>
                    </a:cubicBezTo>
                    <a:cubicBezTo>
                      <a:pt x="27" y="51"/>
                      <a:pt x="27" y="51"/>
                      <a:pt x="27" y="51"/>
                    </a:cubicBezTo>
                    <a:cubicBezTo>
                      <a:pt x="27" y="51"/>
                      <a:pt x="27" y="51"/>
                      <a:pt x="27" y="51"/>
                    </a:cubicBezTo>
                    <a:cubicBezTo>
                      <a:pt x="27" y="51"/>
                      <a:pt x="28" y="52"/>
                      <a:pt x="27" y="53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25" y="58"/>
                      <a:pt x="26" y="58"/>
                      <a:pt x="27" y="59"/>
                    </a:cubicBezTo>
                    <a:cubicBezTo>
                      <a:pt x="28" y="59"/>
                      <a:pt x="29" y="60"/>
                      <a:pt x="29" y="61"/>
                    </a:cubicBezTo>
                    <a:cubicBezTo>
                      <a:pt x="29" y="64"/>
                      <a:pt x="30" y="66"/>
                      <a:pt x="31" y="69"/>
                    </a:cubicBezTo>
                    <a:cubicBezTo>
                      <a:pt x="31" y="69"/>
                      <a:pt x="30" y="71"/>
                      <a:pt x="29" y="73"/>
                    </a:cubicBezTo>
                    <a:cubicBezTo>
                      <a:pt x="28" y="74"/>
                      <a:pt x="28" y="75"/>
                      <a:pt x="27" y="76"/>
                    </a:cubicBezTo>
                    <a:lnTo>
                      <a:pt x="27" y="78"/>
                    </a:lnTo>
                    <a:close/>
                    <a:moveTo>
                      <a:pt x="27" y="69"/>
                    </a:moveTo>
                    <a:cubicBezTo>
                      <a:pt x="28" y="69"/>
                      <a:pt x="28" y="70"/>
                      <a:pt x="28" y="71"/>
                    </a:cubicBezTo>
                    <a:cubicBezTo>
                      <a:pt x="28" y="70"/>
                      <a:pt x="29" y="69"/>
                      <a:pt x="29" y="69"/>
                    </a:cubicBezTo>
                    <a:cubicBezTo>
                      <a:pt x="28" y="67"/>
                      <a:pt x="27" y="64"/>
                      <a:pt x="27" y="61"/>
                    </a:cubicBezTo>
                    <a:cubicBezTo>
                      <a:pt x="27" y="61"/>
                      <a:pt x="26" y="61"/>
                      <a:pt x="26" y="60"/>
                    </a:cubicBezTo>
                    <a:cubicBezTo>
                      <a:pt x="26" y="60"/>
                      <a:pt x="25" y="60"/>
                      <a:pt x="25" y="60"/>
                    </a:cubicBezTo>
                    <a:cubicBezTo>
                      <a:pt x="26" y="62"/>
                      <a:pt x="26" y="62"/>
                      <a:pt x="26" y="62"/>
                    </a:cubicBezTo>
                    <a:cubicBezTo>
                      <a:pt x="27" y="64"/>
                      <a:pt x="28" y="67"/>
                      <a:pt x="27" y="69"/>
                    </a:cubicBezTo>
                    <a:close/>
                    <a:moveTo>
                      <a:pt x="20" y="48"/>
                    </a:moveTo>
                    <a:cubicBezTo>
                      <a:pt x="20" y="48"/>
                      <a:pt x="20" y="49"/>
                      <a:pt x="21" y="49"/>
                    </a:cubicBezTo>
                    <a:cubicBezTo>
                      <a:pt x="22" y="50"/>
                      <a:pt x="24" y="51"/>
                      <a:pt x="24" y="53"/>
                    </a:cubicBezTo>
                    <a:cubicBezTo>
                      <a:pt x="24" y="54"/>
                      <a:pt x="24" y="55"/>
                      <a:pt x="24" y="56"/>
                    </a:cubicBezTo>
                    <a:cubicBezTo>
                      <a:pt x="26" y="52"/>
                      <a:pt x="26" y="52"/>
                      <a:pt x="26" y="52"/>
                    </a:cubicBezTo>
                    <a:cubicBezTo>
                      <a:pt x="25" y="52"/>
                      <a:pt x="25" y="52"/>
                      <a:pt x="25" y="51"/>
                    </a:cubicBezTo>
                    <a:cubicBezTo>
                      <a:pt x="25" y="50"/>
                      <a:pt x="24" y="49"/>
                      <a:pt x="23" y="48"/>
                    </a:cubicBezTo>
                    <a:cubicBezTo>
                      <a:pt x="22" y="45"/>
                      <a:pt x="21" y="41"/>
                      <a:pt x="22" y="39"/>
                    </a:cubicBezTo>
                    <a:cubicBezTo>
                      <a:pt x="23" y="38"/>
                      <a:pt x="24" y="37"/>
                      <a:pt x="25" y="37"/>
                    </a:cubicBezTo>
                    <a:cubicBezTo>
                      <a:pt x="29" y="36"/>
                      <a:pt x="31" y="33"/>
                      <a:pt x="34" y="30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4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2" y="30"/>
                      <a:pt x="31" y="29"/>
                      <a:pt x="31" y="29"/>
                    </a:cubicBezTo>
                    <a:cubicBezTo>
                      <a:pt x="30" y="28"/>
                      <a:pt x="30" y="28"/>
                      <a:pt x="29" y="28"/>
                    </a:cubicBezTo>
                    <a:cubicBezTo>
                      <a:pt x="28" y="27"/>
                      <a:pt x="28" y="26"/>
                      <a:pt x="28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7" y="22"/>
                      <a:pt x="26" y="21"/>
                      <a:pt x="26" y="20"/>
                    </a:cubicBezTo>
                    <a:cubicBezTo>
                      <a:pt x="25" y="20"/>
                      <a:pt x="23" y="21"/>
                      <a:pt x="22" y="21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19"/>
                      <a:pt x="21" y="18"/>
                    </a:cubicBezTo>
                    <a:cubicBezTo>
                      <a:pt x="21" y="17"/>
                      <a:pt x="22" y="16"/>
                      <a:pt x="22" y="14"/>
                    </a:cubicBezTo>
                    <a:cubicBezTo>
                      <a:pt x="23" y="14"/>
                      <a:pt x="23" y="13"/>
                      <a:pt x="24" y="12"/>
                    </a:cubicBezTo>
                    <a:cubicBezTo>
                      <a:pt x="25" y="12"/>
                      <a:pt x="25" y="11"/>
                      <a:pt x="25" y="10"/>
                    </a:cubicBezTo>
                    <a:cubicBezTo>
                      <a:pt x="26" y="8"/>
                      <a:pt x="25" y="6"/>
                      <a:pt x="24" y="4"/>
                    </a:cubicBezTo>
                    <a:cubicBezTo>
                      <a:pt x="23" y="4"/>
                      <a:pt x="23" y="3"/>
                      <a:pt x="23" y="2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2" y="2"/>
                      <a:pt x="21" y="4"/>
                      <a:pt x="21" y="5"/>
                    </a:cubicBezTo>
                    <a:cubicBezTo>
                      <a:pt x="21" y="6"/>
                      <a:pt x="21" y="6"/>
                      <a:pt x="20" y="6"/>
                    </a:cubicBezTo>
                    <a:cubicBezTo>
                      <a:pt x="19" y="7"/>
                      <a:pt x="19" y="7"/>
                      <a:pt x="18" y="7"/>
                    </a:cubicBezTo>
                    <a:cubicBezTo>
                      <a:pt x="17" y="7"/>
                      <a:pt x="16" y="7"/>
                      <a:pt x="16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4" y="9"/>
                      <a:pt x="14" y="9"/>
                      <a:pt x="14" y="11"/>
                    </a:cubicBezTo>
                    <a:cubicBezTo>
                      <a:pt x="14" y="12"/>
                      <a:pt x="10" y="20"/>
                      <a:pt x="8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6" y="21"/>
                      <a:pt x="6" y="21"/>
                      <a:pt x="6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5" y="25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7"/>
                      <a:pt x="4" y="29"/>
                      <a:pt x="3" y="30"/>
                    </a:cubicBezTo>
                    <a:cubicBezTo>
                      <a:pt x="2" y="31"/>
                      <a:pt x="2" y="32"/>
                      <a:pt x="2" y="32"/>
                    </a:cubicBezTo>
                    <a:cubicBezTo>
                      <a:pt x="2" y="34"/>
                      <a:pt x="3" y="34"/>
                      <a:pt x="5" y="35"/>
                    </a:cubicBezTo>
                    <a:cubicBezTo>
                      <a:pt x="6" y="36"/>
                      <a:pt x="8" y="37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11" y="44"/>
                      <a:pt x="11" y="47"/>
                      <a:pt x="10" y="51"/>
                    </a:cubicBezTo>
                    <a:cubicBezTo>
                      <a:pt x="11" y="51"/>
                      <a:pt x="11" y="51"/>
                      <a:pt x="11" y="51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1" y="52"/>
                      <a:pt x="12" y="52"/>
                    </a:cubicBezTo>
                    <a:cubicBezTo>
                      <a:pt x="14" y="52"/>
                      <a:pt x="17" y="50"/>
                      <a:pt x="18" y="48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39"/>
                      <a:pt x="18" y="39"/>
                      <a:pt x="18" y="39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7"/>
                      <a:pt x="20" y="47"/>
                      <a:pt x="2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90" name="Freeform 591"/>
              <p:cNvSpPr/>
              <p:nvPr/>
            </p:nvSpPr>
            <p:spPr bwMode="auto">
              <a:xfrm>
                <a:off x="3515" y="1758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91" name="Freeform 592"/>
              <p:cNvSpPr/>
              <p:nvPr/>
            </p:nvSpPr>
            <p:spPr bwMode="auto">
              <a:xfrm>
                <a:off x="3512" y="1756"/>
                <a:ext cx="7" cy="7"/>
              </a:xfrm>
              <a:custGeom>
                <a:avLst/>
                <a:gdLst>
                  <a:gd name="T0" fmla="*/ 4 w 4"/>
                  <a:gd name="T1" fmla="*/ 4 h 4"/>
                  <a:gd name="T2" fmla="*/ 0 w 4"/>
                  <a:gd name="T3" fmla="*/ 3 h 4"/>
                  <a:gd name="T4" fmla="*/ 1 w 4"/>
                  <a:gd name="T5" fmla="*/ 2 h 4"/>
                  <a:gd name="T6" fmla="*/ 2 w 4"/>
                  <a:gd name="T7" fmla="*/ 1 h 4"/>
                  <a:gd name="T8" fmla="*/ 3 w 4"/>
                  <a:gd name="T9" fmla="*/ 0 h 4"/>
                  <a:gd name="T10" fmla="*/ 4 w 4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4">
                    <a:moveTo>
                      <a:pt x="4" y="4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92" name="Freeform 593"/>
              <p:cNvSpPr/>
              <p:nvPr/>
            </p:nvSpPr>
            <p:spPr bwMode="auto">
              <a:xfrm>
                <a:off x="3541" y="1739"/>
                <a:ext cx="38" cy="31"/>
              </a:xfrm>
              <a:custGeom>
                <a:avLst/>
                <a:gdLst>
                  <a:gd name="T0" fmla="*/ 21 w 22"/>
                  <a:gd name="T1" fmla="*/ 0 h 18"/>
                  <a:gd name="T2" fmla="*/ 16 w 22"/>
                  <a:gd name="T3" fmla="*/ 12 h 18"/>
                  <a:gd name="T4" fmla="*/ 15 w 22"/>
                  <a:gd name="T5" fmla="*/ 14 h 18"/>
                  <a:gd name="T6" fmla="*/ 11 w 22"/>
                  <a:gd name="T7" fmla="*/ 16 h 18"/>
                  <a:gd name="T8" fmla="*/ 6 w 22"/>
                  <a:gd name="T9" fmla="*/ 14 h 18"/>
                  <a:gd name="T10" fmla="*/ 4 w 22"/>
                  <a:gd name="T11" fmla="*/ 15 h 18"/>
                  <a:gd name="T12" fmla="*/ 3 w 22"/>
                  <a:gd name="T13" fmla="*/ 12 h 18"/>
                  <a:gd name="T14" fmla="*/ 1 w 22"/>
                  <a:gd name="T15" fmla="*/ 8 h 18"/>
                  <a:gd name="T16" fmla="*/ 4 w 22"/>
                  <a:gd name="T17" fmla="*/ 1 h 18"/>
                  <a:gd name="T18" fmla="*/ 14 w 22"/>
                  <a:gd name="T19" fmla="*/ 3 h 18"/>
                  <a:gd name="T20" fmla="*/ 21 w 22"/>
                  <a:gd name="T2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18">
                    <a:moveTo>
                      <a:pt x="21" y="0"/>
                    </a:moveTo>
                    <a:cubicBezTo>
                      <a:pt x="21" y="5"/>
                      <a:pt x="22" y="11"/>
                      <a:pt x="16" y="12"/>
                    </a:cubicBezTo>
                    <a:cubicBezTo>
                      <a:pt x="13" y="12"/>
                      <a:pt x="16" y="13"/>
                      <a:pt x="15" y="14"/>
                    </a:cubicBezTo>
                    <a:cubicBezTo>
                      <a:pt x="14" y="15"/>
                      <a:pt x="11" y="14"/>
                      <a:pt x="11" y="16"/>
                    </a:cubicBezTo>
                    <a:cubicBezTo>
                      <a:pt x="10" y="18"/>
                      <a:pt x="5" y="17"/>
                      <a:pt x="6" y="14"/>
                    </a:cubicBezTo>
                    <a:cubicBezTo>
                      <a:pt x="5" y="15"/>
                      <a:pt x="4" y="15"/>
                      <a:pt x="4" y="15"/>
                    </a:cubicBezTo>
                    <a:cubicBezTo>
                      <a:pt x="3" y="14"/>
                      <a:pt x="3" y="13"/>
                      <a:pt x="3" y="12"/>
                    </a:cubicBezTo>
                    <a:cubicBezTo>
                      <a:pt x="3" y="10"/>
                      <a:pt x="1" y="10"/>
                      <a:pt x="1" y="8"/>
                    </a:cubicBezTo>
                    <a:cubicBezTo>
                      <a:pt x="0" y="6"/>
                      <a:pt x="1" y="2"/>
                      <a:pt x="4" y="1"/>
                    </a:cubicBezTo>
                    <a:cubicBezTo>
                      <a:pt x="7" y="0"/>
                      <a:pt x="12" y="1"/>
                      <a:pt x="14" y="3"/>
                    </a:cubicBezTo>
                    <a:cubicBezTo>
                      <a:pt x="14" y="3"/>
                      <a:pt x="20" y="1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93" name="Freeform 594"/>
              <p:cNvSpPr>
                <a:spLocks noEditPoints="1"/>
              </p:cNvSpPr>
              <p:nvPr/>
            </p:nvSpPr>
            <p:spPr bwMode="auto">
              <a:xfrm>
                <a:off x="3539" y="1734"/>
                <a:ext cx="40" cy="36"/>
              </a:xfrm>
              <a:custGeom>
                <a:avLst/>
                <a:gdLst>
                  <a:gd name="T0" fmla="*/ 9 w 23"/>
                  <a:gd name="T1" fmla="*/ 21 h 21"/>
                  <a:gd name="T2" fmla="*/ 6 w 23"/>
                  <a:gd name="T3" fmla="*/ 20 h 21"/>
                  <a:gd name="T4" fmla="*/ 6 w 23"/>
                  <a:gd name="T5" fmla="*/ 19 h 21"/>
                  <a:gd name="T6" fmla="*/ 4 w 23"/>
                  <a:gd name="T7" fmla="*/ 20 h 21"/>
                  <a:gd name="T8" fmla="*/ 4 w 23"/>
                  <a:gd name="T9" fmla="*/ 19 h 21"/>
                  <a:gd name="T10" fmla="*/ 3 w 23"/>
                  <a:gd name="T11" fmla="*/ 15 h 21"/>
                  <a:gd name="T12" fmla="*/ 2 w 23"/>
                  <a:gd name="T13" fmla="*/ 13 h 21"/>
                  <a:gd name="T14" fmla="*/ 1 w 23"/>
                  <a:gd name="T15" fmla="*/ 11 h 21"/>
                  <a:gd name="T16" fmla="*/ 5 w 23"/>
                  <a:gd name="T17" fmla="*/ 3 h 21"/>
                  <a:gd name="T18" fmla="*/ 15 w 23"/>
                  <a:gd name="T19" fmla="*/ 5 h 21"/>
                  <a:gd name="T20" fmla="*/ 21 w 23"/>
                  <a:gd name="T21" fmla="*/ 2 h 21"/>
                  <a:gd name="T22" fmla="*/ 22 w 23"/>
                  <a:gd name="T23" fmla="*/ 0 h 21"/>
                  <a:gd name="T24" fmla="*/ 23 w 23"/>
                  <a:gd name="T25" fmla="*/ 3 h 21"/>
                  <a:gd name="T26" fmla="*/ 23 w 23"/>
                  <a:gd name="T27" fmla="*/ 5 h 21"/>
                  <a:gd name="T28" fmla="*/ 17 w 23"/>
                  <a:gd name="T29" fmla="*/ 16 h 21"/>
                  <a:gd name="T30" fmla="*/ 16 w 23"/>
                  <a:gd name="T31" fmla="*/ 18 h 21"/>
                  <a:gd name="T32" fmla="*/ 14 w 23"/>
                  <a:gd name="T33" fmla="*/ 19 h 21"/>
                  <a:gd name="T34" fmla="*/ 13 w 23"/>
                  <a:gd name="T35" fmla="*/ 19 h 21"/>
                  <a:gd name="T36" fmla="*/ 9 w 23"/>
                  <a:gd name="T37" fmla="*/ 21 h 21"/>
                  <a:gd name="T38" fmla="*/ 8 w 23"/>
                  <a:gd name="T39" fmla="*/ 16 h 21"/>
                  <a:gd name="T40" fmla="*/ 8 w 23"/>
                  <a:gd name="T41" fmla="*/ 18 h 21"/>
                  <a:gd name="T42" fmla="*/ 8 w 23"/>
                  <a:gd name="T43" fmla="*/ 18 h 21"/>
                  <a:gd name="T44" fmla="*/ 11 w 23"/>
                  <a:gd name="T45" fmla="*/ 18 h 21"/>
                  <a:gd name="T46" fmla="*/ 14 w 23"/>
                  <a:gd name="T47" fmla="*/ 17 h 21"/>
                  <a:gd name="T48" fmla="*/ 15 w 23"/>
                  <a:gd name="T49" fmla="*/ 16 h 21"/>
                  <a:gd name="T50" fmla="*/ 15 w 23"/>
                  <a:gd name="T51" fmla="*/ 16 h 21"/>
                  <a:gd name="T52" fmla="*/ 15 w 23"/>
                  <a:gd name="T53" fmla="*/ 15 h 21"/>
                  <a:gd name="T54" fmla="*/ 16 w 23"/>
                  <a:gd name="T55" fmla="*/ 14 h 21"/>
                  <a:gd name="T56" fmla="*/ 21 w 23"/>
                  <a:gd name="T57" fmla="*/ 5 h 21"/>
                  <a:gd name="T58" fmla="*/ 21 w 23"/>
                  <a:gd name="T59" fmla="*/ 5 h 21"/>
                  <a:gd name="T60" fmla="*/ 15 w 23"/>
                  <a:gd name="T61" fmla="*/ 7 h 21"/>
                  <a:gd name="T62" fmla="*/ 15 w 23"/>
                  <a:gd name="T63" fmla="*/ 7 h 21"/>
                  <a:gd name="T64" fmla="*/ 14 w 23"/>
                  <a:gd name="T65" fmla="*/ 6 h 21"/>
                  <a:gd name="T66" fmla="*/ 7 w 23"/>
                  <a:gd name="T67" fmla="*/ 5 h 21"/>
                  <a:gd name="T68" fmla="*/ 6 w 23"/>
                  <a:gd name="T69" fmla="*/ 5 h 21"/>
                  <a:gd name="T70" fmla="*/ 3 w 23"/>
                  <a:gd name="T71" fmla="*/ 11 h 21"/>
                  <a:gd name="T72" fmla="*/ 4 w 23"/>
                  <a:gd name="T73" fmla="*/ 12 h 21"/>
                  <a:gd name="T74" fmla="*/ 5 w 23"/>
                  <a:gd name="T75" fmla="*/ 15 h 21"/>
                  <a:gd name="T76" fmla="*/ 5 w 23"/>
                  <a:gd name="T77" fmla="*/ 17 h 21"/>
                  <a:gd name="T78" fmla="*/ 8 w 23"/>
                  <a:gd name="T79" fmla="*/ 1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" h="21">
                    <a:moveTo>
                      <a:pt x="9" y="21"/>
                    </a:moveTo>
                    <a:cubicBezTo>
                      <a:pt x="8" y="21"/>
                      <a:pt x="7" y="21"/>
                      <a:pt x="6" y="20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7"/>
                      <a:pt x="3" y="16"/>
                      <a:pt x="3" y="15"/>
                    </a:cubicBezTo>
                    <a:cubicBezTo>
                      <a:pt x="3" y="14"/>
                      <a:pt x="2" y="14"/>
                      <a:pt x="2" y="13"/>
                    </a:cubicBezTo>
                    <a:cubicBezTo>
                      <a:pt x="2" y="13"/>
                      <a:pt x="1" y="12"/>
                      <a:pt x="1" y="11"/>
                    </a:cubicBezTo>
                    <a:cubicBezTo>
                      <a:pt x="0" y="8"/>
                      <a:pt x="1" y="4"/>
                      <a:pt x="5" y="3"/>
                    </a:cubicBezTo>
                    <a:cubicBezTo>
                      <a:pt x="7" y="2"/>
                      <a:pt x="12" y="3"/>
                      <a:pt x="15" y="5"/>
                    </a:cubicBezTo>
                    <a:cubicBezTo>
                      <a:pt x="16" y="4"/>
                      <a:pt x="20" y="3"/>
                      <a:pt x="21" y="2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3" y="4"/>
                      <a:pt x="23" y="5"/>
                    </a:cubicBezTo>
                    <a:cubicBezTo>
                      <a:pt x="23" y="9"/>
                      <a:pt x="23" y="15"/>
                      <a:pt x="17" y="16"/>
                    </a:cubicBezTo>
                    <a:cubicBezTo>
                      <a:pt x="17" y="17"/>
                      <a:pt x="17" y="18"/>
                      <a:pt x="16" y="18"/>
                    </a:cubicBezTo>
                    <a:cubicBezTo>
                      <a:pt x="16" y="18"/>
                      <a:pt x="15" y="19"/>
                      <a:pt x="14" y="19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1" y="21"/>
                      <a:pt x="9" y="21"/>
                    </a:cubicBezTo>
                    <a:close/>
                    <a:moveTo>
                      <a:pt x="8" y="16"/>
                    </a:moveTo>
                    <a:cubicBezTo>
                      <a:pt x="8" y="18"/>
                      <a:pt x="8" y="18"/>
                      <a:pt x="8" y="1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11" y="19"/>
                      <a:pt x="11" y="18"/>
                    </a:cubicBezTo>
                    <a:cubicBezTo>
                      <a:pt x="11" y="17"/>
                      <a:pt x="13" y="17"/>
                      <a:pt x="14" y="17"/>
                    </a:cubicBezTo>
                    <a:cubicBezTo>
                      <a:pt x="14" y="17"/>
                      <a:pt x="15" y="17"/>
                      <a:pt x="15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6"/>
                      <a:pt x="14" y="15"/>
                      <a:pt x="15" y="15"/>
                    </a:cubicBezTo>
                    <a:cubicBezTo>
                      <a:pt x="15" y="14"/>
                      <a:pt x="16" y="14"/>
                      <a:pt x="16" y="14"/>
                    </a:cubicBezTo>
                    <a:cubicBezTo>
                      <a:pt x="21" y="14"/>
                      <a:pt x="21" y="10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19" y="6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6"/>
                      <a:pt x="10" y="5"/>
                      <a:pt x="7" y="5"/>
                    </a:cubicBezTo>
                    <a:cubicBezTo>
                      <a:pt x="7" y="5"/>
                      <a:pt x="6" y="5"/>
                      <a:pt x="6" y="5"/>
                    </a:cubicBezTo>
                    <a:cubicBezTo>
                      <a:pt x="3" y="6"/>
                      <a:pt x="3" y="9"/>
                      <a:pt x="3" y="11"/>
                    </a:cubicBezTo>
                    <a:cubicBezTo>
                      <a:pt x="3" y="11"/>
                      <a:pt x="3" y="12"/>
                      <a:pt x="4" y="12"/>
                    </a:cubicBezTo>
                    <a:cubicBezTo>
                      <a:pt x="4" y="13"/>
                      <a:pt x="5" y="13"/>
                      <a:pt x="5" y="15"/>
                    </a:cubicBezTo>
                    <a:cubicBezTo>
                      <a:pt x="5" y="15"/>
                      <a:pt x="5" y="16"/>
                      <a:pt x="5" y="17"/>
                    </a:cubicBezTo>
                    <a:lnTo>
                      <a:pt x="8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94" name="Freeform 595"/>
              <p:cNvSpPr/>
              <p:nvPr/>
            </p:nvSpPr>
            <p:spPr bwMode="auto">
              <a:xfrm>
                <a:off x="3348" y="1412"/>
                <a:ext cx="414" cy="289"/>
              </a:xfrm>
              <a:custGeom>
                <a:avLst/>
                <a:gdLst>
                  <a:gd name="T0" fmla="*/ 13 w 240"/>
                  <a:gd name="T1" fmla="*/ 73 h 168"/>
                  <a:gd name="T2" fmla="*/ 25 w 240"/>
                  <a:gd name="T3" fmla="*/ 51 h 168"/>
                  <a:gd name="T4" fmla="*/ 36 w 240"/>
                  <a:gd name="T5" fmla="*/ 40 h 168"/>
                  <a:gd name="T6" fmla="*/ 47 w 240"/>
                  <a:gd name="T7" fmla="*/ 34 h 168"/>
                  <a:gd name="T8" fmla="*/ 61 w 240"/>
                  <a:gd name="T9" fmla="*/ 34 h 168"/>
                  <a:gd name="T10" fmla="*/ 77 w 240"/>
                  <a:gd name="T11" fmla="*/ 51 h 168"/>
                  <a:gd name="T12" fmla="*/ 105 w 240"/>
                  <a:gd name="T13" fmla="*/ 63 h 168"/>
                  <a:gd name="T14" fmla="*/ 133 w 240"/>
                  <a:gd name="T15" fmla="*/ 65 h 168"/>
                  <a:gd name="T16" fmla="*/ 152 w 240"/>
                  <a:gd name="T17" fmla="*/ 50 h 168"/>
                  <a:gd name="T18" fmla="*/ 165 w 240"/>
                  <a:gd name="T19" fmla="*/ 47 h 168"/>
                  <a:gd name="T20" fmla="*/ 176 w 240"/>
                  <a:gd name="T21" fmla="*/ 35 h 168"/>
                  <a:gd name="T22" fmla="*/ 167 w 240"/>
                  <a:gd name="T23" fmla="*/ 23 h 168"/>
                  <a:gd name="T24" fmla="*/ 183 w 240"/>
                  <a:gd name="T25" fmla="*/ 11 h 168"/>
                  <a:gd name="T26" fmla="*/ 195 w 240"/>
                  <a:gd name="T27" fmla="*/ 0 h 168"/>
                  <a:gd name="T28" fmla="*/ 210 w 240"/>
                  <a:gd name="T29" fmla="*/ 17 h 168"/>
                  <a:gd name="T30" fmla="*/ 230 w 240"/>
                  <a:gd name="T31" fmla="*/ 35 h 168"/>
                  <a:gd name="T32" fmla="*/ 237 w 240"/>
                  <a:gd name="T33" fmla="*/ 40 h 168"/>
                  <a:gd name="T34" fmla="*/ 226 w 240"/>
                  <a:gd name="T35" fmla="*/ 55 h 168"/>
                  <a:gd name="T36" fmla="*/ 214 w 240"/>
                  <a:gd name="T37" fmla="*/ 67 h 168"/>
                  <a:gd name="T38" fmla="*/ 199 w 240"/>
                  <a:gd name="T39" fmla="*/ 78 h 168"/>
                  <a:gd name="T40" fmla="*/ 187 w 240"/>
                  <a:gd name="T41" fmla="*/ 80 h 168"/>
                  <a:gd name="T42" fmla="*/ 180 w 240"/>
                  <a:gd name="T43" fmla="*/ 79 h 168"/>
                  <a:gd name="T44" fmla="*/ 180 w 240"/>
                  <a:gd name="T45" fmla="*/ 92 h 168"/>
                  <a:gd name="T46" fmla="*/ 191 w 240"/>
                  <a:gd name="T47" fmla="*/ 94 h 168"/>
                  <a:gd name="T48" fmla="*/ 190 w 240"/>
                  <a:gd name="T49" fmla="*/ 117 h 168"/>
                  <a:gd name="T50" fmla="*/ 183 w 240"/>
                  <a:gd name="T51" fmla="*/ 125 h 168"/>
                  <a:gd name="T52" fmla="*/ 189 w 240"/>
                  <a:gd name="T53" fmla="*/ 127 h 168"/>
                  <a:gd name="T54" fmla="*/ 182 w 240"/>
                  <a:gd name="T55" fmla="*/ 141 h 168"/>
                  <a:gd name="T56" fmla="*/ 172 w 240"/>
                  <a:gd name="T57" fmla="*/ 152 h 168"/>
                  <a:gd name="T58" fmla="*/ 159 w 240"/>
                  <a:gd name="T59" fmla="*/ 157 h 168"/>
                  <a:gd name="T60" fmla="*/ 159 w 240"/>
                  <a:gd name="T61" fmla="*/ 157 h 168"/>
                  <a:gd name="T62" fmla="*/ 155 w 240"/>
                  <a:gd name="T63" fmla="*/ 157 h 168"/>
                  <a:gd name="T64" fmla="*/ 136 w 240"/>
                  <a:gd name="T65" fmla="*/ 162 h 168"/>
                  <a:gd name="T66" fmla="*/ 120 w 240"/>
                  <a:gd name="T67" fmla="*/ 157 h 168"/>
                  <a:gd name="T68" fmla="*/ 112 w 240"/>
                  <a:gd name="T69" fmla="*/ 158 h 168"/>
                  <a:gd name="T70" fmla="*/ 104 w 240"/>
                  <a:gd name="T71" fmla="*/ 162 h 168"/>
                  <a:gd name="T72" fmla="*/ 94 w 240"/>
                  <a:gd name="T73" fmla="*/ 152 h 168"/>
                  <a:gd name="T74" fmla="*/ 89 w 240"/>
                  <a:gd name="T75" fmla="*/ 131 h 168"/>
                  <a:gd name="T76" fmla="*/ 71 w 240"/>
                  <a:gd name="T77" fmla="*/ 135 h 168"/>
                  <a:gd name="T78" fmla="*/ 48 w 240"/>
                  <a:gd name="T79" fmla="*/ 134 h 168"/>
                  <a:gd name="T80" fmla="*/ 30 w 240"/>
                  <a:gd name="T81" fmla="*/ 124 h 168"/>
                  <a:gd name="T82" fmla="*/ 21 w 240"/>
                  <a:gd name="T83" fmla="*/ 121 h 168"/>
                  <a:gd name="T84" fmla="*/ 21 w 240"/>
                  <a:gd name="T85" fmla="*/ 107 h 168"/>
                  <a:gd name="T86" fmla="*/ 12 w 240"/>
                  <a:gd name="T87" fmla="*/ 98 h 168"/>
                  <a:gd name="T88" fmla="*/ 3 w 240"/>
                  <a:gd name="T89" fmla="*/ 92 h 168"/>
                  <a:gd name="T90" fmla="*/ 1 w 240"/>
                  <a:gd name="T91" fmla="*/ 79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40" h="168">
                    <a:moveTo>
                      <a:pt x="1" y="79"/>
                    </a:moveTo>
                    <a:cubicBezTo>
                      <a:pt x="0" y="75"/>
                      <a:pt x="6" y="75"/>
                      <a:pt x="9" y="75"/>
                    </a:cubicBezTo>
                    <a:cubicBezTo>
                      <a:pt x="11" y="75"/>
                      <a:pt x="11" y="74"/>
                      <a:pt x="13" y="73"/>
                    </a:cubicBezTo>
                    <a:cubicBezTo>
                      <a:pt x="14" y="72"/>
                      <a:pt x="17" y="73"/>
                      <a:pt x="18" y="71"/>
                    </a:cubicBezTo>
                    <a:cubicBezTo>
                      <a:pt x="21" y="68"/>
                      <a:pt x="25" y="68"/>
                      <a:pt x="26" y="64"/>
                    </a:cubicBezTo>
                    <a:cubicBezTo>
                      <a:pt x="27" y="60"/>
                      <a:pt x="28" y="55"/>
                      <a:pt x="25" y="51"/>
                    </a:cubicBezTo>
                    <a:cubicBezTo>
                      <a:pt x="27" y="51"/>
                      <a:pt x="29" y="50"/>
                      <a:pt x="31" y="50"/>
                    </a:cubicBezTo>
                    <a:cubicBezTo>
                      <a:pt x="34" y="49"/>
                      <a:pt x="34" y="49"/>
                      <a:pt x="34" y="46"/>
                    </a:cubicBezTo>
                    <a:cubicBezTo>
                      <a:pt x="34" y="44"/>
                      <a:pt x="35" y="42"/>
                      <a:pt x="36" y="40"/>
                    </a:cubicBezTo>
                    <a:cubicBezTo>
                      <a:pt x="37" y="37"/>
                      <a:pt x="38" y="38"/>
                      <a:pt x="41" y="39"/>
                    </a:cubicBezTo>
                    <a:cubicBezTo>
                      <a:pt x="44" y="39"/>
                      <a:pt x="43" y="40"/>
                      <a:pt x="46" y="39"/>
                    </a:cubicBezTo>
                    <a:cubicBezTo>
                      <a:pt x="48" y="38"/>
                      <a:pt x="46" y="36"/>
                      <a:pt x="47" y="34"/>
                    </a:cubicBezTo>
                    <a:cubicBezTo>
                      <a:pt x="48" y="30"/>
                      <a:pt x="50" y="33"/>
                      <a:pt x="51" y="31"/>
                    </a:cubicBezTo>
                    <a:cubicBezTo>
                      <a:pt x="52" y="28"/>
                      <a:pt x="53" y="29"/>
                      <a:pt x="55" y="28"/>
                    </a:cubicBezTo>
                    <a:cubicBezTo>
                      <a:pt x="56" y="30"/>
                      <a:pt x="58" y="34"/>
                      <a:pt x="61" y="34"/>
                    </a:cubicBezTo>
                    <a:cubicBezTo>
                      <a:pt x="66" y="35"/>
                      <a:pt x="65" y="37"/>
                      <a:pt x="67" y="41"/>
                    </a:cubicBezTo>
                    <a:cubicBezTo>
                      <a:pt x="67" y="42"/>
                      <a:pt x="67" y="49"/>
                      <a:pt x="67" y="49"/>
                    </a:cubicBezTo>
                    <a:cubicBezTo>
                      <a:pt x="70" y="50"/>
                      <a:pt x="74" y="50"/>
                      <a:pt x="77" y="51"/>
                    </a:cubicBezTo>
                    <a:cubicBezTo>
                      <a:pt x="79" y="52"/>
                      <a:pt x="84" y="53"/>
                      <a:pt x="86" y="56"/>
                    </a:cubicBezTo>
                    <a:cubicBezTo>
                      <a:pt x="87" y="57"/>
                      <a:pt x="90" y="63"/>
                      <a:pt x="92" y="63"/>
                    </a:cubicBezTo>
                    <a:cubicBezTo>
                      <a:pt x="96" y="63"/>
                      <a:pt x="101" y="63"/>
                      <a:pt x="105" y="63"/>
                    </a:cubicBezTo>
                    <a:cubicBezTo>
                      <a:pt x="108" y="62"/>
                      <a:pt x="110" y="65"/>
                      <a:pt x="113" y="66"/>
                    </a:cubicBezTo>
                    <a:cubicBezTo>
                      <a:pt x="115" y="67"/>
                      <a:pt x="121" y="69"/>
                      <a:pt x="123" y="69"/>
                    </a:cubicBezTo>
                    <a:cubicBezTo>
                      <a:pt x="126" y="67"/>
                      <a:pt x="130" y="65"/>
                      <a:pt x="133" y="65"/>
                    </a:cubicBezTo>
                    <a:cubicBezTo>
                      <a:pt x="137" y="64"/>
                      <a:pt x="140" y="65"/>
                      <a:pt x="143" y="64"/>
                    </a:cubicBezTo>
                    <a:cubicBezTo>
                      <a:pt x="144" y="63"/>
                      <a:pt x="151" y="58"/>
                      <a:pt x="150" y="57"/>
                    </a:cubicBezTo>
                    <a:cubicBezTo>
                      <a:pt x="149" y="55"/>
                      <a:pt x="148" y="51"/>
                      <a:pt x="152" y="50"/>
                    </a:cubicBezTo>
                    <a:cubicBezTo>
                      <a:pt x="153" y="50"/>
                      <a:pt x="155" y="52"/>
                      <a:pt x="156" y="52"/>
                    </a:cubicBezTo>
                    <a:cubicBezTo>
                      <a:pt x="158" y="52"/>
                      <a:pt x="160" y="49"/>
                      <a:pt x="161" y="48"/>
                    </a:cubicBezTo>
                    <a:cubicBezTo>
                      <a:pt x="162" y="47"/>
                      <a:pt x="164" y="47"/>
                      <a:pt x="165" y="47"/>
                    </a:cubicBezTo>
                    <a:cubicBezTo>
                      <a:pt x="166" y="46"/>
                      <a:pt x="168" y="44"/>
                      <a:pt x="169" y="42"/>
                    </a:cubicBezTo>
                    <a:cubicBezTo>
                      <a:pt x="171" y="40"/>
                      <a:pt x="177" y="41"/>
                      <a:pt x="180" y="41"/>
                    </a:cubicBezTo>
                    <a:cubicBezTo>
                      <a:pt x="178" y="39"/>
                      <a:pt x="178" y="37"/>
                      <a:pt x="176" y="35"/>
                    </a:cubicBezTo>
                    <a:cubicBezTo>
                      <a:pt x="173" y="32"/>
                      <a:pt x="173" y="36"/>
                      <a:pt x="169" y="36"/>
                    </a:cubicBezTo>
                    <a:cubicBezTo>
                      <a:pt x="166" y="36"/>
                      <a:pt x="164" y="36"/>
                      <a:pt x="164" y="32"/>
                    </a:cubicBezTo>
                    <a:cubicBezTo>
                      <a:pt x="165" y="28"/>
                      <a:pt x="165" y="26"/>
                      <a:pt x="167" y="23"/>
                    </a:cubicBezTo>
                    <a:cubicBezTo>
                      <a:pt x="169" y="20"/>
                      <a:pt x="171" y="24"/>
                      <a:pt x="173" y="24"/>
                    </a:cubicBezTo>
                    <a:cubicBezTo>
                      <a:pt x="177" y="24"/>
                      <a:pt x="178" y="21"/>
                      <a:pt x="179" y="19"/>
                    </a:cubicBezTo>
                    <a:cubicBezTo>
                      <a:pt x="180" y="16"/>
                      <a:pt x="180" y="13"/>
                      <a:pt x="183" y="11"/>
                    </a:cubicBezTo>
                    <a:cubicBezTo>
                      <a:pt x="185" y="9"/>
                      <a:pt x="186" y="5"/>
                      <a:pt x="182" y="6"/>
                    </a:cubicBezTo>
                    <a:cubicBezTo>
                      <a:pt x="183" y="3"/>
                      <a:pt x="185" y="2"/>
                      <a:pt x="189" y="1"/>
                    </a:cubicBezTo>
                    <a:cubicBezTo>
                      <a:pt x="191" y="1"/>
                      <a:pt x="193" y="0"/>
                      <a:pt x="195" y="0"/>
                    </a:cubicBezTo>
                    <a:cubicBezTo>
                      <a:pt x="197" y="0"/>
                      <a:pt x="198" y="1"/>
                      <a:pt x="199" y="2"/>
                    </a:cubicBezTo>
                    <a:cubicBezTo>
                      <a:pt x="203" y="4"/>
                      <a:pt x="206" y="3"/>
                      <a:pt x="207" y="8"/>
                    </a:cubicBezTo>
                    <a:cubicBezTo>
                      <a:pt x="208" y="11"/>
                      <a:pt x="210" y="14"/>
                      <a:pt x="210" y="17"/>
                    </a:cubicBezTo>
                    <a:cubicBezTo>
                      <a:pt x="211" y="23"/>
                      <a:pt x="211" y="24"/>
                      <a:pt x="217" y="25"/>
                    </a:cubicBezTo>
                    <a:cubicBezTo>
                      <a:pt x="220" y="25"/>
                      <a:pt x="223" y="27"/>
                      <a:pt x="224" y="31"/>
                    </a:cubicBezTo>
                    <a:cubicBezTo>
                      <a:pt x="225" y="33"/>
                      <a:pt x="225" y="37"/>
                      <a:pt x="230" y="35"/>
                    </a:cubicBezTo>
                    <a:cubicBezTo>
                      <a:pt x="233" y="34"/>
                      <a:pt x="237" y="32"/>
                      <a:pt x="240" y="31"/>
                    </a:cubicBezTo>
                    <a:cubicBezTo>
                      <a:pt x="239" y="33"/>
                      <a:pt x="240" y="34"/>
                      <a:pt x="240" y="36"/>
                    </a:cubicBezTo>
                    <a:cubicBezTo>
                      <a:pt x="240" y="37"/>
                      <a:pt x="238" y="39"/>
                      <a:pt x="237" y="40"/>
                    </a:cubicBezTo>
                    <a:cubicBezTo>
                      <a:pt x="237" y="43"/>
                      <a:pt x="235" y="50"/>
                      <a:pt x="232" y="51"/>
                    </a:cubicBezTo>
                    <a:cubicBezTo>
                      <a:pt x="231" y="51"/>
                      <a:pt x="229" y="49"/>
                      <a:pt x="228" y="50"/>
                    </a:cubicBezTo>
                    <a:cubicBezTo>
                      <a:pt x="226" y="52"/>
                      <a:pt x="225" y="52"/>
                      <a:pt x="226" y="55"/>
                    </a:cubicBezTo>
                    <a:cubicBezTo>
                      <a:pt x="228" y="59"/>
                      <a:pt x="224" y="60"/>
                      <a:pt x="224" y="64"/>
                    </a:cubicBezTo>
                    <a:cubicBezTo>
                      <a:pt x="223" y="63"/>
                      <a:pt x="222" y="63"/>
                      <a:pt x="222" y="62"/>
                    </a:cubicBezTo>
                    <a:cubicBezTo>
                      <a:pt x="220" y="65"/>
                      <a:pt x="218" y="67"/>
                      <a:pt x="214" y="67"/>
                    </a:cubicBezTo>
                    <a:cubicBezTo>
                      <a:pt x="216" y="73"/>
                      <a:pt x="210" y="68"/>
                      <a:pt x="209" y="69"/>
                    </a:cubicBezTo>
                    <a:cubicBezTo>
                      <a:pt x="206" y="72"/>
                      <a:pt x="204" y="73"/>
                      <a:pt x="201" y="75"/>
                    </a:cubicBezTo>
                    <a:cubicBezTo>
                      <a:pt x="200" y="76"/>
                      <a:pt x="200" y="78"/>
                      <a:pt x="199" y="78"/>
                    </a:cubicBezTo>
                    <a:cubicBezTo>
                      <a:pt x="197" y="78"/>
                      <a:pt x="196" y="78"/>
                      <a:pt x="194" y="79"/>
                    </a:cubicBezTo>
                    <a:cubicBezTo>
                      <a:pt x="192" y="81"/>
                      <a:pt x="189" y="84"/>
                      <a:pt x="187" y="84"/>
                    </a:cubicBezTo>
                    <a:cubicBezTo>
                      <a:pt x="189" y="83"/>
                      <a:pt x="190" y="81"/>
                      <a:pt x="187" y="80"/>
                    </a:cubicBezTo>
                    <a:cubicBezTo>
                      <a:pt x="188" y="79"/>
                      <a:pt x="191" y="76"/>
                      <a:pt x="190" y="75"/>
                    </a:cubicBezTo>
                    <a:cubicBezTo>
                      <a:pt x="189" y="72"/>
                      <a:pt x="188" y="71"/>
                      <a:pt x="186" y="74"/>
                    </a:cubicBezTo>
                    <a:cubicBezTo>
                      <a:pt x="184" y="76"/>
                      <a:pt x="181" y="77"/>
                      <a:pt x="180" y="79"/>
                    </a:cubicBezTo>
                    <a:cubicBezTo>
                      <a:pt x="178" y="82"/>
                      <a:pt x="175" y="81"/>
                      <a:pt x="174" y="82"/>
                    </a:cubicBezTo>
                    <a:cubicBezTo>
                      <a:pt x="172" y="84"/>
                      <a:pt x="172" y="86"/>
                      <a:pt x="175" y="87"/>
                    </a:cubicBezTo>
                    <a:cubicBezTo>
                      <a:pt x="177" y="89"/>
                      <a:pt x="177" y="91"/>
                      <a:pt x="180" y="92"/>
                    </a:cubicBezTo>
                    <a:cubicBezTo>
                      <a:pt x="182" y="92"/>
                      <a:pt x="184" y="88"/>
                      <a:pt x="186" y="89"/>
                    </a:cubicBezTo>
                    <a:cubicBezTo>
                      <a:pt x="188" y="90"/>
                      <a:pt x="189" y="90"/>
                      <a:pt x="192" y="91"/>
                    </a:cubicBezTo>
                    <a:cubicBezTo>
                      <a:pt x="192" y="92"/>
                      <a:pt x="192" y="93"/>
                      <a:pt x="191" y="94"/>
                    </a:cubicBezTo>
                    <a:cubicBezTo>
                      <a:pt x="189" y="90"/>
                      <a:pt x="185" y="97"/>
                      <a:pt x="183" y="96"/>
                    </a:cubicBezTo>
                    <a:cubicBezTo>
                      <a:pt x="183" y="98"/>
                      <a:pt x="180" y="101"/>
                      <a:pt x="179" y="103"/>
                    </a:cubicBezTo>
                    <a:cubicBezTo>
                      <a:pt x="184" y="106"/>
                      <a:pt x="185" y="112"/>
                      <a:pt x="190" y="117"/>
                    </a:cubicBezTo>
                    <a:cubicBezTo>
                      <a:pt x="187" y="117"/>
                      <a:pt x="185" y="115"/>
                      <a:pt x="183" y="116"/>
                    </a:cubicBezTo>
                    <a:cubicBezTo>
                      <a:pt x="186" y="116"/>
                      <a:pt x="187" y="119"/>
                      <a:pt x="190" y="121"/>
                    </a:cubicBezTo>
                    <a:cubicBezTo>
                      <a:pt x="187" y="122"/>
                      <a:pt x="185" y="123"/>
                      <a:pt x="183" y="125"/>
                    </a:cubicBezTo>
                    <a:cubicBezTo>
                      <a:pt x="186" y="124"/>
                      <a:pt x="187" y="124"/>
                      <a:pt x="190" y="126"/>
                    </a:cubicBezTo>
                    <a:cubicBezTo>
                      <a:pt x="189" y="126"/>
                      <a:pt x="188" y="127"/>
                      <a:pt x="188" y="127"/>
                    </a:cubicBezTo>
                    <a:cubicBezTo>
                      <a:pt x="188" y="127"/>
                      <a:pt x="189" y="127"/>
                      <a:pt x="189" y="127"/>
                    </a:cubicBezTo>
                    <a:cubicBezTo>
                      <a:pt x="189" y="129"/>
                      <a:pt x="190" y="128"/>
                      <a:pt x="188" y="129"/>
                    </a:cubicBezTo>
                    <a:cubicBezTo>
                      <a:pt x="188" y="130"/>
                      <a:pt x="188" y="132"/>
                      <a:pt x="187" y="133"/>
                    </a:cubicBezTo>
                    <a:cubicBezTo>
                      <a:pt x="185" y="133"/>
                      <a:pt x="183" y="138"/>
                      <a:pt x="182" y="141"/>
                    </a:cubicBezTo>
                    <a:cubicBezTo>
                      <a:pt x="181" y="140"/>
                      <a:pt x="181" y="140"/>
                      <a:pt x="181" y="139"/>
                    </a:cubicBezTo>
                    <a:cubicBezTo>
                      <a:pt x="180" y="141"/>
                      <a:pt x="180" y="143"/>
                      <a:pt x="180" y="145"/>
                    </a:cubicBezTo>
                    <a:cubicBezTo>
                      <a:pt x="178" y="145"/>
                      <a:pt x="173" y="152"/>
                      <a:pt x="172" y="152"/>
                    </a:cubicBezTo>
                    <a:cubicBezTo>
                      <a:pt x="169" y="155"/>
                      <a:pt x="165" y="156"/>
                      <a:pt x="161" y="157"/>
                    </a:cubicBezTo>
                    <a:cubicBezTo>
                      <a:pt x="161" y="157"/>
                      <a:pt x="161" y="157"/>
                      <a:pt x="161" y="157"/>
                    </a:cubicBezTo>
                    <a:cubicBezTo>
                      <a:pt x="160" y="157"/>
                      <a:pt x="161" y="157"/>
                      <a:pt x="159" y="157"/>
                    </a:cubicBezTo>
                    <a:cubicBezTo>
                      <a:pt x="160" y="158"/>
                      <a:pt x="160" y="158"/>
                      <a:pt x="160" y="158"/>
                    </a:cubicBezTo>
                    <a:cubicBezTo>
                      <a:pt x="160" y="158"/>
                      <a:pt x="161" y="158"/>
                      <a:pt x="161" y="157"/>
                    </a:cubicBezTo>
                    <a:cubicBezTo>
                      <a:pt x="160" y="157"/>
                      <a:pt x="160" y="157"/>
                      <a:pt x="159" y="157"/>
                    </a:cubicBezTo>
                    <a:cubicBezTo>
                      <a:pt x="159" y="159"/>
                      <a:pt x="157" y="158"/>
                      <a:pt x="156" y="156"/>
                    </a:cubicBezTo>
                    <a:cubicBezTo>
                      <a:pt x="157" y="157"/>
                      <a:pt x="156" y="158"/>
                      <a:pt x="156" y="159"/>
                    </a:cubicBezTo>
                    <a:cubicBezTo>
                      <a:pt x="156" y="158"/>
                      <a:pt x="155" y="158"/>
                      <a:pt x="155" y="157"/>
                    </a:cubicBezTo>
                    <a:cubicBezTo>
                      <a:pt x="155" y="163"/>
                      <a:pt x="139" y="160"/>
                      <a:pt x="144" y="167"/>
                    </a:cubicBezTo>
                    <a:cubicBezTo>
                      <a:pt x="142" y="168"/>
                      <a:pt x="141" y="164"/>
                      <a:pt x="141" y="162"/>
                    </a:cubicBezTo>
                    <a:cubicBezTo>
                      <a:pt x="139" y="163"/>
                      <a:pt x="137" y="159"/>
                      <a:pt x="136" y="162"/>
                    </a:cubicBezTo>
                    <a:cubicBezTo>
                      <a:pt x="136" y="162"/>
                      <a:pt x="136" y="162"/>
                      <a:pt x="136" y="161"/>
                    </a:cubicBezTo>
                    <a:cubicBezTo>
                      <a:pt x="132" y="164"/>
                      <a:pt x="130" y="160"/>
                      <a:pt x="129" y="157"/>
                    </a:cubicBezTo>
                    <a:cubicBezTo>
                      <a:pt x="128" y="153"/>
                      <a:pt x="122" y="156"/>
                      <a:pt x="120" y="157"/>
                    </a:cubicBezTo>
                    <a:cubicBezTo>
                      <a:pt x="118" y="158"/>
                      <a:pt x="117" y="157"/>
                      <a:pt x="116" y="157"/>
                    </a:cubicBezTo>
                    <a:cubicBezTo>
                      <a:pt x="115" y="158"/>
                      <a:pt x="115" y="157"/>
                      <a:pt x="114" y="157"/>
                    </a:cubicBezTo>
                    <a:cubicBezTo>
                      <a:pt x="112" y="156"/>
                      <a:pt x="113" y="158"/>
                      <a:pt x="112" y="158"/>
                    </a:cubicBezTo>
                    <a:cubicBezTo>
                      <a:pt x="112" y="158"/>
                      <a:pt x="110" y="157"/>
                      <a:pt x="110" y="159"/>
                    </a:cubicBezTo>
                    <a:cubicBezTo>
                      <a:pt x="110" y="161"/>
                      <a:pt x="111" y="163"/>
                      <a:pt x="108" y="163"/>
                    </a:cubicBezTo>
                    <a:cubicBezTo>
                      <a:pt x="108" y="159"/>
                      <a:pt x="106" y="162"/>
                      <a:pt x="104" y="162"/>
                    </a:cubicBezTo>
                    <a:cubicBezTo>
                      <a:pt x="103" y="161"/>
                      <a:pt x="101" y="158"/>
                      <a:pt x="101" y="157"/>
                    </a:cubicBezTo>
                    <a:cubicBezTo>
                      <a:pt x="102" y="155"/>
                      <a:pt x="100" y="155"/>
                      <a:pt x="99" y="153"/>
                    </a:cubicBezTo>
                    <a:cubicBezTo>
                      <a:pt x="99" y="150"/>
                      <a:pt x="96" y="151"/>
                      <a:pt x="94" y="152"/>
                    </a:cubicBezTo>
                    <a:cubicBezTo>
                      <a:pt x="94" y="150"/>
                      <a:pt x="101" y="136"/>
                      <a:pt x="97" y="136"/>
                    </a:cubicBezTo>
                    <a:cubicBezTo>
                      <a:pt x="98" y="136"/>
                      <a:pt x="92" y="132"/>
                      <a:pt x="92" y="133"/>
                    </a:cubicBezTo>
                    <a:cubicBezTo>
                      <a:pt x="91" y="132"/>
                      <a:pt x="89" y="133"/>
                      <a:pt x="89" y="131"/>
                    </a:cubicBezTo>
                    <a:cubicBezTo>
                      <a:pt x="89" y="130"/>
                      <a:pt x="88" y="128"/>
                      <a:pt x="88" y="127"/>
                    </a:cubicBezTo>
                    <a:cubicBezTo>
                      <a:pt x="85" y="129"/>
                      <a:pt x="83" y="128"/>
                      <a:pt x="80" y="130"/>
                    </a:cubicBezTo>
                    <a:cubicBezTo>
                      <a:pt x="77" y="132"/>
                      <a:pt x="75" y="133"/>
                      <a:pt x="71" y="135"/>
                    </a:cubicBezTo>
                    <a:cubicBezTo>
                      <a:pt x="70" y="135"/>
                      <a:pt x="65" y="131"/>
                      <a:pt x="64" y="133"/>
                    </a:cubicBezTo>
                    <a:cubicBezTo>
                      <a:pt x="62" y="135"/>
                      <a:pt x="58" y="140"/>
                      <a:pt x="59" y="134"/>
                    </a:cubicBezTo>
                    <a:cubicBezTo>
                      <a:pt x="57" y="135"/>
                      <a:pt x="49" y="136"/>
                      <a:pt x="48" y="134"/>
                    </a:cubicBezTo>
                    <a:cubicBezTo>
                      <a:pt x="46" y="132"/>
                      <a:pt x="40" y="131"/>
                      <a:pt x="41" y="128"/>
                    </a:cubicBezTo>
                    <a:cubicBezTo>
                      <a:pt x="38" y="131"/>
                      <a:pt x="39" y="128"/>
                      <a:pt x="37" y="127"/>
                    </a:cubicBezTo>
                    <a:cubicBezTo>
                      <a:pt x="34" y="125"/>
                      <a:pt x="33" y="124"/>
                      <a:pt x="30" y="124"/>
                    </a:cubicBezTo>
                    <a:cubicBezTo>
                      <a:pt x="30" y="124"/>
                      <a:pt x="30" y="125"/>
                      <a:pt x="30" y="125"/>
                    </a:cubicBezTo>
                    <a:cubicBezTo>
                      <a:pt x="29" y="124"/>
                      <a:pt x="28" y="123"/>
                      <a:pt x="27" y="123"/>
                    </a:cubicBezTo>
                    <a:cubicBezTo>
                      <a:pt x="26" y="122"/>
                      <a:pt x="21" y="121"/>
                      <a:pt x="21" y="121"/>
                    </a:cubicBezTo>
                    <a:cubicBezTo>
                      <a:pt x="20" y="119"/>
                      <a:pt x="19" y="114"/>
                      <a:pt x="20" y="113"/>
                    </a:cubicBezTo>
                    <a:cubicBezTo>
                      <a:pt x="20" y="113"/>
                      <a:pt x="21" y="114"/>
                      <a:pt x="21" y="114"/>
                    </a:cubicBezTo>
                    <a:cubicBezTo>
                      <a:pt x="26" y="112"/>
                      <a:pt x="18" y="107"/>
                      <a:pt x="21" y="107"/>
                    </a:cubicBezTo>
                    <a:cubicBezTo>
                      <a:pt x="24" y="106"/>
                      <a:pt x="25" y="102"/>
                      <a:pt x="26" y="100"/>
                    </a:cubicBezTo>
                    <a:cubicBezTo>
                      <a:pt x="26" y="100"/>
                      <a:pt x="25" y="100"/>
                      <a:pt x="25" y="100"/>
                    </a:cubicBezTo>
                    <a:cubicBezTo>
                      <a:pt x="23" y="93"/>
                      <a:pt x="15" y="103"/>
                      <a:pt x="12" y="98"/>
                    </a:cubicBezTo>
                    <a:cubicBezTo>
                      <a:pt x="11" y="97"/>
                      <a:pt x="10" y="98"/>
                      <a:pt x="9" y="97"/>
                    </a:cubicBezTo>
                    <a:cubicBezTo>
                      <a:pt x="8" y="96"/>
                      <a:pt x="9" y="95"/>
                      <a:pt x="8" y="94"/>
                    </a:cubicBezTo>
                    <a:cubicBezTo>
                      <a:pt x="8" y="93"/>
                      <a:pt x="5" y="92"/>
                      <a:pt x="3" y="92"/>
                    </a:cubicBezTo>
                    <a:cubicBezTo>
                      <a:pt x="4" y="91"/>
                      <a:pt x="4" y="91"/>
                      <a:pt x="5" y="91"/>
                    </a:cubicBezTo>
                    <a:cubicBezTo>
                      <a:pt x="5" y="89"/>
                      <a:pt x="5" y="84"/>
                      <a:pt x="3" y="85"/>
                    </a:cubicBezTo>
                    <a:cubicBezTo>
                      <a:pt x="0" y="85"/>
                      <a:pt x="0" y="82"/>
                      <a:pt x="1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95" name="Freeform 596"/>
              <p:cNvSpPr>
                <a:spLocks noEditPoints="1"/>
              </p:cNvSpPr>
              <p:nvPr/>
            </p:nvSpPr>
            <p:spPr bwMode="auto">
              <a:xfrm>
                <a:off x="3343" y="1410"/>
                <a:ext cx="422" cy="291"/>
              </a:xfrm>
              <a:custGeom>
                <a:avLst/>
                <a:gdLst>
                  <a:gd name="T0" fmla="*/ 131 w 245"/>
                  <a:gd name="T1" fmla="*/ 159 h 169"/>
                  <a:gd name="T2" fmla="*/ 114 w 245"/>
                  <a:gd name="T3" fmla="*/ 160 h 169"/>
                  <a:gd name="T4" fmla="*/ 101 w 245"/>
                  <a:gd name="T5" fmla="*/ 154 h 169"/>
                  <a:gd name="T6" fmla="*/ 99 w 245"/>
                  <a:gd name="T7" fmla="*/ 138 h 169"/>
                  <a:gd name="T8" fmla="*/ 71 w 245"/>
                  <a:gd name="T9" fmla="*/ 136 h 169"/>
                  <a:gd name="T10" fmla="*/ 43 w 245"/>
                  <a:gd name="T11" fmla="*/ 131 h 169"/>
                  <a:gd name="T12" fmla="*/ 23 w 245"/>
                  <a:gd name="T13" fmla="*/ 122 h 169"/>
                  <a:gd name="T14" fmla="*/ 27 w 245"/>
                  <a:gd name="T15" fmla="*/ 102 h 169"/>
                  <a:gd name="T16" fmla="*/ 6 w 245"/>
                  <a:gd name="T17" fmla="*/ 93 h 169"/>
                  <a:gd name="T18" fmla="*/ 4 w 245"/>
                  <a:gd name="T19" fmla="*/ 77 h 169"/>
                  <a:gd name="T20" fmla="*/ 26 w 245"/>
                  <a:gd name="T21" fmla="*/ 52 h 169"/>
                  <a:gd name="T22" fmla="*/ 47 w 245"/>
                  <a:gd name="T23" fmla="*/ 39 h 169"/>
                  <a:gd name="T24" fmla="*/ 59 w 245"/>
                  <a:gd name="T25" fmla="*/ 29 h 169"/>
                  <a:gd name="T26" fmla="*/ 90 w 245"/>
                  <a:gd name="T27" fmla="*/ 57 h 169"/>
                  <a:gd name="T28" fmla="*/ 136 w 245"/>
                  <a:gd name="T29" fmla="*/ 65 h 169"/>
                  <a:gd name="T30" fmla="*/ 166 w 245"/>
                  <a:gd name="T31" fmla="*/ 47 h 169"/>
                  <a:gd name="T32" fmla="*/ 176 w 245"/>
                  <a:gd name="T33" fmla="*/ 36 h 169"/>
                  <a:gd name="T34" fmla="*/ 185 w 245"/>
                  <a:gd name="T35" fmla="*/ 11 h 169"/>
                  <a:gd name="T36" fmla="*/ 205 w 245"/>
                  <a:gd name="T37" fmla="*/ 3 h 169"/>
                  <a:gd name="T38" fmla="*/ 234 w 245"/>
                  <a:gd name="T39" fmla="*/ 35 h 169"/>
                  <a:gd name="T40" fmla="*/ 233 w 245"/>
                  <a:gd name="T41" fmla="*/ 52 h 169"/>
                  <a:gd name="T42" fmla="*/ 218 w 245"/>
                  <a:gd name="T43" fmla="*/ 69 h 169"/>
                  <a:gd name="T44" fmla="*/ 198 w 245"/>
                  <a:gd name="T45" fmla="*/ 81 h 169"/>
                  <a:gd name="T46" fmla="*/ 193 w 245"/>
                  <a:gd name="T47" fmla="*/ 76 h 169"/>
                  <a:gd name="T48" fmla="*/ 183 w 245"/>
                  <a:gd name="T49" fmla="*/ 92 h 169"/>
                  <a:gd name="T50" fmla="*/ 193 w 245"/>
                  <a:gd name="T51" fmla="*/ 95 h 169"/>
                  <a:gd name="T52" fmla="*/ 192 w 245"/>
                  <a:gd name="T53" fmla="*/ 120 h 169"/>
                  <a:gd name="T54" fmla="*/ 192 w 245"/>
                  <a:gd name="T55" fmla="*/ 130 h 169"/>
                  <a:gd name="T56" fmla="*/ 182 w 245"/>
                  <a:gd name="T57" fmla="*/ 147 h 169"/>
                  <a:gd name="T58" fmla="*/ 160 w 245"/>
                  <a:gd name="T59" fmla="*/ 160 h 169"/>
                  <a:gd name="T60" fmla="*/ 146 w 245"/>
                  <a:gd name="T61" fmla="*/ 160 h 169"/>
                  <a:gd name="T62" fmla="*/ 160 w 245"/>
                  <a:gd name="T63" fmla="*/ 157 h 169"/>
                  <a:gd name="T64" fmla="*/ 182 w 245"/>
                  <a:gd name="T65" fmla="*/ 145 h 169"/>
                  <a:gd name="T66" fmla="*/ 190 w 245"/>
                  <a:gd name="T67" fmla="*/ 127 h 169"/>
                  <a:gd name="T68" fmla="*/ 188 w 245"/>
                  <a:gd name="T69" fmla="*/ 112 h 169"/>
                  <a:gd name="T70" fmla="*/ 194 w 245"/>
                  <a:gd name="T71" fmla="*/ 93 h 169"/>
                  <a:gd name="T72" fmla="*/ 182 w 245"/>
                  <a:gd name="T73" fmla="*/ 80 h 169"/>
                  <a:gd name="T74" fmla="*/ 200 w 245"/>
                  <a:gd name="T75" fmla="*/ 78 h 169"/>
                  <a:gd name="T76" fmla="*/ 217 w 245"/>
                  <a:gd name="T77" fmla="*/ 67 h 169"/>
                  <a:gd name="T78" fmla="*/ 235 w 245"/>
                  <a:gd name="T79" fmla="*/ 51 h 169"/>
                  <a:gd name="T80" fmla="*/ 227 w 245"/>
                  <a:gd name="T81" fmla="*/ 34 h 169"/>
                  <a:gd name="T82" fmla="*/ 199 w 245"/>
                  <a:gd name="T83" fmla="*/ 2 h 169"/>
                  <a:gd name="T84" fmla="*/ 171 w 245"/>
                  <a:gd name="T85" fmla="*/ 24 h 169"/>
                  <a:gd name="T86" fmla="*/ 185 w 245"/>
                  <a:gd name="T87" fmla="*/ 43 h 169"/>
                  <a:gd name="T88" fmla="*/ 164 w 245"/>
                  <a:gd name="T89" fmla="*/ 51 h 169"/>
                  <a:gd name="T90" fmla="*/ 142 w 245"/>
                  <a:gd name="T91" fmla="*/ 67 h 169"/>
                  <a:gd name="T92" fmla="*/ 95 w 245"/>
                  <a:gd name="T93" fmla="*/ 65 h 169"/>
                  <a:gd name="T94" fmla="*/ 63 w 245"/>
                  <a:gd name="T95" fmla="*/ 36 h 169"/>
                  <a:gd name="T96" fmla="*/ 42 w 245"/>
                  <a:gd name="T97" fmla="*/ 40 h 169"/>
                  <a:gd name="T98" fmla="*/ 22 w 245"/>
                  <a:gd name="T99" fmla="*/ 73 h 169"/>
                  <a:gd name="T100" fmla="*/ 4 w 245"/>
                  <a:gd name="T101" fmla="*/ 84 h 169"/>
                  <a:gd name="T102" fmla="*/ 15 w 245"/>
                  <a:gd name="T103" fmla="*/ 98 h 169"/>
                  <a:gd name="T104" fmla="*/ 24 w 245"/>
                  <a:gd name="T105" fmla="*/ 116 h 169"/>
                  <a:gd name="T106" fmla="*/ 42 w 245"/>
                  <a:gd name="T107" fmla="*/ 129 h 169"/>
                  <a:gd name="T108" fmla="*/ 63 w 245"/>
                  <a:gd name="T109" fmla="*/ 135 h 169"/>
                  <a:gd name="T110" fmla="*/ 91 w 245"/>
                  <a:gd name="T111" fmla="*/ 127 h 169"/>
                  <a:gd name="T112" fmla="*/ 103 w 245"/>
                  <a:gd name="T113" fmla="*/ 153 h 169"/>
                  <a:gd name="T114" fmla="*/ 113 w 245"/>
                  <a:gd name="T115" fmla="*/ 158 h 169"/>
                  <a:gd name="T116" fmla="*/ 129 w 245"/>
                  <a:gd name="T117" fmla="*/ 155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45" h="169">
                    <a:moveTo>
                      <a:pt x="146" y="169"/>
                    </a:moveTo>
                    <a:cubicBezTo>
                      <a:pt x="146" y="169"/>
                      <a:pt x="145" y="169"/>
                      <a:pt x="144" y="168"/>
                    </a:cubicBezTo>
                    <a:cubicBezTo>
                      <a:pt x="144" y="167"/>
                      <a:pt x="143" y="165"/>
                      <a:pt x="143" y="164"/>
                    </a:cubicBezTo>
                    <a:cubicBezTo>
                      <a:pt x="142" y="164"/>
                      <a:pt x="141" y="164"/>
                      <a:pt x="141" y="163"/>
                    </a:cubicBezTo>
                    <a:cubicBezTo>
                      <a:pt x="141" y="163"/>
                      <a:pt x="140" y="163"/>
                      <a:pt x="140" y="163"/>
                    </a:cubicBezTo>
                    <a:cubicBezTo>
                      <a:pt x="140" y="163"/>
                      <a:pt x="140" y="163"/>
                      <a:pt x="140" y="164"/>
                    </a:cubicBezTo>
                    <a:cubicBezTo>
                      <a:pt x="139" y="166"/>
                      <a:pt x="139" y="166"/>
                      <a:pt x="139" y="166"/>
                    </a:cubicBezTo>
                    <a:cubicBezTo>
                      <a:pt x="138" y="164"/>
                      <a:pt x="138" y="164"/>
                      <a:pt x="138" y="164"/>
                    </a:cubicBezTo>
                    <a:cubicBezTo>
                      <a:pt x="138" y="164"/>
                      <a:pt x="137" y="164"/>
                      <a:pt x="137" y="164"/>
                    </a:cubicBezTo>
                    <a:cubicBezTo>
                      <a:pt x="133" y="164"/>
                      <a:pt x="131" y="159"/>
                      <a:pt x="131" y="159"/>
                    </a:cubicBezTo>
                    <a:cubicBezTo>
                      <a:pt x="131" y="158"/>
                      <a:pt x="130" y="157"/>
                      <a:pt x="129" y="157"/>
                    </a:cubicBezTo>
                    <a:cubicBezTo>
                      <a:pt x="127" y="157"/>
                      <a:pt x="124" y="158"/>
                      <a:pt x="123" y="159"/>
                    </a:cubicBezTo>
                    <a:cubicBezTo>
                      <a:pt x="122" y="159"/>
                      <a:pt x="122" y="159"/>
                      <a:pt x="121" y="159"/>
                    </a:cubicBezTo>
                    <a:cubicBezTo>
                      <a:pt x="120" y="159"/>
                      <a:pt x="120" y="159"/>
                      <a:pt x="120" y="159"/>
                    </a:cubicBezTo>
                    <a:cubicBezTo>
                      <a:pt x="118" y="160"/>
                      <a:pt x="118" y="159"/>
                      <a:pt x="117" y="159"/>
                    </a:cubicBezTo>
                    <a:cubicBezTo>
                      <a:pt x="117" y="159"/>
                      <a:pt x="117" y="159"/>
                      <a:pt x="117" y="159"/>
                    </a:cubicBezTo>
                    <a:cubicBezTo>
                      <a:pt x="117" y="159"/>
                      <a:pt x="116" y="160"/>
                      <a:pt x="116" y="160"/>
                    </a:cubicBezTo>
                    <a:cubicBezTo>
                      <a:pt x="115" y="160"/>
                      <a:pt x="115" y="160"/>
                      <a:pt x="115" y="160"/>
                    </a:cubicBezTo>
                    <a:cubicBezTo>
                      <a:pt x="115" y="160"/>
                      <a:pt x="114" y="160"/>
                      <a:pt x="114" y="160"/>
                    </a:cubicBezTo>
                    <a:cubicBezTo>
                      <a:pt x="114" y="160"/>
                      <a:pt x="114" y="160"/>
                      <a:pt x="114" y="160"/>
                    </a:cubicBezTo>
                    <a:cubicBezTo>
                      <a:pt x="114" y="160"/>
                      <a:pt x="114" y="161"/>
                      <a:pt x="114" y="161"/>
                    </a:cubicBezTo>
                    <a:cubicBezTo>
                      <a:pt x="114" y="162"/>
                      <a:pt x="114" y="164"/>
                      <a:pt x="112" y="165"/>
                    </a:cubicBezTo>
                    <a:cubicBezTo>
                      <a:pt x="111" y="166"/>
                      <a:pt x="111" y="166"/>
                      <a:pt x="111" y="166"/>
                    </a:cubicBezTo>
                    <a:cubicBezTo>
                      <a:pt x="110" y="164"/>
                      <a:pt x="110" y="164"/>
                      <a:pt x="110" y="164"/>
                    </a:cubicBezTo>
                    <a:cubicBezTo>
                      <a:pt x="110" y="163"/>
                      <a:pt x="110" y="163"/>
                      <a:pt x="110" y="163"/>
                    </a:cubicBezTo>
                    <a:cubicBezTo>
                      <a:pt x="110" y="163"/>
                      <a:pt x="110" y="163"/>
                      <a:pt x="110" y="163"/>
                    </a:cubicBezTo>
                    <a:cubicBezTo>
                      <a:pt x="109" y="163"/>
                      <a:pt x="108" y="164"/>
                      <a:pt x="107" y="164"/>
                    </a:cubicBezTo>
                    <a:cubicBezTo>
                      <a:pt x="105" y="163"/>
                      <a:pt x="103" y="160"/>
                      <a:pt x="103" y="158"/>
                    </a:cubicBezTo>
                    <a:cubicBezTo>
                      <a:pt x="103" y="157"/>
                      <a:pt x="103" y="157"/>
                      <a:pt x="103" y="156"/>
                    </a:cubicBezTo>
                    <a:cubicBezTo>
                      <a:pt x="102" y="156"/>
                      <a:pt x="101" y="155"/>
                      <a:pt x="101" y="154"/>
                    </a:cubicBezTo>
                    <a:cubicBezTo>
                      <a:pt x="101" y="153"/>
                      <a:pt x="101" y="153"/>
                      <a:pt x="100" y="153"/>
                    </a:cubicBezTo>
                    <a:cubicBezTo>
                      <a:pt x="100" y="153"/>
                      <a:pt x="98" y="154"/>
                      <a:pt x="97" y="154"/>
                    </a:cubicBezTo>
                    <a:cubicBezTo>
                      <a:pt x="95" y="155"/>
                      <a:pt x="95" y="155"/>
                      <a:pt x="95" y="155"/>
                    </a:cubicBezTo>
                    <a:cubicBezTo>
                      <a:pt x="96" y="153"/>
                      <a:pt x="96" y="153"/>
                      <a:pt x="96" y="153"/>
                    </a:cubicBezTo>
                    <a:cubicBezTo>
                      <a:pt x="96" y="153"/>
                      <a:pt x="96" y="152"/>
                      <a:pt x="97" y="150"/>
                    </a:cubicBezTo>
                    <a:cubicBezTo>
                      <a:pt x="101" y="141"/>
                      <a:pt x="101" y="139"/>
                      <a:pt x="100" y="138"/>
                    </a:cubicBezTo>
                    <a:cubicBezTo>
                      <a:pt x="100" y="138"/>
                      <a:pt x="100" y="138"/>
                      <a:pt x="100" y="138"/>
                    </a:cubicBezTo>
                    <a:cubicBezTo>
                      <a:pt x="100" y="138"/>
                      <a:pt x="100" y="138"/>
                      <a:pt x="100" y="138"/>
                    </a:cubicBezTo>
                    <a:cubicBezTo>
                      <a:pt x="100" y="137"/>
                      <a:pt x="100" y="137"/>
                      <a:pt x="100" y="137"/>
                    </a:cubicBezTo>
                    <a:cubicBezTo>
                      <a:pt x="99" y="138"/>
                      <a:pt x="99" y="138"/>
                      <a:pt x="99" y="138"/>
                    </a:cubicBezTo>
                    <a:cubicBezTo>
                      <a:pt x="99" y="137"/>
                      <a:pt x="96" y="135"/>
                      <a:pt x="95" y="135"/>
                    </a:cubicBezTo>
                    <a:cubicBezTo>
                      <a:pt x="95" y="134"/>
                      <a:pt x="95" y="134"/>
                      <a:pt x="95" y="134"/>
                    </a:cubicBezTo>
                    <a:cubicBezTo>
                      <a:pt x="95" y="135"/>
                      <a:pt x="95" y="135"/>
                      <a:pt x="95" y="135"/>
                    </a:cubicBezTo>
                    <a:cubicBezTo>
                      <a:pt x="94" y="134"/>
                      <a:pt x="94" y="134"/>
                      <a:pt x="93" y="134"/>
                    </a:cubicBezTo>
                    <a:cubicBezTo>
                      <a:pt x="93" y="134"/>
                      <a:pt x="91" y="134"/>
                      <a:pt x="91" y="132"/>
                    </a:cubicBezTo>
                    <a:cubicBezTo>
                      <a:pt x="91" y="131"/>
                      <a:pt x="91" y="130"/>
                      <a:pt x="90" y="130"/>
                    </a:cubicBezTo>
                    <a:cubicBezTo>
                      <a:pt x="89" y="130"/>
                      <a:pt x="88" y="130"/>
                      <a:pt x="87" y="130"/>
                    </a:cubicBezTo>
                    <a:cubicBezTo>
                      <a:pt x="86" y="131"/>
                      <a:pt x="85" y="131"/>
                      <a:pt x="84" y="132"/>
                    </a:cubicBezTo>
                    <a:cubicBezTo>
                      <a:pt x="81" y="134"/>
                      <a:pt x="78" y="135"/>
                      <a:pt x="75" y="137"/>
                    </a:cubicBezTo>
                    <a:cubicBezTo>
                      <a:pt x="74" y="137"/>
                      <a:pt x="72" y="137"/>
                      <a:pt x="71" y="136"/>
                    </a:cubicBezTo>
                    <a:cubicBezTo>
                      <a:pt x="70" y="135"/>
                      <a:pt x="68" y="135"/>
                      <a:pt x="68" y="135"/>
                    </a:cubicBezTo>
                    <a:cubicBezTo>
                      <a:pt x="67" y="135"/>
                      <a:pt x="67" y="135"/>
                      <a:pt x="67" y="135"/>
                    </a:cubicBezTo>
                    <a:cubicBezTo>
                      <a:pt x="67" y="135"/>
                      <a:pt x="67" y="135"/>
                      <a:pt x="67" y="135"/>
                    </a:cubicBezTo>
                    <a:cubicBezTo>
                      <a:pt x="65" y="137"/>
                      <a:pt x="64" y="139"/>
                      <a:pt x="62" y="139"/>
                    </a:cubicBezTo>
                    <a:cubicBezTo>
                      <a:pt x="62" y="139"/>
                      <a:pt x="62" y="138"/>
                      <a:pt x="61" y="138"/>
                    </a:cubicBezTo>
                    <a:cubicBezTo>
                      <a:pt x="61" y="138"/>
                      <a:pt x="61" y="137"/>
                      <a:pt x="61" y="136"/>
                    </a:cubicBezTo>
                    <a:cubicBezTo>
                      <a:pt x="59" y="137"/>
                      <a:pt x="57" y="137"/>
                      <a:pt x="55" y="137"/>
                    </a:cubicBezTo>
                    <a:cubicBezTo>
                      <a:pt x="52" y="137"/>
                      <a:pt x="51" y="136"/>
                      <a:pt x="50" y="136"/>
                    </a:cubicBezTo>
                    <a:cubicBezTo>
                      <a:pt x="49" y="135"/>
                      <a:pt x="48" y="134"/>
                      <a:pt x="47" y="134"/>
                    </a:cubicBezTo>
                    <a:cubicBezTo>
                      <a:pt x="46" y="133"/>
                      <a:pt x="44" y="132"/>
                      <a:pt x="43" y="131"/>
                    </a:cubicBezTo>
                    <a:cubicBezTo>
                      <a:pt x="42" y="132"/>
                      <a:pt x="41" y="131"/>
                      <a:pt x="40" y="130"/>
                    </a:cubicBezTo>
                    <a:cubicBezTo>
                      <a:pt x="40" y="129"/>
                      <a:pt x="40" y="129"/>
                      <a:pt x="39" y="128"/>
                    </a:cubicBezTo>
                    <a:cubicBezTo>
                      <a:pt x="37" y="127"/>
                      <a:pt x="36" y="126"/>
                      <a:pt x="34" y="126"/>
                    </a:cubicBezTo>
                    <a:cubicBezTo>
                      <a:pt x="34" y="128"/>
                      <a:pt x="34" y="128"/>
                      <a:pt x="34" y="128"/>
                    </a:cubicBezTo>
                    <a:cubicBezTo>
                      <a:pt x="32" y="127"/>
                      <a:pt x="32" y="127"/>
                      <a:pt x="32" y="127"/>
                    </a:cubicBezTo>
                    <a:cubicBezTo>
                      <a:pt x="31" y="126"/>
                      <a:pt x="31" y="125"/>
                      <a:pt x="29" y="125"/>
                    </a:cubicBezTo>
                    <a:cubicBezTo>
                      <a:pt x="29" y="125"/>
                      <a:pt x="29" y="125"/>
                      <a:pt x="29" y="125"/>
                    </a:cubicBezTo>
                    <a:cubicBezTo>
                      <a:pt x="29" y="124"/>
                      <a:pt x="27" y="124"/>
                      <a:pt x="24" y="123"/>
                    </a:cubicBezTo>
                    <a:cubicBezTo>
                      <a:pt x="23" y="122"/>
                      <a:pt x="23" y="122"/>
                      <a:pt x="23" y="122"/>
                    </a:cubicBezTo>
                    <a:cubicBezTo>
                      <a:pt x="23" y="122"/>
                      <a:pt x="23" y="122"/>
                      <a:pt x="23" y="122"/>
                    </a:cubicBezTo>
                    <a:cubicBezTo>
                      <a:pt x="22" y="121"/>
                      <a:pt x="21" y="117"/>
                      <a:pt x="21" y="115"/>
                    </a:cubicBezTo>
                    <a:cubicBezTo>
                      <a:pt x="22" y="114"/>
                      <a:pt x="22" y="113"/>
                      <a:pt x="22" y="113"/>
                    </a:cubicBezTo>
                    <a:cubicBezTo>
                      <a:pt x="23" y="112"/>
                      <a:pt x="23" y="112"/>
                      <a:pt x="23" y="112"/>
                    </a:cubicBezTo>
                    <a:cubicBezTo>
                      <a:pt x="24" y="114"/>
                      <a:pt x="24" y="114"/>
                      <a:pt x="24" y="114"/>
                    </a:cubicBezTo>
                    <a:cubicBezTo>
                      <a:pt x="24" y="114"/>
                      <a:pt x="25" y="114"/>
                      <a:pt x="25" y="114"/>
                    </a:cubicBezTo>
                    <a:cubicBezTo>
                      <a:pt x="25" y="113"/>
                      <a:pt x="24" y="112"/>
                      <a:pt x="24" y="111"/>
                    </a:cubicBezTo>
                    <a:cubicBezTo>
                      <a:pt x="23" y="109"/>
                      <a:pt x="22" y="108"/>
                      <a:pt x="23" y="107"/>
                    </a:cubicBezTo>
                    <a:cubicBezTo>
                      <a:pt x="23" y="107"/>
                      <a:pt x="23" y="107"/>
                      <a:pt x="24" y="107"/>
                    </a:cubicBezTo>
                    <a:cubicBezTo>
                      <a:pt x="26" y="106"/>
                      <a:pt x="27" y="104"/>
                      <a:pt x="28" y="102"/>
                    </a:cubicBezTo>
                    <a:cubicBezTo>
                      <a:pt x="27" y="102"/>
                      <a:pt x="27" y="102"/>
                      <a:pt x="27" y="102"/>
                    </a:cubicBezTo>
                    <a:cubicBezTo>
                      <a:pt x="27" y="101"/>
                      <a:pt x="27" y="101"/>
                      <a:pt x="27" y="101"/>
                    </a:cubicBezTo>
                    <a:cubicBezTo>
                      <a:pt x="27" y="100"/>
                      <a:pt x="26" y="99"/>
                      <a:pt x="25" y="99"/>
                    </a:cubicBezTo>
                    <a:cubicBezTo>
                      <a:pt x="25" y="99"/>
                      <a:pt x="23" y="100"/>
                      <a:pt x="22" y="100"/>
                    </a:cubicBezTo>
                    <a:cubicBezTo>
                      <a:pt x="21" y="101"/>
                      <a:pt x="19" y="101"/>
                      <a:pt x="18" y="101"/>
                    </a:cubicBezTo>
                    <a:cubicBezTo>
                      <a:pt x="16" y="101"/>
                      <a:pt x="15" y="101"/>
                      <a:pt x="14" y="100"/>
                    </a:cubicBezTo>
                    <a:cubicBezTo>
                      <a:pt x="14" y="100"/>
                      <a:pt x="14" y="100"/>
                      <a:pt x="14" y="100"/>
                    </a:cubicBezTo>
                    <a:cubicBezTo>
                      <a:pt x="13" y="100"/>
                      <a:pt x="12" y="99"/>
                      <a:pt x="12" y="99"/>
                    </a:cubicBezTo>
                    <a:cubicBezTo>
                      <a:pt x="11" y="98"/>
                      <a:pt x="11" y="97"/>
                      <a:pt x="11" y="97"/>
                    </a:cubicBezTo>
                    <a:cubicBezTo>
                      <a:pt x="11" y="96"/>
                      <a:pt x="11" y="96"/>
                      <a:pt x="11" y="95"/>
                    </a:cubicBezTo>
                    <a:cubicBezTo>
                      <a:pt x="10" y="95"/>
                      <a:pt x="8" y="94"/>
                      <a:pt x="6" y="93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6" y="92"/>
                      <a:pt x="6" y="92"/>
                      <a:pt x="6" y="92"/>
                    </a:cubicBezTo>
                    <a:cubicBezTo>
                      <a:pt x="6" y="92"/>
                      <a:pt x="6" y="91"/>
                      <a:pt x="7" y="91"/>
                    </a:cubicBezTo>
                    <a:cubicBezTo>
                      <a:pt x="7" y="91"/>
                      <a:pt x="7" y="91"/>
                      <a:pt x="7" y="91"/>
                    </a:cubicBezTo>
                    <a:cubicBezTo>
                      <a:pt x="7" y="91"/>
                      <a:pt x="7" y="91"/>
                      <a:pt x="7" y="91"/>
                    </a:cubicBezTo>
                    <a:cubicBezTo>
                      <a:pt x="7" y="88"/>
                      <a:pt x="7" y="87"/>
                      <a:pt x="6" y="87"/>
                    </a:cubicBezTo>
                    <a:cubicBezTo>
                      <a:pt x="6" y="87"/>
                      <a:pt x="6" y="87"/>
                      <a:pt x="6" y="87"/>
                    </a:cubicBezTo>
                    <a:cubicBezTo>
                      <a:pt x="4" y="87"/>
                      <a:pt x="3" y="86"/>
                      <a:pt x="3" y="85"/>
                    </a:cubicBezTo>
                    <a:cubicBezTo>
                      <a:pt x="2" y="84"/>
                      <a:pt x="2" y="82"/>
                      <a:pt x="3" y="80"/>
                    </a:cubicBezTo>
                    <a:cubicBezTo>
                      <a:pt x="3" y="79"/>
                      <a:pt x="3" y="78"/>
                      <a:pt x="4" y="77"/>
                    </a:cubicBezTo>
                    <a:cubicBezTo>
                      <a:pt x="5" y="75"/>
                      <a:pt x="9" y="75"/>
                      <a:pt x="10" y="75"/>
                    </a:cubicBezTo>
                    <a:cubicBezTo>
                      <a:pt x="11" y="75"/>
                      <a:pt x="12" y="75"/>
                      <a:pt x="12" y="75"/>
                    </a:cubicBezTo>
                    <a:cubicBezTo>
                      <a:pt x="13" y="75"/>
                      <a:pt x="13" y="75"/>
                      <a:pt x="13" y="74"/>
                    </a:cubicBezTo>
                    <a:cubicBezTo>
                      <a:pt x="14" y="74"/>
                      <a:pt x="14" y="73"/>
                      <a:pt x="15" y="73"/>
                    </a:cubicBezTo>
                    <a:cubicBezTo>
                      <a:pt x="16" y="72"/>
                      <a:pt x="17" y="72"/>
                      <a:pt x="18" y="72"/>
                    </a:cubicBezTo>
                    <a:cubicBezTo>
                      <a:pt x="19" y="72"/>
                      <a:pt x="20" y="72"/>
                      <a:pt x="21" y="71"/>
                    </a:cubicBezTo>
                    <a:cubicBezTo>
                      <a:pt x="22" y="70"/>
                      <a:pt x="23" y="69"/>
                      <a:pt x="25" y="68"/>
                    </a:cubicBezTo>
                    <a:cubicBezTo>
                      <a:pt x="26" y="68"/>
                      <a:pt x="28" y="67"/>
                      <a:pt x="28" y="65"/>
                    </a:cubicBezTo>
                    <a:cubicBezTo>
                      <a:pt x="29" y="61"/>
                      <a:pt x="30" y="56"/>
                      <a:pt x="27" y="53"/>
                    </a:cubicBezTo>
                    <a:cubicBezTo>
                      <a:pt x="26" y="52"/>
                      <a:pt x="26" y="52"/>
                      <a:pt x="26" y="52"/>
                    </a:cubicBezTo>
                    <a:cubicBezTo>
                      <a:pt x="34" y="50"/>
                      <a:pt x="34" y="50"/>
                      <a:pt x="34" y="50"/>
                    </a:cubicBezTo>
                    <a:cubicBezTo>
                      <a:pt x="35" y="50"/>
                      <a:pt x="36" y="49"/>
                      <a:pt x="36" y="49"/>
                    </a:cubicBezTo>
                    <a:cubicBezTo>
                      <a:pt x="36" y="49"/>
                      <a:pt x="36" y="48"/>
                      <a:pt x="36" y="47"/>
                    </a:cubicBezTo>
                    <a:cubicBezTo>
                      <a:pt x="36" y="47"/>
                      <a:pt x="36" y="47"/>
                      <a:pt x="36" y="47"/>
                    </a:cubicBezTo>
                    <a:cubicBezTo>
                      <a:pt x="36" y="45"/>
                      <a:pt x="37" y="44"/>
                      <a:pt x="37" y="42"/>
                    </a:cubicBezTo>
                    <a:cubicBezTo>
                      <a:pt x="37" y="42"/>
                      <a:pt x="38" y="41"/>
                      <a:pt x="38" y="41"/>
                    </a:cubicBezTo>
                    <a:cubicBezTo>
                      <a:pt x="38" y="39"/>
                      <a:pt x="39" y="38"/>
                      <a:pt x="41" y="38"/>
                    </a:cubicBezTo>
                    <a:cubicBezTo>
                      <a:pt x="41" y="38"/>
                      <a:pt x="42" y="38"/>
                      <a:pt x="43" y="38"/>
                    </a:cubicBezTo>
                    <a:cubicBezTo>
                      <a:pt x="43" y="39"/>
                      <a:pt x="44" y="39"/>
                      <a:pt x="44" y="39"/>
                    </a:cubicBezTo>
                    <a:cubicBezTo>
                      <a:pt x="45" y="39"/>
                      <a:pt x="46" y="39"/>
                      <a:pt x="47" y="39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48" y="40"/>
                      <a:pt x="48" y="40"/>
                      <a:pt x="49" y="39"/>
                    </a:cubicBezTo>
                    <a:cubicBezTo>
                      <a:pt x="49" y="39"/>
                      <a:pt x="49" y="38"/>
                      <a:pt x="49" y="37"/>
                    </a:cubicBezTo>
                    <a:cubicBezTo>
                      <a:pt x="49" y="36"/>
                      <a:pt x="49" y="36"/>
                      <a:pt x="49" y="35"/>
                    </a:cubicBezTo>
                    <a:cubicBezTo>
                      <a:pt x="50" y="32"/>
                      <a:pt x="51" y="32"/>
                      <a:pt x="52" y="32"/>
                    </a:cubicBezTo>
                    <a:cubicBezTo>
                      <a:pt x="52" y="32"/>
                      <a:pt x="53" y="32"/>
                      <a:pt x="53" y="31"/>
                    </a:cubicBezTo>
                    <a:cubicBezTo>
                      <a:pt x="54" y="29"/>
                      <a:pt x="55" y="29"/>
                      <a:pt x="56" y="29"/>
                    </a:cubicBezTo>
                    <a:cubicBezTo>
                      <a:pt x="56" y="29"/>
                      <a:pt x="57" y="29"/>
                      <a:pt x="58" y="28"/>
                    </a:cubicBezTo>
                    <a:cubicBezTo>
                      <a:pt x="59" y="27"/>
                      <a:pt x="59" y="27"/>
                      <a:pt x="59" y="27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60" y="31"/>
                      <a:pt x="62" y="34"/>
                      <a:pt x="64" y="34"/>
                    </a:cubicBezTo>
                    <a:cubicBezTo>
                      <a:pt x="68" y="35"/>
                      <a:pt x="69" y="36"/>
                      <a:pt x="70" y="40"/>
                    </a:cubicBezTo>
                    <a:cubicBezTo>
                      <a:pt x="70" y="41"/>
                      <a:pt x="71" y="41"/>
                      <a:pt x="71" y="42"/>
                    </a:cubicBezTo>
                    <a:cubicBezTo>
                      <a:pt x="71" y="43"/>
                      <a:pt x="71" y="44"/>
                      <a:pt x="71" y="47"/>
                    </a:cubicBezTo>
                    <a:cubicBezTo>
                      <a:pt x="71" y="48"/>
                      <a:pt x="71" y="49"/>
                      <a:pt x="71" y="49"/>
                    </a:cubicBezTo>
                    <a:cubicBezTo>
                      <a:pt x="72" y="49"/>
                      <a:pt x="73" y="50"/>
                      <a:pt x="74" y="50"/>
                    </a:cubicBezTo>
                    <a:cubicBezTo>
                      <a:pt x="76" y="50"/>
                      <a:pt x="78" y="50"/>
                      <a:pt x="80" y="51"/>
                    </a:cubicBezTo>
                    <a:cubicBezTo>
                      <a:pt x="81" y="51"/>
                      <a:pt x="81" y="52"/>
                      <a:pt x="82" y="52"/>
                    </a:cubicBezTo>
                    <a:cubicBezTo>
                      <a:pt x="85" y="53"/>
                      <a:pt x="88" y="54"/>
                      <a:pt x="89" y="56"/>
                    </a:cubicBezTo>
                    <a:cubicBezTo>
                      <a:pt x="90" y="57"/>
                      <a:pt x="90" y="57"/>
                      <a:pt x="90" y="57"/>
                    </a:cubicBezTo>
                    <a:cubicBezTo>
                      <a:pt x="93" y="62"/>
                      <a:pt x="94" y="63"/>
                      <a:pt x="95" y="63"/>
                    </a:cubicBezTo>
                    <a:cubicBezTo>
                      <a:pt x="99" y="63"/>
                      <a:pt x="104" y="63"/>
                      <a:pt x="108" y="63"/>
                    </a:cubicBezTo>
                    <a:cubicBezTo>
                      <a:pt x="108" y="63"/>
                      <a:pt x="108" y="63"/>
                      <a:pt x="108" y="63"/>
                    </a:cubicBezTo>
                    <a:cubicBezTo>
                      <a:pt x="110" y="63"/>
                      <a:pt x="112" y="64"/>
                      <a:pt x="113" y="64"/>
                    </a:cubicBezTo>
                    <a:cubicBezTo>
                      <a:pt x="114" y="65"/>
                      <a:pt x="115" y="66"/>
                      <a:pt x="116" y="66"/>
                    </a:cubicBezTo>
                    <a:cubicBezTo>
                      <a:pt x="117" y="66"/>
                      <a:pt x="118" y="67"/>
                      <a:pt x="119" y="67"/>
                    </a:cubicBezTo>
                    <a:cubicBezTo>
                      <a:pt x="121" y="68"/>
                      <a:pt x="123" y="69"/>
                      <a:pt x="125" y="69"/>
                    </a:cubicBezTo>
                    <a:cubicBezTo>
                      <a:pt x="125" y="69"/>
                      <a:pt x="125" y="69"/>
                      <a:pt x="125" y="69"/>
                    </a:cubicBezTo>
                    <a:cubicBezTo>
                      <a:pt x="126" y="68"/>
                      <a:pt x="127" y="68"/>
                      <a:pt x="129" y="67"/>
                    </a:cubicBezTo>
                    <a:cubicBezTo>
                      <a:pt x="131" y="66"/>
                      <a:pt x="134" y="65"/>
                      <a:pt x="136" y="65"/>
                    </a:cubicBezTo>
                    <a:cubicBezTo>
                      <a:pt x="137" y="64"/>
                      <a:pt x="139" y="64"/>
                      <a:pt x="140" y="65"/>
                    </a:cubicBezTo>
                    <a:cubicBezTo>
                      <a:pt x="142" y="65"/>
                      <a:pt x="143" y="65"/>
                      <a:pt x="145" y="64"/>
                    </a:cubicBezTo>
                    <a:cubicBezTo>
                      <a:pt x="147" y="63"/>
                      <a:pt x="151" y="59"/>
                      <a:pt x="152" y="58"/>
                    </a:cubicBezTo>
                    <a:cubicBezTo>
                      <a:pt x="151" y="56"/>
                      <a:pt x="151" y="54"/>
                      <a:pt x="151" y="53"/>
                    </a:cubicBezTo>
                    <a:cubicBezTo>
                      <a:pt x="152" y="52"/>
                      <a:pt x="152" y="51"/>
                      <a:pt x="154" y="50"/>
                    </a:cubicBezTo>
                    <a:cubicBezTo>
                      <a:pt x="155" y="50"/>
                      <a:pt x="157" y="51"/>
                      <a:pt x="158" y="51"/>
                    </a:cubicBezTo>
                    <a:cubicBezTo>
                      <a:pt x="158" y="52"/>
                      <a:pt x="159" y="52"/>
                      <a:pt x="159" y="52"/>
                    </a:cubicBezTo>
                    <a:cubicBezTo>
                      <a:pt x="160" y="52"/>
                      <a:pt x="161" y="50"/>
                      <a:pt x="162" y="50"/>
                    </a:cubicBezTo>
                    <a:cubicBezTo>
                      <a:pt x="163" y="49"/>
                      <a:pt x="163" y="48"/>
                      <a:pt x="164" y="48"/>
                    </a:cubicBezTo>
                    <a:cubicBezTo>
                      <a:pt x="164" y="48"/>
                      <a:pt x="165" y="47"/>
                      <a:pt x="166" y="47"/>
                    </a:cubicBezTo>
                    <a:cubicBezTo>
                      <a:pt x="166" y="47"/>
                      <a:pt x="167" y="47"/>
                      <a:pt x="167" y="47"/>
                    </a:cubicBezTo>
                    <a:cubicBezTo>
                      <a:pt x="168" y="46"/>
                      <a:pt x="169" y="45"/>
                      <a:pt x="170" y="44"/>
                    </a:cubicBezTo>
                    <a:cubicBezTo>
                      <a:pt x="170" y="43"/>
                      <a:pt x="171" y="43"/>
                      <a:pt x="171" y="42"/>
                    </a:cubicBezTo>
                    <a:cubicBezTo>
                      <a:pt x="172" y="41"/>
                      <a:pt x="174" y="41"/>
                      <a:pt x="178" y="41"/>
                    </a:cubicBezTo>
                    <a:cubicBezTo>
                      <a:pt x="179" y="41"/>
                      <a:pt x="180" y="41"/>
                      <a:pt x="180" y="41"/>
                    </a:cubicBezTo>
                    <a:cubicBezTo>
                      <a:pt x="181" y="41"/>
                      <a:pt x="181" y="41"/>
                      <a:pt x="181" y="41"/>
                    </a:cubicBezTo>
                    <a:cubicBezTo>
                      <a:pt x="180" y="40"/>
                      <a:pt x="180" y="40"/>
                      <a:pt x="180" y="39"/>
                    </a:cubicBezTo>
                    <a:cubicBezTo>
                      <a:pt x="180" y="38"/>
                      <a:pt x="179" y="37"/>
                      <a:pt x="178" y="36"/>
                    </a:cubicBezTo>
                    <a:cubicBezTo>
                      <a:pt x="178" y="36"/>
                      <a:pt x="178" y="36"/>
                      <a:pt x="177" y="36"/>
                    </a:cubicBezTo>
                    <a:cubicBezTo>
                      <a:pt x="177" y="36"/>
                      <a:pt x="177" y="36"/>
                      <a:pt x="176" y="36"/>
                    </a:cubicBezTo>
                    <a:cubicBezTo>
                      <a:pt x="175" y="37"/>
                      <a:pt x="174" y="38"/>
                      <a:pt x="172" y="38"/>
                    </a:cubicBezTo>
                    <a:cubicBezTo>
                      <a:pt x="171" y="38"/>
                      <a:pt x="171" y="38"/>
                      <a:pt x="171" y="38"/>
                    </a:cubicBezTo>
                    <a:cubicBezTo>
                      <a:pt x="168" y="38"/>
                      <a:pt x="166" y="37"/>
                      <a:pt x="166" y="33"/>
                    </a:cubicBezTo>
                    <a:cubicBezTo>
                      <a:pt x="167" y="29"/>
                      <a:pt x="167" y="27"/>
                      <a:pt x="169" y="24"/>
                    </a:cubicBezTo>
                    <a:cubicBezTo>
                      <a:pt x="170" y="23"/>
                      <a:pt x="170" y="22"/>
                      <a:pt x="171" y="22"/>
                    </a:cubicBezTo>
                    <a:cubicBezTo>
                      <a:pt x="172" y="22"/>
                      <a:pt x="173" y="23"/>
                      <a:pt x="174" y="23"/>
                    </a:cubicBezTo>
                    <a:cubicBezTo>
                      <a:pt x="175" y="24"/>
                      <a:pt x="176" y="24"/>
                      <a:pt x="176" y="24"/>
                    </a:cubicBezTo>
                    <a:cubicBezTo>
                      <a:pt x="179" y="24"/>
                      <a:pt x="180" y="22"/>
                      <a:pt x="181" y="19"/>
                    </a:cubicBezTo>
                    <a:cubicBezTo>
                      <a:pt x="182" y="19"/>
                      <a:pt x="182" y="18"/>
                      <a:pt x="182" y="17"/>
                    </a:cubicBezTo>
                    <a:cubicBezTo>
                      <a:pt x="183" y="15"/>
                      <a:pt x="183" y="13"/>
                      <a:pt x="185" y="11"/>
                    </a:cubicBezTo>
                    <a:cubicBezTo>
                      <a:pt x="186" y="10"/>
                      <a:pt x="187" y="9"/>
                      <a:pt x="187" y="8"/>
                    </a:cubicBezTo>
                    <a:cubicBezTo>
                      <a:pt x="187" y="8"/>
                      <a:pt x="186" y="8"/>
                      <a:pt x="186" y="8"/>
                    </a:cubicBezTo>
                    <a:cubicBezTo>
                      <a:pt x="186" y="8"/>
                      <a:pt x="185" y="8"/>
                      <a:pt x="185" y="8"/>
                    </a:cubicBezTo>
                    <a:cubicBezTo>
                      <a:pt x="183" y="9"/>
                      <a:pt x="183" y="9"/>
                      <a:pt x="183" y="9"/>
                    </a:cubicBezTo>
                    <a:cubicBezTo>
                      <a:pt x="184" y="7"/>
                      <a:pt x="184" y="7"/>
                      <a:pt x="184" y="7"/>
                    </a:cubicBezTo>
                    <a:cubicBezTo>
                      <a:pt x="185" y="3"/>
                      <a:pt x="189" y="1"/>
                      <a:pt x="191" y="1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200" y="0"/>
                      <a:pt x="201" y="1"/>
                      <a:pt x="201" y="1"/>
                    </a:cubicBezTo>
                    <a:cubicBezTo>
                      <a:pt x="202" y="2"/>
                      <a:pt x="202" y="2"/>
                      <a:pt x="203" y="2"/>
                    </a:cubicBezTo>
                    <a:cubicBezTo>
                      <a:pt x="203" y="3"/>
                      <a:pt x="204" y="3"/>
                      <a:pt x="205" y="3"/>
                    </a:cubicBezTo>
                    <a:cubicBezTo>
                      <a:pt x="208" y="4"/>
                      <a:pt x="210" y="4"/>
                      <a:pt x="211" y="9"/>
                    </a:cubicBezTo>
                    <a:cubicBezTo>
                      <a:pt x="211" y="10"/>
                      <a:pt x="212" y="12"/>
                      <a:pt x="213" y="13"/>
                    </a:cubicBezTo>
                    <a:cubicBezTo>
                      <a:pt x="213" y="15"/>
                      <a:pt x="214" y="17"/>
                      <a:pt x="214" y="18"/>
                    </a:cubicBezTo>
                    <a:cubicBezTo>
                      <a:pt x="214" y="20"/>
                      <a:pt x="214" y="20"/>
                      <a:pt x="214" y="20"/>
                    </a:cubicBezTo>
                    <a:cubicBezTo>
                      <a:pt x="215" y="24"/>
                      <a:pt x="215" y="24"/>
                      <a:pt x="220" y="25"/>
                    </a:cubicBezTo>
                    <a:cubicBezTo>
                      <a:pt x="224" y="26"/>
                      <a:pt x="227" y="28"/>
                      <a:pt x="228" y="31"/>
                    </a:cubicBezTo>
                    <a:cubicBezTo>
                      <a:pt x="229" y="32"/>
                      <a:pt x="229" y="33"/>
                      <a:pt x="229" y="33"/>
                    </a:cubicBezTo>
                    <a:cubicBezTo>
                      <a:pt x="229" y="35"/>
                      <a:pt x="230" y="36"/>
                      <a:pt x="230" y="36"/>
                    </a:cubicBezTo>
                    <a:cubicBezTo>
                      <a:pt x="231" y="36"/>
                      <a:pt x="231" y="36"/>
                      <a:pt x="232" y="35"/>
                    </a:cubicBezTo>
                    <a:cubicBezTo>
                      <a:pt x="234" y="35"/>
                      <a:pt x="234" y="35"/>
                      <a:pt x="234" y="35"/>
                    </a:cubicBezTo>
                    <a:cubicBezTo>
                      <a:pt x="237" y="33"/>
                      <a:pt x="240" y="32"/>
                      <a:pt x="243" y="31"/>
                    </a:cubicBezTo>
                    <a:cubicBezTo>
                      <a:pt x="245" y="30"/>
                      <a:pt x="245" y="30"/>
                      <a:pt x="245" y="30"/>
                    </a:cubicBezTo>
                    <a:cubicBezTo>
                      <a:pt x="244" y="32"/>
                      <a:pt x="244" y="32"/>
                      <a:pt x="244" y="32"/>
                    </a:cubicBezTo>
                    <a:cubicBezTo>
                      <a:pt x="244" y="33"/>
                      <a:pt x="244" y="34"/>
                      <a:pt x="244" y="35"/>
                    </a:cubicBezTo>
                    <a:cubicBezTo>
                      <a:pt x="244" y="35"/>
                      <a:pt x="244" y="36"/>
                      <a:pt x="244" y="37"/>
                    </a:cubicBezTo>
                    <a:cubicBezTo>
                      <a:pt x="244" y="38"/>
                      <a:pt x="243" y="39"/>
                      <a:pt x="243" y="40"/>
                    </a:cubicBezTo>
                    <a:cubicBezTo>
                      <a:pt x="242" y="40"/>
                      <a:pt x="241" y="41"/>
                      <a:pt x="241" y="42"/>
                    </a:cubicBezTo>
                    <a:cubicBezTo>
                      <a:pt x="241" y="42"/>
                      <a:pt x="241" y="43"/>
                      <a:pt x="241" y="43"/>
                    </a:cubicBezTo>
                    <a:cubicBezTo>
                      <a:pt x="240" y="48"/>
                      <a:pt x="238" y="52"/>
                      <a:pt x="236" y="53"/>
                    </a:cubicBezTo>
                    <a:cubicBezTo>
                      <a:pt x="235" y="53"/>
                      <a:pt x="234" y="52"/>
                      <a:pt x="233" y="52"/>
                    </a:cubicBezTo>
                    <a:cubicBezTo>
                      <a:pt x="233" y="52"/>
                      <a:pt x="232" y="51"/>
                      <a:pt x="232" y="51"/>
                    </a:cubicBezTo>
                    <a:cubicBezTo>
                      <a:pt x="231" y="52"/>
                      <a:pt x="231" y="52"/>
                      <a:pt x="231" y="52"/>
                    </a:cubicBezTo>
                    <a:cubicBezTo>
                      <a:pt x="229" y="53"/>
                      <a:pt x="229" y="54"/>
                      <a:pt x="230" y="55"/>
                    </a:cubicBezTo>
                    <a:cubicBezTo>
                      <a:pt x="231" y="58"/>
                      <a:pt x="230" y="60"/>
                      <a:pt x="229" y="62"/>
                    </a:cubicBezTo>
                    <a:cubicBezTo>
                      <a:pt x="228" y="63"/>
                      <a:pt x="228" y="64"/>
                      <a:pt x="228" y="65"/>
                    </a:cubicBezTo>
                    <a:cubicBezTo>
                      <a:pt x="227" y="68"/>
                      <a:pt x="227" y="68"/>
                      <a:pt x="227" y="68"/>
                    </a:cubicBezTo>
                    <a:cubicBezTo>
                      <a:pt x="226" y="65"/>
                      <a:pt x="226" y="65"/>
                      <a:pt x="226" y="65"/>
                    </a:cubicBezTo>
                    <a:cubicBezTo>
                      <a:pt x="226" y="65"/>
                      <a:pt x="225" y="65"/>
                      <a:pt x="225" y="65"/>
                    </a:cubicBezTo>
                    <a:cubicBezTo>
                      <a:pt x="225" y="65"/>
                      <a:pt x="225" y="64"/>
                      <a:pt x="225" y="64"/>
                    </a:cubicBezTo>
                    <a:cubicBezTo>
                      <a:pt x="223" y="67"/>
                      <a:pt x="222" y="69"/>
                      <a:pt x="218" y="69"/>
                    </a:cubicBezTo>
                    <a:cubicBezTo>
                      <a:pt x="219" y="70"/>
                      <a:pt x="219" y="71"/>
                      <a:pt x="218" y="71"/>
                    </a:cubicBezTo>
                    <a:cubicBezTo>
                      <a:pt x="218" y="72"/>
                      <a:pt x="217" y="72"/>
                      <a:pt x="216" y="72"/>
                    </a:cubicBezTo>
                    <a:cubicBezTo>
                      <a:pt x="216" y="72"/>
                      <a:pt x="215" y="72"/>
                      <a:pt x="214" y="72"/>
                    </a:cubicBezTo>
                    <a:cubicBezTo>
                      <a:pt x="213" y="72"/>
                      <a:pt x="213" y="71"/>
                      <a:pt x="212" y="71"/>
                    </a:cubicBezTo>
                    <a:cubicBezTo>
                      <a:pt x="211" y="73"/>
                      <a:pt x="209" y="74"/>
                      <a:pt x="208" y="75"/>
                    </a:cubicBezTo>
                    <a:cubicBezTo>
                      <a:pt x="207" y="75"/>
                      <a:pt x="206" y="76"/>
                      <a:pt x="205" y="77"/>
                    </a:cubicBezTo>
                    <a:cubicBezTo>
                      <a:pt x="205" y="77"/>
                      <a:pt x="204" y="77"/>
                      <a:pt x="204" y="78"/>
                    </a:cubicBezTo>
                    <a:cubicBezTo>
                      <a:pt x="204" y="79"/>
                      <a:pt x="203" y="80"/>
                      <a:pt x="202" y="80"/>
                    </a:cubicBezTo>
                    <a:cubicBezTo>
                      <a:pt x="201" y="80"/>
                      <a:pt x="201" y="80"/>
                      <a:pt x="201" y="80"/>
                    </a:cubicBezTo>
                    <a:cubicBezTo>
                      <a:pt x="200" y="80"/>
                      <a:pt x="199" y="80"/>
                      <a:pt x="198" y="81"/>
                    </a:cubicBezTo>
                    <a:cubicBezTo>
                      <a:pt x="197" y="81"/>
                      <a:pt x="197" y="82"/>
                      <a:pt x="196" y="82"/>
                    </a:cubicBezTo>
                    <a:cubicBezTo>
                      <a:pt x="194" y="84"/>
                      <a:pt x="192" y="86"/>
                      <a:pt x="190" y="86"/>
                    </a:cubicBezTo>
                    <a:cubicBezTo>
                      <a:pt x="184" y="86"/>
                      <a:pt x="184" y="86"/>
                      <a:pt x="184" y="86"/>
                    </a:cubicBezTo>
                    <a:cubicBezTo>
                      <a:pt x="189" y="84"/>
                      <a:pt x="189" y="84"/>
                      <a:pt x="189" y="84"/>
                    </a:cubicBezTo>
                    <a:cubicBezTo>
                      <a:pt x="190" y="83"/>
                      <a:pt x="191" y="83"/>
                      <a:pt x="191" y="82"/>
                    </a:cubicBezTo>
                    <a:cubicBezTo>
                      <a:pt x="191" y="82"/>
                      <a:pt x="190" y="82"/>
                      <a:pt x="190" y="82"/>
                    </a:cubicBezTo>
                    <a:cubicBezTo>
                      <a:pt x="189" y="81"/>
                      <a:pt x="189" y="81"/>
                      <a:pt x="189" y="81"/>
                    </a:cubicBezTo>
                    <a:cubicBezTo>
                      <a:pt x="189" y="80"/>
                      <a:pt x="189" y="80"/>
                      <a:pt x="189" y="80"/>
                    </a:cubicBezTo>
                    <a:cubicBezTo>
                      <a:pt x="190" y="80"/>
                      <a:pt x="190" y="80"/>
                      <a:pt x="190" y="79"/>
                    </a:cubicBezTo>
                    <a:cubicBezTo>
                      <a:pt x="191" y="78"/>
                      <a:pt x="193" y="76"/>
                      <a:pt x="193" y="76"/>
                    </a:cubicBezTo>
                    <a:cubicBezTo>
                      <a:pt x="192" y="75"/>
                      <a:pt x="192" y="74"/>
                      <a:pt x="191" y="74"/>
                    </a:cubicBezTo>
                    <a:cubicBezTo>
                      <a:pt x="191" y="74"/>
                      <a:pt x="190" y="74"/>
                      <a:pt x="189" y="76"/>
                    </a:cubicBezTo>
                    <a:cubicBezTo>
                      <a:pt x="188" y="77"/>
                      <a:pt x="187" y="78"/>
                      <a:pt x="186" y="79"/>
                    </a:cubicBezTo>
                    <a:cubicBezTo>
                      <a:pt x="185" y="79"/>
                      <a:pt x="184" y="80"/>
                      <a:pt x="184" y="81"/>
                    </a:cubicBezTo>
                    <a:cubicBezTo>
                      <a:pt x="182" y="82"/>
                      <a:pt x="180" y="83"/>
                      <a:pt x="179" y="83"/>
                    </a:cubicBezTo>
                    <a:cubicBezTo>
                      <a:pt x="179" y="83"/>
                      <a:pt x="178" y="84"/>
                      <a:pt x="178" y="84"/>
                    </a:cubicBezTo>
                    <a:cubicBezTo>
                      <a:pt x="177" y="85"/>
                      <a:pt x="177" y="85"/>
                      <a:pt x="177" y="86"/>
                    </a:cubicBezTo>
                    <a:cubicBezTo>
                      <a:pt x="177" y="86"/>
                      <a:pt x="177" y="87"/>
                      <a:pt x="178" y="87"/>
                    </a:cubicBezTo>
                    <a:cubicBezTo>
                      <a:pt x="180" y="88"/>
                      <a:pt x="180" y="89"/>
                      <a:pt x="181" y="90"/>
                    </a:cubicBezTo>
                    <a:cubicBezTo>
                      <a:pt x="182" y="91"/>
                      <a:pt x="182" y="91"/>
                      <a:pt x="183" y="92"/>
                    </a:cubicBezTo>
                    <a:cubicBezTo>
                      <a:pt x="184" y="92"/>
                      <a:pt x="184" y="91"/>
                      <a:pt x="185" y="90"/>
                    </a:cubicBezTo>
                    <a:cubicBezTo>
                      <a:pt x="186" y="90"/>
                      <a:pt x="187" y="89"/>
                      <a:pt x="188" y="89"/>
                    </a:cubicBezTo>
                    <a:cubicBezTo>
                      <a:pt x="189" y="89"/>
                      <a:pt x="189" y="89"/>
                      <a:pt x="189" y="89"/>
                    </a:cubicBezTo>
                    <a:cubicBezTo>
                      <a:pt x="191" y="90"/>
                      <a:pt x="193" y="91"/>
                      <a:pt x="195" y="91"/>
                    </a:cubicBezTo>
                    <a:cubicBezTo>
                      <a:pt x="196" y="91"/>
                      <a:pt x="196" y="91"/>
                      <a:pt x="196" y="91"/>
                    </a:cubicBezTo>
                    <a:cubicBezTo>
                      <a:pt x="196" y="92"/>
                      <a:pt x="196" y="92"/>
                      <a:pt x="196" y="92"/>
                    </a:cubicBezTo>
                    <a:cubicBezTo>
                      <a:pt x="196" y="93"/>
                      <a:pt x="196" y="94"/>
                      <a:pt x="195" y="95"/>
                    </a:cubicBezTo>
                    <a:cubicBezTo>
                      <a:pt x="194" y="96"/>
                      <a:pt x="194" y="96"/>
                      <a:pt x="194" y="96"/>
                    </a:cubicBezTo>
                    <a:cubicBezTo>
                      <a:pt x="193" y="95"/>
                      <a:pt x="193" y="95"/>
                      <a:pt x="193" y="95"/>
                    </a:cubicBezTo>
                    <a:cubicBezTo>
                      <a:pt x="193" y="95"/>
                      <a:pt x="193" y="95"/>
                      <a:pt x="193" y="95"/>
                    </a:cubicBezTo>
                    <a:cubicBezTo>
                      <a:pt x="192" y="95"/>
                      <a:pt x="191" y="96"/>
                      <a:pt x="190" y="96"/>
                    </a:cubicBezTo>
                    <a:cubicBezTo>
                      <a:pt x="189" y="97"/>
                      <a:pt x="188" y="98"/>
                      <a:pt x="187" y="98"/>
                    </a:cubicBezTo>
                    <a:cubicBezTo>
                      <a:pt x="186" y="100"/>
                      <a:pt x="185" y="101"/>
                      <a:pt x="184" y="102"/>
                    </a:cubicBezTo>
                    <a:cubicBezTo>
                      <a:pt x="184" y="103"/>
                      <a:pt x="183" y="103"/>
                      <a:pt x="183" y="103"/>
                    </a:cubicBezTo>
                    <a:cubicBezTo>
                      <a:pt x="186" y="106"/>
                      <a:pt x="188" y="109"/>
                      <a:pt x="189" y="112"/>
                    </a:cubicBezTo>
                    <a:cubicBezTo>
                      <a:pt x="190" y="114"/>
                      <a:pt x="192" y="116"/>
                      <a:pt x="193" y="118"/>
                    </a:cubicBezTo>
                    <a:cubicBezTo>
                      <a:pt x="196" y="120"/>
                      <a:pt x="196" y="120"/>
                      <a:pt x="196" y="120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2" y="119"/>
                      <a:pt x="191" y="119"/>
                      <a:pt x="191" y="119"/>
                    </a:cubicBezTo>
                    <a:cubicBezTo>
                      <a:pt x="192" y="119"/>
                      <a:pt x="192" y="120"/>
                      <a:pt x="192" y="120"/>
                    </a:cubicBezTo>
                    <a:cubicBezTo>
                      <a:pt x="194" y="122"/>
                      <a:pt x="194" y="122"/>
                      <a:pt x="194" y="122"/>
                    </a:cubicBezTo>
                    <a:cubicBezTo>
                      <a:pt x="193" y="123"/>
                      <a:pt x="193" y="123"/>
                      <a:pt x="193" y="123"/>
                    </a:cubicBezTo>
                    <a:cubicBezTo>
                      <a:pt x="192" y="123"/>
                      <a:pt x="191" y="124"/>
                      <a:pt x="190" y="124"/>
                    </a:cubicBezTo>
                    <a:cubicBezTo>
                      <a:pt x="191" y="124"/>
                      <a:pt x="192" y="125"/>
                      <a:pt x="193" y="126"/>
                    </a:cubicBezTo>
                    <a:cubicBezTo>
                      <a:pt x="194" y="127"/>
                      <a:pt x="194" y="127"/>
                      <a:pt x="194" y="127"/>
                    </a:cubicBezTo>
                    <a:cubicBezTo>
                      <a:pt x="193" y="127"/>
                      <a:pt x="193" y="127"/>
                      <a:pt x="193" y="127"/>
                    </a:cubicBezTo>
                    <a:cubicBezTo>
                      <a:pt x="193" y="127"/>
                      <a:pt x="193" y="127"/>
                      <a:pt x="193" y="127"/>
                    </a:cubicBezTo>
                    <a:cubicBezTo>
                      <a:pt x="193" y="128"/>
                      <a:pt x="193" y="128"/>
                      <a:pt x="193" y="128"/>
                    </a:cubicBezTo>
                    <a:cubicBezTo>
                      <a:pt x="193" y="128"/>
                      <a:pt x="193" y="129"/>
                      <a:pt x="193" y="129"/>
                    </a:cubicBezTo>
                    <a:cubicBezTo>
                      <a:pt x="193" y="130"/>
                      <a:pt x="193" y="130"/>
                      <a:pt x="192" y="130"/>
                    </a:cubicBezTo>
                    <a:cubicBezTo>
                      <a:pt x="192" y="132"/>
                      <a:pt x="192" y="134"/>
                      <a:pt x="191" y="135"/>
                    </a:cubicBezTo>
                    <a:cubicBezTo>
                      <a:pt x="191" y="135"/>
                      <a:pt x="191" y="135"/>
                      <a:pt x="191" y="135"/>
                    </a:cubicBezTo>
                    <a:cubicBezTo>
                      <a:pt x="190" y="135"/>
                      <a:pt x="190" y="135"/>
                      <a:pt x="190" y="135"/>
                    </a:cubicBezTo>
                    <a:cubicBezTo>
                      <a:pt x="190" y="135"/>
                      <a:pt x="190" y="135"/>
                      <a:pt x="190" y="135"/>
                    </a:cubicBezTo>
                    <a:cubicBezTo>
                      <a:pt x="189" y="135"/>
                      <a:pt x="187" y="139"/>
                      <a:pt x="186" y="140"/>
                    </a:cubicBezTo>
                    <a:cubicBezTo>
                      <a:pt x="186" y="141"/>
                      <a:pt x="186" y="142"/>
                      <a:pt x="185" y="142"/>
                    </a:cubicBezTo>
                    <a:cubicBezTo>
                      <a:pt x="184" y="144"/>
                      <a:pt x="184" y="144"/>
                      <a:pt x="184" y="144"/>
                    </a:cubicBezTo>
                    <a:cubicBezTo>
                      <a:pt x="184" y="145"/>
                      <a:pt x="184" y="146"/>
                      <a:pt x="183" y="147"/>
                    </a:cubicBezTo>
                    <a:cubicBezTo>
                      <a:pt x="183" y="148"/>
                      <a:pt x="183" y="148"/>
                      <a:pt x="183" y="148"/>
                    </a:cubicBezTo>
                    <a:cubicBezTo>
                      <a:pt x="182" y="147"/>
                      <a:pt x="182" y="147"/>
                      <a:pt x="182" y="147"/>
                    </a:cubicBezTo>
                    <a:cubicBezTo>
                      <a:pt x="182" y="148"/>
                      <a:pt x="181" y="149"/>
                      <a:pt x="177" y="153"/>
                    </a:cubicBezTo>
                    <a:cubicBezTo>
                      <a:pt x="176" y="153"/>
                      <a:pt x="176" y="154"/>
                      <a:pt x="176" y="154"/>
                    </a:cubicBezTo>
                    <a:cubicBezTo>
                      <a:pt x="174" y="156"/>
                      <a:pt x="171" y="157"/>
                      <a:pt x="168" y="158"/>
                    </a:cubicBezTo>
                    <a:cubicBezTo>
                      <a:pt x="167" y="158"/>
                      <a:pt x="166" y="159"/>
                      <a:pt x="165" y="159"/>
                    </a:cubicBezTo>
                    <a:cubicBezTo>
                      <a:pt x="164" y="159"/>
                      <a:pt x="164" y="159"/>
                      <a:pt x="164" y="159"/>
                    </a:cubicBezTo>
                    <a:cubicBezTo>
                      <a:pt x="164" y="159"/>
                      <a:pt x="164" y="160"/>
                      <a:pt x="164" y="160"/>
                    </a:cubicBezTo>
                    <a:cubicBezTo>
                      <a:pt x="164" y="160"/>
                      <a:pt x="164" y="160"/>
                      <a:pt x="164" y="160"/>
                    </a:cubicBezTo>
                    <a:cubicBezTo>
                      <a:pt x="163" y="160"/>
                      <a:pt x="163" y="160"/>
                      <a:pt x="163" y="160"/>
                    </a:cubicBezTo>
                    <a:cubicBezTo>
                      <a:pt x="162" y="160"/>
                      <a:pt x="162" y="160"/>
                      <a:pt x="161" y="160"/>
                    </a:cubicBezTo>
                    <a:cubicBezTo>
                      <a:pt x="161" y="160"/>
                      <a:pt x="161" y="160"/>
                      <a:pt x="160" y="160"/>
                    </a:cubicBezTo>
                    <a:cubicBezTo>
                      <a:pt x="161" y="163"/>
                      <a:pt x="161" y="163"/>
                      <a:pt x="161" y="163"/>
                    </a:cubicBezTo>
                    <a:cubicBezTo>
                      <a:pt x="159" y="160"/>
                      <a:pt x="159" y="160"/>
                      <a:pt x="159" y="160"/>
                    </a:cubicBezTo>
                    <a:cubicBezTo>
                      <a:pt x="159" y="160"/>
                      <a:pt x="159" y="160"/>
                      <a:pt x="158" y="160"/>
                    </a:cubicBezTo>
                    <a:cubicBezTo>
                      <a:pt x="157" y="162"/>
                      <a:pt x="154" y="163"/>
                      <a:pt x="152" y="164"/>
                    </a:cubicBezTo>
                    <a:cubicBezTo>
                      <a:pt x="150" y="164"/>
                      <a:pt x="148" y="165"/>
                      <a:pt x="147" y="165"/>
                    </a:cubicBezTo>
                    <a:cubicBezTo>
                      <a:pt x="147" y="166"/>
                      <a:pt x="147" y="166"/>
                      <a:pt x="148" y="167"/>
                    </a:cubicBezTo>
                    <a:cubicBezTo>
                      <a:pt x="149" y="168"/>
                      <a:pt x="149" y="168"/>
                      <a:pt x="149" y="168"/>
                    </a:cubicBezTo>
                    <a:cubicBezTo>
                      <a:pt x="148" y="168"/>
                      <a:pt x="148" y="168"/>
                      <a:pt x="148" y="168"/>
                    </a:cubicBezTo>
                    <a:cubicBezTo>
                      <a:pt x="147" y="169"/>
                      <a:pt x="147" y="169"/>
                      <a:pt x="146" y="169"/>
                    </a:cubicBezTo>
                    <a:close/>
                    <a:moveTo>
                      <a:pt x="146" y="160"/>
                    </a:move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5" y="163"/>
                      <a:pt x="145" y="164"/>
                      <a:pt x="145" y="165"/>
                    </a:cubicBezTo>
                    <a:cubicBezTo>
                      <a:pt x="145" y="165"/>
                      <a:pt x="145" y="165"/>
                      <a:pt x="145" y="165"/>
                    </a:cubicBezTo>
                    <a:cubicBezTo>
                      <a:pt x="146" y="163"/>
                      <a:pt x="148" y="162"/>
                      <a:pt x="151" y="162"/>
                    </a:cubicBezTo>
                    <a:cubicBezTo>
                      <a:pt x="154" y="161"/>
                      <a:pt x="157" y="160"/>
                      <a:pt x="157" y="158"/>
                    </a:cubicBezTo>
                    <a:cubicBezTo>
                      <a:pt x="156" y="155"/>
                      <a:pt x="156" y="155"/>
                      <a:pt x="156" y="155"/>
                    </a:cubicBezTo>
                    <a:cubicBezTo>
                      <a:pt x="158" y="158"/>
                      <a:pt x="158" y="158"/>
                      <a:pt x="158" y="158"/>
                    </a:cubicBezTo>
                    <a:cubicBezTo>
                      <a:pt x="158" y="158"/>
                      <a:pt x="158" y="158"/>
                      <a:pt x="159" y="158"/>
                    </a:cubicBezTo>
                    <a:cubicBezTo>
                      <a:pt x="159" y="158"/>
                      <a:pt x="158" y="158"/>
                      <a:pt x="158" y="157"/>
                    </a:cubicBezTo>
                    <a:cubicBezTo>
                      <a:pt x="160" y="157"/>
                      <a:pt x="160" y="157"/>
                      <a:pt x="160" y="157"/>
                    </a:cubicBezTo>
                    <a:cubicBezTo>
                      <a:pt x="160" y="157"/>
                      <a:pt x="161" y="157"/>
                      <a:pt x="161" y="157"/>
                    </a:cubicBezTo>
                    <a:cubicBezTo>
                      <a:pt x="162" y="157"/>
                      <a:pt x="162" y="157"/>
                      <a:pt x="162" y="157"/>
                    </a:cubicBezTo>
                    <a:cubicBezTo>
                      <a:pt x="163" y="157"/>
                      <a:pt x="163" y="157"/>
                      <a:pt x="163" y="157"/>
                    </a:cubicBezTo>
                    <a:cubicBezTo>
                      <a:pt x="163" y="157"/>
                      <a:pt x="163" y="157"/>
                      <a:pt x="164" y="157"/>
                    </a:cubicBezTo>
                    <a:cubicBezTo>
                      <a:pt x="165" y="156"/>
                      <a:pt x="165" y="156"/>
                      <a:pt x="165" y="156"/>
                    </a:cubicBezTo>
                    <a:cubicBezTo>
                      <a:pt x="165" y="157"/>
                      <a:pt x="165" y="157"/>
                      <a:pt x="165" y="157"/>
                    </a:cubicBezTo>
                    <a:cubicBezTo>
                      <a:pt x="166" y="157"/>
                      <a:pt x="167" y="156"/>
                      <a:pt x="167" y="156"/>
                    </a:cubicBezTo>
                    <a:cubicBezTo>
                      <a:pt x="170" y="155"/>
                      <a:pt x="173" y="154"/>
                      <a:pt x="175" y="152"/>
                    </a:cubicBezTo>
                    <a:cubicBezTo>
                      <a:pt x="175" y="152"/>
                      <a:pt x="175" y="152"/>
                      <a:pt x="175" y="152"/>
                    </a:cubicBezTo>
                    <a:cubicBezTo>
                      <a:pt x="179" y="147"/>
                      <a:pt x="181" y="146"/>
                      <a:pt x="182" y="145"/>
                    </a:cubicBezTo>
                    <a:cubicBezTo>
                      <a:pt x="182" y="145"/>
                      <a:pt x="182" y="144"/>
                      <a:pt x="182" y="144"/>
                    </a:cubicBezTo>
                    <a:cubicBezTo>
                      <a:pt x="182" y="142"/>
                      <a:pt x="183" y="141"/>
                      <a:pt x="184" y="140"/>
                    </a:cubicBezTo>
                    <a:cubicBezTo>
                      <a:pt x="185" y="138"/>
                      <a:pt x="185" y="138"/>
                      <a:pt x="185" y="138"/>
                    </a:cubicBezTo>
                    <a:cubicBezTo>
                      <a:pt x="185" y="138"/>
                      <a:pt x="185" y="138"/>
                      <a:pt x="185" y="138"/>
                    </a:cubicBezTo>
                    <a:cubicBezTo>
                      <a:pt x="186" y="136"/>
                      <a:pt x="188" y="134"/>
                      <a:pt x="189" y="133"/>
                    </a:cubicBezTo>
                    <a:cubicBezTo>
                      <a:pt x="190" y="132"/>
                      <a:pt x="190" y="131"/>
                      <a:pt x="190" y="130"/>
                    </a:cubicBezTo>
                    <a:cubicBezTo>
                      <a:pt x="189" y="129"/>
                      <a:pt x="189" y="129"/>
                      <a:pt x="189" y="129"/>
                    </a:cubicBezTo>
                    <a:cubicBezTo>
                      <a:pt x="191" y="129"/>
                      <a:pt x="191" y="129"/>
                      <a:pt x="191" y="129"/>
                    </a:cubicBezTo>
                    <a:cubicBezTo>
                      <a:pt x="191" y="129"/>
                      <a:pt x="191" y="129"/>
                      <a:pt x="191" y="129"/>
                    </a:cubicBezTo>
                    <a:cubicBezTo>
                      <a:pt x="190" y="127"/>
                      <a:pt x="190" y="127"/>
                      <a:pt x="190" y="127"/>
                    </a:cubicBezTo>
                    <a:cubicBezTo>
                      <a:pt x="191" y="127"/>
                      <a:pt x="191" y="127"/>
                      <a:pt x="191" y="127"/>
                    </a:cubicBezTo>
                    <a:cubicBezTo>
                      <a:pt x="189" y="126"/>
                      <a:pt x="188" y="126"/>
                      <a:pt x="186" y="126"/>
                    </a:cubicBezTo>
                    <a:cubicBezTo>
                      <a:pt x="180" y="128"/>
                      <a:pt x="180" y="128"/>
                      <a:pt x="180" y="128"/>
                    </a:cubicBezTo>
                    <a:cubicBezTo>
                      <a:pt x="185" y="125"/>
                      <a:pt x="185" y="125"/>
                      <a:pt x="185" y="125"/>
                    </a:cubicBezTo>
                    <a:cubicBezTo>
                      <a:pt x="187" y="124"/>
                      <a:pt x="189" y="123"/>
                      <a:pt x="191" y="122"/>
                    </a:cubicBezTo>
                    <a:cubicBezTo>
                      <a:pt x="189" y="120"/>
                      <a:pt x="188" y="118"/>
                      <a:pt x="185" y="118"/>
                    </a:cubicBezTo>
                    <a:cubicBezTo>
                      <a:pt x="180" y="118"/>
                      <a:pt x="180" y="118"/>
                      <a:pt x="180" y="118"/>
                    </a:cubicBezTo>
                    <a:cubicBezTo>
                      <a:pt x="185" y="116"/>
                      <a:pt x="185" y="116"/>
                      <a:pt x="185" y="116"/>
                    </a:cubicBezTo>
                    <a:cubicBezTo>
                      <a:pt x="187" y="116"/>
                      <a:pt x="188" y="116"/>
                      <a:pt x="190" y="116"/>
                    </a:cubicBezTo>
                    <a:cubicBezTo>
                      <a:pt x="189" y="115"/>
                      <a:pt x="188" y="114"/>
                      <a:pt x="188" y="112"/>
                    </a:cubicBezTo>
                    <a:cubicBezTo>
                      <a:pt x="186" y="109"/>
                      <a:pt x="184" y="106"/>
                      <a:pt x="181" y="105"/>
                    </a:cubicBezTo>
                    <a:cubicBezTo>
                      <a:pt x="180" y="104"/>
                      <a:pt x="180" y="104"/>
                      <a:pt x="180" y="104"/>
                    </a:cubicBezTo>
                    <a:cubicBezTo>
                      <a:pt x="181" y="103"/>
                      <a:pt x="181" y="103"/>
                      <a:pt x="181" y="103"/>
                    </a:cubicBezTo>
                    <a:cubicBezTo>
                      <a:pt x="181" y="103"/>
                      <a:pt x="182" y="102"/>
                      <a:pt x="182" y="101"/>
                    </a:cubicBezTo>
                    <a:cubicBezTo>
                      <a:pt x="183" y="100"/>
                      <a:pt x="185" y="98"/>
                      <a:pt x="185" y="97"/>
                    </a:cubicBezTo>
                    <a:cubicBezTo>
                      <a:pt x="185" y="96"/>
                      <a:pt x="185" y="96"/>
                      <a:pt x="185" y="96"/>
                    </a:cubicBezTo>
                    <a:cubicBezTo>
                      <a:pt x="186" y="96"/>
                      <a:pt x="186" y="96"/>
                      <a:pt x="186" y="96"/>
                    </a:cubicBezTo>
                    <a:cubicBezTo>
                      <a:pt x="187" y="96"/>
                      <a:pt x="188" y="96"/>
                      <a:pt x="188" y="95"/>
                    </a:cubicBezTo>
                    <a:cubicBezTo>
                      <a:pt x="190" y="94"/>
                      <a:pt x="191" y="93"/>
                      <a:pt x="193" y="93"/>
                    </a:cubicBezTo>
                    <a:cubicBezTo>
                      <a:pt x="193" y="93"/>
                      <a:pt x="193" y="93"/>
                      <a:pt x="194" y="93"/>
                    </a:cubicBezTo>
                    <a:cubicBezTo>
                      <a:pt x="194" y="93"/>
                      <a:pt x="194" y="93"/>
                      <a:pt x="194" y="93"/>
                    </a:cubicBezTo>
                    <a:cubicBezTo>
                      <a:pt x="192" y="92"/>
                      <a:pt x="190" y="92"/>
                      <a:pt x="188" y="91"/>
                    </a:cubicBezTo>
                    <a:cubicBezTo>
                      <a:pt x="188" y="91"/>
                      <a:pt x="187" y="91"/>
                      <a:pt x="186" y="92"/>
                    </a:cubicBezTo>
                    <a:cubicBezTo>
                      <a:pt x="185" y="93"/>
                      <a:pt x="184" y="94"/>
                      <a:pt x="182" y="94"/>
                    </a:cubicBezTo>
                    <a:cubicBezTo>
                      <a:pt x="181" y="93"/>
                      <a:pt x="180" y="92"/>
                      <a:pt x="179" y="91"/>
                    </a:cubicBezTo>
                    <a:cubicBezTo>
                      <a:pt x="179" y="90"/>
                      <a:pt x="178" y="90"/>
                      <a:pt x="177" y="89"/>
                    </a:cubicBezTo>
                    <a:cubicBezTo>
                      <a:pt x="176" y="88"/>
                      <a:pt x="175" y="87"/>
                      <a:pt x="175" y="86"/>
                    </a:cubicBezTo>
                    <a:cubicBezTo>
                      <a:pt x="175" y="85"/>
                      <a:pt x="175" y="84"/>
                      <a:pt x="176" y="83"/>
                    </a:cubicBezTo>
                    <a:cubicBezTo>
                      <a:pt x="176" y="82"/>
                      <a:pt x="178" y="82"/>
                      <a:pt x="179" y="81"/>
                    </a:cubicBezTo>
                    <a:cubicBezTo>
                      <a:pt x="180" y="81"/>
                      <a:pt x="181" y="81"/>
                      <a:pt x="182" y="80"/>
                    </a:cubicBezTo>
                    <a:cubicBezTo>
                      <a:pt x="183" y="78"/>
                      <a:pt x="184" y="78"/>
                      <a:pt x="185" y="77"/>
                    </a:cubicBezTo>
                    <a:cubicBezTo>
                      <a:pt x="186" y="76"/>
                      <a:pt x="187" y="76"/>
                      <a:pt x="188" y="75"/>
                    </a:cubicBezTo>
                    <a:cubicBezTo>
                      <a:pt x="189" y="73"/>
                      <a:pt x="190" y="72"/>
                      <a:pt x="191" y="72"/>
                    </a:cubicBezTo>
                    <a:cubicBezTo>
                      <a:pt x="193" y="72"/>
                      <a:pt x="194" y="74"/>
                      <a:pt x="194" y="75"/>
                    </a:cubicBezTo>
                    <a:cubicBezTo>
                      <a:pt x="195" y="77"/>
                      <a:pt x="194" y="78"/>
                      <a:pt x="192" y="80"/>
                    </a:cubicBezTo>
                    <a:cubicBezTo>
                      <a:pt x="192" y="80"/>
                      <a:pt x="192" y="81"/>
                      <a:pt x="192" y="81"/>
                    </a:cubicBezTo>
                    <a:cubicBezTo>
                      <a:pt x="192" y="81"/>
                      <a:pt x="193" y="82"/>
                      <a:pt x="193" y="82"/>
                    </a:cubicBezTo>
                    <a:cubicBezTo>
                      <a:pt x="193" y="82"/>
                      <a:pt x="194" y="81"/>
                      <a:pt x="195" y="81"/>
                    </a:cubicBezTo>
                    <a:cubicBezTo>
                      <a:pt x="196" y="80"/>
                      <a:pt x="196" y="80"/>
                      <a:pt x="197" y="79"/>
                    </a:cubicBezTo>
                    <a:cubicBezTo>
                      <a:pt x="198" y="79"/>
                      <a:pt x="199" y="78"/>
                      <a:pt x="200" y="78"/>
                    </a:cubicBezTo>
                    <a:cubicBezTo>
                      <a:pt x="201" y="78"/>
                      <a:pt x="201" y="78"/>
                      <a:pt x="201" y="78"/>
                    </a:cubicBezTo>
                    <a:cubicBezTo>
                      <a:pt x="202" y="78"/>
                      <a:pt x="202" y="78"/>
                      <a:pt x="202" y="77"/>
                    </a:cubicBezTo>
                    <a:cubicBezTo>
                      <a:pt x="203" y="76"/>
                      <a:pt x="203" y="76"/>
                      <a:pt x="204" y="75"/>
                    </a:cubicBezTo>
                    <a:cubicBezTo>
                      <a:pt x="205" y="74"/>
                      <a:pt x="206" y="74"/>
                      <a:pt x="207" y="73"/>
                    </a:cubicBezTo>
                    <a:cubicBezTo>
                      <a:pt x="208" y="72"/>
                      <a:pt x="210" y="71"/>
                      <a:pt x="211" y="70"/>
                    </a:cubicBezTo>
                    <a:cubicBezTo>
                      <a:pt x="212" y="69"/>
                      <a:pt x="213" y="69"/>
                      <a:pt x="214" y="70"/>
                    </a:cubicBezTo>
                    <a:cubicBezTo>
                      <a:pt x="215" y="70"/>
                      <a:pt x="216" y="70"/>
                      <a:pt x="216" y="70"/>
                    </a:cubicBezTo>
                    <a:cubicBezTo>
                      <a:pt x="217" y="70"/>
                      <a:pt x="217" y="70"/>
                      <a:pt x="216" y="68"/>
                    </a:cubicBezTo>
                    <a:cubicBezTo>
                      <a:pt x="216" y="67"/>
                      <a:pt x="216" y="67"/>
                      <a:pt x="216" y="67"/>
                    </a:cubicBezTo>
                    <a:cubicBezTo>
                      <a:pt x="217" y="67"/>
                      <a:pt x="217" y="67"/>
                      <a:pt x="217" y="67"/>
                    </a:cubicBezTo>
                    <a:cubicBezTo>
                      <a:pt x="220" y="67"/>
                      <a:pt x="222" y="66"/>
                      <a:pt x="224" y="63"/>
                    </a:cubicBezTo>
                    <a:cubicBezTo>
                      <a:pt x="225" y="61"/>
                      <a:pt x="225" y="61"/>
                      <a:pt x="225" y="61"/>
                    </a:cubicBezTo>
                    <a:cubicBezTo>
                      <a:pt x="225" y="62"/>
                      <a:pt x="225" y="62"/>
                      <a:pt x="225" y="62"/>
                    </a:cubicBezTo>
                    <a:cubicBezTo>
                      <a:pt x="226" y="62"/>
                      <a:pt x="226" y="63"/>
                      <a:pt x="226" y="63"/>
                    </a:cubicBezTo>
                    <a:cubicBezTo>
                      <a:pt x="226" y="62"/>
                      <a:pt x="227" y="61"/>
                      <a:pt x="227" y="61"/>
                    </a:cubicBezTo>
                    <a:cubicBezTo>
                      <a:pt x="228" y="59"/>
                      <a:pt x="229" y="58"/>
                      <a:pt x="228" y="56"/>
                    </a:cubicBezTo>
                    <a:cubicBezTo>
                      <a:pt x="227" y="53"/>
                      <a:pt x="228" y="52"/>
                      <a:pt x="229" y="51"/>
                    </a:cubicBezTo>
                    <a:cubicBezTo>
                      <a:pt x="230" y="51"/>
                      <a:pt x="230" y="50"/>
                      <a:pt x="231" y="50"/>
                    </a:cubicBezTo>
                    <a:cubicBezTo>
                      <a:pt x="231" y="49"/>
                      <a:pt x="233" y="50"/>
                      <a:pt x="234" y="50"/>
                    </a:cubicBezTo>
                    <a:cubicBezTo>
                      <a:pt x="234" y="50"/>
                      <a:pt x="235" y="51"/>
                      <a:pt x="235" y="51"/>
                    </a:cubicBezTo>
                    <a:cubicBezTo>
                      <a:pt x="237" y="50"/>
                      <a:pt x="238" y="45"/>
                      <a:pt x="239" y="43"/>
                    </a:cubicBezTo>
                    <a:cubicBezTo>
                      <a:pt x="239" y="42"/>
                      <a:pt x="239" y="42"/>
                      <a:pt x="239" y="41"/>
                    </a:cubicBezTo>
                    <a:cubicBezTo>
                      <a:pt x="240" y="40"/>
                      <a:pt x="240" y="39"/>
                      <a:pt x="241" y="38"/>
                    </a:cubicBezTo>
                    <a:cubicBezTo>
                      <a:pt x="241" y="38"/>
                      <a:pt x="242" y="37"/>
                      <a:pt x="242" y="37"/>
                    </a:cubicBezTo>
                    <a:cubicBezTo>
                      <a:pt x="242" y="36"/>
                      <a:pt x="242" y="36"/>
                      <a:pt x="242" y="35"/>
                    </a:cubicBezTo>
                    <a:cubicBezTo>
                      <a:pt x="242" y="34"/>
                      <a:pt x="242" y="34"/>
                      <a:pt x="242" y="33"/>
                    </a:cubicBezTo>
                    <a:cubicBezTo>
                      <a:pt x="239" y="34"/>
                      <a:pt x="237" y="35"/>
                      <a:pt x="235" y="36"/>
                    </a:cubicBezTo>
                    <a:cubicBezTo>
                      <a:pt x="233" y="37"/>
                      <a:pt x="233" y="37"/>
                      <a:pt x="233" y="37"/>
                    </a:cubicBezTo>
                    <a:cubicBezTo>
                      <a:pt x="232" y="38"/>
                      <a:pt x="231" y="38"/>
                      <a:pt x="230" y="38"/>
                    </a:cubicBezTo>
                    <a:cubicBezTo>
                      <a:pt x="228" y="38"/>
                      <a:pt x="227" y="36"/>
                      <a:pt x="227" y="34"/>
                    </a:cubicBezTo>
                    <a:cubicBezTo>
                      <a:pt x="227" y="33"/>
                      <a:pt x="227" y="33"/>
                      <a:pt x="226" y="32"/>
                    </a:cubicBezTo>
                    <a:cubicBezTo>
                      <a:pt x="225" y="29"/>
                      <a:pt x="223" y="27"/>
                      <a:pt x="219" y="27"/>
                    </a:cubicBezTo>
                    <a:cubicBezTo>
                      <a:pt x="214" y="26"/>
                      <a:pt x="213" y="25"/>
                      <a:pt x="213" y="20"/>
                    </a:cubicBezTo>
                    <a:cubicBezTo>
                      <a:pt x="212" y="19"/>
                      <a:pt x="212" y="19"/>
                      <a:pt x="212" y="19"/>
                    </a:cubicBezTo>
                    <a:cubicBezTo>
                      <a:pt x="212" y="17"/>
                      <a:pt x="211" y="16"/>
                      <a:pt x="211" y="14"/>
                    </a:cubicBezTo>
                    <a:cubicBezTo>
                      <a:pt x="210" y="13"/>
                      <a:pt x="209" y="11"/>
                      <a:pt x="209" y="9"/>
                    </a:cubicBezTo>
                    <a:cubicBezTo>
                      <a:pt x="209" y="6"/>
                      <a:pt x="207" y="6"/>
                      <a:pt x="205" y="5"/>
                    </a:cubicBezTo>
                    <a:cubicBezTo>
                      <a:pt x="204" y="5"/>
                      <a:pt x="203" y="4"/>
                      <a:pt x="202" y="4"/>
                    </a:cubicBezTo>
                    <a:cubicBezTo>
                      <a:pt x="201" y="4"/>
                      <a:pt x="201" y="3"/>
                      <a:pt x="200" y="3"/>
                    </a:cubicBezTo>
                    <a:cubicBezTo>
                      <a:pt x="199" y="2"/>
                      <a:pt x="199" y="2"/>
                      <a:pt x="199" y="2"/>
                    </a:cubicBezTo>
                    <a:cubicBezTo>
                      <a:pt x="192" y="3"/>
                      <a:pt x="192" y="3"/>
                      <a:pt x="192" y="3"/>
                    </a:cubicBezTo>
                    <a:cubicBezTo>
                      <a:pt x="189" y="3"/>
                      <a:pt x="187" y="4"/>
                      <a:pt x="186" y="6"/>
                    </a:cubicBezTo>
                    <a:cubicBezTo>
                      <a:pt x="188" y="6"/>
                      <a:pt x="188" y="7"/>
                      <a:pt x="188" y="7"/>
                    </a:cubicBezTo>
                    <a:cubicBezTo>
                      <a:pt x="189" y="9"/>
                      <a:pt x="188" y="12"/>
                      <a:pt x="186" y="13"/>
                    </a:cubicBezTo>
                    <a:cubicBezTo>
                      <a:pt x="185" y="14"/>
                      <a:pt x="185" y="16"/>
                      <a:pt x="184" y="17"/>
                    </a:cubicBezTo>
                    <a:cubicBezTo>
                      <a:pt x="184" y="18"/>
                      <a:pt x="183" y="19"/>
                      <a:pt x="183" y="20"/>
                    </a:cubicBezTo>
                    <a:cubicBezTo>
                      <a:pt x="182" y="22"/>
                      <a:pt x="180" y="26"/>
                      <a:pt x="176" y="26"/>
                    </a:cubicBezTo>
                    <a:cubicBezTo>
                      <a:pt x="176" y="26"/>
                      <a:pt x="176" y="26"/>
                      <a:pt x="176" y="26"/>
                    </a:cubicBezTo>
                    <a:cubicBezTo>
                      <a:pt x="175" y="26"/>
                      <a:pt x="174" y="26"/>
                      <a:pt x="173" y="25"/>
                    </a:cubicBezTo>
                    <a:cubicBezTo>
                      <a:pt x="172" y="25"/>
                      <a:pt x="172" y="24"/>
                      <a:pt x="171" y="24"/>
                    </a:cubicBezTo>
                    <a:cubicBezTo>
                      <a:pt x="171" y="24"/>
                      <a:pt x="171" y="24"/>
                      <a:pt x="171" y="25"/>
                    </a:cubicBezTo>
                    <a:cubicBezTo>
                      <a:pt x="169" y="28"/>
                      <a:pt x="169" y="29"/>
                      <a:pt x="168" y="33"/>
                    </a:cubicBezTo>
                    <a:cubicBezTo>
                      <a:pt x="168" y="36"/>
                      <a:pt x="169" y="36"/>
                      <a:pt x="171" y="36"/>
                    </a:cubicBezTo>
                    <a:cubicBezTo>
                      <a:pt x="173" y="36"/>
                      <a:pt x="173" y="36"/>
                      <a:pt x="173" y="36"/>
                    </a:cubicBezTo>
                    <a:cubicBezTo>
                      <a:pt x="174" y="36"/>
                      <a:pt x="174" y="35"/>
                      <a:pt x="175" y="35"/>
                    </a:cubicBezTo>
                    <a:cubicBezTo>
                      <a:pt x="176" y="34"/>
                      <a:pt x="176" y="34"/>
                      <a:pt x="177" y="34"/>
                    </a:cubicBezTo>
                    <a:cubicBezTo>
                      <a:pt x="178" y="34"/>
                      <a:pt x="179" y="34"/>
                      <a:pt x="180" y="35"/>
                    </a:cubicBezTo>
                    <a:cubicBezTo>
                      <a:pt x="181" y="36"/>
                      <a:pt x="181" y="37"/>
                      <a:pt x="182" y="38"/>
                    </a:cubicBezTo>
                    <a:cubicBezTo>
                      <a:pt x="182" y="40"/>
                      <a:pt x="183" y="41"/>
                      <a:pt x="183" y="41"/>
                    </a:cubicBezTo>
                    <a:cubicBezTo>
                      <a:pt x="185" y="43"/>
                      <a:pt x="185" y="43"/>
                      <a:pt x="185" y="43"/>
                    </a:cubicBezTo>
                    <a:cubicBezTo>
                      <a:pt x="183" y="43"/>
                      <a:pt x="183" y="43"/>
                      <a:pt x="183" y="43"/>
                    </a:cubicBezTo>
                    <a:cubicBezTo>
                      <a:pt x="183" y="43"/>
                      <a:pt x="182" y="43"/>
                      <a:pt x="182" y="43"/>
                    </a:cubicBezTo>
                    <a:cubicBezTo>
                      <a:pt x="180" y="43"/>
                      <a:pt x="180" y="43"/>
                      <a:pt x="180" y="43"/>
                    </a:cubicBezTo>
                    <a:cubicBezTo>
                      <a:pt x="180" y="43"/>
                      <a:pt x="179" y="43"/>
                      <a:pt x="178" y="43"/>
                    </a:cubicBezTo>
                    <a:cubicBezTo>
                      <a:pt x="174" y="43"/>
                      <a:pt x="173" y="43"/>
                      <a:pt x="173" y="44"/>
                    </a:cubicBezTo>
                    <a:cubicBezTo>
                      <a:pt x="172" y="44"/>
                      <a:pt x="172" y="45"/>
                      <a:pt x="171" y="45"/>
                    </a:cubicBezTo>
                    <a:cubicBezTo>
                      <a:pt x="170" y="46"/>
                      <a:pt x="169" y="48"/>
                      <a:pt x="168" y="49"/>
                    </a:cubicBezTo>
                    <a:cubicBezTo>
                      <a:pt x="168" y="49"/>
                      <a:pt x="167" y="49"/>
                      <a:pt x="166" y="49"/>
                    </a:cubicBezTo>
                    <a:cubicBezTo>
                      <a:pt x="166" y="49"/>
                      <a:pt x="165" y="49"/>
                      <a:pt x="165" y="50"/>
                    </a:cubicBezTo>
                    <a:cubicBezTo>
                      <a:pt x="164" y="50"/>
                      <a:pt x="164" y="50"/>
                      <a:pt x="164" y="51"/>
                    </a:cubicBezTo>
                    <a:cubicBezTo>
                      <a:pt x="162" y="52"/>
                      <a:pt x="161" y="54"/>
                      <a:pt x="160" y="54"/>
                    </a:cubicBezTo>
                    <a:cubicBezTo>
                      <a:pt x="159" y="54"/>
                      <a:pt x="159" y="54"/>
                      <a:pt x="159" y="54"/>
                    </a:cubicBezTo>
                    <a:cubicBezTo>
                      <a:pt x="158" y="54"/>
                      <a:pt x="157" y="53"/>
                      <a:pt x="157" y="53"/>
                    </a:cubicBezTo>
                    <a:cubicBezTo>
                      <a:pt x="156" y="52"/>
                      <a:pt x="155" y="52"/>
                      <a:pt x="155" y="52"/>
                    </a:cubicBezTo>
                    <a:cubicBezTo>
                      <a:pt x="154" y="52"/>
                      <a:pt x="153" y="53"/>
                      <a:pt x="153" y="53"/>
                    </a:cubicBezTo>
                    <a:cubicBezTo>
                      <a:pt x="153" y="55"/>
                      <a:pt x="153" y="56"/>
                      <a:pt x="154" y="57"/>
                    </a:cubicBezTo>
                    <a:cubicBezTo>
                      <a:pt x="154" y="58"/>
                      <a:pt x="154" y="58"/>
                      <a:pt x="154" y="58"/>
                    </a:cubicBezTo>
                    <a:cubicBezTo>
                      <a:pt x="154" y="58"/>
                      <a:pt x="154" y="58"/>
                      <a:pt x="154" y="58"/>
                    </a:cubicBezTo>
                    <a:cubicBezTo>
                      <a:pt x="153" y="60"/>
                      <a:pt x="147" y="65"/>
                      <a:pt x="146" y="66"/>
                    </a:cubicBezTo>
                    <a:cubicBezTo>
                      <a:pt x="145" y="66"/>
                      <a:pt x="143" y="67"/>
                      <a:pt x="142" y="67"/>
                    </a:cubicBezTo>
                    <a:cubicBezTo>
                      <a:pt x="141" y="67"/>
                      <a:pt x="141" y="67"/>
                      <a:pt x="140" y="67"/>
                    </a:cubicBezTo>
                    <a:cubicBezTo>
                      <a:pt x="139" y="66"/>
                      <a:pt x="138" y="66"/>
                      <a:pt x="137" y="67"/>
                    </a:cubicBezTo>
                    <a:cubicBezTo>
                      <a:pt x="134" y="67"/>
                      <a:pt x="132" y="68"/>
                      <a:pt x="129" y="69"/>
                    </a:cubicBezTo>
                    <a:cubicBezTo>
                      <a:pt x="128" y="70"/>
                      <a:pt x="127" y="70"/>
                      <a:pt x="126" y="71"/>
                    </a:cubicBezTo>
                    <a:cubicBezTo>
                      <a:pt x="124" y="71"/>
                      <a:pt x="121" y="70"/>
                      <a:pt x="118" y="69"/>
                    </a:cubicBezTo>
                    <a:cubicBezTo>
                      <a:pt x="117" y="68"/>
                      <a:pt x="116" y="68"/>
                      <a:pt x="116" y="68"/>
                    </a:cubicBezTo>
                    <a:cubicBezTo>
                      <a:pt x="115" y="67"/>
                      <a:pt x="113" y="67"/>
                      <a:pt x="112" y="66"/>
                    </a:cubicBezTo>
                    <a:cubicBezTo>
                      <a:pt x="111" y="65"/>
                      <a:pt x="110" y="65"/>
                      <a:pt x="108" y="65"/>
                    </a:cubicBezTo>
                    <a:cubicBezTo>
                      <a:pt x="104" y="65"/>
                      <a:pt x="99" y="65"/>
                      <a:pt x="95" y="65"/>
                    </a:cubicBezTo>
                    <a:cubicBezTo>
                      <a:pt x="95" y="65"/>
                      <a:pt x="95" y="65"/>
                      <a:pt x="95" y="65"/>
                    </a:cubicBezTo>
                    <a:cubicBezTo>
                      <a:pt x="93" y="65"/>
                      <a:pt x="91" y="62"/>
                      <a:pt x="88" y="58"/>
                    </a:cubicBezTo>
                    <a:cubicBezTo>
                      <a:pt x="88" y="57"/>
                      <a:pt x="88" y="57"/>
                      <a:pt x="88" y="57"/>
                    </a:cubicBezTo>
                    <a:cubicBezTo>
                      <a:pt x="87" y="56"/>
                      <a:pt x="84" y="55"/>
                      <a:pt x="82" y="54"/>
                    </a:cubicBezTo>
                    <a:cubicBezTo>
                      <a:pt x="81" y="53"/>
                      <a:pt x="80" y="53"/>
                      <a:pt x="79" y="53"/>
                    </a:cubicBezTo>
                    <a:cubicBezTo>
                      <a:pt x="78" y="52"/>
                      <a:pt x="76" y="52"/>
                      <a:pt x="74" y="52"/>
                    </a:cubicBezTo>
                    <a:cubicBezTo>
                      <a:pt x="73" y="51"/>
                      <a:pt x="71" y="51"/>
                      <a:pt x="70" y="51"/>
                    </a:cubicBezTo>
                    <a:cubicBezTo>
                      <a:pt x="69" y="51"/>
                      <a:pt x="69" y="50"/>
                      <a:pt x="69" y="47"/>
                    </a:cubicBezTo>
                    <a:cubicBezTo>
                      <a:pt x="69" y="46"/>
                      <a:pt x="69" y="43"/>
                      <a:pt x="69" y="43"/>
                    </a:cubicBezTo>
                    <a:cubicBezTo>
                      <a:pt x="69" y="42"/>
                      <a:pt x="69" y="41"/>
                      <a:pt x="68" y="41"/>
                    </a:cubicBezTo>
                    <a:cubicBezTo>
                      <a:pt x="67" y="37"/>
                      <a:pt x="67" y="37"/>
                      <a:pt x="63" y="36"/>
                    </a:cubicBezTo>
                    <a:cubicBezTo>
                      <a:pt x="61" y="36"/>
                      <a:pt x="59" y="33"/>
                      <a:pt x="58" y="30"/>
                    </a:cubicBezTo>
                    <a:cubicBezTo>
                      <a:pt x="57" y="30"/>
                      <a:pt x="57" y="31"/>
                      <a:pt x="56" y="31"/>
                    </a:cubicBezTo>
                    <a:cubicBezTo>
                      <a:pt x="56" y="31"/>
                      <a:pt x="55" y="31"/>
                      <a:pt x="55" y="32"/>
                    </a:cubicBezTo>
                    <a:cubicBezTo>
                      <a:pt x="54" y="33"/>
                      <a:pt x="53" y="34"/>
                      <a:pt x="52" y="34"/>
                    </a:cubicBezTo>
                    <a:cubicBezTo>
                      <a:pt x="52" y="34"/>
                      <a:pt x="51" y="34"/>
                      <a:pt x="51" y="35"/>
                    </a:cubicBezTo>
                    <a:cubicBezTo>
                      <a:pt x="51" y="36"/>
                      <a:pt x="51" y="36"/>
                      <a:pt x="51" y="37"/>
                    </a:cubicBezTo>
                    <a:cubicBezTo>
                      <a:pt x="51" y="38"/>
                      <a:pt x="51" y="40"/>
                      <a:pt x="49" y="41"/>
                    </a:cubicBezTo>
                    <a:cubicBezTo>
                      <a:pt x="48" y="42"/>
                      <a:pt x="47" y="42"/>
                      <a:pt x="46" y="41"/>
                    </a:cubicBezTo>
                    <a:cubicBezTo>
                      <a:pt x="45" y="41"/>
                      <a:pt x="45" y="41"/>
                      <a:pt x="44" y="41"/>
                    </a:cubicBezTo>
                    <a:cubicBezTo>
                      <a:pt x="43" y="41"/>
                      <a:pt x="43" y="41"/>
                      <a:pt x="42" y="40"/>
                    </a:cubicBezTo>
                    <a:cubicBezTo>
                      <a:pt x="42" y="40"/>
                      <a:pt x="41" y="40"/>
                      <a:pt x="41" y="40"/>
                    </a:cubicBezTo>
                    <a:cubicBezTo>
                      <a:pt x="41" y="40"/>
                      <a:pt x="40" y="40"/>
                      <a:pt x="40" y="42"/>
                    </a:cubicBezTo>
                    <a:cubicBezTo>
                      <a:pt x="39" y="42"/>
                      <a:pt x="39" y="43"/>
                      <a:pt x="39" y="43"/>
                    </a:cubicBezTo>
                    <a:cubicBezTo>
                      <a:pt x="38" y="44"/>
                      <a:pt x="38" y="46"/>
                      <a:pt x="38" y="47"/>
                    </a:cubicBezTo>
                    <a:cubicBezTo>
                      <a:pt x="38" y="47"/>
                      <a:pt x="38" y="47"/>
                      <a:pt x="38" y="47"/>
                    </a:cubicBezTo>
                    <a:cubicBezTo>
                      <a:pt x="38" y="51"/>
                      <a:pt x="38" y="51"/>
                      <a:pt x="35" y="52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31" y="56"/>
                      <a:pt x="32" y="60"/>
                      <a:pt x="30" y="65"/>
                    </a:cubicBezTo>
                    <a:cubicBezTo>
                      <a:pt x="30" y="68"/>
                      <a:pt x="27" y="69"/>
                      <a:pt x="26" y="70"/>
                    </a:cubicBezTo>
                    <a:cubicBezTo>
                      <a:pt x="24" y="71"/>
                      <a:pt x="23" y="71"/>
                      <a:pt x="22" y="73"/>
                    </a:cubicBezTo>
                    <a:cubicBezTo>
                      <a:pt x="21" y="74"/>
                      <a:pt x="20" y="74"/>
                      <a:pt x="18" y="74"/>
                    </a:cubicBezTo>
                    <a:cubicBezTo>
                      <a:pt x="17" y="74"/>
                      <a:pt x="17" y="74"/>
                      <a:pt x="16" y="75"/>
                    </a:cubicBezTo>
                    <a:cubicBezTo>
                      <a:pt x="16" y="75"/>
                      <a:pt x="15" y="75"/>
                      <a:pt x="15" y="76"/>
                    </a:cubicBezTo>
                    <a:cubicBezTo>
                      <a:pt x="14" y="76"/>
                      <a:pt x="14" y="77"/>
                      <a:pt x="12" y="77"/>
                    </a:cubicBezTo>
                    <a:cubicBezTo>
                      <a:pt x="11" y="77"/>
                      <a:pt x="11" y="77"/>
                      <a:pt x="10" y="77"/>
                    </a:cubicBezTo>
                    <a:cubicBezTo>
                      <a:pt x="8" y="77"/>
                      <a:pt x="6" y="78"/>
                      <a:pt x="5" y="78"/>
                    </a:cubicBezTo>
                    <a:cubicBezTo>
                      <a:pt x="5" y="79"/>
                      <a:pt x="5" y="80"/>
                      <a:pt x="5" y="80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4" y="82"/>
                      <a:pt x="4" y="84"/>
                      <a:pt x="4" y="84"/>
                    </a:cubicBezTo>
                    <a:cubicBezTo>
                      <a:pt x="5" y="85"/>
                      <a:pt x="5" y="85"/>
                      <a:pt x="6" y="85"/>
                    </a:cubicBezTo>
                    <a:cubicBezTo>
                      <a:pt x="6" y="85"/>
                      <a:pt x="6" y="85"/>
                      <a:pt x="6" y="85"/>
                    </a:cubicBezTo>
                    <a:cubicBezTo>
                      <a:pt x="9" y="85"/>
                      <a:pt x="9" y="88"/>
                      <a:pt x="9" y="91"/>
                    </a:cubicBezTo>
                    <a:cubicBezTo>
                      <a:pt x="9" y="91"/>
                      <a:pt x="9" y="92"/>
                      <a:pt x="9" y="92"/>
                    </a:cubicBezTo>
                    <a:cubicBezTo>
                      <a:pt x="9" y="92"/>
                      <a:pt x="9" y="92"/>
                      <a:pt x="9" y="92"/>
                    </a:cubicBezTo>
                    <a:cubicBezTo>
                      <a:pt x="10" y="93"/>
                      <a:pt x="12" y="93"/>
                      <a:pt x="12" y="94"/>
                    </a:cubicBezTo>
                    <a:cubicBezTo>
                      <a:pt x="13" y="95"/>
                      <a:pt x="13" y="96"/>
                      <a:pt x="13" y="97"/>
                    </a:cubicBezTo>
                    <a:cubicBezTo>
                      <a:pt x="13" y="97"/>
                      <a:pt x="13" y="97"/>
                      <a:pt x="13" y="98"/>
                    </a:cubicBezTo>
                    <a:cubicBezTo>
                      <a:pt x="13" y="98"/>
                      <a:pt x="13" y="98"/>
                      <a:pt x="13" y="98"/>
                    </a:cubicBezTo>
                    <a:cubicBezTo>
                      <a:pt x="14" y="98"/>
                      <a:pt x="15" y="98"/>
                      <a:pt x="15" y="98"/>
                    </a:cubicBezTo>
                    <a:cubicBezTo>
                      <a:pt x="16" y="99"/>
                      <a:pt x="17" y="99"/>
                      <a:pt x="18" y="99"/>
                    </a:cubicBezTo>
                    <a:cubicBezTo>
                      <a:pt x="19" y="99"/>
                      <a:pt x="20" y="99"/>
                      <a:pt x="21" y="98"/>
                    </a:cubicBezTo>
                    <a:cubicBezTo>
                      <a:pt x="23" y="98"/>
                      <a:pt x="24" y="97"/>
                      <a:pt x="25" y="97"/>
                    </a:cubicBezTo>
                    <a:cubicBezTo>
                      <a:pt x="27" y="97"/>
                      <a:pt x="28" y="98"/>
                      <a:pt x="29" y="100"/>
                    </a:cubicBezTo>
                    <a:cubicBezTo>
                      <a:pt x="31" y="99"/>
                      <a:pt x="31" y="99"/>
                      <a:pt x="31" y="99"/>
                    </a:cubicBezTo>
                    <a:cubicBezTo>
                      <a:pt x="30" y="101"/>
                      <a:pt x="30" y="101"/>
                      <a:pt x="30" y="101"/>
                    </a:cubicBezTo>
                    <a:cubicBezTo>
                      <a:pt x="29" y="103"/>
                      <a:pt x="28" y="108"/>
                      <a:pt x="25" y="108"/>
                    </a:cubicBezTo>
                    <a:cubicBezTo>
                      <a:pt x="25" y="109"/>
                      <a:pt x="25" y="109"/>
                      <a:pt x="25" y="110"/>
                    </a:cubicBezTo>
                    <a:cubicBezTo>
                      <a:pt x="26" y="111"/>
                      <a:pt x="27" y="113"/>
                      <a:pt x="27" y="114"/>
                    </a:cubicBezTo>
                    <a:cubicBezTo>
                      <a:pt x="26" y="115"/>
                      <a:pt x="25" y="116"/>
                      <a:pt x="24" y="116"/>
                    </a:cubicBezTo>
                    <a:cubicBezTo>
                      <a:pt x="23" y="117"/>
                      <a:pt x="23" y="117"/>
                      <a:pt x="23" y="117"/>
                    </a:cubicBezTo>
                    <a:cubicBezTo>
                      <a:pt x="23" y="117"/>
                      <a:pt x="23" y="117"/>
                      <a:pt x="23" y="117"/>
                    </a:cubicBezTo>
                    <a:cubicBezTo>
                      <a:pt x="24" y="118"/>
                      <a:pt x="24" y="120"/>
                      <a:pt x="24" y="121"/>
                    </a:cubicBezTo>
                    <a:cubicBezTo>
                      <a:pt x="29" y="122"/>
                      <a:pt x="30" y="123"/>
                      <a:pt x="30" y="123"/>
                    </a:cubicBezTo>
                    <a:cubicBezTo>
                      <a:pt x="30" y="123"/>
                      <a:pt x="30" y="123"/>
                      <a:pt x="30" y="123"/>
                    </a:cubicBezTo>
                    <a:cubicBezTo>
                      <a:pt x="31" y="123"/>
                      <a:pt x="32" y="124"/>
                      <a:pt x="32" y="124"/>
                    </a:cubicBezTo>
                    <a:cubicBezTo>
                      <a:pt x="32" y="124"/>
                      <a:pt x="32" y="124"/>
                      <a:pt x="32" y="124"/>
                    </a:cubicBezTo>
                    <a:cubicBezTo>
                      <a:pt x="33" y="124"/>
                      <a:pt x="33" y="124"/>
                      <a:pt x="33" y="124"/>
                    </a:cubicBezTo>
                    <a:cubicBezTo>
                      <a:pt x="36" y="124"/>
                      <a:pt x="38" y="125"/>
                      <a:pt x="40" y="127"/>
                    </a:cubicBezTo>
                    <a:cubicBezTo>
                      <a:pt x="41" y="127"/>
                      <a:pt x="42" y="128"/>
                      <a:pt x="42" y="129"/>
                    </a:cubicBezTo>
                    <a:cubicBezTo>
                      <a:pt x="42" y="129"/>
                      <a:pt x="42" y="129"/>
                      <a:pt x="43" y="129"/>
                    </a:cubicBezTo>
                    <a:cubicBezTo>
                      <a:pt x="43" y="129"/>
                      <a:pt x="43" y="129"/>
                      <a:pt x="44" y="129"/>
                    </a:cubicBezTo>
                    <a:cubicBezTo>
                      <a:pt x="46" y="127"/>
                      <a:pt x="46" y="127"/>
                      <a:pt x="46" y="127"/>
                    </a:cubicBezTo>
                    <a:cubicBezTo>
                      <a:pt x="45" y="130"/>
                      <a:pt x="45" y="130"/>
                      <a:pt x="45" y="130"/>
                    </a:cubicBezTo>
                    <a:cubicBezTo>
                      <a:pt x="45" y="131"/>
                      <a:pt x="46" y="131"/>
                      <a:pt x="48" y="132"/>
                    </a:cubicBezTo>
                    <a:cubicBezTo>
                      <a:pt x="49" y="133"/>
                      <a:pt x="51" y="133"/>
                      <a:pt x="51" y="134"/>
                    </a:cubicBezTo>
                    <a:cubicBezTo>
                      <a:pt x="51" y="134"/>
                      <a:pt x="52" y="135"/>
                      <a:pt x="55" y="135"/>
                    </a:cubicBezTo>
                    <a:cubicBezTo>
                      <a:pt x="57" y="135"/>
                      <a:pt x="60" y="134"/>
                      <a:pt x="62" y="134"/>
                    </a:cubicBezTo>
                    <a:cubicBezTo>
                      <a:pt x="63" y="133"/>
                      <a:pt x="63" y="133"/>
                      <a:pt x="63" y="133"/>
                    </a:cubicBezTo>
                    <a:cubicBezTo>
                      <a:pt x="63" y="135"/>
                      <a:pt x="63" y="135"/>
                      <a:pt x="63" y="135"/>
                    </a:cubicBezTo>
                    <a:cubicBezTo>
                      <a:pt x="63" y="136"/>
                      <a:pt x="63" y="136"/>
                      <a:pt x="63" y="136"/>
                    </a:cubicBezTo>
                    <a:cubicBezTo>
                      <a:pt x="64" y="136"/>
                      <a:pt x="65" y="134"/>
                      <a:pt x="65" y="134"/>
                    </a:cubicBezTo>
                    <a:cubicBezTo>
                      <a:pt x="66" y="133"/>
                      <a:pt x="66" y="133"/>
                      <a:pt x="66" y="133"/>
                    </a:cubicBezTo>
                    <a:cubicBezTo>
                      <a:pt x="66" y="133"/>
                      <a:pt x="67" y="133"/>
                      <a:pt x="68" y="133"/>
                    </a:cubicBezTo>
                    <a:cubicBezTo>
                      <a:pt x="69" y="133"/>
                      <a:pt x="70" y="133"/>
                      <a:pt x="71" y="134"/>
                    </a:cubicBezTo>
                    <a:cubicBezTo>
                      <a:pt x="72" y="134"/>
                      <a:pt x="73" y="135"/>
                      <a:pt x="74" y="135"/>
                    </a:cubicBezTo>
                    <a:cubicBezTo>
                      <a:pt x="77" y="134"/>
                      <a:pt x="80" y="132"/>
                      <a:pt x="82" y="130"/>
                    </a:cubicBezTo>
                    <a:cubicBezTo>
                      <a:pt x="84" y="129"/>
                      <a:pt x="86" y="129"/>
                      <a:pt x="87" y="128"/>
                    </a:cubicBezTo>
                    <a:cubicBezTo>
                      <a:pt x="88" y="128"/>
                      <a:pt x="89" y="128"/>
                      <a:pt x="90" y="128"/>
                    </a:cubicBezTo>
                    <a:cubicBezTo>
                      <a:pt x="91" y="127"/>
                      <a:pt x="91" y="127"/>
                      <a:pt x="91" y="127"/>
                    </a:cubicBezTo>
                    <a:cubicBezTo>
                      <a:pt x="92" y="128"/>
                      <a:pt x="92" y="128"/>
                      <a:pt x="92" y="128"/>
                    </a:cubicBezTo>
                    <a:cubicBezTo>
                      <a:pt x="92" y="129"/>
                      <a:pt x="93" y="131"/>
                      <a:pt x="93" y="132"/>
                    </a:cubicBezTo>
                    <a:cubicBezTo>
                      <a:pt x="93" y="132"/>
                      <a:pt x="93" y="132"/>
                      <a:pt x="94" y="132"/>
                    </a:cubicBezTo>
                    <a:cubicBezTo>
                      <a:pt x="94" y="132"/>
                      <a:pt x="95" y="132"/>
                      <a:pt x="96" y="133"/>
                    </a:cubicBezTo>
                    <a:cubicBezTo>
                      <a:pt x="97" y="134"/>
                      <a:pt x="100" y="135"/>
                      <a:pt x="101" y="136"/>
                    </a:cubicBezTo>
                    <a:cubicBezTo>
                      <a:pt x="101" y="136"/>
                      <a:pt x="102" y="137"/>
                      <a:pt x="102" y="137"/>
                    </a:cubicBezTo>
                    <a:cubicBezTo>
                      <a:pt x="103" y="139"/>
                      <a:pt x="102" y="144"/>
                      <a:pt x="99" y="151"/>
                    </a:cubicBezTo>
                    <a:cubicBezTo>
                      <a:pt x="99" y="151"/>
                      <a:pt x="99" y="151"/>
                      <a:pt x="99" y="151"/>
                    </a:cubicBezTo>
                    <a:cubicBezTo>
                      <a:pt x="99" y="151"/>
                      <a:pt x="100" y="151"/>
                      <a:pt x="100" y="151"/>
                    </a:cubicBezTo>
                    <a:cubicBezTo>
                      <a:pt x="101" y="151"/>
                      <a:pt x="103" y="151"/>
                      <a:pt x="103" y="153"/>
                    </a:cubicBezTo>
                    <a:cubicBezTo>
                      <a:pt x="103" y="154"/>
                      <a:pt x="104" y="155"/>
                      <a:pt x="104" y="155"/>
                    </a:cubicBezTo>
                    <a:cubicBezTo>
                      <a:pt x="105" y="156"/>
                      <a:pt x="106" y="157"/>
                      <a:pt x="105" y="158"/>
                    </a:cubicBezTo>
                    <a:cubicBezTo>
                      <a:pt x="105" y="159"/>
                      <a:pt x="107" y="161"/>
                      <a:pt x="108" y="162"/>
                    </a:cubicBezTo>
                    <a:cubicBezTo>
                      <a:pt x="108" y="162"/>
                      <a:pt x="109" y="162"/>
                      <a:pt x="109" y="161"/>
                    </a:cubicBezTo>
                    <a:cubicBezTo>
                      <a:pt x="110" y="161"/>
                      <a:pt x="110" y="161"/>
                      <a:pt x="110" y="161"/>
                    </a:cubicBezTo>
                    <a:cubicBezTo>
                      <a:pt x="111" y="161"/>
                      <a:pt x="112" y="161"/>
                      <a:pt x="112" y="162"/>
                    </a:cubicBezTo>
                    <a:cubicBezTo>
                      <a:pt x="112" y="162"/>
                      <a:pt x="112" y="161"/>
                      <a:pt x="112" y="161"/>
                    </a:cubicBezTo>
                    <a:cubicBezTo>
                      <a:pt x="112" y="161"/>
                      <a:pt x="112" y="160"/>
                      <a:pt x="112" y="160"/>
                    </a:cubicBezTo>
                    <a:cubicBezTo>
                      <a:pt x="112" y="159"/>
                      <a:pt x="112" y="159"/>
                      <a:pt x="112" y="158"/>
                    </a:cubicBezTo>
                    <a:cubicBezTo>
                      <a:pt x="112" y="158"/>
                      <a:pt x="113" y="158"/>
                      <a:pt x="113" y="158"/>
                    </a:cubicBezTo>
                    <a:cubicBezTo>
                      <a:pt x="114" y="158"/>
                      <a:pt x="114" y="158"/>
                      <a:pt x="115" y="158"/>
                    </a:cubicBezTo>
                    <a:cubicBezTo>
                      <a:pt x="115" y="158"/>
                      <a:pt x="115" y="158"/>
                      <a:pt x="115" y="158"/>
                    </a:cubicBezTo>
                    <a:cubicBezTo>
                      <a:pt x="115" y="157"/>
                      <a:pt x="116" y="157"/>
                      <a:pt x="116" y="157"/>
                    </a:cubicBezTo>
                    <a:cubicBezTo>
                      <a:pt x="116" y="157"/>
                      <a:pt x="117" y="157"/>
                      <a:pt x="117" y="157"/>
                    </a:cubicBezTo>
                    <a:cubicBezTo>
                      <a:pt x="117" y="157"/>
                      <a:pt x="118" y="157"/>
                      <a:pt x="118" y="157"/>
                    </a:cubicBezTo>
                    <a:cubicBezTo>
                      <a:pt x="118" y="157"/>
                      <a:pt x="118" y="158"/>
                      <a:pt x="118" y="158"/>
                    </a:cubicBezTo>
                    <a:cubicBezTo>
                      <a:pt x="118" y="158"/>
                      <a:pt x="118" y="158"/>
                      <a:pt x="119" y="157"/>
                    </a:cubicBezTo>
                    <a:cubicBezTo>
                      <a:pt x="119" y="157"/>
                      <a:pt x="120" y="157"/>
                      <a:pt x="121" y="157"/>
                    </a:cubicBezTo>
                    <a:cubicBezTo>
                      <a:pt x="121" y="157"/>
                      <a:pt x="122" y="157"/>
                      <a:pt x="122" y="157"/>
                    </a:cubicBezTo>
                    <a:cubicBezTo>
                      <a:pt x="123" y="156"/>
                      <a:pt x="126" y="155"/>
                      <a:pt x="129" y="155"/>
                    </a:cubicBezTo>
                    <a:cubicBezTo>
                      <a:pt x="131" y="155"/>
                      <a:pt x="132" y="156"/>
                      <a:pt x="133" y="158"/>
                    </a:cubicBezTo>
                    <a:cubicBezTo>
                      <a:pt x="134" y="160"/>
                      <a:pt x="135" y="162"/>
                      <a:pt x="137" y="162"/>
                    </a:cubicBezTo>
                    <a:cubicBezTo>
                      <a:pt x="137" y="162"/>
                      <a:pt x="137" y="162"/>
                      <a:pt x="138" y="162"/>
                    </a:cubicBezTo>
                    <a:cubicBezTo>
                      <a:pt x="139" y="161"/>
                      <a:pt x="139" y="161"/>
                      <a:pt x="139" y="161"/>
                    </a:cubicBezTo>
                    <a:cubicBezTo>
                      <a:pt x="139" y="161"/>
                      <a:pt x="139" y="161"/>
                      <a:pt x="139" y="161"/>
                    </a:cubicBezTo>
                    <a:cubicBezTo>
                      <a:pt x="140" y="161"/>
                      <a:pt x="141" y="161"/>
                      <a:pt x="142" y="162"/>
                    </a:cubicBezTo>
                    <a:cubicBezTo>
                      <a:pt x="142" y="162"/>
                      <a:pt x="143" y="162"/>
                      <a:pt x="143" y="162"/>
                    </a:cubicBezTo>
                    <a:cubicBezTo>
                      <a:pt x="143" y="162"/>
                      <a:pt x="143" y="162"/>
                      <a:pt x="144" y="162"/>
                    </a:cubicBezTo>
                    <a:lnTo>
                      <a:pt x="146" y="1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96" name="Freeform 597"/>
              <p:cNvSpPr/>
              <p:nvPr/>
            </p:nvSpPr>
            <p:spPr bwMode="auto">
              <a:xfrm>
                <a:off x="3577" y="1701"/>
                <a:ext cx="28" cy="14"/>
              </a:xfrm>
              <a:custGeom>
                <a:avLst/>
                <a:gdLst>
                  <a:gd name="T0" fmla="*/ 12 w 16"/>
                  <a:gd name="T1" fmla="*/ 0 h 8"/>
                  <a:gd name="T2" fmla="*/ 7 w 16"/>
                  <a:gd name="T3" fmla="*/ 7 h 8"/>
                  <a:gd name="T4" fmla="*/ 12 w 16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" h="8">
                    <a:moveTo>
                      <a:pt x="12" y="0"/>
                    </a:moveTo>
                    <a:cubicBezTo>
                      <a:pt x="16" y="1"/>
                      <a:pt x="10" y="8"/>
                      <a:pt x="7" y="7"/>
                    </a:cubicBezTo>
                    <a:cubicBezTo>
                      <a:pt x="0" y="5"/>
                      <a:pt x="8" y="0"/>
                      <a:pt x="1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97" name="Freeform 598"/>
              <p:cNvSpPr>
                <a:spLocks noEditPoints="1"/>
              </p:cNvSpPr>
              <p:nvPr/>
            </p:nvSpPr>
            <p:spPr bwMode="auto">
              <a:xfrm>
                <a:off x="3583" y="1700"/>
                <a:ext cx="19" cy="15"/>
              </a:xfrm>
              <a:custGeom>
                <a:avLst/>
                <a:gdLst>
                  <a:gd name="T0" fmla="*/ 5 w 11"/>
                  <a:gd name="T1" fmla="*/ 9 h 9"/>
                  <a:gd name="T2" fmla="*/ 4 w 11"/>
                  <a:gd name="T3" fmla="*/ 9 h 9"/>
                  <a:gd name="T4" fmla="*/ 0 w 11"/>
                  <a:gd name="T5" fmla="*/ 6 h 9"/>
                  <a:gd name="T6" fmla="*/ 8 w 11"/>
                  <a:gd name="T7" fmla="*/ 0 h 9"/>
                  <a:gd name="T8" fmla="*/ 11 w 11"/>
                  <a:gd name="T9" fmla="*/ 3 h 9"/>
                  <a:gd name="T10" fmla="*/ 5 w 11"/>
                  <a:gd name="T11" fmla="*/ 9 h 9"/>
                  <a:gd name="T12" fmla="*/ 8 w 11"/>
                  <a:gd name="T13" fmla="*/ 2 h 9"/>
                  <a:gd name="T14" fmla="*/ 2 w 11"/>
                  <a:gd name="T15" fmla="*/ 6 h 9"/>
                  <a:gd name="T16" fmla="*/ 4 w 11"/>
                  <a:gd name="T17" fmla="*/ 7 h 9"/>
                  <a:gd name="T18" fmla="*/ 9 w 11"/>
                  <a:gd name="T19" fmla="*/ 3 h 9"/>
                  <a:gd name="T20" fmla="*/ 8 w 11"/>
                  <a:gd name="T21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" h="9">
                    <a:moveTo>
                      <a:pt x="5" y="9"/>
                    </a:moveTo>
                    <a:cubicBezTo>
                      <a:pt x="4" y="9"/>
                      <a:pt x="4" y="9"/>
                      <a:pt x="4" y="9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3"/>
                      <a:pt x="6" y="0"/>
                      <a:pt x="8" y="0"/>
                    </a:cubicBezTo>
                    <a:cubicBezTo>
                      <a:pt x="10" y="0"/>
                      <a:pt x="11" y="1"/>
                      <a:pt x="11" y="3"/>
                    </a:cubicBezTo>
                    <a:cubicBezTo>
                      <a:pt x="11" y="5"/>
                      <a:pt x="8" y="9"/>
                      <a:pt x="5" y="9"/>
                    </a:cubicBezTo>
                    <a:close/>
                    <a:moveTo>
                      <a:pt x="8" y="2"/>
                    </a:moveTo>
                    <a:cubicBezTo>
                      <a:pt x="6" y="2"/>
                      <a:pt x="2" y="4"/>
                      <a:pt x="2" y="6"/>
                    </a:cubicBezTo>
                    <a:cubicBezTo>
                      <a:pt x="2" y="6"/>
                      <a:pt x="3" y="7"/>
                      <a:pt x="4" y="7"/>
                    </a:cubicBezTo>
                    <a:cubicBezTo>
                      <a:pt x="6" y="8"/>
                      <a:pt x="9" y="5"/>
                      <a:pt x="9" y="3"/>
                    </a:cubicBezTo>
                    <a:cubicBezTo>
                      <a:pt x="9" y="2"/>
                      <a:pt x="9" y="2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98" name="Freeform 599"/>
              <p:cNvSpPr/>
              <p:nvPr/>
            </p:nvSpPr>
            <p:spPr bwMode="auto">
              <a:xfrm>
                <a:off x="3658" y="1663"/>
                <a:ext cx="21" cy="25"/>
              </a:xfrm>
              <a:custGeom>
                <a:avLst/>
                <a:gdLst>
                  <a:gd name="T0" fmla="*/ 8 w 12"/>
                  <a:gd name="T1" fmla="*/ 0 h 14"/>
                  <a:gd name="T2" fmla="*/ 5 w 12"/>
                  <a:gd name="T3" fmla="*/ 14 h 14"/>
                  <a:gd name="T4" fmla="*/ 8 w 12"/>
                  <a:gd name="T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4">
                    <a:moveTo>
                      <a:pt x="8" y="0"/>
                    </a:moveTo>
                    <a:cubicBezTo>
                      <a:pt x="12" y="1"/>
                      <a:pt x="6" y="12"/>
                      <a:pt x="5" y="14"/>
                    </a:cubicBezTo>
                    <a:cubicBezTo>
                      <a:pt x="2" y="10"/>
                      <a:pt x="0" y="2"/>
                      <a:pt x="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99" name="Freeform 600"/>
              <p:cNvSpPr>
                <a:spLocks noEditPoints="1"/>
              </p:cNvSpPr>
              <p:nvPr/>
            </p:nvSpPr>
            <p:spPr bwMode="auto">
              <a:xfrm>
                <a:off x="3660" y="1662"/>
                <a:ext cx="17" cy="29"/>
              </a:xfrm>
              <a:custGeom>
                <a:avLst/>
                <a:gdLst>
                  <a:gd name="T0" fmla="*/ 4 w 10"/>
                  <a:gd name="T1" fmla="*/ 17 h 17"/>
                  <a:gd name="T2" fmla="*/ 3 w 10"/>
                  <a:gd name="T3" fmla="*/ 16 h 17"/>
                  <a:gd name="T4" fmla="*/ 1 w 10"/>
                  <a:gd name="T5" fmla="*/ 4 h 17"/>
                  <a:gd name="T6" fmla="*/ 6 w 10"/>
                  <a:gd name="T7" fmla="*/ 0 h 17"/>
                  <a:gd name="T8" fmla="*/ 7 w 10"/>
                  <a:gd name="T9" fmla="*/ 0 h 17"/>
                  <a:gd name="T10" fmla="*/ 7 w 10"/>
                  <a:gd name="T11" fmla="*/ 0 h 17"/>
                  <a:gd name="T12" fmla="*/ 9 w 10"/>
                  <a:gd name="T13" fmla="*/ 2 h 17"/>
                  <a:gd name="T14" fmla="*/ 6 w 10"/>
                  <a:gd name="T15" fmla="*/ 13 h 17"/>
                  <a:gd name="T16" fmla="*/ 5 w 10"/>
                  <a:gd name="T17" fmla="*/ 16 h 17"/>
                  <a:gd name="T18" fmla="*/ 4 w 10"/>
                  <a:gd name="T19" fmla="*/ 17 h 17"/>
                  <a:gd name="T20" fmla="*/ 6 w 10"/>
                  <a:gd name="T21" fmla="*/ 2 h 17"/>
                  <a:gd name="T22" fmla="*/ 3 w 10"/>
                  <a:gd name="T23" fmla="*/ 5 h 17"/>
                  <a:gd name="T24" fmla="*/ 4 w 10"/>
                  <a:gd name="T25" fmla="*/ 13 h 17"/>
                  <a:gd name="T26" fmla="*/ 4 w 10"/>
                  <a:gd name="T27" fmla="*/ 13 h 17"/>
                  <a:gd name="T28" fmla="*/ 7 w 10"/>
                  <a:gd name="T29" fmla="*/ 2 h 17"/>
                  <a:gd name="T30" fmla="*/ 6 w 10"/>
                  <a:gd name="T31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" h="17">
                    <a:moveTo>
                      <a:pt x="4" y="17"/>
                    </a:moveTo>
                    <a:cubicBezTo>
                      <a:pt x="3" y="16"/>
                      <a:pt x="3" y="16"/>
                      <a:pt x="3" y="16"/>
                    </a:cubicBezTo>
                    <a:cubicBezTo>
                      <a:pt x="1" y="13"/>
                      <a:pt x="0" y="8"/>
                      <a:pt x="1" y="4"/>
                    </a:cubicBezTo>
                    <a:cubicBezTo>
                      <a:pt x="2" y="2"/>
                      <a:pt x="4" y="1"/>
                      <a:pt x="6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1"/>
                      <a:pt x="9" y="2"/>
                    </a:cubicBezTo>
                    <a:cubicBezTo>
                      <a:pt x="10" y="4"/>
                      <a:pt x="8" y="9"/>
                      <a:pt x="6" y="13"/>
                    </a:cubicBezTo>
                    <a:cubicBezTo>
                      <a:pt x="6" y="14"/>
                      <a:pt x="5" y="15"/>
                      <a:pt x="5" y="16"/>
                    </a:cubicBezTo>
                    <a:lnTo>
                      <a:pt x="4" y="17"/>
                    </a:lnTo>
                    <a:close/>
                    <a:moveTo>
                      <a:pt x="6" y="2"/>
                    </a:moveTo>
                    <a:cubicBezTo>
                      <a:pt x="5" y="3"/>
                      <a:pt x="4" y="4"/>
                      <a:pt x="3" y="5"/>
                    </a:cubicBezTo>
                    <a:cubicBezTo>
                      <a:pt x="2" y="7"/>
                      <a:pt x="3" y="10"/>
                      <a:pt x="4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5" y="10"/>
                      <a:pt x="8" y="4"/>
                      <a:pt x="7" y="2"/>
                    </a:cubicBezTo>
                    <a:cubicBezTo>
                      <a:pt x="7" y="2"/>
                      <a:pt x="7" y="2"/>
                      <a:pt x="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0" name="Freeform 601"/>
              <p:cNvSpPr/>
              <p:nvPr/>
            </p:nvSpPr>
            <p:spPr bwMode="auto">
              <a:xfrm>
                <a:off x="3796" y="1495"/>
                <a:ext cx="42" cy="37"/>
              </a:xfrm>
              <a:custGeom>
                <a:avLst/>
                <a:gdLst>
                  <a:gd name="T0" fmla="*/ 20 w 24"/>
                  <a:gd name="T1" fmla="*/ 8 h 22"/>
                  <a:gd name="T2" fmla="*/ 22 w 24"/>
                  <a:gd name="T3" fmla="*/ 7 h 22"/>
                  <a:gd name="T4" fmla="*/ 24 w 24"/>
                  <a:gd name="T5" fmla="*/ 11 h 22"/>
                  <a:gd name="T6" fmla="*/ 17 w 24"/>
                  <a:gd name="T7" fmla="*/ 14 h 22"/>
                  <a:gd name="T8" fmla="*/ 13 w 24"/>
                  <a:gd name="T9" fmla="*/ 19 h 22"/>
                  <a:gd name="T10" fmla="*/ 9 w 24"/>
                  <a:gd name="T11" fmla="*/ 16 h 22"/>
                  <a:gd name="T12" fmla="*/ 5 w 24"/>
                  <a:gd name="T13" fmla="*/ 17 h 22"/>
                  <a:gd name="T14" fmla="*/ 5 w 24"/>
                  <a:gd name="T15" fmla="*/ 20 h 22"/>
                  <a:gd name="T16" fmla="*/ 1 w 24"/>
                  <a:gd name="T17" fmla="*/ 22 h 22"/>
                  <a:gd name="T18" fmla="*/ 0 w 24"/>
                  <a:gd name="T19" fmla="*/ 17 h 22"/>
                  <a:gd name="T20" fmla="*/ 2 w 24"/>
                  <a:gd name="T21" fmla="*/ 12 h 22"/>
                  <a:gd name="T22" fmla="*/ 8 w 24"/>
                  <a:gd name="T23" fmla="*/ 0 h 22"/>
                  <a:gd name="T24" fmla="*/ 20 w 24"/>
                  <a:gd name="T25" fmla="*/ 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" h="22">
                    <a:moveTo>
                      <a:pt x="20" y="8"/>
                    </a:moveTo>
                    <a:cubicBezTo>
                      <a:pt x="21" y="8"/>
                      <a:pt x="21" y="7"/>
                      <a:pt x="22" y="7"/>
                    </a:cubicBezTo>
                    <a:cubicBezTo>
                      <a:pt x="21" y="9"/>
                      <a:pt x="21" y="13"/>
                      <a:pt x="24" y="11"/>
                    </a:cubicBezTo>
                    <a:cubicBezTo>
                      <a:pt x="22" y="13"/>
                      <a:pt x="19" y="13"/>
                      <a:pt x="17" y="14"/>
                    </a:cubicBezTo>
                    <a:cubicBezTo>
                      <a:pt x="15" y="15"/>
                      <a:pt x="14" y="17"/>
                      <a:pt x="13" y="19"/>
                    </a:cubicBezTo>
                    <a:cubicBezTo>
                      <a:pt x="12" y="18"/>
                      <a:pt x="10" y="17"/>
                      <a:pt x="9" y="16"/>
                    </a:cubicBezTo>
                    <a:cubicBezTo>
                      <a:pt x="8" y="16"/>
                      <a:pt x="6" y="17"/>
                      <a:pt x="5" y="17"/>
                    </a:cubicBezTo>
                    <a:cubicBezTo>
                      <a:pt x="0" y="16"/>
                      <a:pt x="3" y="19"/>
                      <a:pt x="5" y="20"/>
                    </a:cubicBezTo>
                    <a:cubicBezTo>
                      <a:pt x="4" y="20"/>
                      <a:pt x="2" y="21"/>
                      <a:pt x="1" y="22"/>
                    </a:cubicBezTo>
                    <a:cubicBezTo>
                      <a:pt x="2" y="19"/>
                      <a:pt x="0" y="19"/>
                      <a:pt x="0" y="17"/>
                    </a:cubicBezTo>
                    <a:cubicBezTo>
                      <a:pt x="0" y="15"/>
                      <a:pt x="3" y="15"/>
                      <a:pt x="2" y="12"/>
                    </a:cubicBezTo>
                    <a:cubicBezTo>
                      <a:pt x="9" y="15"/>
                      <a:pt x="6" y="3"/>
                      <a:pt x="8" y="0"/>
                    </a:cubicBezTo>
                    <a:cubicBezTo>
                      <a:pt x="10" y="3"/>
                      <a:pt x="16" y="11"/>
                      <a:pt x="2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1" name="Freeform 602"/>
              <p:cNvSpPr>
                <a:spLocks noEditPoints="1"/>
              </p:cNvSpPr>
              <p:nvPr/>
            </p:nvSpPr>
            <p:spPr bwMode="auto">
              <a:xfrm>
                <a:off x="3794" y="1493"/>
                <a:ext cx="50" cy="43"/>
              </a:xfrm>
              <a:custGeom>
                <a:avLst/>
                <a:gdLst>
                  <a:gd name="T0" fmla="*/ 0 w 29"/>
                  <a:gd name="T1" fmla="*/ 25 h 25"/>
                  <a:gd name="T2" fmla="*/ 1 w 29"/>
                  <a:gd name="T3" fmla="*/ 23 h 25"/>
                  <a:gd name="T4" fmla="*/ 1 w 29"/>
                  <a:gd name="T5" fmla="*/ 20 h 25"/>
                  <a:gd name="T6" fmla="*/ 0 w 29"/>
                  <a:gd name="T7" fmla="*/ 18 h 25"/>
                  <a:gd name="T8" fmla="*/ 2 w 29"/>
                  <a:gd name="T9" fmla="*/ 15 h 25"/>
                  <a:gd name="T10" fmla="*/ 2 w 29"/>
                  <a:gd name="T11" fmla="*/ 13 h 25"/>
                  <a:gd name="T12" fmla="*/ 2 w 29"/>
                  <a:gd name="T13" fmla="*/ 11 h 25"/>
                  <a:gd name="T14" fmla="*/ 4 w 29"/>
                  <a:gd name="T15" fmla="*/ 12 h 25"/>
                  <a:gd name="T16" fmla="*/ 5 w 29"/>
                  <a:gd name="T17" fmla="*/ 13 h 25"/>
                  <a:gd name="T18" fmla="*/ 7 w 29"/>
                  <a:gd name="T19" fmla="*/ 6 h 25"/>
                  <a:gd name="T20" fmla="*/ 8 w 29"/>
                  <a:gd name="T21" fmla="*/ 0 h 25"/>
                  <a:gd name="T22" fmla="*/ 9 w 29"/>
                  <a:gd name="T23" fmla="*/ 0 h 25"/>
                  <a:gd name="T24" fmla="*/ 10 w 29"/>
                  <a:gd name="T25" fmla="*/ 0 h 25"/>
                  <a:gd name="T26" fmla="*/ 11 w 29"/>
                  <a:gd name="T27" fmla="*/ 2 h 25"/>
                  <a:gd name="T28" fmla="*/ 19 w 29"/>
                  <a:gd name="T29" fmla="*/ 8 h 25"/>
                  <a:gd name="T30" fmla="*/ 19 w 29"/>
                  <a:gd name="T31" fmla="*/ 8 h 25"/>
                  <a:gd name="T32" fmla="*/ 21 w 29"/>
                  <a:gd name="T33" fmla="*/ 8 h 25"/>
                  <a:gd name="T34" fmla="*/ 27 w 29"/>
                  <a:gd name="T35" fmla="*/ 4 h 25"/>
                  <a:gd name="T36" fmla="*/ 24 w 29"/>
                  <a:gd name="T37" fmla="*/ 8 h 25"/>
                  <a:gd name="T38" fmla="*/ 23 w 29"/>
                  <a:gd name="T39" fmla="*/ 11 h 25"/>
                  <a:gd name="T40" fmla="*/ 24 w 29"/>
                  <a:gd name="T41" fmla="*/ 11 h 25"/>
                  <a:gd name="T42" fmla="*/ 29 w 29"/>
                  <a:gd name="T43" fmla="*/ 9 h 25"/>
                  <a:gd name="T44" fmla="*/ 25 w 29"/>
                  <a:gd name="T45" fmla="*/ 13 h 25"/>
                  <a:gd name="T46" fmla="*/ 20 w 29"/>
                  <a:gd name="T47" fmla="*/ 16 h 25"/>
                  <a:gd name="T48" fmla="*/ 18 w 29"/>
                  <a:gd name="T49" fmla="*/ 16 h 25"/>
                  <a:gd name="T50" fmla="*/ 16 w 29"/>
                  <a:gd name="T51" fmla="*/ 19 h 25"/>
                  <a:gd name="T52" fmla="*/ 15 w 29"/>
                  <a:gd name="T53" fmla="*/ 21 h 25"/>
                  <a:gd name="T54" fmla="*/ 15 w 29"/>
                  <a:gd name="T55" fmla="*/ 22 h 25"/>
                  <a:gd name="T56" fmla="*/ 9 w 29"/>
                  <a:gd name="T57" fmla="*/ 18 h 25"/>
                  <a:gd name="T58" fmla="*/ 8 w 29"/>
                  <a:gd name="T59" fmla="*/ 18 h 25"/>
                  <a:gd name="T60" fmla="*/ 6 w 29"/>
                  <a:gd name="T61" fmla="*/ 19 h 25"/>
                  <a:gd name="T62" fmla="*/ 5 w 29"/>
                  <a:gd name="T63" fmla="*/ 19 h 25"/>
                  <a:gd name="T64" fmla="*/ 7 w 29"/>
                  <a:gd name="T65" fmla="*/ 20 h 25"/>
                  <a:gd name="T66" fmla="*/ 9 w 29"/>
                  <a:gd name="T67" fmla="*/ 21 h 25"/>
                  <a:gd name="T68" fmla="*/ 7 w 29"/>
                  <a:gd name="T69" fmla="*/ 22 h 25"/>
                  <a:gd name="T70" fmla="*/ 2 w 29"/>
                  <a:gd name="T71" fmla="*/ 24 h 25"/>
                  <a:gd name="T72" fmla="*/ 0 w 29"/>
                  <a:gd name="T73" fmla="*/ 25 h 25"/>
                  <a:gd name="T74" fmla="*/ 4 w 29"/>
                  <a:gd name="T75" fmla="*/ 14 h 25"/>
                  <a:gd name="T76" fmla="*/ 3 w 29"/>
                  <a:gd name="T77" fmla="*/ 17 h 25"/>
                  <a:gd name="T78" fmla="*/ 2 w 29"/>
                  <a:gd name="T79" fmla="*/ 18 h 25"/>
                  <a:gd name="T80" fmla="*/ 2 w 29"/>
                  <a:gd name="T81" fmla="*/ 19 h 25"/>
                  <a:gd name="T82" fmla="*/ 3 w 29"/>
                  <a:gd name="T83" fmla="*/ 21 h 25"/>
                  <a:gd name="T84" fmla="*/ 4 w 29"/>
                  <a:gd name="T85" fmla="*/ 21 h 25"/>
                  <a:gd name="T86" fmla="*/ 2 w 29"/>
                  <a:gd name="T87" fmla="*/ 18 h 25"/>
                  <a:gd name="T88" fmla="*/ 6 w 29"/>
                  <a:gd name="T89" fmla="*/ 17 h 25"/>
                  <a:gd name="T90" fmla="*/ 7 w 29"/>
                  <a:gd name="T91" fmla="*/ 16 h 25"/>
                  <a:gd name="T92" fmla="*/ 10 w 29"/>
                  <a:gd name="T93" fmla="*/ 16 h 25"/>
                  <a:gd name="T94" fmla="*/ 14 w 29"/>
                  <a:gd name="T95" fmla="*/ 19 h 25"/>
                  <a:gd name="T96" fmla="*/ 14 w 29"/>
                  <a:gd name="T97" fmla="*/ 18 h 25"/>
                  <a:gd name="T98" fmla="*/ 18 w 29"/>
                  <a:gd name="T99" fmla="*/ 14 h 25"/>
                  <a:gd name="T100" fmla="*/ 19 w 29"/>
                  <a:gd name="T101" fmla="*/ 14 h 25"/>
                  <a:gd name="T102" fmla="*/ 22 w 29"/>
                  <a:gd name="T103" fmla="*/ 13 h 25"/>
                  <a:gd name="T104" fmla="*/ 21 w 29"/>
                  <a:gd name="T105" fmla="*/ 12 h 25"/>
                  <a:gd name="T106" fmla="*/ 21 w 29"/>
                  <a:gd name="T107" fmla="*/ 10 h 25"/>
                  <a:gd name="T108" fmla="*/ 19 w 29"/>
                  <a:gd name="T109" fmla="*/ 10 h 25"/>
                  <a:gd name="T110" fmla="*/ 19 w 29"/>
                  <a:gd name="T111" fmla="*/ 10 h 25"/>
                  <a:gd name="T112" fmla="*/ 10 w 29"/>
                  <a:gd name="T113" fmla="*/ 3 h 25"/>
                  <a:gd name="T114" fmla="*/ 9 w 29"/>
                  <a:gd name="T115" fmla="*/ 3 h 25"/>
                  <a:gd name="T116" fmla="*/ 9 w 29"/>
                  <a:gd name="T117" fmla="*/ 6 h 25"/>
                  <a:gd name="T118" fmla="*/ 5 w 29"/>
                  <a:gd name="T119" fmla="*/ 15 h 25"/>
                  <a:gd name="T120" fmla="*/ 4 w 29"/>
                  <a:gd name="T121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9" h="25">
                    <a:moveTo>
                      <a:pt x="0" y="25"/>
                    </a:moveTo>
                    <a:cubicBezTo>
                      <a:pt x="1" y="23"/>
                      <a:pt x="1" y="23"/>
                      <a:pt x="1" y="23"/>
                    </a:cubicBezTo>
                    <a:cubicBezTo>
                      <a:pt x="1" y="22"/>
                      <a:pt x="1" y="21"/>
                      <a:pt x="1" y="20"/>
                    </a:cubicBezTo>
                    <a:cubicBezTo>
                      <a:pt x="0" y="20"/>
                      <a:pt x="0" y="19"/>
                      <a:pt x="0" y="18"/>
                    </a:cubicBezTo>
                    <a:cubicBezTo>
                      <a:pt x="0" y="16"/>
                      <a:pt x="1" y="16"/>
                      <a:pt x="2" y="15"/>
                    </a:cubicBezTo>
                    <a:cubicBezTo>
                      <a:pt x="2" y="15"/>
                      <a:pt x="3" y="14"/>
                      <a:pt x="2" y="13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5" y="13"/>
                      <a:pt x="5" y="13"/>
                    </a:cubicBezTo>
                    <a:cubicBezTo>
                      <a:pt x="7" y="13"/>
                      <a:pt x="7" y="10"/>
                      <a:pt x="7" y="6"/>
                    </a:cubicBezTo>
                    <a:cubicBezTo>
                      <a:pt x="7" y="4"/>
                      <a:pt x="7" y="2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11" y="1"/>
                      <a:pt x="11" y="2"/>
                    </a:cubicBezTo>
                    <a:cubicBezTo>
                      <a:pt x="13" y="5"/>
                      <a:pt x="17" y="8"/>
                      <a:pt x="19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0" y="8"/>
                      <a:pt x="20" y="8"/>
                      <a:pt x="21" y="8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3" y="9"/>
                      <a:pt x="23" y="11"/>
                      <a:pt x="23" y="11"/>
                    </a:cubicBezTo>
                    <a:cubicBezTo>
                      <a:pt x="23" y="12"/>
                      <a:pt x="23" y="12"/>
                      <a:pt x="24" y="11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4" y="14"/>
                      <a:pt x="22" y="15"/>
                      <a:pt x="20" y="16"/>
                    </a:cubicBezTo>
                    <a:cubicBezTo>
                      <a:pt x="19" y="16"/>
                      <a:pt x="19" y="16"/>
                      <a:pt x="18" y="16"/>
                    </a:cubicBezTo>
                    <a:cubicBezTo>
                      <a:pt x="17" y="17"/>
                      <a:pt x="17" y="18"/>
                      <a:pt x="16" y="19"/>
                    </a:cubicBezTo>
                    <a:cubicBezTo>
                      <a:pt x="16" y="20"/>
                      <a:pt x="15" y="20"/>
                      <a:pt x="15" y="21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8"/>
                      <a:pt x="8" y="18"/>
                      <a:pt x="8" y="18"/>
                    </a:cubicBezTo>
                    <a:cubicBezTo>
                      <a:pt x="7" y="19"/>
                      <a:pt x="6" y="19"/>
                      <a:pt x="6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6" y="20"/>
                      <a:pt x="7" y="20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5" y="22"/>
                      <a:pt x="4" y="23"/>
                      <a:pt x="2" y="24"/>
                    </a:cubicBezTo>
                    <a:lnTo>
                      <a:pt x="0" y="25"/>
                    </a:lnTo>
                    <a:close/>
                    <a:moveTo>
                      <a:pt x="4" y="14"/>
                    </a:moveTo>
                    <a:cubicBezTo>
                      <a:pt x="4" y="15"/>
                      <a:pt x="4" y="16"/>
                      <a:pt x="3" y="17"/>
                    </a:cubicBezTo>
                    <a:cubicBezTo>
                      <a:pt x="2" y="17"/>
                      <a:pt x="2" y="17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3" y="21"/>
                      <a:pt x="4" y="21"/>
                      <a:pt x="4" y="21"/>
                    </a:cubicBezTo>
                    <a:cubicBezTo>
                      <a:pt x="3" y="20"/>
                      <a:pt x="2" y="19"/>
                      <a:pt x="2" y="18"/>
                    </a:cubicBezTo>
                    <a:cubicBezTo>
                      <a:pt x="2" y="17"/>
                      <a:pt x="3" y="16"/>
                      <a:pt x="6" y="17"/>
                    </a:cubicBezTo>
                    <a:cubicBezTo>
                      <a:pt x="6" y="17"/>
                      <a:pt x="7" y="17"/>
                      <a:pt x="7" y="16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8"/>
                    </a:cubicBezTo>
                    <a:cubicBezTo>
                      <a:pt x="15" y="17"/>
                      <a:pt x="16" y="15"/>
                      <a:pt x="18" y="14"/>
                    </a:cubicBezTo>
                    <a:cubicBezTo>
                      <a:pt x="18" y="14"/>
                      <a:pt x="19" y="14"/>
                      <a:pt x="19" y="14"/>
                    </a:cubicBezTo>
                    <a:cubicBezTo>
                      <a:pt x="20" y="14"/>
                      <a:pt x="21" y="13"/>
                      <a:pt x="22" y="13"/>
                    </a:cubicBezTo>
                    <a:cubicBezTo>
                      <a:pt x="22" y="13"/>
                      <a:pt x="22" y="13"/>
                      <a:pt x="21" y="12"/>
                    </a:cubicBezTo>
                    <a:cubicBezTo>
                      <a:pt x="21" y="12"/>
                      <a:pt x="21" y="11"/>
                      <a:pt x="21" y="10"/>
                    </a:cubicBezTo>
                    <a:cubicBezTo>
                      <a:pt x="21" y="10"/>
                      <a:pt x="20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6" y="10"/>
                      <a:pt x="12" y="6"/>
                      <a:pt x="10" y="3"/>
                    </a:cubicBezTo>
                    <a:cubicBezTo>
                      <a:pt x="10" y="3"/>
                      <a:pt x="9" y="3"/>
                      <a:pt x="9" y="3"/>
                    </a:cubicBezTo>
                    <a:cubicBezTo>
                      <a:pt x="9" y="4"/>
                      <a:pt x="9" y="5"/>
                      <a:pt x="9" y="6"/>
                    </a:cubicBezTo>
                    <a:cubicBezTo>
                      <a:pt x="9" y="10"/>
                      <a:pt x="9" y="15"/>
                      <a:pt x="5" y="15"/>
                    </a:cubicBezTo>
                    <a:cubicBezTo>
                      <a:pt x="5" y="15"/>
                      <a:pt x="5" y="15"/>
                      <a:pt x="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2" name="Freeform 603"/>
              <p:cNvSpPr/>
              <p:nvPr/>
            </p:nvSpPr>
            <p:spPr bwMode="auto">
              <a:xfrm>
                <a:off x="3732" y="1624"/>
                <a:ext cx="2" cy="1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3" name="Freeform 604"/>
              <p:cNvSpPr/>
              <p:nvPr/>
            </p:nvSpPr>
            <p:spPr bwMode="auto">
              <a:xfrm>
                <a:off x="3729" y="1617"/>
                <a:ext cx="9" cy="10"/>
              </a:xfrm>
              <a:custGeom>
                <a:avLst/>
                <a:gdLst>
                  <a:gd name="T0" fmla="*/ 2 w 5"/>
                  <a:gd name="T1" fmla="*/ 6 h 6"/>
                  <a:gd name="T2" fmla="*/ 2 w 5"/>
                  <a:gd name="T3" fmla="*/ 6 h 6"/>
                  <a:gd name="T4" fmla="*/ 2 w 5"/>
                  <a:gd name="T5" fmla="*/ 6 h 6"/>
                  <a:gd name="T6" fmla="*/ 2 w 5"/>
                  <a:gd name="T7" fmla="*/ 6 h 6"/>
                  <a:gd name="T8" fmla="*/ 1 w 5"/>
                  <a:gd name="T9" fmla="*/ 5 h 6"/>
                  <a:gd name="T10" fmla="*/ 0 w 5"/>
                  <a:gd name="T11" fmla="*/ 0 h 6"/>
                  <a:gd name="T12" fmla="*/ 5 w 5"/>
                  <a:gd name="T13" fmla="*/ 6 h 6"/>
                  <a:gd name="T14" fmla="*/ 3 w 5"/>
                  <a:gd name="T15" fmla="*/ 6 h 6"/>
                  <a:gd name="T16" fmla="*/ 2 w 5"/>
                  <a:gd name="T1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6">
                    <a:moveTo>
                      <a:pt x="2" y="6"/>
                    </a:move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4" name="Freeform 605"/>
              <p:cNvSpPr/>
              <p:nvPr/>
            </p:nvSpPr>
            <p:spPr bwMode="auto">
              <a:xfrm>
                <a:off x="3727" y="1596"/>
                <a:ext cx="19" cy="23"/>
              </a:xfrm>
              <a:custGeom>
                <a:avLst/>
                <a:gdLst>
                  <a:gd name="T0" fmla="*/ 5 w 11"/>
                  <a:gd name="T1" fmla="*/ 0 h 13"/>
                  <a:gd name="T2" fmla="*/ 0 w 11"/>
                  <a:gd name="T3" fmla="*/ 3 h 13"/>
                  <a:gd name="T4" fmla="*/ 1 w 11"/>
                  <a:gd name="T5" fmla="*/ 5 h 13"/>
                  <a:gd name="T6" fmla="*/ 0 w 11"/>
                  <a:gd name="T7" fmla="*/ 4 h 13"/>
                  <a:gd name="T8" fmla="*/ 0 w 11"/>
                  <a:gd name="T9" fmla="*/ 6 h 13"/>
                  <a:gd name="T10" fmla="*/ 2 w 11"/>
                  <a:gd name="T11" fmla="*/ 4 h 13"/>
                  <a:gd name="T12" fmla="*/ 4 w 11"/>
                  <a:gd name="T13" fmla="*/ 13 h 13"/>
                  <a:gd name="T14" fmla="*/ 4 w 11"/>
                  <a:gd name="T15" fmla="*/ 10 h 13"/>
                  <a:gd name="T16" fmla="*/ 4 w 11"/>
                  <a:gd name="T17" fmla="*/ 13 h 13"/>
                  <a:gd name="T18" fmla="*/ 8 w 11"/>
                  <a:gd name="T19" fmla="*/ 3 h 13"/>
                  <a:gd name="T20" fmla="*/ 8 w 11"/>
                  <a:gd name="T21" fmla="*/ 1 h 13"/>
                  <a:gd name="T22" fmla="*/ 5 w 11"/>
                  <a:gd name="T2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" h="13">
                    <a:moveTo>
                      <a:pt x="5" y="0"/>
                    </a:moveTo>
                    <a:cubicBezTo>
                      <a:pt x="3" y="1"/>
                      <a:pt x="1" y="2"/>
                      <a:pt x="0" y="3"/>
                    </a:cubicBezTo>
                    <a:cubicBezTo>
                      <a:pt x="0" y="4"/>
                      <a:pt x="1" y="5"/>
                      <a:pt x="1" y="5"/>
                    </a:cubicBezTo>
                    <a:cubicBezTo>
                      <a:pt x="1" y="5"/>
                      <a:pt x="0" y="5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2" y="7"/>
                      <a:pt x="3" y="5"/>
                      <a:pt x="2" y="4"/>
                    </a:cubicBezTo>
                    <a:cubicBezTo>
                      <a:pt x="5" y="7"/>
                      <a:pt x="0" y="11"/>
                      <a:pt x="4" y="13"/>
                    </a:cubicBezTo>
                    <a:cubicBezTo>
                      <a:pt x="4" y="12"/>
                      <a:pt x="4" y="11"/>
                      <a:pt x="4" y="10"/>
                    </a:cubicBezTo>
                    <a:cubicBezTo>
                      <a:pt x="4" y="11"/>
                      <a:pt x="4" y="12"/>
                      <a:pt x="4" y="13"/>
                    </a:cubicBezTo>
                    <a:cubicBezTo>
                      <a:pt x="7" y="12"/>
                      <a:pt x="11" y="4"/>
                      <a:pt x="8" y="3"/>
                    </a:cubicBezTo>
                    <a:cubicBezTo>
                      <a:pt x="8" y="3"/>
                      <a:pt x="8" y="2"/>
                      <a:pt x="8" y="1"/>
                    </a:cubicBezTo>
                    <a:cubicBezTo>
                      <a:pt x="6" y="2"/>
                      <a:pt x="5" y="1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5" name="Freeform 606"/>
              <p:cNvSpPr>
                <a:spLocks noEditPoints="1"/>
              </p:cNvSpPr>
              <p:nvPr/>
            </p:nvSpPr>
            <p:spPr bwMode="auto">
              <a:xfrm>
                <a:off x="3726" y="1594"/>
                <a:ext cx="19" cy="28"/>
              </a:xfrm>
              <a:custGeom>
                <a:avLst/>
                <a:gdLst>
                  <a:gd name="T0" fmla="*/ 4 w 11"/>
                  <a:gd name="T1" fmla="*/ 16 h 16"/>
                  <a:gd name="T2" fmla="*/ 4 w 11"/>
                  <a:gd name="T3" fmla="*/ 15 h 16"/>
                  <a:gd name="T4" fmla="*/ 4 w 11"/>
                  <a:gd name="T5" fmla="*/ 15 h 16"/>
                  <a:gd name="T6" fmla="*/ 3 w 11"/>
                  <a:gd name="T7" fmla="*/ 9 h 16"/>
                  <a:gd name="T8" fmla="*/ 3 w 11"/>
                  <a:gd name="T9" fmla="*/ 8 h 16"/>
                  <a:gd name="T10" fmla="*/ 1 w 11"/>
                  <a:gd name="T11" fmla="*/ 8 h 16"/>
                  <a:gd name="T12" fmla="*/ 0 w 11"/>
                  <a:gd name="T13" fmla="*/ 8 h 16"/>
                  <a:gd name="T14" fmla="*/ 0 w 11"/>
                  <a:gd name="T15" fmla="*/ 8 h 16"/>
                  <a:gd name="T16" fmla="*/ 0 w 11"/>
                  <a:gd name="T17" fmla="*/ 6 h 16"/>
                  <a:gd name="T18" fmla="*/ 0 w 11"/>
                  <a:gd name="T19" fmla="*/ 5 h 16"/>
                  <a:gd name="T20" fmla="*/ 0 w 11"/>
                  <a:gd name="T21" fmla="*/ 4 h 16"/>
                  <a:gd name="T22" fmla="*/ 0 w 11"/>
                  <a:gd name="T23" fmla="*/ 4 h 16"/>
                  <a:gd name="T24" fmla="*/ 0 w 11"/>
                  <a:gd name="T25" fmla="*/ 3 h 16"/>
                  <a:gd name="T26" fmla="*/ 1 w 11"/>
                  <a:gd name="T27" fmla="*/ 3 h 16"/>
                  <a:gd name="T28" fmla="*/ 2 w 11"/>
                  <a:gd name="T29" fmla="*/ 3 h 16"/>
                  <a:gd name="T30" fmla="*/ 1 w 11"/>
                  <a:gd name="T31" fmla="*/ 0 h 16"/>
                  <a:gd name="T32" fmla="*/ 3 w 11"/>
                  <a:gd name="T33" fmla="*/ 2 h 16"/>
                  <a:gd name="T34" fmla="*/ 4 w 11"/>
                  <a:gd name="T35" fmla="*/ 1 h 16"/>
                  <a:gd name="T36" fmla="*/ 6 w 11"/>
                  <a:gd name="T37" fmla="*/ 0 h 16"/>
                  <a:gd name="T38" fmla="*/ 6 w 11"/>
                  <a:gd name="T39" fmla="*/ 1 h 16"/>
                  <a:gd name="T40" fmla="*/ 8 w 11"/>
                  <a:gd name="T41" fmla="*/ 2 h 16"/>
                  <a:gd name="T42" fmla="*/ 9 w 11"/>
                  <a:gd name="T43" fmla="*/ 2 h 16"/>
                  <a:gd name="T44" fmla="*/ 10 w 11"/>
                  <a:gd name="T45" fmla="*/ 1 h 16"/>
                  <a:gd name="T46" fmla="*/ 10 w 11"/>
                  <a:gd name="T47" fmla="*/ 3 h 16"/>
                  <a:gd name="T48" fmla="*/ 10 w 11"/>
                  <a:gd name="T49" fmla="*/ 4 h 16"/>
                  <a:gd name="T50" fmla="*/ 11 w 11"/>
                  <a:gd name="T51" fmla="*/ 6 h 16"/>
                  <a:gd name="T52" fmla="*/ 6 w 11"/>
                  <a:gd name="T53" fmla="*/ 15 h 16"/>
                  <a:gd name="T54" fmla="*/ 4 w 11"/>
                  <a:gd name="T55" fmla="*/ 16 h 16"/>
                  <a:gd name="T56" fmla="*/ 6 w 11"/>
                  <a:gd name="T57" fmla="*/ 11 h 16"/>
                  <a:gd name="T58" fmla="*/ 6 w 11"/>
                  <a:gd name="T59" fmla="*/ 12 h 16"/>
                  <a:gd name="T60" fmla="*/ 6 w 11"/>
                  <a:gd name="T61" fmla="*/ 12 h 16"/>
                  <a:gd name="T62" fmla="*/ 9 w 11"/>
                  <a:gd name="T63" fmla="*/ 6 h 16"/>
                  <a:gd name="T64" fmla="*/ 8 w 11"/>
                  <a:gd name="T65" fmla="*/ 5 h 16"/>
                  <a:gd name="T66" fmla="*/ 7 w 11"/>
                  <a:gd name="T67" fmla="*/ 5 h 16"/>
                  <a:gd name="T68" fmla="*/ 8 w 11"/>
                  <a:gd name="T69" fmla="*/ 4 h 16"/>
                  <a:gd name="T70" fmla="*/ 8 w 11"/>
                  <a:gd name="T71" fmla="*/ 4 h 16"/>
                  <a:gd name="T72" fmla="*/ 5 w 11"/>
                  <a:gd name="T73" fmla="*/ 2 h 16"/>
                  <a:gd name="T74" fmla="*/ 5 w 11"/>
                  <a:gd name="T75" fmla="*/ 2 h 16"/>
                  <a:gd name="T76" fmla="*/ 4 w 11"/>
                  <a:gd name="T77" fmla="*/ 4 h 16"/>
                  <a:gd name="T78" fmla="*/ 4 w 11"/>
                  <a:gd name="T79" fmla="*/ 4 h 16"/>
                  <a:gd name="T80" fmla="*/ 5 w 11"/>
                  <a:gd name="T81" fmla="*/ 10 h 16"/>
                  <a:gd name="T82" fmla="*/ 4 w 11"/>
                  <a:gd name="T83" fmla="*/ 11 h 16"/>
                  <a:gd name="T84" fmla="*/ 6 w 11"/>
                  <a:gd name="T85" fmla="*/ 1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1" h="16">
                    <a:moveTo>
                      <a:pt x="4" y="16"/>
                    </a:moveTo>
                    <a:cubicBezTo>
                      <a:pt x="4" y="15"/>
                      <a:pt x="4" y="15"/>
                      <a:pt x="4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2" y="13"/>
                      <a:pt x="2" y="11"/>
                      <a:pt x="3" y="9"/>
                    </a:cubicBezTo>
                    <a:cubicBezTo>
                      <a:pt x="3" y="9"/>
                      <a:pt x="3" y="9"/>
                      <a:pt x="3" y="8"/>
                    </a:cubicBezTo>
                    <a:cubicBezTo>
                      <a:pt x="3" y="8"/>
                      <a:pt x="2" y="8"/>
                      <a:pt x="1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7"/>
                      <a:pt x="0" y="6"/>
                      <a:pt x="0" y="6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4" y="1"/>
                      <a:pt x="4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9" y="2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10" y="3"/>
                      <a:pt x="10" y="4"/>
                    </a:cubicBezTo>
                    <a:cubicBezTo>
                      <a:pt x="10" y="4"/>
                      <a:pt x="11" y="5"/>
                      <a:pt x="11" y="6"/>
                    </a:cubicBezTo>
                    <a:cubicBezTo>
                      <a:pt x="11" y="9"/>
                      <a:pt x="8" y="14"/>
                      <a:pt x="6" y="15"/>
                    </a:cubicBezTo>
                    <a:lnTo>
                      <a:pt x="4" y="16"/>
                    </a:lnTo>
                    <a:close/>
                    <a:moveTo>
                      <a:pt x="6" y="11"/>
                    </a:moveTo>
                    <a:cubicBezTo>
                      <a:pt x="6" y="11"/>
                      <a:pt x="6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8" y="11"/>
                      <a:pt x="9" y="8"/>
                      <a:pt x="9" y="6"/>
                    </a:cubicBezTo>
                    <a:cubicBezTo>
                      <a:pt x="9" y="6"/>
                      <a:pt x="9" y="5"/>
                      <a:pt x="8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4"/>
                      <a:pt x="6" y="3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3"/>
                      <a:pt x="4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6"/>
                      <a:pt x="5" y="8"/>
                      <a:pt x="5" y="10"/>
                    </a:cubicBezTo>
                    <a:cubicBezTo>
                      <a:pt x="4" y="10"/>
                      <a:pt x="4" y="11"/>
                      <a:pt x="4" y="11"/>
                    </a:cubicBezTo>
                    <a:lnTo>
                      <a:pt x="6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70" name="Freeform 608"/>
            <p:cNvSpPr/>
            <p:nvPr/>
          </p:nvSpPr>
          <p:spPr bwMode="auto">
            <a:xfrm>
              <a:off x="5869851" y="2162553"/>
              <a:ext cx="1205" cy="4822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71" name="Freeform 609"/>
            <p:cNvSpPr/>
            <p:nvPr/>
          </p:nvSpPr>
          <p:spPr bwMode="auto">
            <a:xfrm>
              <a:off x="5863825" y="2158938"/>
              <a:ext cx="10847" cy="12054"/>
            </a:xfrm>
            <a:custGeom>
              <a:avLst/>
              <a:gdLst>
                <a:gd name="T0" fmla="*/ 0 w 4"/>
                <a:gd name="T1" fmla="*/ 4 h 4"/>
                <a:gd name="T2" fmla="*/ 1 w 4"/>
                <a:gd name="T3" fmla="*/ 1 h 4"/>
                <a:gd name="T4" fmla="*/ 2 w 4"/>
                <a:gd name="T5" fmla="*/ 0 h 4"/>
                <a:gd name="T6" fmla="*/ 4 w 4"/>
                <a:gd name="T7" fmla="*/ 1 h 4"/>
                <a:gd name="T8" fmla="*/ 4 w 4"/>
                <a:gd name="T9" fmla="*/ 2 h 4"/>
                <a:gd name="T10" fmla="*/ 2 w 4"/>
                <a:gd name="T11" fmla="*/ 4 h 4"/>
                <a:gd name="T12" fmla="*/ 0 w 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4" y="3"/>
                    <a:pt x="4" y="4"/>
                    <a:pt x="2" y="4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72" name="Freeform 610"/>
            <p:cNvSpPr/>
            <p:nvPr/>
          </p:nvSpPr>
          <p:spPr bwMode="auto">
            <a:xfrm>
              <a:off x="5842131" y="2158938"/>
              <a:ext cx="27721" cy="28930"/>
            </a:xfrm>
            <a:custGeom>
              <a:avLst/>
              <a:gdLst>
                <a:gd name="T0" fmla="*/ 8 w 10"/>
                <a:gd name="T1" fmla="*/ 7 h 10"/>
                <a:gd name="T2" fmla="*/ 3 w 10"/>
                <a:gd name="T3" fmla="*/ 10 h 10"/>
                <a:gd name="T4" fmla="*/ 0 w 10"/>
                <a:gd name="T5" fmla="*/ 7 h 10"/>
                <a:gd name="T6" fmla="*/ 7 w 10"/>
                <a:gd name="T7" fmla="*/ 2 h 10"/>
                <a:gd name="T8" fmla="*/ 8 w 10"/>
                <a:gd name="T9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8" y="7"/>
                  </a:moveTo>
                  <a:cubicBezTo>
                    <a:pt x="4" y="5"/>
                    <a:pt x="5" y="10"/>
                    <a:pt x="3" y="10"/>
                  </a:cubicBezTo>
                  <a:cubicBezTo>
                    <a:pt x="1" y="10"/>
                    <a:pt x="2" y="7"/>
                    <a:pt x="0" y="7"/>
                  </a:cubicBezTo>
                  <a:cubicBezTo>
                    <a:pt x="2" y="4"/>
                    <a:pt x="4" y="4"/>
                    <a:pt x="7" y="2"/>
                  </a:cubicBezTo>
                  <a:cubicBezTo>
                    <a:pt x="9" y="0"/>
                    <a:pt x="10" y="5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73" name="Freeform 611"/>
            <p:cNvSpPr>
              <a:spLocks noEditPoints="1"/>
            </p:cNvSpPr>
            <p:nvPr/>
          </p:nvSpPr>
          <p:spPr bwMode="auto">
            <a:xfrm>
              <a:off x="5836105" y="2158938"/>
              <a:ext cx="34951" cy="31341"/>
            </a:xfrm>
            <a:custGeom>
              <a:avLst/>
              <a:gdLst>
                <a:gd name="T0" fmla="*/ 5 w 13"/>
                <a:gd name="T1" fmla="*/ 11 h 11"/>
                <a:gd name="T2" fmla="*/ 5 w 13"/>
                <a:gd name="T3" fmla="*/ 11 h 11"/>
                <a:gd name="T4" fmla="*/ 3 w 13"/>
                <a:gd name="T5" fmla="*/ 9 h 11"/>
                <a:gd name="T6" fmla="*/ 2 w 13"/>
                <a:gd name="T7" fmla="*/ 8 h 11"/>
                <a:gd name="T8" fmla="*/ 0 w 13"/>
                <a:gd name="T9" fmla="*/ 7 h 11"/>
                <a:gd name="T10" fmla="*/ 1 w 13"/>
                <a:gd name="T11" fmla="*/ 6 h 11"/>
                <a:gd name="T12" fmla="*/ 5 w 13"/>
                <a:gd name="T13" fmla="*/ 3 h 11"/>
                <a:gd name="T14" fmla="*/ 8 w 13"/>
                <a:gd name="T15" fmla="*/ 1 h 11"/>
                <a:gd name="T16" fmla="*/ 12 w 13"/>
                <a:gd name="T17" fmla="*/ 3 h 11"/>
                <a:gd name="T18" fmla="*/ 10 w 13"/>
                <a:gd name="T19" fmla="*/ 8 h 11"/>
                <a:gd name="T20" fmla="*/ 10 w 13"/>
                <a:gd name="T21" fmla="*/ 8 h 11"/>
                <a:gd name="T22" fmla="*/ 9 w 13"/>
                <a:gd name="T23" fmla="*/ 8 h 11"/>
                <a:gd name="T24" fmla="*/ 8 w 13"/>
                <a:gd name="T25" fmla="*/ 7 h 11"/>
                <a:gd name="T26" fmla="*/ 8 w 13"/>
                <a:gd name="T27" fmla="*/ 8 h 11"/>
                <a:gd name="T28" fmla="*/ 5 w 13"/>
                <a:gd name="T29" fmla="*/ 11 h 11"/>
                <a:gd name="T30" fmla="*/ 4 w 13"/>
                <a:gd name="T31" fmla="*/ 6 h 11"/>
                <a:gd name="T32" fmla="*/ 5 w 13"/>
                <a:gd name="T33" fmla="*/ 8 h 11"/>
                <a:gd name="T34" fmla="*/ 5 w 13"/>
                <a:gd name="T35" fmla="*/ 9 h 11"/>
                <a:gd name="T36" fmla="*/ 5 w 13"/>
                <a:gd name="T37" fmla="*/ 10 h 11"/>
                <a:gd name="T38" fmla="*/ 5 w 13"/>
                <a:gd name="T39" fmla="*/ 9 h 11"/>
                <a:gd name="T40" fmla="*/ 5 w 13"/>
                <a:gd name="T41" fmla="*/ 10 h 11"/>
                <a:gd name="T42" fmla="*/ 5 w 13"/>
                <a:gd name="T43" fmla="*/ 9 h 11"/>
                <a:gd name="T44" fmla="*/ 6 w 13"/>
                <a:gd name="T45" fmla="*/ 8 h 11"/>
                <a:gd name="T46" fmla="*/ 8 w 13"/>
                <a:gd name="T47" fmla="*/ 5 h 11"/>
                <a:gd name="T48" fmla="*/ 10 w 13"/>
                <a:gd name="T49" fmla="*/ 6 h 11"/>
                <a:gd name="T50" fmla="*/ 10 w 13"/>
                <a:gd name="T51" fmla="*/ 3 h 11"/>
                <a:gd name="T52" fmla="*/ 10 w 13"/>
                <a:gd name="T53" fmla="*/ 3 h 11"/>
                <a:gd name="T54" fmla="*/ 9 w 13"/>
                <a:gd name="T55" fmla="*/ 3 h 11"/>
                <a:gd name="T56" fmla="*/ 6 w 13"/>
                <a:gd name="T57" fmla="*/ 5 h 11"/>
                <a:gd name="T58" fmla="*/ 4 w 13"/>
                <a:gd name="T5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" h="11">
                  <a:moveTo>
                    <a:pt x="5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4" y="11"/>
                    <a:pt x="3" y="9"/>
                    <a:pt x="3" y="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3" y="4"/>
                    <a:pt x="4" y="4"/>
                    <a:pt x="5" y="3"/>
                  </a:cubicBezTo>
                  <a:cubicBezTo>
                    <a:pt x="6" y="3"/>
                    <a:pt x="7" y="2"/>
                    <a:pt x="8" y="1"/>
                  </a:cubicBezTo>
                  <a:cubicBezTo>
                    <a:pt x="10" y="0"/>
                    <a:pt x="11" y="1"/>
                    <a:pt x="12" y="3"/>
                  </a:cubicBezTo>
                  <a:cubicBezTo>
                    <a:pt x="13" y="4"/>
                    <a:pt x="12" y="7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8" y="7"/>
                    <a:pt x="8" y="7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9"/>
                    <a:pt x="7" y="11"/>
                    <a:pt x="5" y="11"/>
                  </a:cubicBezTo>
                  <a:close/>
                  <a:moveTo>
                    <a:pt x="4" y="6"/>
                  </a:moveTo>
                  <a:cubicBezTo>
                    <a:pt x="4" y="7"/>
                    <a:pt x="4" y="7"/>
                    <a:pt x="5" y="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6" y="8"/>
                    <a:pt x="6" y="8"/>
                  </a:cubicBezTo>
                  <a:cubicBezTo>
                    <a:pt x="6" y="7"/>
                    <a:pt x="6" y="5"/>
                    <a:pt x="8" y="5"/>
                  </a:cubicBezTo>
                  <a:cubicBezTo>
                    <a:pt x="9" y="5"/>
                    <a:pt x="9" y="6"/>
                    <a:pt x="10" y="6"/>
                  </a:cubicBezTo>
                  <a:cubicBezTo>
                    <a:pt x="10" y="5"/>
                    <a:pt x="10" y="4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9" y="3"/>
                  </a:cubicBezTo>
                  <a:cubicBezTo>
                    <a:pt x="8" y="4"/>
                    <a:pt x="7" y="4"/>
                    <a:pt x="6" y="5"/>
                  </a:cubicBezTo>
                  <a:cubicBezTo>
                    <a:pt x="5" y="5"/>
                    <a:pt x="4" y="6"/>
                    <a:pt x="4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74" name="Freeform 612"/>
            <p:cNvSpPr/>
            <p:nvPr/>
          </p:nvSpPr>
          <p:spPr bwMode="auto">
            <a:xfrm>
              <a:off x="5754150" y="2048038"/>
              <a:ext cx="71108" cy="77148"/>
            </a:xfrm>
            <a:custGeom>
              <a:avLst/>
              <a:gdLst>
                <a:gd name="T0" fmla="*/ 26 w 26"/>
                <a:gd name="T1" fmla="*/ 2 h 28"/>
                <a:gd name="T2" fmla="*/ 22 w 26"/>
                <a:gd name="T3" fmla="*/ 7 h 28"/>
                <a:gd name="T4" fmla="*/ 19 w 26"/>
                <a:gd name="T5" fmla="*/ 13 h 28"/>
                <a:gd name="T6" fmla="*/ 13 w 26"/>
                <a:gd name="T7" fmla="*/ 17 h 28"/>
                <a:gd name="T8" fmla="*/ 17 w 26"/>
                <a:gd name="T9" fmla="*/ 23 h 28"/>
                <a:gd name="T10" fmla="*/ 12 w 26"/>
                <a:gd name="T11" fmla="*/ 25 h 28"/>
                <a:gd name="T12" fmla="*/ 6 w 26"/>
                <a:gd name="T13" fmla="*/ 26 h 28"/>
                <a:gd name="T14" fmla="*/ 4 w 26"/>
                <a:gd name="T15" fmla="*/ 25 h 28"/>
                <a:gd name="T16" fmla="*/ 3 w 26"/>
                <a:gd name="T17" fmla="*/ 25 h 28"/>
                <a:gd name="T18" fmla="*/ 5 w 26"/>
                <a:gd name="T19" fmla="*/ 22 h 28"/>
                <a:gd name="T20" fmla="*/ 5 w 26"/>
                <a:gd name="T21" fmla="*/ 18 h 28"/>
                <a:gd name="T22" fmla="*/ 2 w 26"/>
                <a:gd name="T23" fmla="*/ 15 h 28"/>
                <a:gd name="T24" fmla="*/ 7 w 26"/>
                <a:gd name="T25" fmla="*/ 11 h 28"/>
                <a:gd name="T26" fmla="*/ 12 w 26"/>
                <a:gd name="T27" fmla="*/ 8 h 28"/>
                <a:gd name="T28" fmla="*/ 16 w 26"/>
                <a:gd name="T29" fmla="*/ 5 h 28"/>
                <a:gd name="T30" fmla="*/ 24 w 26"/>
                <a:gd name="T31" fmla="*/ 0 h 28"/>
                <a:gd name="T32" fmla="*/ 26 w 26"/>
                <a:gd name="T33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" h="28">
                  <a:moveTo>
                    <a:pt x="26" y="2"/>
                  </a:moveTo>
                  <a:cubicBezTo>
                    <a:pt x="26" y="4"/>
                    <a:pt x="23" y="5"/>
                    <a:pt x="22" y="7"/>
                  </a:cubicBezTo>
                  <a:cubicBezTo>
                    <a:pt x="21" y="11"/>
                    <a:pt x="23" y="10"/>
                    <a:pt x="19" y="13"/>
                  </a:cubicBezTo>
                  <a:cubicBezTo>
                    <a:pt x="18" y="14"/>
                    <a:pt x="13" y="16"/>
                    <a:pt x="13" y="17"/>
                  </a:cubicBezTo>
                  <a:cubicBezTo>
                    <a:pt x="13" y="20"/>
                    <a:pt x="14" y="21"/>
                    <a:pt x="17" y="23"/>
                  </a:cubicBezTo>
                  <a:cubicBezTo>
                    <a:pt x="15" y="24"/>
                    <a:pt x="13" y="24"/>
                    <a:pt x="12" y="25"/>
                  </a:cubicBezTo>
                  <a:cubicBezTo>
                    <a:pt x="10" y="27"/>
                    <a:pt x="9" y="27"/>
                    <a:pt x="6" y="26"/>
                  </a:cubicBezTo>
                  <a:cubicBezTo>
                    <a:pt x="5" y="28"/>
                    <a:pt x="4" y="27"/>
                    <a:pt x="4" y="25"/>
                  </a:cubicBezTo>
                  <a:cubicBezTo>
                    <a:pt x="4" y="25"/>
                    <a:pt x="3" y="25"/>
                    <a:pt x="3" y="25"/>
                  </a:cubicBezTo>
                  <a:cubicBezTo>
                    <a:pt x="3" y="24"/>
                    <a:pt x="4" y="23"/>
                    <a:pt x="5" y="22"/>
                  </a:cubicBezTo>
                  <a:cubicBezTo>
                    <a:pt x="4" y="21"/>
                    <a:pt x="5" y="19"/>
                    <a:pt x="5" y="18"/>
                  </a:cubicBezTo>
                  <a:cubicBezTo>
                    <a:pt x="4" y="18"/>
                    <a:pt x="0" y="17"/>
                    <a:pt x="2" y="15"/>
                  </a:cubicBezTo>
                  <a:cubicBezTo>
                    <a:pt x="3" y="13"/>
                    <a:pt x="5" y="13"/>
                    <a:pt x="7" y="11"/>
                  </a:cubicBezTo>
                  <a:cubicBezTo>
                    <a:pt x="8" y="10"/>
                    <a:pt x="10" y="7"/>
                    <a:pt x="12" y="8"/>
                  </a:cubicBezTo>
                  <a:cubicBezTo>
                    <a:pt x="14" y="9"/>
                    <a:pt x="17" y="9"/>
                    <a:pt x="16" y="5"/>
                  </a:cubicBezTo>
                  <a:cubicBezTo>
                    <a:pt x="20" y="5"/>
                    <a:pt x="22" y="3"/>
                    <a:pt x="24" y="0"/>
                  </a:cubicBezTo>
                  <a:cubicBezTo>
                    <a:pt x="24" y="0"/>
                    <a:pt x="25" y="1"/>
                    <a:pt x="26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75" name="Freeform 613"/>
            <p:cNvSpPr>
              <a:spLocks noEditPoints="1"/>
            </p:cNvSpPr>
            <p:nvPr/>
          </p:nvSpPr>
          <p:spPr bwMode="auto">
            <a:xfrm>
              <a:off x="5754150" y="2042010"/>
              <a:ext cx="74724" cy="83175"/>
            </a:xfrm>
            <a:custGeom>
              <a:avLst/>
              <a:gdLst>
                <a:gd name="T0" fmla="*/ 4 w 27"/>
                <a:gd name="T1" fmla="*/ 29 h 30"/>
                <a:gd name="T2" fmla="*/ 1 w 27"/>
                <a:gd name="T3" fmla="*/ 28 h 30"/>
                <a:gd name="T4" fmla="*/ 4 w 27"/>
                <a:gd name="T5" fmla="*/ 24 h 30"/>
                <a:gd name="T6" fmla="*/ 0 w 27"/>
                <a:gd name="T7" fmla="*/ 19 h 30"/>
                <a:gd name="T8" fmla="*/ 5 w 27"/>
                <a:gd name="T9" fmla="*/ 13 h 30"/>
                <a:gd name="T10" fmla="*/ 8 w 27"/>
                <a:gd name="T11" fmla="*/ 11 h 30"/>
                <a:gd name="T12" fmla="*/ 12 w 27"/>
                <a:gd name="T13" fmla="*/ 9 h 30"/>
                <a:gd name="T14" fmla="*/ 15 w 27"/>
                <a:gd name="T15" fmla="*/ 9 h 30"/>
                <a:gd name="T16" fmla="*/ 15 w 27"/>
                <a:gd name="T17" fmla="*/ 6 h 30"/>
                <a:gd name="T18" fmla="*/ 23 w 27"/>
                <a:gd name="T19" fmla="*/ 2 h 30"/>
                <a:gd name="T20" fmla="*/ 24 w 27"/>
                <a:gd name="T21" fmla="*/ 1 h 30"/>
                <a:gd name="T22" fmla="*/ 26 w 27"/>
                <a:gd name="T23" fmla="*/ 3 h 30"/>
                <a:gd name="T24" fmla="*/ 23 w 27"/>
                <a:gd name="T25" fmla="*/ 9 h 30"/>
                <a:gd name="T26" fmla="*/ 20 w 27"/>
                <a:gd name="T27" fmla="*/ 16 h 30"/>
                <a:gd name="T28" fmla="*/ 14 w 27"/>
                <a:gd name="T29" fmla="*/ 19 h 30"/>
                <a:gd name="T30" fmla="*/ 18 w 27"/>
                <a:gd name="T31" fmla="*/ 24 h 30"/>
                <a:gd name="T32" fmla="*/ 18 w 27"/>
                <a:gd name="T33" fmla="*/ 25 h 30"/>
                <a:gd name="T34" fmla="*/ 12 w 27"/>
                <a:gd name="T35" fmla="*/ 27 h 30"/>
                <a:gd name="T36" fmla="*/ 5 w 27"/>
                <a:gd name="T37" fmla="*/ 30 h 30"/>
                <a:gd name="T38" fmla="*/ 7 w 27"/>
                <a:gd name="T39" fmla="*/ 27 h 30"/>
                <a:gd name="T40" fmla="*/ 14 w 27"/>
                <a:gd name="T41" fmla="*/ 25 h 30"/>
                <a:gd name="T42" fmla="*/ 15 w 27"/>
                <a:gd name="T43" fmla="*/ 25 h 30"/>
                <a:gd name="T44" fmla="*/ 16 w 27"/>
                <a:gd name="T45" fmla="*/ 16 h 30"/>
                <a:gd name="T46" fmla="*/ 20 w 27"/>
                <a:gd name="T47" fmla="*/ 12 h 30"/>
                <a:gd name="T48" fmla="*/ 23 w 27"/>
                <a:gd name="T49" fmla="*/ 6 h 30"/>
                <a:gd name="T50" fmla="*/ 24 w 27"/>
                <a:gd name="T51" fmla="*/ 3 h 30"/>
                <a:gd name="T52" fmla="*/ 17 w 27"/>
                <a:gd name="T53" fmla="*/ 10 h 30"/>
                <a:gd name="T54" fmla="*/ 11 w 27"/>
                <a:gd name="T55" fmla="*/ 10 h 30"/>
                <a:gd name="T56" fmla="*/ 8 w 27"/>
                <a:gd name="T57" fmla="*/ 14 h 30"/>
                <a:gd name="T58" fmla="*/ 2 w 27"/>
                <a:gd name="T59" fmla="*/ 18 h 30"/>
                <a:gd name="T60" fmla="*/ 5 w 27"/>
                <a:gd name="T61" fmla="*/ 19 h 30"/>
                <a:gd name="T62" fmla="*/ 7 w 27"/>
                <a:gd name="T63" fmla="*/ 19 h 30"/>
                <a:gd name="T64" fmla="*/ 6 w 27"/>
                <a:gd name="T65" fmla="*/ 21 h 30"/>
                <a:gd name="T66" fmla="*/ 7 w 27"/>
                <a:gd name="T67" fmla="*/ 24 h 30"/>
                <a:gd name="T68" fmla="*/ 4 w 27"/>
                <a:gd name="T69" fmla="*/ 26 h 30"/>
                <a:gd name="T70" fmla="*/ 5 w 27"/>
                <a:gd name="T71" fmla="*/ 2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7" h="30">
                  <a:moveTo>
                    <a:pt x="5" y="30"/>
                  </a:moveTo>
                  <a:cubicBezTo>
                    <a:pt x="5" y="30"/>
                    <a:pt x="4" y="30"/>
                    <a:pt x="4" y="29"/>
                  </a:cubicBezTo>
                  <a:cubicBezTo>
                    <a:pt x="4" y="29"/>
                    <a:pt x="4" y="29"/>
                    <a:pt x="3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6"/>
                    <a:pt x="3" y="24"/>
                    <a:pt x="4" y="24"/>
                  </a:cubicBezTo>
                  <a:cubicBezTo>
                    <a:pt x="3" y="23"/>
                    <a:pt x="4" y="22"/>
                    <a:pt x="4" y="21"/>
                  </a:cubicBezTo>
                  <a:cubicBezTo>
                    <a:pt x="3" y="21"/>
                    <a:pt x="1" y="20"/>
                    <a:pt x="0" y="19"/>
                  </a:cubicBezTo>
                  <a:cubicBezTo>
                    <a:pt x="0" y="19"/>
                    <a:pt x="0" y="18"/>
                    <a:pt x="1" y="17"/>
                  </a:cubicBezTo>
                  <a:cubicBezTo>
                    <a:pt x="2" y="15"/>
                    <a:pt x="3" y="14"/>
                    <a:pt x="5" y="13"/>
                  </a:cubicBezTo>
                  <a:cubicBezTo>
                    <a:pt x="5" y="13"/>
                    <a:pt x="6" y="13"/>
                    <a:pt x="6" y="12"/>
                  </a:cubicBezTo>
                  <a:cubicBezTo>
                    <a:pt x="7" y="12"/>
                    <a:pt x="7" y="12"/>
                    <a:pt x="8" y="11"/>
                  </a:cubicBezTo>
                  <a:cubicBezTo>
                    <a:pt x="9" y="10"/>
                    <a:pt x="10" y="8"/>
                    <a:pt x="11" y="8"/>
                  </a:cubicBezTo>
                  <a:cubicBezTo>
                    <a:pt x="12" y="8"/>
                    <a:pt x="12" y="9"/>
                    <a:pt x="12" y="9"/>
                  </a:cubicBezTo>
                  <a:cubicBezTo>
                    <a:pt x="13" y="9"/>
                    <a:pt x="14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6" y="9"/>
                    <a:pt x="15" y="7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9" y="6"/>
                    <a:pt x="21" y="5"/>
                    <a:pt x="23" y="2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5" y="2"/>
                    <a:pt x="25" y="2"/>
                  </a:cubicBezTo>
                  <a:cubicBezTo>
                    <a:pt x="25" y="2"/>
                    <a:pt x="26" y="3"/>
                    <a:pt x="26" y="3"/>
                  </a:cubicBezTo>
                  <a:cubicBezTo>
                    <a:pt x="27" y="6"/>
                    <a:pt x="26" y="7"/>
                    <a:pt x="25" y="8"/>
                  </a:cubicBezTo>
                  <a:cubicBezTo>
                    <a:pt x="24" y="8"/>
                    <a:pt x="23" y="9"/>
                    <a:pt x="23" y="9"/>
                  </a:cubicBezTo>
                  <a:cubicBezTo>
                    <a:pt x="23" y="11"/>
                    <a:pt x="22" y="11"/>
                    <a:pt x="22" y="12"/>
                  </a:cubicBezTo>
                  <a:cubicBezTo>
                    <a:pt x="22" y="13"/>
                    <a:pt x="22" y="14"/>
                    <a:pt x="20" y="16"/>
                  </a:cubicBezTo>
                  <a:cubicBezTo>
                    <a:pt x="19" y="16"/>
                    <a:pt x="18" y="17"/>
                    <a:pt x="17" y="17"/>
                  </a:cubicBezTo>
                  <a:cubicBezTo>
                    <a:pt x="16" y="18"/>
                    <a:pt x="15" y="19"/>
                    <a:pt x="14" y="19"/>
                  </a:cubicBezTo>
                  <a:cubicBezTo>
                    <a:pt x="14" y="21"/>
                    <a:pt x="15" y="22"/>
                    <a:pt x="17" y="23"/>
                  </a:cubicBezTo>
                  <a:cubicBezTo>
                    <a:pt x="17" y="23"/>
                    <a:pt x="17" y="24"/>
                    <a:pt x="18" y="24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7" y="27"/>
                    <a:pt x="15" y="27"/>
                    <a:pt x="14" y="27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1" y="29"/>
                    <a:pt x="9" y="30"/>
                    <a:pt x="7" y="29"/>
                  </a:cubicBezTo>
                  <a:cubicBezTo>
                    <a:pt x="6" y="30"/>
                    <a:pt x="5" y="30"/>
                    <a:pt x="5" y="30"/>
                  </a:cubicBezTo>
                  <a:close/>
                  <a:moveTo>
                    <a:pt x="6" y="26"/>
                  </a:moveTo>
                  <a:cubicBezTo>
                    <a:pt x="7" y="27"/>
                    <a:pt x="7" y="27"/>
                    <a:pt x="7" y="27"/>
                  </a:cubicBezTo>
                  <a:cubicBezTo>
                    <a:pt x="9" y="28"/>
                    <a:pt x="9" y="28"/>
                    <a:pt x="11" y="26"/>
                  </a:cubicBezTo>
                  <a:cubicBezTo>
                    <a:pt x="12" y="25"/>
                    <a:pt x="13" y="25"/>
                    <a:pt x="14" y="25"/>
                  </a:cubicBezTo>
                  <a:cubicBezTo>
                    <a:pt x="14" y="25"/>
                    <a:pt x="15" y="25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4" y="23"/>
                    <a:pt x="12" y="22"/>
                    <a:pt x="12" y="19"/>
                  </a:cubicBezTo>
                  <a:cubicBezTo>
                    <a:pt x="12" y="18"/>
                    <a:pt x="13" y="17"/>
                    <a:pt x="16" y="16"/>
                  </a:cubicBezTo>
                  <a:cubicBezTo>
                    <a:pt x="17" y="15"/>
                    <a:pt x="18" y="15"/>
                    <a:pt x="18" y="14"/>
                  </a:cubicBezTo>
                  <a:cubicBezTo>
                    <a:pt x="20" y="13"/>
                    <a:pt x="20" y="12"/>
                    <a:pt x="20" y="12"/>
                  </a:cubicBezTo>
                  <a:cubicBezTo>
                    <a:pt x="21" y="11"/>
                    <a:pt x="21" y="10"/>
                    <a:pt x="21" y="9"/>
                  </a:cubicBezTo>
                  <a:cubicBezTo>
                    <a:pt x="22" y="8"/>
                    <a:pt x="23" y="7"/>
                    <a:pt x="23" y="6"/>
                  </a:cubicBezTo>
                  <a:cubicBezTo>
                    <a:pt x="25" y="5"/>
                    <a:pt x="25" y="5"/>
                    <a:pt x="25" y="4"/>
                  </a:cubicBezTo>
                  <a:cubicBezTo>
                    <a:pt x="25" y="4"/>
                    <a:pt x="24" y="4"/>
                    <a:pt x="24" y="3"/>
                  </a:cubicBezTo>
                  <a:cubicBezTo>
                    <a:pt x="22" y="6"/>
                    <a:pt x="21" y="8"/>
                    <a:pt x="17" y="8"/>
                  </a:cubicBezTo>
                  <a:cubicBezTo>
                    <a:pt x="18" y="9"/>
                    <a:pt x="17" y="10"/>
                    <a:pt x="17" y="10"/>
                  </a:cubicBezTo>
                  <a:cubicBezTo>
                    <a:pt x="17" y="11"/>
                    <a:pt x="16" y="11"/>
                    <a:pt x="15" y="11"/>
                  </a:cubicBezTo>
                  <a:cubicBezTo>
                    <a:pt x="14" y="11"/>
                    <a:pt x="12" y="11"/>
                    <a:pt x="11" y="10"/>
                  </a:cubicBezTo>
                  <a:cubicBezTo>
                    <a:pt x="11" y="10"/>
                    <a:pt x="10" y="12"/>
                    <a:pt x="9" y="12"/>
                  </a:cubicBezTo>
                  <a:cubicBezTo>
                    <a:pt x="9" y="13"/>
                    <a:pt x="8" y="13"/>
                    <a:pt x="8" y="14"/>
                  </a:cubicBezTo>
                  <a:cubicBezTo>
                    <a:pt x="7" y="14"/>
                    <a:pt x="6" y="15"/>
                    <a:pt x="6" y="15"/>
                  </a:cubicBezTo>
                  <a:cubicBezTo>
                    <a:pt x="4" y="16"/>
                    <a:pt x="3" y="16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4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1"/>
                    <a:pt x="6" y="21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5" y="25"/>
                    <a:pt x="5" y="26"/>
                    <a:pt x="4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5" y="27"/>
                    <a:pt x="5" y="27"/>
                  </a:cubicBezTo>
                  <a:lnTo>
                    <a:pt x="6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76" name="Freeform 614"/>
            <p:cNvSpPr/>
            <p:nvPr/>
          </p:nvSpPr>
          <p:spPr bwMode="auto">
            <a:xfrm>
              <a:off x="5772228" y="2110720"/>
              <a:ext cx="44594" cy="55450"/>
            </a:xfrm>
            <a:custGeom>
              <a:avLst/>
              <a:gdLst>
                <a:gd name="T0" fmla="*/ 10 w 16"/>
                <a:gd name="T1" fmla="*/ 0 h 20"/>
                <a:gd name="T2" fmla="*/ 14 w 16"/>
                <a:gd name="T3" fmla="*/ 12 h 20"/>
                <a:gd name="T4" fmla="*/ 11 w 16"/>
                <a:gd name="T5" fmla="*/ 16 h 20"/>
                <a:gd name="T6" fmla="*/ 9 w 16"/>
                <a:gd name="T7" fmla="*/ 17 h 20"/>
                <a:gd name="T8" fmla="*/ 7 w 16"/>
                <a:gd name="T9" fmla="*/ 18 h 20"/>
                <a:gd name="T10" fmla="*/ 6 w 16"/>
                <a:gd name="T11" fmla="*/ 18 h 20"/>
                <a:gd name="T12" fmla="*/ 6 w 16"/>
                <a:gd name="T13" fmla="*/ 19 h 20"/>
                <a:gd name="T14" fmla="*/ 6 w 16"/>
                <a:gd name="T15" fmla="*/ 18 h 20"/>
                <a:gd name="T16" fmla="*/ 1 w 16"/>
                <a:gd name="T17" fmla="*/ 20 h 20"/>
                <a:gd name="T18" fmla="*/ 2 w 16"/>
                <a:gd name="T19" fmla="*/ 18 h 20"/>
                <a:gd name="T20" fmla="*/ 2 w 16"/>
                <a:gd name="T21" fmla="*/ 19 h 20"/>
                <a:gd name="T22" fmla="*/ 2 w 16"/>
                <a:gd name="T23" fmla="*/ 16 h 20"/>
                <a:gd name="T24" fmla="*/ 2 w 16"/>
                <a:gd name="T25" fmla="*/ 9 h 20"/>
                <a:gd name="T26" fmla="*/ 2 w 16"/>
                <a:gd name="T27" fmla="*/ 10 h 20"/>
                <a:gd name="T28" fmla="*/ 4 w 16"/>
                <a:gd name="T29" fmla="*/ 8 h 20"/>
                <a:gd name="T30" fmla="*/ 4 w 16"/>
                <a:gd name="T31" fmla="*/ 3 h 20"/>
                <a:gd name="T32" fmla="*/ 10 w 16"/>
                <a:gd name="T3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" h="20">
                  <a:moveTo>
                    <a:pt x="10" y="0"/>
                  </a:moveTo>
                  <a:cubicBezTo>
                    <a:pt x="12" y="3"/>
                    <a:pt x="16" y="8"/>
                    <a:pt x="14" y="12"/>
                  </a:cubicBezTo>
                  <a:cubicBezTo>
                    <a:pt x="13" y="16"/>
                    <a:pt x="13" y="15"/>
                    <a:pt x="11" y="16"/>
                  </a:cubicBezTo>
                  <a:cubicBezTo>
                    <a:pt x="9" y="17"/>
                    <a:pt x="11" y="18"/>
                    <a:pt x="9" y="17"/>
                  </a:cubicBezTo>
                  <a:cubicBezTo>
                    <a:pt x="8" y="17"/>
                    <a:pt x="7" y="17"/>
                    <a:pt x="7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9"/>
                    <a:pt x="6" y="19"/>
                  </a:cubicBezTo>
                  <a:cubicBezTo>
                    <a:pt x="6" y="19"/>
                    <a:pt x="5" y="19"/>
                    <a:pt x="6" y="18"/>
                  </a:cubicBezTo>
                  <a:cubicBezTo>
                    <a:pt x="5" y="19"/>
                    <a:pt x="3" y="20"/>
                    <a:pt x="1" y="20"/>
                  </a:cubicBezTo>
                  <a:cubicBezTo>
                    <a:pt x="1" y="19"/>
                    <a:pt x="2" y="19"/>
                    <a:pt x="2" y="18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8"/>
                    <a:pt x="2" y="17"/>
                    <a:pt x="2" y="16"/>
                  </a:cubicBezTo>
                  <a:cubicBezTo>
                    <a:pt x="3" y="13"/>
                    <a:pt x="3" y="12"/>
                    <a:pt x="2" y="9"/>
                  </a:cubicBezTo>
                  <a:cubicBezTo>
                    <a:pt x="2" y="9"/>
                    <a:pt x="2" y="10"/>
                    <a:pt x="2" y="10"/>
                  </a:cubicBezTo>
                  <a:cubicBezTo>
                    <a:pt x="0" y="8"/>
                    <a:pt x="3" y="7"/>
                    <a:pt x="4" y="8"/>
                  </a:cubicBezTo>
                  <a:cubicBezTo>
                    <a:pt x="3" y="6"/>
                    <a:pt x="2" y="4"/>
                    <a:pt x="4" y="3"/>
                  </a:cubicBezTo>
                  <a:cubicBezTo>
                    <a:pt x="6" y="1"/>
                    <a:pt x="8" y="2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77" name="Freeform 615"/>
            <p:cNvSpPr>
              <a:spLocks noEditPoints="1"/>
            </p:cNvSpPr>
            <p:nvPr/>
          </p:nvSpPr>
          <p:spPr bwMode="auto">
            <a:xfrm>
              <a:off x="5772228" y="2105898"/>
              <a:ext cx="48209" cy="72326"/>
            </a:xfrm>
            <a:custGeom>
              <a:avLst/>
              <a:gdLst>
                <a:gd name="T0" fmla="*/ 5 w 17"/>
                <a:gd name="T1" fmla="*/ 27 h 27"/>
                <a:gd name="T2" fmla="*/ 5 w 17"/>
                <a:gd name="T3" fmla="*/ 23 h 27"/>
                <a:gd name="T4" fmla="*/ 4 w 17"/>
                <a:gd name="T5" fmla="*/ 23 h 27"/>
                <a:gd name="T6" fmla="*/ 2 w 17"/>
                <a:gd name="T7" fmla="*/ 23 h 27"/>
                <a:gd name="T8" fmla="*/ 0 w 17"/>
                <a:gd name="T9" fmla="*/ 23 h 27"/>
                <a:gd name="T10" fmla="*/ 1 w 17"/>
                <a:gd name="T11" fmla="*/ 19 h 27"/>
                <a:gd name="T12" fmla="*/ 1 w 17"/>
                <a:gd name="T13" fmla="*/ 19 h 27"/>
                <a:gd name="T14" fmla="*/ 1 w 17"/>
                <a:gd name="T15" fmla="*/ 18 h 27"/>
                <a:gd name="T16" fmla="*/ 2 w 17"/>
                <a:gd name="T17" fmla="*/ 13 h 27"/>
                <a:gd name="T18" fmla="*/ 2 w 17"/>
                <a:gd name="T19" fmla="*/ 14 h 27"/>
                <a:gd name="T20" fmla="*/ 1 w 17"/>
                <a:gd name="T21" fmla="*/ 12 h 27"/>
                <a:gd name="T22" fmla="*/ 1 w 17"/>
                <a:gd name="T23" fmla="*/ 10 h 27"/>
                <a:gd name="T24" fmla="*/ 2 w 17"/>
                <a:gd name="T25" fmla="*/ 9 h 27"/>
                <a:gd name="T26" fmla="*/ 3 w 17"/>
                <a:gd name="T27" fmla="*/ 4 h 27"/>
                <a:gd name="T28" fmla="*/ 7 w 17"/>
                <a:gd name="T29" fmla="*/ 2 h 27"/>
                <a:gd name="T30" fmla="*/ 9 w 17"/>
                <a:gd name="T31" fmla="*/ 1 h 27"/>
                <a:gd name="T32" fmla="*/ 10 w 17"/>
                <a:gd name="T33" fmla="*/ 0 h 27"/>
                <a:gd name="T34" fmla="*/ 11 w 17"/>
                <a:gd name="T35" fmla="*/ 2 h 27"/>
                <a:gd name="T36" fmla="*/ 15 w 17"/>
                <a:gd name="T37" fmla="*/ 15 h 27"/>
                <a:gd name="T38" fmla="*/ 12 w 17"/>
                <a:gd name="T39" fmla="*/ 19 h 27"/>
                <a:gd name="T40" fmla="*/ 11 w 17"/>
                <a:gd name="T41" fmla="*/ 19 h 27"/>
                <a:gd name="T42" fmla="*/ 11 w 17"/>
                <a:gd name="T43" fmla="*/ 19 h 27"/>
                <a:gd name="T44" fmla="*/ 10 w 17"/>
                <a:gd name="T45" fmla="*/ 21 h 27"/>
                <a:gd name="T46" fmla="*/ 8 w 17"/>
                <a:gd name="T47" fmla="*/ 20 h 27"/>
                <a:gd name="T48" fmla="*/ 8 w 17"/>
                <a:gd name="T49" fmla="*/ 20 h 27"/>
                <a:gd name="T50" fmla="*/ 7 w 17"/>
                <a:gd name="T51" fmla="*/ 21 h 27"/>
                <a:gd name="T52" fmla="*/ 7 w 17"/>
                <a:gd name="T53" fmla="*/ 23 h 27"/>
                <a:gd name="T54" fmla="*/ 6 w 17"/>
                <a:gd name="T55" fmla="*/ 22 h 27"/>
                <a:gd name="T56" fmla="*/ 5 w 17"/>
                <a:gd name="T57" fmla="*/ 27 h 27"/>
                <a:gd name="T58" fmla="*/ 3 w 17"/>
                <a:gd name="T59" fmla="*/ 11 h 27"/>
                <a:gd name="T60" fmla="*/ 3 w 17"/>
                <a:gd name="T61" fmla="*/ 18 h 27"/>
                <a:gd name="T62" fmla="*/ 3 w 17"/>
                <a:gd name="T63" fmla="*/ 20 h 27"/>
                <a:gd name="T64" fmla="*/ 3 w 17"/>
                <a:gd name="T65" fmla="*/ 21 h 27"/>
                <a:gd name="T66" fmla="*/ 5 w 17"/>
                <a:gd name="T67" fmla="*/ 19 h 27"/>
                <a:gd name="T68" fmla="*/ 6 w 17"/>
                <a:gd name="T69" fmla="*/ 19 h 27"/>
                <a:gd name="T70" fmla="*/ 6 w 17"/>
                <a:gd name="T71" fmla="*/ 17 h 27"/>
                <a:gd name="T72" fmla="*/ 6 w 17"/>
                <a:gd name="T73" fmla="*/ 18 h 27"/>
                <a:gd name="T74" fmla="*/ 8 w 17"/>
                <a:gd name="T75" fmla="*/ 15 h 27"/>
                <a:gd name="T76" fmla="*/ 7 w 17"/>
                <a:gd name="T77" fmla="*/ 18 h 27"/>
                <a:gd name="T78" fmla="*/ 9 w 17"/>
                <a:gd name="T79" fmla="*/ 18 h 27"/>
                <a:gd name="T80" fmla="*/ 10 w 17"/>
                <a:gd name="T81" fmla="*/ 17 h 27"/>
                <a:gd name="T82" fmla="*/ 12 w 17"/>
                <a:gd name="T83" fmla="*/ 17 h 27"/>
                <a:gd name="T84" fmla="*/ 13 w 17"/>
                <a:gd name="T85" fmla="*/ 14 h 27"/>
                <a:gd name="T86" fmla="*/ 10 w 17"/>
                <a:gd name="T87" fmla="*/ 3 h 27"/>
                <a:gd name="T88" fmla="*/ 7 w 17"/>
                <a:gd name="T89" fmla="*/ 4 h 27"/>
                <a:gd name="T90" fmla="*/ 5 w 17"/>
                <a:gd name="T91" fmla="*/ 5 h 27"/>
                <a:gd name="T92" fmla="*/ 4 w 17"/>
                <a:gd name="T93" fmla="*/ 8 h 27"/>
                <a:gd name="T94" fmla="*/ 5 w 17"/>
                <a:gd name="T95" fmla="*/ 10 h 27"/>
                <a:gd name="T96" fmla="*/ 6 w 17"/>
                <a:gd name="T97" fmla="*/ 12 h 27"/>
                <a:gd name="T98" fmla="*/ 4 w 17"/>
                <a:gd name="T99" fmla="*/ 11 h 27"/>
                <a:gd name="T100" fmla="*/ 3 w 17"/>
                <a:gd name="T101" fmla="*/ 1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" h="27">
                  <a:moveTo>
                    <a:pt x="5" y="27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3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8"/>
                    <a:pt x="1" y="18"/>
                  </a:cubicBezTo>
                  <a:cubicBezTo>
                    <a:pt x="2" y="16"/>
                    <a:pt x="2" y="15"/>
                    <a:pt x="2" y="13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1"/>
                    <a:pt x="0" y="10"/>
                    <a:pt x="1" y="10"/>
                  </a:cubicBezTo>
                  <a:cubicBezTo>
                    <a:pt x="1" y="9"/>
                    <a:pt x="2" y="9"/>
                    <a:pt x="2" y="9"/>
                  </a:cubicBezTo>
                  <a:cubicBezTo>
                    <a:pt x="2" y="7"/>
                    <a:pt x="1" y="6"/>
                    <a:pt x="3" y="4"/>
                  </a:cubicBezTo>
                  <a:cubicBezTo>
                    <a:pt x="4" y="3"/>
                    <a:pt x="6" y="3"/>
                    <a:pt x="7" y="2"/>
                  </a:cubicBezTo>
                  <a:cubicBezTo>
                    <a:pt x="8" y="2"/>
                    <a:pt x="8" y="2"/>
                    <a:pt x="9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3" y="5"/>
                    <a:pt x="17" y="10"/>
                    <a:pt x="15" y="15"/>
                  </a:cubicBezTo>
                  <a:cubicBezTo>
                    <a:pt x="14" y="18"/>
                    <a:pt x="14" y="18"/>
                    <a:pt x="12" y="19"/>
                  </a:cubicBezTo>
                  <a:cubicBezTo>
                    <a:pt x="12" y="19"/>
                    <a:pt x="11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20"/>
                    <a:pt x="10" y="21"/>
                    <a:pt x="10" y="21"/>
                  </a:cubicBezTo>
                  <a:cubicBezTo>
                    <a:pt x="9" y="21"/>
                    <a:pt x="9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7" y="21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6" y="22"/>
                    <a:pt x="6" y="22"/>
                    <a:pt x="6" y="22"/>
                  </a:cubicBezTo>
                  <a:lnTo>
                    <a:pt x="5" y="27"/>
                  </a:lnTo>
                  <a:close/>
                  <a:moveTo>
                    <a:pt x="3" y="11"/>
                  </a:moveTo>
                  <a:cubicBezTo>
                    <a:pt x="4" y="14"/>
                    <a:pt x="4" y="15"/>
                    <a:pt x="3" y="18"/>
                  </a:cubicBezTo>
                  <a:cubicBezTo>
                    <a:pt x="3" y="19"/>
                    <a:pt x="3" y="20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4" y="20"/>
                    <a:pt x="4" y="20"/>
                    <a:pt x="5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8" y="18"/>
                    <a:pt x="8" y="18"/>
                    <a:pt x="9" y="18"/>
                  </a:cubicBezTo>
                  <a:cubicBezTo>
                    <a:pt x="9" y="18"/>
                    <a:pt x="10" y="17"/>
                    <a:pt x="10" y="17"/>
                  </a:cubicBezTo>
                  <a:cubicBezTo>
                    <a:pt x="11" y="17"/>
                    <a:pt x="11" y="17"/>
                    <a:pt x="12" y="17"/>
                  </a:cubicBezTo>
                  <a:cubicBezTo>
                    <a:pt x="13" y="16"/>
                    <a:pt x="13" y="16"/>
                    <a:pt x="13" y="14"/>
                  </a:cubicBezTo>
                  <a:cubicBezTo>
                    <a:pt x="15" y="11"/>
                    <a:pt x="12" y="6"/>
                    <a:pt x="10" y="3"/>
                  </a:cubicBezTo>
                  <a:cubicBezTo>
                    <a:pt x="9" y="4"/>
                    <a:pt x="8" y="4"/>
                    <a:pt x="7" y="4"/>
                  </a:cubicBezTo>
                  <a:cubicBezTo>
                    <a:pt x="6" y="4"/>
                    <a:pt x="5" y="5"/>
                    <a:pt x="5" y="5"/>
                  </a:cubicBezTo>
                  <a:cubicBezTo>
                    <a:pt x="4" y="6"/>
                    <a:pt x="4" y="7"/>
                    <a:pt x="4" y="8"/>
                  </a:cubicBezTo>
                  <a:cubicBezTo>
                    <a:pt x="5" y="9"/>
                    <a:pt x="5" y="9"/>
                    <a:pt x="5" y="10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78" name="Freeform 616"/>
            <p:cNvSpPr/>
            <p:nvPr/>
          </p:nvSpPr>
          <p:spPr bwMode="auto">
            <a:xfrm>
              <a:off x="5496231" y="2307205"/>
              <a:ext cx="83160" cy="98846"/>
            </a:xfrm>
            <a:custGeom>
              <a:avLst/>
              <a:gdLst>
                <a:gd name="T0" fmla="*/ 4 w 30"/>
                <a:gd name="T1" fmla="*/ 4 h 36"/>
                <a:gd name="T2" fmla="*/ 0 w 30"/>
                <a:gd name="T3" fmla="*/ 8 h 36"/>
                <a:gd name="T4" fmla="*/ 2 w 30"/>
                <a:gd name="T5" fmla="*/ 12 h 36"/>
                <a:gd name="T6" fmla="*/ 4 w 30"/>
                <a:gd name="T7" fmla="*/ 14 h 36"/>
                <a:gd name="T8" fmla="*/ 3 w 30"/>
                <a:gd name="T9" fmla="*/ 21 h 36"/>
                <a:gd name="T10" fmla="*/ 6 w 30"/>
                <a:gd name="T11" fmla="*/ 19 h 36"/>
                <a:gd name="T12" fmla="*/ 10 w 30"/>
                <a:gd name="T13" fmla="*/ 19 h 36"/>
                <a:gd name="T14" fmla="*/ 16 w 30"/>
                <a:gd name="T15" fmla="*/ 20 h 36"/>
                <a:gd name="T16" fmla="*/ 19 w 30"/>
                <a:gd name="T17" fmla="*/ 27 h 36"/>
                <a:gd name="T18" fmla="*/ 20 w 30"/>
                <a:gd name="T19" fmla="*/ 35 h 36"/>
                <a:gd name="T20" fmla="*/ 23 w 30"/>
                <a:gd name="T21" fmla="*/ 35 h 36"/>
                <a:gd name="T22" fmla="*/ 27 w 30"/>
                <a:gd name="T23" fmla="*/ 34 h 36"/>
                <a:gd name="T24" fmla="*/ 28 w 30"/>
                <a:gd name="T25" fmla="*/ 27 h 36"/>
                <a:gd name="T26" fmla="*/ 25 w 30"/>
                <a:gd name="T27" fmla="*/ 25 h 36"/>
                <a:gd name="T28" fmla="*/ 23 w 30"/>
                <a:gd name="T29" fmla="*/ 22 h 36"/>
                <a:gd name="T30" fmla="*/ 17 w 30"/>
                <a:gd name="T31" fmla="*/ 16 h 36"/>
                <a:gd name="T32" fmla="*/ 18 w 30"/>
                <a:gd name="T33" fmla="*/ 11 h 36"/>
                <a:gd name="T34" fmla="*/ 12 w 30"/>
                <a:gd name="T35" fmla="*/ 7 h 36"/>
                <a:gd name="T36" fmla="*/ 7 w 30"/>
                <a:gd name="T37" fmla="*/ 1 h 36"/>
                <a:gd name="T38" fmla="*/ 4 w 30"/>
                <a:gd name="T39" fmla="*/ 6 h 36"/>
                <a:gd name="T40" fmla="*/ 4 w 30"/>
                <a:gd name="T41" fmla="*/ 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" h="36">
                  <a:moveTo>
                    <a:pt x="4" y="4"/>
                  </a:moveTo>
                  <a:cubicBezTo>
                    <a:pt x="3" y="5"/>
                    <a:pt x="1" y="7"/>
                    <a:pt x="0" y="8"/>
                  </a:cubicBezTo>
                  <a:cubicBezTo>
                    <a:pt x="0" y="10"/>
                    <a:pt x="1" y="10"/>
                    <a:pt x="2" y="12"/>
                  </a:cubicBezTo>
                  <a:cubicBezTo>
                    <a:pt x="2" y="14"/>
                    <a:pt x="4" y="12"/>
                    <a:pt x="4" y="14"/>
                  </a:cubicBezTo>
                  <a:cubicBezTo>
                    <a:pt x="4" y="17"/>
                    <a:pt x="3" y="19"/>
                    <a:pt x="3" y="21"/>
                  </a:cubicBezTo>
                  <a:cubicBezTo>
                    <a:pt x="4" y="20"/>
                    <a:pt x="5" y="20"/>
                    <a:pt x="6" y="19"/>
                  </a:cubicBezTo>
                  <a:cubicBezTo>
                    <a:pt x="8" y="18"/>
                    <a:pt x="9" y="20"/>
                    <a:pt x="10" y="19"/>
                  </a:cubicBezTo>
                  <a:cubicBezTo>
                    <a:pt x="13" y="18"/>
                    <a:pt x="13" y="17"/>
                    <a:pt x="16" y="20"/>
                  </a:cubicBezTo>
                  <a:cubicBezTo>
                    <a:pt x="18" y="22"/>
                    <a:pt x="17" y="25"/>
                    <a:pt x="19" y="27"/>
                  </a:cubicBezTo>
                  <a:cubicBezTo>
                    <a:pt x="20" y="29"/>
                    <a:pt x="22" y="32"/>
                    <a:pt x="20" y="35"/>
                  </a:cubicBezTo>
                  <a:cubicBezTo>
                    <a:pt x="21" y="35"/>
                    <a:pt x="22" y="36"/>
                    <a:pt x="23" y="35"/>
                  </a:cubicBezTo>
                  <a:cubicBezTo>
                    <a:pt x="25" y="33"/>
                    <a:pt x="26" y="35"/>
                    <a:pt x="27" y="34"/>
                  </a:cubicBezTo>
                  <a:cubicBezTo>
                    <a:pt x="30" y="32"/>
                    <a:pt x="29" y="30"/>
                    <a:pt x="28" y="27"/>
                  </a:cubicBezTo>
                  <a:cubicBezTo>
                    <a:pt x="27" y="26"/>
                    <a:pt x="26" y="26"/>
                    <a:pt x="25" y="25"/>
                  </a:cubicBezTo>
                  <a:cubicBezTo>
                    <a:pt x="24" y="24"/>
                    <a:pt x="25" y="23"/>
                    <a:pt x="23" y="22"/>
                  </a:cubicBezTo>
                  <a:cubicBezTo>
                    <a:pt x="21" y="20"/>
                    <a:pt x="20" y="17"/>
                    <a:pt x="17" y="16"/>
                  </a:cubicBezTo>
                  <a:cubicBezTo>
                    <a:pt x="12" y="13"/>
                    <a:pt x="18" y="14"/>
                    <a:pt x="18" y="11"/>
                  </a:cubicBezTo>
                  <a:cubicBezTo>
                    <a:pt x="19" y="7"/>
                    <a:pt x="13" y="8"/>
                    <a:pt x="12" y="7"/>
                  </a:cubicBezTo>
                  <a:cubicBezTo>
                    <a:pt x="10" y="6"/>
                    <a:pt x="11" y="2"/>
                    <a:pt x="7" y="1"/>
                  </a:cubicBezTo>
                  <a:cubicBezTo>
                    <a:pt x="4" y="0"/>
                    <a:pt x="7" y="5"/>
                    <a:pt x="4" y="6"/>
                  </a:cubicBezTo>
                  <a:cubicBezTo>
                    <a:pt x="4" y="6"/>
                    <a:pt x="4" y="5"/>
                    <a:pt x="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79" name="Freeform 617"/>
            <p:cNvSpPr>
              <a:spLocks noEditPoints="1"/>
            </p:cNvSpPr>
            <p:nvPr/>
          </p:nvSpPr>
          <p:spPr bwMode="auto">
            <a:xfrm>
              <a:off x="5495026" y="2307205"/>
              <a:ext cx="86776" cy="101256"/>
            </a:xfrm>
            <a:custGeom>
              <a:avLst/>
              <a:gdLst>
                <a:gd name="T0" fmla="*/ 20 w 32"/>
                <a:gd name="T1" fmla="*/ 35 h 37"/>
                <a:gd name="T2" fmla="*/ 20 w 32"/>
                <a:gd name="T3" fmla="*/ 34 h 37"/>
                <a:gd name="T4" fmla="*/ 19 w 32"/>
                <a:gd name="T5" fmla="*/ 27 h 37"/>
                <a:gd name="T6" fmla="*/ 16 w 32"/>
                <a:gd name="T7" fmla="*/ 21 h 37"/>
                <a:gd name="T8" fmla="*/ 13 w 32"/>
                <a:gd name="T9" fmla="*/ 19 h 37"/>
                <a:gd name="T10" fmla="*/ 9 w 32"/>
                <a:gd name="T11" fmla="*/ 20 h 37"/>
                <a:gd name="T12" fmla="*/ 7 w 32"/>
                <a:gd name="T13" fmla="*/ 21 h 37"/>
                <a:gd name="T14" fmla="*/ 3 w 32"/>
                <a:gd name="T15" fmla="*/ 23 h 37"/>
                <a:gd name="T16" fmla="*/ 4 w 32"/>
                <a:gd name="T17" fmla="*/ 14 h 37"/>
                <a:gd name="T18" fmla="*/ 4 w 32"/>
                <a:gd name="T19" fmla="*/ 14 h 37"/>
                <a:gd name="T20" fmla="*/ 1 w 32"/>
                <a:gd name="T21" fmla="*/ 10 h 37"/>
                <a:gd name="T22" fmla="*/ 3 w 32"/>
                <a:gd name="T23" fmla="*/ 5 h 37"/>
                <a:gd name="T24" fmla="*/ 5 w 32"/>
                <a:gd name="T25" fmla="*/ 2 h 37"/>
                <a:gd name="T26" fmla="*/ 6 w 32"/>
                <a:gd name="T27" fmla="*/ 3 h 37"/>
                <a:gd name="T28" fmla="*/ 9 w 32"/>
                <a:gd name="T29" fmla="*/ 0 h 37"/>
                <a:gd name="T30" fmla="*/ 13 w 32"/>
                <a:gd name="T31" fmla="*/ 7 h 37"/>
                <a:gd name="T32" fmla="*/ 20 w 32"/>
                <a:gd name="T33" fmla="*/ 8 h 37"/>
                <a:gd name="T34" fmla="*/ 18 w 32"/>
                <a:gd name="T35" fmla="*/ 14 h 37"/>
                <a:gd name="T36" fmla="*/ 22 w 32"/>
                <a:gd name="T37" fmla="*/ 18 h 37"/>
                <a:gd name="T38" fmla="*/ 27 w 32"/>
                <a:gd name="T39" fmla="*/ 24 h 37"/>
                <a:gd name="T40" fmla="*/ 27 w 32"/>
                <a:gd name="T41" fmla="*/ 25 h 37"/>
                <a:gd name="T42" fmla="*/ 30 w 32"/>
                <a:gd name="T43" fmla="*/ 27 h 37"/>
                <a:gd name="T44" fmla="*/ 26 w 32"/>
                <a:gd name="T45" fmla="*/ 36 h 37"/>
                <a:gd name="T46" fmla="*/ 25 w 32"/>
                <a:gd name="T47" fmla="*/ 36 h 37"/>
                <a:gd name="T48" fmla="*/ 22 w 32"/>
                <a:gd name="T49" fmla="*/ 34 h 37"/>
                <a:gd name="T50" fmla="*/ 26 w 32"/>
                <a:gd name="T51" fmla="*/ 34 h 37"/>
                <a:gd name="T52" fmla="*/ 27 w 32"/>
                <a:gd name="T53" fmla="*/ 34 h 37"/>
                <a:gd name="T54" fmla="*/ 28 w 32"/>
                <a:gd name="T55" fmla="*/ 27 h 37"/>
                <a:gd name="T56" fmla="*/ 25 w 32"/>
                <a:gd name="T57" fmla="*/ 26 h 37"/>
                <a:gd name="T58" fmla="*/ 24 w 32"/>
                <a:gd name="T59" fmla="*/ 23 h 37"/>
                <a:gd name="T60" fmla="*/ 18 w 32"/>
                <a:gd name="T61" fmla="*/ 16 h 37"/>
                <a:gd name="T62" fmla="*/ 17 w 32"/>
                <a:gd name="T63" fmla="*/ 12 h 37"/>
                <a:gd name="T64" fmla="*/ 18 w 32"/>
                <a:gd name="T65" fmla="*/ 10 h 37"/>
                <a:gd name="T66" fmla="*/ 12 w 32"/>
                <a:gd name="T67" fmla="*/ 8 h 37"/>
                <a:gd name="T68" fmla="*/ 8 w 32"/>
                <a:gd name="T69" fmla="*/ 2 h 37"/>
                <a:gd name="T70" fmla="*/ 8 w 32"/>
                <a:gd name="T71" fmla="*/ 3 h 37"/>
                <a:gd name="T72" fmla="*/ 5 w 32"/>
                <a:gd name="T73" fmla="*/ 7 h 37"/>
                <a:gd name="T74" fmla="*/ 2 w 32"/>
                <a:gd name="T75" fmla="*/ 8 h 37"/>
                <a:gd name="T76" fmla="*/ 4 w 32"/>
                <a:gd name="T77" fmla="*/ 12 h 37"/>
                <a:gd name="T78" fmla="*/ 6 w 32"/>
                <a:gd name="T79" fmla="*/ 14 h 37"/>
                <a:gd name="T80" fmla="*/ 6 w 32"/>
                <a:gd name="T81" fmla="*/ 19 h 37"/>
                <a:gd name="T82" fmla="*/ 10 w 32"/>
                <a:gd name="T83" fmla="*/ 18 h 37"/>
                <a:gd name="T84" fmla="*/ 12 w 32"/>
                <a:gd name="T85" fmla="*/ 18 h 37"/>
                <a:gd name="T86" fmla="*/ 18 w 32"/>
                <a:gd name="T87" fmla="*/ 19 h 37"/>
                <a:gd name="T88" fmla="*/ 20 w 32"/>
                <a:gd name="T89" fmla="*/ 26 h 37"/>
                <a:gd name="T90" fmla="*/ 22 w 32"/>
                <a:gd name="T91" fmla="*/ 3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" h="37">
                  <a:moveTo>
                    <a:pt x="23" y="37"/>
                  </a:moveTo>
                  <a:cubicBezTo>
                    <a:pt x="22" y="37"/>
                    <a:pt x="20" y="35"/>
                    <a:pt x="20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1" y="33"/>
                    <a:pt x="21" y="33"/>
                    <a:pt x="21" y="32"/>
                  </a:cubicBezTo>
                  <a:cubicBezTo>
                    <a:pt x="21" y="30"/>
                    <a:pt x="20" y="28"/>
                    <a:pt x="19" y="27"/>
                  </a:cubicBezTo>
                  <a:cubicBezTo>
                    <a:pt x="18" y="26"/>
                    <a:pt x="18" y="25"/>
                    <a:pt x="17" y="24"/>
                  </a:cubicBezTo>
                  <a:cubicBezTo>
                    <a:pt x="17" y="22"/>
                    <a:pt x="17" y="21"/>
                    <a:pt x="16" y="21"/>
                  </a:cubicBezTo>
                  <a:cubicBezTo>
                    <a:pt x="15" y="19"/>
                    <a:pt x="15" y="19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3" y="20"/>
                    <a:pt x="12" y="20"/>
                    <a:pt x="12" y="20"/>
                  </a:cubicBezTo>
                  <a:cubicBezTo>
                    <a:pt x="11" y="21"/>
                    <a:pt x="10" y="20"/>
                    <a:pt x="9" y="20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1"/>
                    <a:pt x="5" y="21"/>
                    <a:pt x="5" y="22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8"/>
                    <a:pt x="4" y="16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3" y="14"/>
                    <a:pt x="2" y="13"/>
                    <a:pt x="2" y="12"/>
                  </a:cubicBezTo>
                  <a:cubicBezTo>
                    <a:pt x="2" y="11"/>
                    <a:pt x="1" y="11"/>
                    <a:pt x="1" y="10"/>
                  </a:cubicBezTo>
                  <a:cubicBezTo>
                    <a:pt x="1" y="10"/>
                    <a:pt x="0" y="9"/>
                    <a:pt x="1" y="8"/>
                  </a:cubicBezTo>
                  <a:cubicBezTo>
                    <a:pt x="1" y="7"/>
                    <a:pt x="2" y="6"/>
                    <a:pt x="3" y="5"/>
                  </a:cubicBezTo>
                  <a:cubicBezTo>
                    <a:pt x="3" y="4"/>
                    <a:pt x="4" y="4"/>
                    <a:pt x="4" y="4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3"/>
                    <a:pt x="6" y="3"/>
                  </a:cubicBezTo>
                  <a:cubicBezTo>
                    <a:pt x="6" y="2"/>
                    <a:pt x="6" y="1"/>
                    <a:pt x="6" y="0"/>
                  </a:cubicBezTo>
                  <a:cubicBezTo>
                    <a:pt x="7" y="0"/>
                    <a:pt x="7" y="0"/>
                    <a:pt x="9" y="0"/>
                  </a:cubicBezTo>
                  <a:cubicBezTo>
                    <a:pt x="11" y="1"/>
                    <a:pt x="12" y="3"/>
                    <a:pt x="12" y="4"/>
                  </a:cubicBezTo>
                  <a:cubicBezTo>
                    <a:pt x="12" y="5"/>
                    <a:pt x="13" y="6"/>
                    <a:pt x="13" y="7"/>
                  </a:cubicBezTo>
                  <a:cubicBezTo>
                    <a:pt x="14" y="7"/>
                    <a:pt x="14" y="7"/>
                    <a:pt x="15" y="7"/>
                  </a:cubicBezTo>
                  <a:cubicBezTo>
                    <a:pt x="17" y="7"/>
                    <a:pt x="19" y="7"/>
                    <a:pt x="20" y="8"/>
                  </a:cubicBezTo>
                  <a:cubicBezTo>
                    <a:pt x="20" y="9"/>
                    <a:pt x="20" y="10"/>
                    <a:pt x="20" y="12"/>
                  </a:cubicBezTo>
                  <a:cubicBezTo>
                    <a:pt x="20" y="13"/>
                    <a:pt x="18" y="14"/>
                    <a:pt x="18" y="14"/>
                  </a:cubicBezTo>
                  <a:cubicBezTo>
                    <a:pt x="18" y="14"/>
                    <a:pt x="18" y="14"/>
                    <a:pt x="19" y="15"/>
                  </a:cubicBezTo>
                  <a:cubicBezTo>
                    <a:pt x="20" y="16"/>
                    <a:pt x="21" y="17"/>
                    <a:pt x="22" y="18"/>
                  </a:cubicBezTo>
                  <a:cubicBezTo>
                    <a:pt x="23" y="19"/>
                    <a:pt x="24" y="20"/>
                    <a:pt x="25" y="21"/>
                  </a:cubicBezTo>
                  <a:cubicBezTo>
                    <a:pt x="26" y="22"/>
                    <a:pt x="26" y="23"/>
                    <a:pt x="27" y="24"/>
                  </a:cubicBezTo>
                  <a:cubicBezTo>
                    <a:pt x="27" y="24"/>
                    <a:pt x="27" y="24"/>
                    <a:pt x="27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8" y="25"/>
                    <a:pt x="29" y="26"/>
                    <a:pt x="29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1" y="30"/>
                    <a:pt x="32" y="33"/>
                    <a:pt x="28" y="35"/>
                  </a:cubicBezTo>
                  <a:cubicBezTo>
                    <a:pt x="28" y="36"/>
                    <a:pt x="27" y="36"/>
                    <a:pt x="26" y="36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5" y="35"/>
                    <a:pt x="25" y="36"/>
                  </a:cubicBezTo>
                  <a:cubicBezTo>
                    <a:pt x="24" y="36"/>
                    <a:pt x="24" y="37"/>
                    <a:pt x="23" y="37"/>
                  </a:cubicBezTo>
                  <a:close/>
                  <a:moveTo>
                    <a:pt x="22" y="34"/>
                  </a:moveTo>
                  <a:cubicBezTo>
                    <a:pt x="23" y="35"/>
                    <a:pt x="23" y="35"/>
                    <a:pt x="23" y="35"/>
                  </a:cubicBezTo>
                  <a:cubicBezTo>
                    <a:pt x="24" y="34"/>
                    <a:pt x="25" y="33"/>
                    <a:pt x="26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9" y="32"/>
                    <a:pt x="29" y="31"/>
                    <a:pt x="28" y="28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7" y="27"/>
                    <a:pt x="27" y="27"/>
                  </a:cubicBezTo>
                  <a:cubicBezTo>
                    <a:pt x="26" y="27"/>
                    <a:pt x="26" y="27"/>
                    <a:pt x="25" y="26"/>
                  </a:cubicBezTo>
                  <a:cubicBezTo>
                    <a:pt x="25" y="25"/>
                    <a:pt x="25" y="24"/>
                    <a:pt x="25" y="24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3" y="22"/>
                    <a:pt x="22" y="21"/>
                    <a:pt x="21" y="19"/>
                  </a:cubicBezTo>
                  <a:cubicBezTo>
                    <a:pt x="20" y="18"/>
                    <a:pt x="19" y="17"/>
                    <a:pt x="18" y="16"/>
                  </a:cubicBezTo>
                  <a:cubicBezTo>
                    <a:pt x="16" y="15"/>
                    <a:pt x="15" y="15"/>
                    <a:pt x="15" y="14"/>
                  </a:cubicBezTo>
                  <a:cubicBezTo>
                    <a:pt x="15" y="13"/>
                    <a:pt x="16" y="12"/>
                    <a:pt x="17" y="12"/>
                  </a:cubicBezTo>
                  <a:cubicBezTo>
                    <a:pt x="18" y="12"/>
                    <a:pt x="18" y="12"/>
                    <a:pt x="18" y="11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9"/>
                    <a:pt x="16" y="9"/>
                    <a:pt x="15" y="9"/>
                  </a:cubicBezTo>
                  <a:cubicBezTo>
                    <a:pt x="14" y="9"/>
                    <a:pt x="13" y="9"/>
                    <a:pt x="12" y="8"/>
                  </a:cubicBezTo>
                  <a:cubicBezTo>
                    <a:pt x="11" y="7"/>
                    <a:pt x="11" y="6"/>
                    <a:pt x="10" y="5"/>
                  </a:cubicBezTo>
                  <a:cubicBezTo>
                    <a:pt x="10" y="3"/>
                    <a:pt x="9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8" y="4"/>
                    <a:pt x="8" y="7"/>
                    <a:pt x="6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7"/>
                    <a:pt x="3" y="8"/>
                    <a:pt x="2" y="8"/>
                  </a:cubicBezTo>
                  <a:cubicBezTo>
                    <a:pt x="2" y="9"/>
                    <a:pt x="2" y="9"/>
                    <a:pt x="3" y="9"/>
                  </a:cubicBezTo>
                  <a:cubicBezTo>
                    <a:pt x="3" y="10"/>
                    <a:pt x="4" y="11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6" y="12"/>
                    <a:pt x="6" y="14"/>
                  </a:cubicBezTo>
                  <a:cubicBezTo>
                    <a:pt x="6" y="16"/>
                    <a:pt x="5" y="18"/>
                    <a:pt x="5" y="19"/>
                  </a:cubicBezTo>
                  <a:cubicBezTo>
                    <a:pt x="5" y="19"/>
                    <a:pt x="5" y="19"/>
                    <a:pt x="6" y="19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8" y="17"/>
                    <a:pt x="9" y="18"/>
                    <a:pt x="10" y="18"/>
                  </a:cubicBezTo>
                  <a:cubicBezTo>
                    <a:pt x="10" y="18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3" y="17"/>
                    <a:pt x="14" y="17"/>
                    <a:pt x="14" y="17"/>
                  </a:cubicBezTo>
                  <a:cubicBezTo>
                    <a:pt x="16" y="17"/>
                    <a:pt x="17" y="18"/>
                    <a:pt x="18" y="19"/>
                  </a:cubicBezTo>
                  <a:cubicBezTo>
                    <a:pt x="19" y="20"/>
                    <a:pt x="19" y="22"/>
                    <a:pt x="19" y="23"/>
                  </a:cubicBezTo>
                  <a:cubicBezTo>
                    <a:pt x="19" y="24"/>
                    <a:pt x="20" y="25"/>
                    <a:pt x="20" y="26"/>
                  </a:cubicBezTo>
                  <a:cubicBezTo>
                    <a:pt x="21" y="27"/>
                    <a:pt x="23" y="30"/>
                    <a:pt x="23" y="32"/>
                  </a:cubicBezTo>
                  <a:cubicBezTo>
                    <a:pt x="23" y="33"/>
                    <a:pt x="23" y="34"/>
                    <a:pt x="22" y="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0" name="Freeform 618"/>
            <p:cNvSpPr/>
            <p:nvPr/>
          </p:nvSpPr>
          <p:spPr bwMode="auto">
            <a:xfrm>
              <a:off x="5601086" y="2483199"/>
              <a:ext cx="102445" cy="69915"/>
            </a:xfrm>
            <a:custGeom>
              <a:avLst/>
              <a:gdLst>
                <a:gd name="T0" fmla="*/ 0 w 37"/>
                <a:gd name="T1" fmla="*/ 19 h 26"/>
                <a:gd name="T2" fmla="*/ 7 w 37"/>
                <a:gd name="T3" fmla="*/ 16 h 26"/>
                <a:gd name="T4" fmla="*/ 12 w 37"/>
                <a:gd name="T5" fmla="*/ 15 h 26"/>
                <a:gd name="T6" fmla="*/ 16 w 37"/>
                <a:gd name="T7" fmla="*/ 9 h 26"/>
                <a:gd name="T8" fmla="*/ 19 w 37"/>
                <a:gd name="T9" fmla="*/ 11 h 26"/>
                <a:gd name="T10" fmla="*/ 20 w 37"/>
                <a:gd name="T11" fmla="*/ 8 h 26"/>
                <a:gd name="T12" fmla="*/ 22 w 37"/>
                <a:gd name="T13" fmla="*/ 10 h 26"/>
                <a:gd name="T14" fmla="*/ 27 w 37"/>
                <a:gd name="T15" fmla="*/ 0 h 26"/>
                <a:gd name="T16" fmla="*/ 27 w 37"/>
                <a:gd name="T17" fmla="*/ 1 h 26"/>
                <a:gd name="T18" fmla="*/ 29 w 37"/>
                <a:gd name="T19" fmla="*/ 0 h 26"/>
                <a:gd name="T20" fmla="*/ 31 w 37"/>
                <a:gd name="T21" fmla="*/ 4 h 26"/>
                <a:gd name="T22" fmla="*/ 32 w 37"/>
                <a:gd name="T23" fmla="*/ 4 h 26"/>
                <a:gd name="T24" fmla="*/ 32 w 37"/>
                <a:gd name="T25" fmla="*/ 5 h 26"/>
                <a:gd name="T26" fmla="*/ 37 w 37"/>
                <a:gd name="T27" fmla="*/ 7 h 26"/>
                <a:gd name="T28" fmla="*/ 33 w 37"/>
                <a:gd name="T29" fmla="*/ 8 h 26"/>
                <a:gd name="T30" fmla="*/ 34 w 37"/>
                <a:gd name="T31" fmla="*/ 10 h 26"/>
                <a:gd name="T32" fmla="*/ 25 w 37"/>
                <a:gd name="T33" fmla="*/ 10 h 26"/>
                <a:gd name="T34" fmla="*/ 19 w 37"/>
                <a:gd name="T35" fmla="*/ 20 h 26"/>
                <a:gd name="T36" fmla="*/ 8 w 37"/>
                <a:gd name="T37" fmla="*/ 23 h 26"/>
                <a:gd name="T38" fmla="*/ 0 w 37"/>
                <a:gd name="T39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7" h="26">
                  <a:moveTo>
                    <a:pt x="0" y="19"/>
                  </a:moveTo>
                  <a:cubicBezTo>
                    <a:pt x="3" y="23"/>
                    <a:pt x="6" y="19"/>
                    <a:pt x="7" y="16"/>
                  </a:cubicBezTo>
                  <a:cubicBezTo>
                    <a:pt x="8" y="15"/>
                    <a:pt x="11" y="16"/>
                    <a:pt x="12" y="15"/>
                  </a:cubicBezTo>
                  <a:cubicBezTo>
                    <a:pt x="14" y="13"/>
                    <a:pt x="16" y="11"/>
                    <a:pt x="16" y="9"/>
                  </a:cubicBezTo>
                  <a:cubicBezTo>
                    <a:pt x="17" y="10"/>
                    <a:pt x="18" y="10"/>
                    <a:pt x="19" y="11"/>
                  </a:cubicBezTo>
                  <a:cubicBezTo>
                    <a:pt x="19" y="10"/>
                    <a:pt x="20" y="9"/>
                    <a:pt x="20" y="8"/>
                  </a:cubicBezTo>
                  <a:cubicBezTo>
                    <a:pt x="21" y="9"/>
                    <a:pt x="22" y="9"/>
                    <a:pt x="22" y="10"/>
                  </a:cubicBezTo>
                  <a:cubicBezTo>
                    <a:pt x="20" y="7"/>
                    <a:pt x="25" y="3"/>
                    <a:pt x="27" y="0"/>
                  </a:cubicBezTo>
                  <a:cubicBezTo>
                    <a:pt x="27" y="0"/>
                    <a:pt x="27" y="1"/>
                    <a:pt x="27" y="1"/>
                  </a:cubicBezTo>
                  <a:cubicBezTo>
                    <a:pt x="28" y="1"/>
                    <a:pt x="28" y="0"/>
                    <a:pt x="29" y="0"/>
                  </a:cubicBezTo>
                  <a:cubicBezTo>
                    <a:pt x="30" y="1"/>
                    <a:pt x="31" y="2"/>
                    <a:pt x="31" y="4"/>
                  </a:cubicBezTo>
                  <a:cubicBezTo>
                    <a:pt x="31" y="4"/>
                    <a:pt x="32" y="4"/>
                    <a:pt x="32" y="4"/>
                  </a:cubicBezTo>
                  <a:cubicBezTo>
                    <a:pt x="32" y="4"/>
                    <a:pt x="32" y="5"/>
                    <a:pt x="32" y="5"/>
                  </a:cubicBezTo>
                  <a:cubicBezTo>
                    <a:pt x="34" y="5"/>
                    <a:pt x="36" y="6"/>
                    <a:pt x="37" y="7"/>
                  </a:cubicBezTo>
                  <a:cubicBezTo>
                    <a:pt x="36" y="8"/>
                    <a:pt x="35" y="8"/>
                    <a:pt x="33" y="8"/>
                  </a:cubicBezTo>
                  <a:cubicBezTo>
                    <a:pt x="34" y="8"/>
                    <a:pt x="34" y="9"/>
                    <a:pt x="34" y="10"/>
                  </a:cubicBezTo>
                  <a:cubicBezTo>
                    <a:pt x="31" y="11"/>
                    <a:pt x="29" y="10"/>
                    <a:pt x="25" y="10"/>
                  </a:cubicBezTo>
                  <a:cubicBezTo>
                    <a:pt x="21" y="10"/>
                    <a:pt x="21" y="17"/>
                    <a:pt x="19" y="20"/>
                  </a:cubicBezTo>
                  <a:cubicBezTo>
                    <a:pt x="16" y="24"/>
                    <a:pt x="12" y="20"/>
                    <a:pt x="8" y="23"/>
                  </a:cubicBezTo>
                  <a:cubicBezTo>
                    <a:pt x="4" y="26"/>
                    <a:pt x="0" y="22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1" name="Freeform 619"/>
            <p:cNvSpPr>
              <a:spLocks noEditPoints="1"/>
            </p:cNvSpPr>
            <p:nvPr/>
          </p:nvSpPr>
          <p:spPr bwMode="auto">
            <a:xfrm>
              <a:off x="5595060" y="2473555"/>
              <a:ext cx="112086" cy="78354"/>
            </a:xfrm>
            <a:custGeom>
              <a:avLst/>
              <a:gdLst>
                <a:gd name="T0" fmla="*/ 1 w 41"/>
                <a:gd name="T1" fmla="*/ 22 h 28"/>
                <a:gd name="T2" fmla="*/ 2 w 41"/>
                <a:gd name="T3" fmla="*/ 21 h 28"/>
                <a:gd name="T4" fmla="*/ 8 w 41"/>
                <a:gd name="T5" fmla="*/ 19 h 28"/>
                <a:gd name="T6" fmla="*/ 14 w 41"/>
                <a:gd name="T7" fmla="*/ 17 h 28"/>
                <a:gd name="T8" fmla="*/ 18 w 41"/>
                <a:gd name="T9" fmla="*/ 12 h 28"/>
                <a:gd name="T10" fmla="*/ 19 w 41"/>
                <a:gd name="T11" fmla="*/ 12 h 28"/>
                <a:gd name="T12" fmla="*/ 21 w 41"/>
                <a:gd name="T13" fmla="*/ 13 h 28"/>
                <a:gd name="T14" fmla="*/ 21 w 41"/>
                <a:gd name="T15" fmla="*/ 11 h 28"/>
                <a:gd name="T16" fmla="*/ 23 w 41"/>
                <a:gd name="T17" fmla="*/ 10 h 28"/>
                <a:gd name="T18" fmla="*/ 28 w 41"/>
                <a:gd name="T19" fmla="*/ 2 h 28"/>
                <a:gd name="T20" fmla="*/ 30 w 41"/>
                <a:gd name="T21" fmla="*/ 2 h 28"/>
                <a:gd name="T22" fmla="*/ 32 w 41"/>
                <a:gd name="T23" fmla="*/ 3 h 28"/>
                <a:gd name="T24" fmla="*/ 34 w 41"/>
                <a:gd name="T25" fmla="*/ 6 h 28"/>
                <a:gd name="T26" fmla="*/ 35 w 41"/>
                <a:gd name="T27" fmla="*/ 7 h 28"/>
                <a:gd name="T28" fmla="*/ 40 w 41"/>
                <a:gd name="T29" fmla="*/ 9 h 28"/>
                <a:gd name="T30" fmla="*/ 40 w 41"/>
                <a:gd name="T31" fmla="*/ 10 h 28"/>
                <a:gd name="T32" fmla="*/ 37 w 41"/>
                <a:gd name="T33" fmla="*/ 12 h 28"/>
                <a:gd name="T34" fmla="*/ 37 w 41"/>
                <a:gd name="T35" fmla="*/ 14 h 28"/>
                <a:gd name="T36" fmla="*/ 28 w 41"/>
                <a:gd name="T37" fmla="*/ 14 h 28"/>
                <a:gd name="T38" fmla="*/ 24 w 41"/>
                <a:gd name="T39" fmla="*/ 19 h 28"/>
                <a:gd name="T40" fmla="*/ 17 w 41"/>
                <a:gd name="T41" fmla="*/ 26 h 28"/>
                <a:gd name="T42" fmla="*/ 13 w 41"/>
                <a:gd name="T43" fmla="*/ 26 h 28"/>
                <a:gd name="T44" fmla="*/ 7 w 41"/>
                <a:gd name="T45" fmla="*/ 28 h 28"/>
                <a:gd name="T46" fmla="*/ 9 w 41"/>
                <a:gd name="T47" fmla="*/ 25 h 28"/>
                <a:gd name="T48" fmla="*/ 15 w 41"/>
                <a:gd name="T49" fmla="*/ 24 h 28"/>
                <a:gd name="T50" fmla="*/ 20 w 41"/>
                <a:gd name="T51" fmla="*/ 23 h 28"/>
                <a:gd name="T52" fmla="*/ 27 w 41"/>
                <a:gd name="T53" fmla="*/ 12 h 28"/>
                <a:gd name="T54" fmla="*/ 31 w 41"/>
                <a:gd name="T55" fmla="*/ 12 h 28"/>
                <a:gd name="T56" fmla="*/ 35 w 41"/>
                <a:gd name="T57" fmla="*/ 12 h 28"/>
                <a:gd name="T58" fmla="*/ 32 w 41"/>
                <a:gd name="T59" fmla="*/ 10 h 28"/>
                <a:gd name="T60" fmla="*/ 37 w 41"/>
                <a:gd name="T61" fmla="*/ 10 h 28"/>
                <a:gd name="T62" fmla="*/ 33 w 41"/>
                <a:gd name="T63" fmla="*/ 9 h 28"/>
                <a:gd name="T64" fmla="*/ 33 w 41"/>
                <a:gd name="T65" fmla="*/ 8 h 28"/>
                <a:gd name="T66" fmla="*/ 32 w 41"/>
                <a:gd name="T67" fmla="*/ 7 h 28"/>
                <a:gd name="T68" fmla="*/ 31 w 41"/>
                <a:gd name="T69" fmla="*/ 4 h 28"/>
                <a:gd name="T70" fmla="*/ 28 w 41"/>
                <a:gd name="T71" fmla="*/ 7 h 28"/>
                <a:gd name="T72" fmla="*/ 28 w 41"/>
                <a:gd name="T73" fmla="*/ 6 h 28"/>
                <a:gd name="T74" fmla="*/ 23 w 41"/>
                <a:gd name="T75" fmla="*/ 13 h 28"/>
                <a:gd name="T76" fmla="*/ 22 w 41"/>
                <a:gd name="T77" fmla="*/ 13 h 28"/>
                <a:gd name="T78" fmla="*/ 21 w 41"/>
                <a:gd name="T79" fmla="*/ 17 h 28"/>
                <a:gd name="T80" fmla="*/ 19 w 41"/>
                <a:gd name="T81" fmla="*/ 14 h 28"/>
                <a:gd name="T82" fmla="*/ 16 w 41"/>
                <a:gd name="T83" fmla="*/ 17 h 28"/>
                <a:gd name="T84" fmla="*/ 12 w 41"/>
                <a:gd name="T85" fmla="*/ 19 h 28"/>
                <a:gd name="T86" fmla="*/ 4 w 41"/>
                <a:gd name="T87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1" h="28">
                  <a:moveTo>
                    <a:pt x="7" y="28"/>
                  </a:moveTo>
                  <a:cubicBezTo>
                    <a:pt x="4" y="28"/>
                    <a:pt x="1" y="25"/>
                    <a:pt x="1" y="22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3" y="22"/>
                    <a:pt x="4" y="23"/>
                    <a:pt x="5" y="23"/>
                  </a:cubicBezTo>
                  <a:cubicBezTo>
                    <a:pt x="6" y="23"/>
                    <a:pt x="7" y="21"/>
                    <a:pt x="8" y="19"/>
                  </a:cubicBezTo>
                  <a:cubicBezTo>
                    <a:pt x="9" y="18"/>
                    <a:pt x="10" y="17"/>
                    <a:pt x="12" y="17"/>
                  </a:cubicBezTo>
                  <a:cubicBezTo>
                    <a:pt x="12" y="17"/>
                    <a:pt x="13" y="17"/>
                    <a:pt x="14" y="17"/>
                  </a:cubicBezTo>
                  <a:cubicBezTo>
                    <a:pt x="14" y="17"/>
                    <a:pt x="14" y="16"/>
                    <a:pt x="15" y="16"/>
                  </a:cubicBezTo>
                  <a:cubicBezTo>
                    <a:pt x="16" y="15"/>
                    <a:pt x="17" y="13"/>
                    <a:pt x="18" y="12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20" y="12"/>
                    <a:pt x="20" y="12"/>
                  </a:cubicBezTo>
                  <a:cubicBezTo>
                    <a:pt x="20" y="12"/>
                    <a:pt x="20" y="13"/>
                    <a:pt x="21" y="13"/>
                  </a:cubicBezTo>
                  <a:cubicBezTo>
                    <a:pt x="21" y="13"/>
                    <a:pt x="21" y="12"/>
                    <a:pt x="21" y="12"/>
                  </a:cubicBezTo>
                  <a:cubicBezTo>
                    <a:pt x="21" y="12"/>
                    <a:pt x="21" y="11"/>
                    <a:pt x="21" y="11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8"/>
                    <a:pt x="25" y="6"/>
                    <a:pt x="27" y="5"/>
                  </a:cubicBezTo>
                  <a:cubicBezTo>
                    <a:pt x="27" y="4"/>
                    <a:pt x="28" y="3"/>
                    <a:pt x="28" y="2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3" y="4"/>
                    <a:pt x="34" y="4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7" y="7"/>
                    <a:pt x="38" y="8"/>
                    <a:pt x="39" y="8"/>
                  </a:cubicBezTo>
                  <a:cubicBezTo>
                    <a:pt x="39" y="8"/>
                    <a:pt x="39" y="9"/>
                    <a:pt x="40" y="9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39" y="11"/>
                    <a:pt x="38" y="12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5" y="15"/>
                    <a:pt x="33" y="15"/>
                    <a:pt x="31" y="14"/>
                  </a:cubicBezTo>
                  <a:cubicBezTo>
                    <a:pt x="30" y="14"/>
                    <a:pt x="29" y="14"/>
                    <a:pt x="28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14"/>
                    <a:pt x="25" y="16"/>
                    <a:pt x="24" y="19"/>
                  </a:cubicBezTo>
                  <a:cubicBezTo>
                    <a:pt x="23" y="21"/>
                    <a:pt x="23" y="23"/>
                    <a:pt x="22" y="24"/>
                  </a:cubicBezTo>
                  <a:cubicBezTo>
                    <a:pt x="20" y="26"/>
                    <a:pt x="18" y="26"/>
                    <a:pt x="17" y="26"/>
                  </a:cubicBezTo>
                  <a:cubicBezTo>
                    <a:pt x="16" y="26"/>
                    <a:pt x="16" y="26"/>
                    <a:pt x="15" y="26"/>
                  </a:cubicBezTo>
                  <a:cubicBezTo>
                    <a:pt x="15" y="26"/>
                    <a:pt x="14" y="26"/>
                    <a:pt x="13" y="26"/>
                  </a:cubicBezTo>
                  <a:cubicBezTo>
                    <a:pt x="12" y="26"/>
                    <a:pt x="11" y="26"/>
                    <a:pt x="10" y="27"/>
                  </a:cubicBezTo>
                  <a:cubicBezTo>
                    <a:pt x="9" y="27"/>
                    <a:pt x="8" y="28"/>
                    <a:pt x="7" y="28"/>
                  </a:cubicBezTo>
                  <a:close/>
                  <a:moveTo>
                    <a:pt x="4" y="25"/>
                  </a:moveTo>
                  <a:cubicBezTo>
                    <a:pt x="6" y="26"/>
                    <a:pt x="8" y="26"/>
                    <a:pt x="9" y="25"/>
                  </a:cubicBezTo>
                  <a:cubicBezTo>
                    <a:pt x="10" y="24"/>
                    <a:pt x="12" y="24"/>
                    <a:pt x="13" y="24"/>
                  </a:cubicBezTo>
                  <a:cubicBezTo>
                    <a:pt x="14" y="24"/>
                    <a:pt x="15" y="24"/>
                    <a:pt x="15" y="24"/>
                  </a:cubicBezTo>
                  <a:cubicBezTo>
                    <a:pt x="16" y="24"/>
                    <a:pt x="17" y="24"/>
                    <a:pt x="17" y="24"/>
                  </a:cubicBezTo>
                  <a:cubicBezTo>
                    <a:pt x="18" y="24"/>
                    <a:pt x="19" y="24"/>
                    <a:pt x="20" y="23"/>
                  </a:cubicBezTo>
                  <a:cubicBezTo>
                    <a:pt x="21" y="22"/>
                    <a:pt x="21" y="20"/>
                    <a:pt x="22" y="19"/>
                  </a:cubicBezTo>
                  <a:cubicBezTo>
                    <a:pt x="23" y="16"/>
                    <a:pt x="24" y="12"/>
                    <a:pt x="27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2"/>
                    <a:pt x="30" y="12"/>
                    <a:pt x="31" y="12"/>
                  </a:cubicBezTo>
                  <a:cubicBezTo>
                    <a:pt x="32" y="13"/>
                    <a:pt x="34" y="13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2"/>
                    <a:pt x="35" y="12"/>
                    <a:pt x="34" y="12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6" y="10"/>
                    <a:pt x="37" y="10"/>
                    <a:pt x="37" y="10"/>
                  </a:cubicBezTo>
                  <a:cubicBezTo>
                    <a:pt x="36" y="9"/>
                    <a:pt x="35" y="9"/>
                    <a:pt x="35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6"/>
                    <a:pt x="32" y="5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6" y="8"/>
                    <a:pt x="24" y="11"/>
                    <a:pt x="25" y="12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2" y="13"/>
                    <a:pt x="22" y="13"/>
                  </a:cubicBezTo>
                  <a:cubicBezTo>
                    <a:pt x="22" y="14"/>
                    <a:pt x="22" y="14"/>
                    <a:pt x="22" y="15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5"/>
                    <a:pt x="19" y="14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8" y="15"/>
                    <a:pt x="17" y="16"/>
                    <a:pt x="16" y="17"/>
                  </a:cubicBezTo>
                  <a:cubicBezTo>
                    <a:pt x="16" y="18"/>
                    <a:pt x="15" y="18"/>
                    <a:pt x="15" y="18"/>
                  </a:cubicBezTo>
                  <a:cubicBezTo>
                    <a:pt x="14" y="19"/>
                    <a:pt x="13" y="19"/>
                    <a:pt x="12" y="19"/>
                  </a:cubicBezTo>
                  <a:cubicBezTo>
                    <a:pt x="11" y="19"/>
                    <a:pt x="10" y="19"/>
                    <a:pt x="10" y="20"/>
                  </a:cubicBezTo>
                  <a:cubicBezTo>
                    <a:pt x="9" y="22"/>
                    <a:pt x="7" y="25"/>
                    <a:pt x="4" y="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2" name="Freeform 620"/>
            <p:cNvSpPr/>
            <p:nvPr/>
          </p:nvSpPr>
          <p:spPr bwMode="auto">
            <a:xfrm>
              <a:off x="5496231" y="2484405"/>
              <a:ext cx="48209" cy="56655"/>
            </a:xfrm>
            <a:custGeom>
              <a:avLst/>
              <a:gdLst>
                <a:gd name="T0" fmla="*/ 8 w 17"/>
                <a:gd name="T1" fmla="*/ 2 h 20"/>
                <a:gd name="T2" fmla="*/ 13 w 17"/>
                <a:gd name="T3" fmla="*/ 9 h 20"/>
                <a:gd name="T4" fmla="*/ 14 w 17"/>
                <a:gd name="T5" fmla="*/ 14 h 20"/>
                <a:gd name="T6" fmla="*/ 16 w 17"/>
                <a:gd name="T7" fmla="*/ 20 h 20"/>
                <a:gd name="T8" fmla="*/ 0 w 17"/>
                <a:gd name="T9" fmla="*/ 0 h 20"/>
                <a:gd name="T10" fmla="*/ 4 w 17"/>
                <a:gd name="T11" fmla="*/ 4 h 20"/>
                <a:gd name="T12" fmla="*/ 8 w 17"/>
                <a:gd name="T13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0">
                  <a:moveTo>
                    <a:pt x="8" y="2"/>
                  </a:moveTo>
                  <a:cubicBezTo>
                    <a:pt x="12" y="3"/>
                    <a:pt x="13" y="6"/>
                    <a:pt x="13" y="9"/>
                  </a:cubicBezTo>
                  <a:cubicBezTo>
                    <a:pt x="13" y="11"/>
                    <a:pt x="13" y="13"/>
                    <a:pt x="14" y="14"/>
                  </a:cubicBezTo>
                  <a:cubicBezTo>
                    <a:pt x="15" y="16"/>
                    <a:pt x="17" y="18"/>
                    <a:pt x="16" y="20"/>
                  </a:cubicBezTo>
                  <a:cubicBezTo>
                    <a:pt x="5" y="19"/>
                    <a:pt x="2" y="10"/>
                    <a:pt x="0" y="0"/>
                  </a:cubicBezTo>
                  <a:cubicBezTo>
                    <a:pt x="3" y="0"/>
                    <a:pt x="4" y="1"/>
                    <a:pt x="4" y="4"/>
                  </a:cubicBezTo>
                  <a:cubicBezTo>
                    <a:pt x="6" y="3"/>
                    <a:pt x="7" y="3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3" name="Freeform 621"/>
            <p:cNvSpPr>
              <a:spLocks noEditPoints="1"/>
            </p:cNvSpPr>
            <p:nvPr/>
          </p:nvSpPr>
          <p:spPr bwMode="auto">
            <a:xfrm>
              <a:off x="5495026" y="2483199"/>
              <a:ext cx="50620" cy="60272"/>
            </a:xfrm>
            <a:custGeom>
              <a:avLst/>
              <a:gdLst>
                <a:gd name="T0" fmla="*/ 17 w 19"/>
                <a:gd name="T1" fmla="*/ 22 h 22"/>
                <a:gd name="T2" fmla="*/ 17 w 19"/>
                <a:gd name="T3" fmla="*/ 22 h 22"/>
                <a:gd name="T4" fmla="*/ 0 w 19"/>
                <a:gd name="T5" fmla="*/ 1 h 22"/>
                <a:gd name="T6" fmla="*/ 0 w 19"/>
                <a:gd name="T7" fmla="*/ 0 h 22"/>
                <a:gd name="T8" fmla="*/ 1 w 19"/>
                <a:gd name="T9" fmla="*/ 0 h 22"/>
                <a:gd name="T10" fmla="*/ 6 w 19"/>
                <a:gd name="T11" fmla="*/ 3 h 22"/>
                <a:gd name="T12" fmla="*/ 7 w 19"/>
                <a:gd name="T13" fmla="*/ 3 h 22"/>
                <a:gd name="T14" fmla="*/ 9 w 19"/>
                <a:gd name="T15" fmla="*/ 2 h 22"/>
                <a:gd name="T16" fmla="*/ 9 w 19"/>
                <a:gd name="T17" fmla="*/ 2 h 22"/>
                <a:gd name="T18" fmla="*/ 10 w 19"/>
                <a:gd name="T19" fmla="*/ 2 h 22"/>
                <a:gd name="T20" fmla="*/ 15 w 19"/>
                <a:gd name="T21" fmla="*/ 10 h 22"/>
                <a:gd name="T22" fmla="*/ 15 w 19"/>
                <a:gd name="T23" fmla="*/ 11 h 22"/>
                <a:gd name="T24" fmla="*/ 16 w 19"/>
                <a:gd name="T25" fmla="*/ 15 h 22"/>
                <a:gd name="T26" fmla="*/ 16 w 19"/>
                <a:gd name="T27" fmla="*/ 16 h 22"/>
                <a:gd name="T28" fmla="*/ 18 w 19"/>
                <a:gd name="T29" fmla="*/ 22 h 22"/>
                <a:gd name="T30" fmla="*/ 17 w 19"/>
                <a:gd name="T31" fmla="*/ 22 h 22"/>
                <a:gd name="T32" fmla="*/ 3 w 19"/>
                <a:gd name="T33" fmla="*/ 2 h 22"/>
                <a:gd name="T34" fmla="*/ 16 w 19"/>
                <a:gd name="T35" fmla="*/ 20 h 22"/>
                <a:gd name="T36" fmla="*/ 15 w 19"/>
                <a:gd name="T37" fmla="*/ 17 h 22"/>
                <a:gd name="T38" fmla="*/ 14 w 19"/>
                <a:gd name="T39" fmla="*/ 16 h 22"/>
                <a:gd name="T40" fmla="*/ 13 w 19"/>
                <a:gd name="T41" fmla="*/ 11 h 22"/>
                <a:gd name="T42" fmla="*/ 13 w 19"/>
                <a:gd name="T43" fmla="*/ 10 h 22"/>
                <a:gd name="T44" fmla="*/ 9 w 19"/>
                <a:gd name="T45" fmla="*/ 4 h 22"/>
                <a:gd name="T46" fmla="*/ 8 w 19"/>
                <a:gd name="T47" fmla="*/ 5 h 22"/>
                <a:gd name="T48" fmla="*/ 6 w 19"/>
                <a:gd name="T49" fmla="*/ 6 h 22"/>
                <a:gd name="T50" fmla="*/ 5 w 19"/>
                <a:gd name="T51" fmla="*/ 6 h 22"/>
                <a:gd name="T52" fmla="*/ 4 w 19"/>
                <a:gd name="T53" fmla="*/ 5 h 22"/>
                <a:gd name="T54" fmla="*/ 3 w 19"/>
                <a:gd name="T55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" h="22">
                  <a:moveTo>
                    <a:pt x="17" y="22"/>
                  </a:moveTo>
                  <a:cubicBezTo>
                    <a:pt x="17" y="22"/>
                    <a:pt x="17" y="22"/>
                    <a:pt x="17" y="22"/>
                  </a:cubicBezTo>
                  <a:cubicBezTo>
                    <a:pt x="5" y="21"/>
                    <a:pt x="2" y="1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6" y="3"/>
                    <a:pt x="7" y="3"/>
                    <a:pt x="7" y="3"/>
                  </a:cubicBezTo>
                  <a:cubicBezTo>
                    <a:pt x="7" y="3"/>
                    <a:pt x="8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3" y="3"/>
                    <a:pt x="15" y="6"/>
                    <a:pt x="15" y="10"/>
                  </a:cubicBezTo>
                  <a:cubicBezTo>
                    <a:pt x="15" y="10"/>
                    <a:pt x="15" y="11"/>
                    <a:pt x="15" y="11"/>
                  </a:cubicBezTo>
                  <a:cubicBezTo>
                    <a:pt x="15" y="13"/>
                    <a:pt x="15" y="14"/>
                    <a:pt x="16" y="15"/>
                  </a:cubicBezTo>
                  <a:cubicBezTo>
                    <a:pt x="16" y="15"/>
                    <a:pt x="16" y="16"/>
                    <a:pt x="16" y="16"/>
                  </a:cubicBezTo>
                  <a:cubicBezTo>
                    <a:pt x="18" y="18"/>
                    <a:pt x="19" y="19"/>
                    <a:pt x="18" y="22"/>
                  </a:cubicBezTo>
                  <a:lnTo>
                    <a:pt x="17" y="22"/>
                  </a:lnTo>
                  <a:close/>
                  <a:moveTo>
                    <a:pt x="3" y="2"/>
                  </a:moveTo>
                  <a:cubicBezTo>
                    <a:pt x="4" y="11"/>
                    <a:pt x="7" y="19"/>
                    <a:pt x="16" y="20"/>
                  </a:cubicBezTo>
                  <a:cubicBezTo>
                    <a:pt x="16" y="19"/>
                    <a:pt x="16" y="18"/>
                    <a:pt x="15" y="17"/>
                  </a:cubicBezTo>
                  <a:cubicBezTo>
                    <a:pt x="14" y="17"/>
                    <a:pt x="14" y="16"/>
                    <a:pt x="14" y="16"/>
                  </a:cubicBezTo>
                  <a:cubicBezTo>
                    <a:pt x="13" y="14"/>
                    <a:pt x="13" y="13"/>
                    <a:pt x="13" y="11"/>
                  </a:cubicBezTo>
                  <a:cubicBezTo>
                    <a:pt x="13" y="11"/>
                    <a:pt x="13" y="10"/>
                    <a:pt x="13" y="10"/>
                  </a:cubicBezTo>
                  <a:cubicBezTo>
                    <a:pt x="13" y="9"/>
                    <a:pt x="13" y="5"/>
                    <a:pt x="9" y="4"/>
                  </a:cubicBezTo>
                  <a:cubicBezTo>
                    <a:pt x="9" y="4"/>
                    <a:pt x="8" y="4"/>
                    <a:pt x="8" y="5"/>
                  </a:cubicBezTo>
                  <a:cubicBezTo>
                    <a:pt x="7" y="5"/>
                    <a:pt x="7" y="5"/>
                    <a:pt x="6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3"/>
                    <a:pt x="4" y="3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4" name="Freeform 622"/>
            <p:cNvSpPr/>
            <p:nvPr/>
          </p:nvSpPr>
          <p:spPr bwMode="auto">
            <a:xfrm>
              <a:off x="5280495" y="2216798"/>
              <a:ext cx="87982" cy="49422"/>
            </a:xfrm>
            <a:custGeom>
              <a:avLst/>
              <a:gdLst>
                <a:gd name="T0" fmla="*/ 4 w 32"/>
                <a:gd name="T1" fmla="*/ 0 h 18"/>
                <a:gd name="T2" fmla="*/ 5 w 32"/>
                <a:gd name="T3" fmla="*/ 1 h 18"/>
                <a:gd name="T4" fmla="*/ 5 w 32"/>
                <a:gd name="T5" fmla="*/ 0 h 18"/>
                <a:gd name="T6" fmla="*/ 12 w 32"/>
                <a:gd name="T7" fmla="*/ 3 h 18"/>
                <a:gd name="T8" fmla="*/ 16 w 32"/>
                <a:gd name="T9" fmla="*/ 4 h 18"/>
                <a:gd name="T10" fmla="*/ 18 w 32"/>
                <a:gd name="T11" fmla="*/ 7 h 18"/>
                <a:gd name="T12" fmla="*/ 22 w 32"/>
                <a:gd name="T13" fmla="*/ 9 h 18"/>
                <a:gd name="T14" fmla="*/ 32 w 32"/>
                <a:gd name="T15" fmla="*/ 11 h 18"/>
                <a:gd name="T16" fmla="*/ 28 w 32"/>
                <a:gd name="T17" fmla="*/ 17 h 18"/>
                <a:gd name="T18" fmla="*/ 21 w 32"/>
                <a:gd name="T19" fmla="*/ 16 h 18"/>
                <a:gd name="T20" fmla="*/ 17 w 32"/>
                <a:gd name="T21" fmla="*/ 13 h 18"/>
                <a:gd name="T22" fmla="*/ 11 w 32"/>
                <a:gd name="T23" fmla="*/ 13 h 18"/>
                <a:gd name="T24" fmla="*/ 4 w 32"/>
                <a:gd name="T25" fmla="*/ 9 h 18"/>
                <a:gd name="T26" fmla="*/ 0 w 32"/>
                <a:gd name="T27" fmla="*/ 5 h 18"/>
                <a:gd name="T28" fmla="*/ 4 w 32"/>
                <a:gd name="T2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18">
                  <a:moveTo>
                    <a:pt x="4" y="0"/>
                  </a:moveTo>
                  <a:cubicBezTo>
                    <a:pt x="4" y="0"/>
                    <a:pt x="5" y="1"/>
                    <a:pt x="5" y="1"/>
                  </a:cubicBezTo>
                  <a:cubicBezTo>
                    <a:pt x="5" y="1"/>
                    <a:pt x="5" y="0"/>
                    <a:pt x="5" y="0"/>
                  </a:cubicBezTo>
                  <a:cubicBezTo>
                    <a:pt x="8" y="0"/>
                    <a:pt x="9" y="1"/>
                    <a:pt x="12" y="3"/>
                  </a:cubicBezTo>
                  <a:cubicBezTo>
                    <a:pt x="14" y="4"/>
                    <a:pt x="13" y="7"/>
                    <a:pt x="16" y="4"/>
                  </a:cubicBezTo>
                  <a:cubicBezTo>
                    <a:pt x="16" y="6"/>
                    <a:pt x="16" y="7"/>
                    <a:pt x="18" y="7"/>
                  </a:cubicBezTo>
                  <a:cubicBezTo>
                    <a:pt x="21" y="8"/>
                    <a:pt x="19" y="8"/>
                    <a:pt x="22" y="9"/>
                  </a:cubicBezTo>
                  <a:cubicBezTo>
                    <a:pt x="24" y="10"/>
                    <a:pt x="28" y="12"/>
                    <a:pt x="32" y="11"/>
                  </a:cubicBezTo>
                  <a:cubicBezTo>
                    <a:pt x="31" y="14"/>
                    <a:pt x="32" y="17"/>
                    <a:pt x="28" y="17"/>
                  </a:cubicBezTo>
                  <a:cubicBezTo>
                    <a:pt x="26" y="18"/>
                    <a:pt x="24" y="16"/>
                    <a:pt x="21" y="16"/>
                  </a:cubicBezTo>
                  <a:cubicBezTo>
                    <a:pt x="19" y="15"/>
                    <a:pt x="19" y="14"/>
                    <a:pt x="17" y="13"/>
                  </a:cubicBezTo>
                  <a:cubicBezTo>
                    <a:pt x="15" y="12"/>
                    <a:pt x="13" y="13"/>
                    <a:pt x="11" y="13"/>
                  </a:cubicBezTo>
                  <a:cubicBezTo>
                    <a:pt x="9" y="12"/>
                    <a:pt x="6" y="10"/>
                    <a:pt x="4" y="9"/>
                  </a:cubicBezTo>
                  <a:cubicBezTo>
                    <a:pt x="2" y="8"/>
                    <a:pt x="0" y="7"/>
                    <a:pt x="0" y="5"/>
                  </a:cubicBezTo>
                  <a:cubicBezTo>
                    <a:pt x="1" y="3"/>
                    <a:pt x="2" y="1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5" name="Freeform 623"/>
            <p:cNvSpPr>
              <a:spLocks noEditPoints="1"/>
            </p:cNvSpPr>
            <p:nvPr/>
          </p:nvSpPr>
          <p:spPr bwMode="auto">
            <a:xfrm>
              <a:off x="5279291" y="2215593"/>
              <a:ext cx="91597" cy="50628"/>
            </a:xfrm>
            <a:custGeom>
              <a:avLst/>
              <a:gdLst>
                <a:gd name="T0" fmla="*/ 29 w 34"/>
                <a:gd name="T1" fmla="*/ 19 h 19"/>
                <a:gd name="T2" fmla="*/ 24 w 34"/>
                <a:gd name="T3" fmla="*/ 18 h 19"/>
                <a:gd name="T4" fmla="*/ 22 w 34"/>
                <a:gd name="T5" fmla="*/ 18 h 19"/>
                <a:gd name="T6" fmla="*/ 19 w 34"/>
                <a:gd name="T7" fmla="*/ 16 h 19"/>
                <a:gd name="T8" fmla="*/ 17 w 34"/>
                <a:gd name="T9" fmla="*/ 15 h 19"/>
                <a:gd name="T10" fmla="*/ 15 w 34"/>
                <a:gd name="T11" fmla="*/ 15 h 19"/>
                <a:gd name="T12" fmla="*/ 12 w 34"/>
                <a:gd name="T13" fmla="*/ 15 h 19"/>
                <a:gd name="T14" fmla="*/ 7 w 34"/>
                <a:gd name="T15" fmla="*/ 12 h 19"/>
                <a:gd name="T16" fmla="*/ 5 w 34"/>
                <a:gd name="T17" fmla="*/ 11 h 19"/>
                <a:gd name="T18" fmla="*/ 3 w 34"/>
                <a:gd name="T19" fmla="*/ 10 h 19"/>
                <a:gd name="T20" fmla="*/ 0 w 34"/>
                <a:gd name="T21" fmla="*/ 6 h 19"/>
                <a:gd name="T22" fmla="*/ 5 w 34"/>
                <a:gd name="T23" fmla="*/ 0 h 19"/>
                <a:gd name="T24" fmla="*/ 5 w 34"/>
                <a:gd name="T25" fmla="*/ 0 h 19"/>
                <a:gd name="T26" fmla="*/ 5 w 34"/>
                <a:gd name="T27" fmla="*/ 0 h 19"/>
                <a:gd name="T28" fmla="*/ 5 w 34"/>
                <a:gd name="T29" fmla="*/ 0 h 19"/>
                <a:gd name="T30" fmla="*/ 6 w 34"/>
                <a:gd name="T31" fmla="*/ 0 h 19"/>
                <a:gd name="T32" fmla="*/ 13 w 34"/>
                <a:gd name="T33" fmla="*/ 3 h 19"/>
                <a:gd name="T34" fmla="*/ 15 w 34"/>
                <a:gd name="T35" fmla="*/ 5 h 19"/>
                <a:gd name="T36" fmla="*/ 16 w 34"/>
                <a:gd name="T37" fmla="*/ 5 h 19"/>
                <a:gd name="T38" fmla="*/ 17 w 34"/>
                <a:gd name="T39" fmla="*/ 5 h 19"/>
                <a:gd name="T40" fmla="*/ 19 w 34"/>
                <a:gd name="T41" fmla="*/ 3 h 19"/>
                <a:gd name="T42" fmla="*/ 18 w 34"/>
                <a:gd name="T43" fmla="*/ 6 h 19"/>
                <a:gd name="T44" fmla="*/ 18 w 34"/>
                <a:gd name="T45" fmla="*/ 7 h 19"/>
                <a:gd name="T46" fmla="*/ 19 w 34"/>
                <a:gd name="T47" fmla="*/ 7 h 19"/>
                <a:gd name="T48" fmla="*/ 22 w 34"/>
                <a:gd name="T49" fmla="*/ 9 h 19"/>
                <a:gd name="T50" fmla="*/ 23 w 34"/>
                <a:gd name="T51" fmla="*/ 9 h 19"/>
                <a:gd name="T52" fmla="*/ 30 w 34"/>
                <a:gd name="T53" fmla="*/ 11 h 19"/>
                <a:gd name="T54" fmla="*/ 32 w 34"/>
                <a:gd name="T55" fmla="*/ 11 h 19"/>
                <a:gd name="T56" fmla="*/ 34 w 34"/>
                <a:gd name="T57" fmla="*/ 10 h 19"/>
                <a:gd name="T58" fmla="*/ 34 w 34"/>
                <a:gd name="T59" fmla="*/ 12 h 19"/>
                <a:gd name="T60" fmla="*/ 34 w 34"/>
                <a:gd name="T61" fmla="*/ 14 h 19"/>
                <a:gd name="T62" fmla="*/ 30 w 34"/>
                <a:gd name="T63" fmla="*/ 19 h 19"/>
                <a:gd name="T64" fmla="*/ 29 w 34"/>
                <a:gd name="T65" fmla="*/ 19 h 19"/>
                <a:gd name="T66" fmla="*/ 16 w 34"/>
                <a:gd name="T67" fmla="*/ 13 h 19"/>
                <a:gd name="T68" fmla="*/ 18 w 34"/>
                <a:gd name="T69" fmla="*/ 13 h 19"/>
                <a:gd name="T70" fmla="*/ 20 w 34"/>
                <a:gd name="T71" fmla="*/ 15 h 19"/>
                <a:gd name="T72" fmla="*/ 23 w 34"/>
                <a:gd name="T73" fmla="*/ 16 h 19"/>
                <a:gd name="T74" fmla="*/ 25 w 34"/>
                <a:gd name="T75" fmla="*/ 16 h 19"/>
                <a:gd name="T76" fmla="*/ 29 w 34"/>
                <a:gd name="T77" fmla="*/ 17 h 19"/>
                <a:gd name="T78" fmla="*/ 32 w 34"/>
                <a:gd name="T79" fmla="*/ 14 h 19"/>
                <a:gd name="T80" fmla="*/ 32 w 34"/>
                <a:gd name="T81" fmla="*/ 13 h 19"/>
                <a:gd name="T82" fmla="*/ 22 w 34"/>
                <a:gd name="T83" fmla="*/ 11 h 19"/>
                <a:gd name="T84" fmla="*/ 20 w 34"/>
                <a:gd name="T85" fmla="*/ 9 h 19"/>
                <a:gd name="T86" fmla="*/ 19 w 34"/>
                <a:gd name="T87" fmla="*/ 9 h 19"/>
                <a:gd name="T88" fmla="*/ 16 w 34"/>
                <a:gd name="T89" fmla="*/ 8 h 19"/>
                <a:gd name="T90" fmla="*/ 16 w 34"/>
                <a:gd name="T91" fmla="*/ 7 h 19"/>
                <a:gd name="T92" fmla="*/ 13 w 34"/>
                <a:gd name="T93" fmla="*/ 6 h 19"/>
                <a:gd name="T94" fmla="*/ 12 w 34"/>
                <a:gd name="T95" fmla="*/ 4 h 19"/>
                <a:gd name="T96" fmla="*/ 7 w 34"/>
                <a:gd name="T97" fmla="*/ 2 h 19"/>
                <a:gd name="T98" fmla="*/ 7 w 34"/>
                <a:gd name="T99" fmla="*/ 4 h 19"/>
                <a:gd name="T100" fmla="*/ 5 w 34"/>
                <a:gd name="T101" fmla="*/ 2 h 19"/>
                <a:gd name="T102" fmla="*/ 2 w 34"/>
                <a:gd name="T103" fmla="*/ 6 h 19"/>
                <a:gd name="T104" fmla="*/ 4 w 34"/>
                <a:gd name="T105" fmla="*/ 8 h 19"/>
                <a:gd name="T106" fmla="*/ 6 w 34"/>
                <a:gd name="T107" fmla="*/ 9 h 19"/>
                <a:gd name="T108" fmla="*/ 8 w 34"/>
                <a:gd name="T109" fmla="*/ 10 h 19"/>
                <a:gd name="T110" fmla="*/ 12 w 34"/>
                <a:gd name="T111" fmla="*/ 13 h 19"/>
                <a:gd name="T112" fmla="*/ 15 w 34"/>
                <a:gd name="T113" fmla="*/ 13 h 19"/>
                <a:gd name="T114" fmla="*/ 16 w 34"/>
                <a:gd name="T115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" h="19">
                  <a:moveTo>
                    <a:pt x="29" y="19"/>
                  </a:moveTo>
                  <a:cubicBezTo>
                    <a:pt x="27" y="19"/>
                    <a:pt x="26" y="19"/>
                    <a:pt x="24" y="18"/>
                  </a:cubicBezTo>
                  <a:cubicBezTo>
                    <a:pt x="23" y="18"/>
                    <a:pt x="23" y="18"/>
                    <a:pt x="22" y="18"/>
                  </a:cubicBezTo>
                  <a:cubicBezTo>
                    <a:pt x="21" y="17"/>
                    <a:pt x="20" y="17"/>
                    <a:pt x="19" y="16"/>
                  </a:cubicBezTo>
                  <a:cubicBezTo>
                    <a:pt x="19" y="16"/>
                    <a:pt x="18" y="15"/>
                    <a:pt x="17" y="15"/>
                  </a:cubicBezTo>
                  <a:cubicBezTo>
                    <a:pt x="17" y="15"/>
                    <a:pt x="16" y="15"/>
                    <a:pt x="15" y="15"/>
                  </a:cubicBezTo>
                  <a:cubicBezTo>
                    <a:pt x="14" y="15"/>
                    <a:pt x="12" y="15"/>
                    <a:pt x="12" y="15"/>
                  </a:cubicBezTo>
                  <a:cubicBezTo>
                    <a:pt x="10" y="14"/>
                    <a:pt x="8" y="13"/>
                    <a:pt x="7" y="12"/>
                  </a:cubicBezTo>
                  <a:cubicBezTo>
                    <a:pt x="6" y="12"/>
                    <a:pt x="5" y="11"/>
                    <a:pt x="5" y="11"/>
                  </a:cubicBezTo>
                  <a:cubicBezTo>
                    <a:pt x="4" y="10"/>
                    <a:pt x="4" y="10"/>
                    <a:pt x="3" y="10"/>
                  </a:cubicBezTo>
                  <a:cubicBezTo>
                    <a:pt x="2" y="9"/>
                    <a:pt x="0" y="8"/>
                    <a:pt x="0" y="6"/>
                  </a:cubicBezTo>
                  <a:cubicBezTo>
                    <a:pt x="1" y="3"/>
                    <a:pt x="2" y="2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1"/>
                    <a:pt x="13" y="3"/>
                  </a:cubicBezTo>
                  <a:cubicBezTo>
                    <a:pt x="14" y="3"/>
                    <a:pt x="15" y="4"/>
                    <a:pt x="15" y="5"/>
                  </a:cubicBezTo>
                  <a:cubicBezTo>
                    <a:pt x="15" y="5"/>
                    <a:pt x="15" y="5"/>
                    <a:pt x="16" y="5"/>
                  </a:cubicBezTo>
                  <a:cubicBezTo>
                    <a:pt x="16" y="5"/>
                    <a:pt x="16" y="5"/>
                    <a:pt x="17" y="5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7"/>
                    <a:pt x="18" y="7"/>
                  </a:cubicBezTo>
                  <a:cubicBezTo>
                    <a:pt x="18" y="7"/>
                    <a:pt x="19" y="7"/>
                    <a:pt x="19" y="7"/>
                  </a:cubicBezTo>
                  <a:cubicBezTo>
                    <a:pt x="21" y="7"/>
                    <a:pt x="21" y="8"/>
                    <a:pt x="22" y="9"/>
                  </a:cubicBezTo>
                  <a:cubicBezTo>
                    <a:pt x="22" y="9"/>
                    <a:pt x="22" y="9"/>
                    <a:pt x="23" y="9"/>
                  </a:cubicBezTo>
                  <a:cubicBezTo>
                    <a:pt x="25" y="10"/>
                    <a:pt x="28" y="11"/>
                    <a:pt x="30" y="11"/>
                  </a:cubicBezTo>
                  <a:cubicBezTo>
                    <a:pt x="31" y="11"/>
                    <a:pt x="32" y="11"/>
                    <a:pt x="32" y="11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2"/>
                    <a:pt x="34" y="13"/>
                    <a:pt x="34" y="14"/>
                  </a:cubicBezTo>
                  <a:cubicBezTo>
                    <a:pt x="34" y="16"/>
                    <a:pt x="33" y="19"/>
                    <a:pt x="30" y="19"/>
                  </a:cubicBezTo>
                  <a:cubicBezTo>
                    <a:pt x="29" y="19"/>
                    <a:pt x="29" y="19"/>
                    <a:pt x="29" y="19"/>
                  </a:cubicBezTo>
                  <a:close/>
                  <a:moveTo>
                    <a:pt x="16" y="13"/>
                  </a:moveTo>
                  <a:cubicBezTo>
                    <a:pt x="17" y="13"/>
                    <a:pt x="18" y="13"/>
                    <a:pt x="18" y="13"/>
                  </a:cubicBezTo>
                  <a:cubicBezTo>
                    <a:pt x="19" y="13"/>
                    <a:pt x="20" y="14"/>
                    <a:pt x="20" y="15"/>
                  </a:cubicBezTo>
                  <a:cubicBezTo>
                    <a:pt x="21" y="15"/>
                    <a:pt x="22" y="16"/>
                    <a:pt x="23" y="16"/>
                  </a:cubicBezTo>
                  <a:cubicBezTo>
                    <a:pt x="23" y="16"/>
                    <a:pt x="24" y="16"/>
                    <a:pt x="25" y="16"/>
                  </a:cubicBezTo>
                  <a:cubicBezTo>
                    <a:pt x="26" y="17"/>
                    <a:pt x="28" y="17"/>
                    <a:pt x="29" y="17"/>
                  </a:cubicBezTo>
                  <a:cubicBezTo>
                    <a:pt x="31" y="17"/>
                    <a:pt x="32" y="16"/>
                    <a:pt x="32" y="14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28" y="13"/>
                    <a:pt x="25" y="12"/>
                    <a:pt x="22" y="11"/>
                  </a:cubicBezTo>
                  <a:cubicBezTo>
                    <a:pt x="21" y="11"/>
                    <a:pt x="20" y="10"/>
                    <a:pt x="20" y="9"/>
                  </a:cubicBezTo>
                  <a:cubicBezTo>
                    <a:pt x="20" y="9"/>
                    <a:pt x="20" y="9"/>
                    <a:pt x="19" y="9"/>
                  </a:cubicBezTo>
                  <a:cubicBezTo>
                    <a:pt x="18" y="9"/>
                    <a:pt x="17" y="8"/>
                    <a:pt x="16" y="8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8"/>
                    <a:pt x="14" y="6"/>
                    <a:pt x="13" y="6"/>
                  </a:cubicBezTo>
                  <a:cubicBezTo>
                    <a:pt x="13" y="5"/>
                    <a:pt x="13" y="5"/>
                    <a:pt x="12" y="4"/>
                  </a:cubicBezTo>
                  <a:cubicBezTo>
                    <a:pt x="10" y="3"/>
                    <a:pt x="9" y="2"/>
                    <a:pt x="7" y="2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3" y="3"/>
                    <a:pt x="3" y="4"/>
                    <a:pt x="2" y="6"/>
                  </a:cubicBezTo>
                  <a:cubicBezTo>
                    <a:pt x="2" y="7"/>
                    <a:pt x="2" y="7"/>
                    <a:pt x="4" y="8"/>
                  </a:cubicBezTo>
                  <a:cubicBezTo>
                    <a:pt x="5" y="8"/>
                    <a:pt x="5" y="9"/>
                    <a:pt x="6" y="9"/>
                  </a:cubicBezTo>
                  <a:cubicBezTo>
                    <a:pt x="6" y="9"/>
                    <a:pt x="7" y="10"/>
                    <a:pt x="8" y="10"/>
                  </a:cubicBezTo>
                  <a:cubicBezTo>
                    <a:pt x="9" y="11"/>
                    <a:pt x="11" y="12"/>
                    <a:pt x="12" y="13"/>
                  </a:cubicBezTo>
                  <a:cubicBezTo>
                    <a:pt x="13" y="13"/>
                    <a:pt x="14" y="13"/>
                    <a:pt x="15" y="13"/>
                  </a:cubicBezTo>
                  <a:cubicBezTo>
                    <a:pt x="15" y="13"/>
                    <a:pt x="16" y="13"/>
                    <a:pt x="16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6" name="Freeform 624"/>
            <p:cNvSpPr/>
            <p:nvPr/>
          </p:nvSpPr>
          <p:spPr bwMode="auto">
            <a:xfrm>
              <a:off x="5536003" y="2541060"/>
              <a:ext cx="2410" cy="2411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7" name="Freeform 625"/>
            <p:cNvSpPr/>
            <p:nvPr/>
          </p:nvSpPr>
          <p:spPr bwMode="auto">
            <a:xfrm>
              <a:off x="5533593" y="2537444"/>
              <a:ext cx="30131" cy="8438"/>
            </a:xfrm>
            <a:custGeom>
              <a:avLst/>
              <a:gdLst>
                <a:gd name="T0" fmla="*/ 0 w 11"/>
                <a:gd name="T1" fmla="*/ 3 h 3"/>
                <a:gd name="T2" fmla="*/ 0 w 11"/>
                <a:gd name="T3" fmla="*/ 1 h 3"/>
                <a:gd name="T4" fmla="*/ 2 w 11"/>
                <a:gd name="T5" fmla="*/ 0 h 3"/>
                <a:gd name="T6" fmla="*/ 2 w 11"/>
                <a:gd name="T7" fmla="*/ 0 h 3"/>
                <a:gd name="T8" fmla="*/ 11 w 11"/>
                <a:gd name="T9" fmla="*/ 0 h 3"/>
                <a:gd name="T10" fmla="*/ 3 w 11"/>
                <a:gd name="T11" fmla="*/ 2 h 3"/>
                <a:gd name="T12" fmla="*/ 2 w 11"/>
                <a:gd name="T13" fmla="*/ 2 h 3"/>
                <a:gd name="T14" fmla="*/ 0 w 11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">
                  <a:moveTo>
                    <a:pt x="0" y="3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8" name="Freeform 626"/>
            <p:cNvSpPr/>
            <p:nvPr/>
          </p:nvSpPr>
          <p:spPr bwMode="auto">
            <a:xfrm>
              <a:off x="5469716" y="2328903"/>
              <a:ext cx="86776" cy="167556"/>
            </a:xfrm>
            <a:custGeom>
              <a:avLst/>
              <a:gdLst>
                <a:gd name="T0" fmla="*/ 30 w 32"/>
                <a:gd name="T1" fmla="*/ 27 h 61"/>
                <a:gd name="T2" fmla="*/ 19 w 32"/>
                <a:gd name="T3" fmla="*/ 28 h 61"/>
                <a:gd name="T4" fmla="*/ 21 w 32"/>
                <a:gd name="T5" fmla="*/ 37 h 61"/>
                <a:gd name="T6" fmla="*/ 16 w 32"/>
                <a:gd name="T7" fmla="*/ 33 h 61"/>
                <a:gd name="T8" fmla="*/ 13 w 32"/>
                <a:gd name="T9" fmla="*/ 33 h 61"/>
                <a:gd name="T10" fmla="*/ 12 w 32"/>
                <a:gd name="T11" fmla="*/ 30 h 61"/>
                <a:gd name="T12" fmla="*/ 9 w 32"/>
                <a:gd name="T13" fmla="*/ 35 h 61"/>
                <a:gd name="T14" fmla="*/ 6 w 32"/>
                <a:gd name="T15" fmla="*/ 42 h 61"/>
                <a:gd name="T16" fmla="*/ 7 w 32"/>
                <a:gd name="T17" fmla="*/ 46 h 61"/>
                <a:gd name="T18" fmla="*/ 9 w 32"/>
                <a:gd name="T19" fmla="*/ 47 h 61"/>
                <a:gd name="T20" fmla="*/ 12 w 32"/>
                <a:gd name="T21" fmla="*/ 54 h 61"/>
                <a:gd name="T22" fmla="*/ 17 w 32"/>
                <a:gd name="T23" fmla="*/ 57 h 61"/>
                <a:gd name="T24" fmla="*/ 14 w 32"/>
                <a:gd name="T25" fmla="*/ 61 h 61"/>
                <a:gd name="T26" fmla="*/ 10 w 32"/>
                <a:gd name="T27" fmla="*/ 57 h 61"/>
                <a:gd name="T28" fmla="*/ 10 w 32"/>
                <a:gd name="T29" fmla="*/ 58 h 61"/>
                <a:gd name="T30" fmla="*/ 3 w 32"/>
                <a:gd name="T31" fmla="*/ 51 h 61"/>
                <a:gd name="T32" fmla="*/ 4 w 32"/>
                <a:gd name="T33" fmla="*/ 43 h 61"/>
                <a:gd name="T34" fmla="*/ 8 w 32"/>
                <a:gd name="T35" fmla="*/ 36 h 61"/>
                <a:gd name="T36" fmla="*/ 6 w 32"/>
                <a:gd name="T37" fmla="*/ 28 h 61"/>
                <a:gd name="T38" fmla="*/ 3 w 32"/>
                <a:gd name="T39" fmla="*/ 23 h 61"/>
                <a:gd name="T40" fmla="*/ 4 w 32"/>
                <a:gd name="T41" fmla="*/ 17 h 61"/>
                <a:gd name="T42" fmla="*/ 0 w 32"/>
                <a:gd name="T43" fmla="*/ 10 h 61"/>
                <a:gd name="T44" fmla="*/ 10 w 32"/>
                <a:gd name="T45" fmla="*/ 0 h 61"/>
                <a:gd name="T46" fmla="*/ 13 w 32"/>
                <a:gd name="T47" fmla="*/ 5 h 61"/>
                <a:gd name="T48" fmla="*/ 13 w 32"/>
                <a:gd name="T49" fmla="*/ 13 h 61"/>
                <a:gd name="T50" fmla="*/ 16 w 32"/>
                <a:gd name="T51" fmla="*/ 11 h 61"/>
                <a:gd name="T52" fmla="*/ 20 w 32"/>
                <a:gd name="T53" fmla="*/ 11 h 61"/>
                <a:gd name="T54" fmla="*/ 26 w 32"/>
                <a:gd name="T55" fmla="*/ 12 h 61"/>
                <a:gd name="T56" fmla="*/ 29 w 32"/>
                <a:gd name="T57" fmla="*/ 19 h 61"/>
                <a:gd name="T58" fmla="*/ 30 w 32"/>
                <a:gd name="T59" fmla="*/ 2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2" h="61">
                  <a:moveTo>
                    <a:pt x="30" y="27"/>
                  </a:moveTo>
                  <a:cubicBezTo>
                    <a:pt x="26" y="26"/>
                    <a:pt x="22" y="25"/>
                    <a:pt x="19" y="28"/>
                  </a:cubicBezTo>
                  <a:cubicBezTo>
                    <a:pt x="17" y="33"/>
                    <a:pt x="21" y="34"/>
                    <a:pt x="21" y="37"/>
                  </a:cubicBezTo>
                  <a:cubicBezTo>
                    <a:pt x="20" y="36"/>
                    <a:pt x="18" y="33"/>
                    <a:pt x="16" y="33"/>
                  </a:cubicBezTo>
                  <a:cubicBezTo>
                    <a:pt x="15" y="33"/>
                    <a:pt x="13" y="34"/>
                    <a:pt x="13" y="33"/>
                  </a:cubicBezTo>
                  <a:cubicBezTo>
                    <a:pt x="13" y="32"/>
                    <a:pt x="13" y="30"/>
                    <a:pt x="12" y="30"/>
                  </a:cubicBezTo>
                  <a:cubicBezTo>
                    <a:pt x="9" y="29"/>
                    <a:pt x="9" y="31"/>
                    <a:pt x="9" y="35"/>
                  </a:cubicBezTo>
                  <a:cubicBezTo>
                    <a:pt x="9" y="37"/>
                    <a:pt x="7" y="40"/>
                    <a:pt x="6" y="42"/>
                  </a:cubicBezTo>
                  <a:cubicBezTo>
                    <a:pt x="6" y="44"/>
                    <a:pt x="7" y="45"/>
                    <a:pt x="7" y="46"/>
                  </a:cubicBezTo>
                  <a:cubicBezTo>
                    <a:pt x="7" y="48"/>
                    <a:pt x="8" y="46"/>
                    <a:pt x="9" y="47"/>
                  </a:cubicBezTo>
                  <a:cubicBezTo>
                    <a:pt x="10" y="49"/>
                    <a:pt x="10" y="52"/>
                    <a:pt x="12" y="54"/>
                  </a:cubicBezTo>
                  <a:cubicBezTo>
                    <a:pt x="13" y="56"/>
                    <a:pt x="15" y="55"/>
                    <a:pt x="17" y="57"/>
                  </a:cubicBezTo>
                  <a:cubicBezTo>
                    <a:pt x="19" y="60"/>
                    <a:pt x="16" y="60"/>
                    <a:pt x="14" y="61"/>
                  </a:cubicBezTo>
                  <a:cubicBezTo>
                    <a:pt x="14" y="58"/>
                    <a:pt x="13" y="57"/>
                    <a:pt x="10" y="57"/>
                  </a:cubicBezTo>
                  <a:cubicBezTo>
                    <a:pt x="10" y="57"/>
                    <a:pt x="10" y="57"/>
                    <a:pt x="10" y="58"/>
                  </a:cubicBezTo>
                  <a:cubicBezTo>
                    <a:pt x="9" y="56"/>
                    <a:pt x="6" y="50"/>
                    <a:pt x="3" y="51"/>
                  </a:cubicBezTo>
                  <a:cubicBezTo>
                    <a:pt x="3" y="48"/>
                    <a:pt x="4" y="46"/>
                    <a:pt x="4" y="43"/>
                  </a:cubicBezTo>
                  <a:cubicBezTo>
                    <a:pt x="5" y="42"/>
                    <a:pt x="8" y="36"/>
                    <a:pt x="8" y="36"/>
                  </a:cubicBezTo>
                  <a:cubicBezTo>
                    <a:pt x="7" y="33"/>
                    <a:pt x="6" y="31"/>
                    <a:pt x="6" y="28"/>
                  </a:cubicBezTo>
                  <a:cubicBezTo>
                    <a:pt x="6" y="26"/>
                    <a:pt x="2" y="26"/>
                    <a:pt x="3" y="23"/>
                  </a:cubicBezTo>
                  <a:cubicBezTo>
                    <a:pt x="5" y="19"/>
                    <a:pt x="4" y="20"/>
                    <a:pt x="4" y="17"/>
                  </a:cubicBezTo>
                  <a:cubicBezTo>
                    <a:pt x="3" y="14"/>
                    <a:pt x="1" y="13"/>
                    <a:pt x="0" y="10"/>
                  </a:cubicBezTo>
                  <a:cubicBezTo>
                    <a:pt x="0" y="4"/>
                    <a:pt x="7" y="5"/>
                    <a:pt x="10" y="0"/>
                  </a:cubicBezTo>
                  <a:cubicBezTo>
                    <a:pt x="11" y="2"/>
                    <a:pt x="11" y="4"/>
                    <a:pt x="13" y="5"/>
                  </a:cubicBezTo>
                  <a:cubicBezTo>
                    <a:pt x="15" y="5"/>
                    <a:pt x="13" y="12"/>
                    <a:pt x="13" y="13"/>
                  </a:cubicBezTo>
                  <a:cubicBezTo>
                    <a:pt x="14" y="12"/>
                    <a:pt x="15" y="12"/>
                    <a:pt x="16" y="11"/>
                  </a:cubicBezTo>
                  <a:cubicBezTo>
                    <a:pt x="18" y="10"/>
                    <a:pt x="19" y="12"/>
                    <a:pt x="20" y="11"/>
                  </a:cubicBezTo>
                  <a:cubicBezTo>
                    <a:pt x="23" y="10"/>
                    <a:pt x="23" y="9"/>
                    <a:pt x="26" y="12"/>
                  </a:cubicBezTo>
                  <a:cubicBezTo>
                    <a:pt x="28" y="14"/>
                    <a:pt x="27" y="17"/>
                    <a:pt x="29" y="19"/>
                  </a:cubicBezTo>
                  <a:cubicBezTo>
                    <a:pt x="30" y="21"/>
                    <a:pt x="32" y="24"/>
                    <a:pt x="30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9" name="Freeform 627"/>
            <p:cNvSpPr>
              <a:spLocks noEditPoints="1"/>
            </p:cNvSpPr>
            <p:nvPr/>
          </p:nvSpPr>
          <p:spPr bwMode="auto">
            <a:xfrm>
              <a:off x="5466100" y="2324082"/>
              <a:ext cx="90392" cy="174788"/>
            </a:xfrm>
            <a:custGeom>
              <a:avLst/>
              <a:gdLst>
                <a:gd name="T0" fmla="*/ 14 w 33"/>
                <a:gd name="T1" fmla="*/ 63 h 64"/>
                <a:gd name="T2" fmla="*/ 13 w 33"/>
                <a:gd name="T3" fmla="*/ 63 h 64"/>
                <a:gd name="T4" fmla="*/ 9 w 33"/>
                <a:gd name="T5" fmla="*/ 58 h 64"/>
                <a:gd name="T6" fmla="*/ 3 w 33"/>
                <a:gd name="T7" fmla="*/ 54 h 64"/>
                <a:gd name="T8" fmla="*/ 4 w 33"/>
                <a:gd name="T9" fmla="*/ 45 h 64"/>
                <a:gd name="T10" fmla="*/ 6 w 33"/>
                <a:gd name="T11" fmla="*/ 42 h 64"/>
                <a:gd name="T12" fmla="*/ 6 w 33"/>
                <a:gd name="T13" fmla="*/ 30 h 64"/>
                <a:gd name="T14" fmla="*/ 3 w 33"/>
                <a:gd name="T15" fmla="*/ 25 h 64"/>
                <a:gd name="T16" fmla="*/ 4 w 33"/>
                <a:gd name="T17" fmla="*/ 19 h 64"/>
                <a:gd name="T18" fmla="*/ 0 w 33"/>
                <a:gd name="T19" fmla="*/ 12 h 64"/>
                <a:gd name="T20" fmla="*/ 11 w 33"/>
                <a:gd name="T21" fmla="*/ 2 h 64"/>
                <a:gd name="T22" fmla="*/ 12 w 33"/>
                <a:gd name="T23" fmla="*/ 2 h 64"/>
                <a:gd name="T24" fmla="*/ 15 w 33"/>
                <a:gd name="T25" fmla="*/ 6 h 64"/>
                <a:gd name="T26" fmla="*/ 16 w 33"/>
                <a:gd name="T27" fmla="*/ 13 h 64"/>
                <a:gd name="T28" fmla="*/ 20 w 33"/>
                <a:gd name="T29" fmla="*/ 12 h 64"/>
                <a:gd name="T30" fmla="*/ 22 w 33"/>
                <a:gd name="T31" fmla="*/ 12 h 64"/>
                <a:gd name="T32" fmla="*/ 28 w 33"/>
                <a:gd name="T33" fmla="*/ 13 h 64"/>
                <a:gd name="T34" fmla="*/ 30 w 33"/>
                <a:gd name="T35" fmla="*/ 20 h 64"/>
                <a:gd name="T36" fmla="*/ 31 w 33"/>
                <a:gd name="T37" fmla="*/ 29 h 64"/>
                <a:gd name="T38" fmla="*/ 31 w 33"/>
                <a:gd name="T39" fmla="*/ 29 h 64"/>
                <a:gd name="T40" fmla="*/ 26 w 33"/>
                <a:gd name="T41" fmla="*/ 29 h 64"/>
                <a:gd name="T42" fmla="*/ 22 w 33"/>
                <a:gd name="T43" fmla="*/ 35 h 64"/>
                <a:gd name="T44" fmla="*/ 22 w 33"/>
                <a:gd name="T45" fmla="*/ 43 h 64"/>
                <a:gd name="T46" fmla="*/ 17 w 33"/>
                <a:gd name="T47" fmla="*/ 36 h 64"/>
                <a:gd name="T48" fmla="*/ 15 w 33"/>
                <a:gd name="T49" fmla="*/ 36 h 64"/>
                <a:gd name="T50" fmla="*/ 13 w 33"/>
                <a:gd name="T51" fmla="*/ 34 h 64"/>
                <a:gd name="T52" fmla="*/ 12 w 33"/>
                <a:gd name="T53" fmla="*/ 33 h 64"/>
                <a:gd name="T54" fmla="*/ 11 w 33"/>
                <a:gd name="T55" fmla="*/ 37 h 64"/>
                <a:gd name="T56" fmla="*/ 8 w 33"/>
                <a:gd name="T57" fmla="*/ 45 h 64"/>
                <a:gd name="T58" fmla="*/ 9 w 33"/>
                <a:gd name="T59" fmla="*/ 48 h 64"/>
                <a:gd name="T60" fmla="*/ 12 w 33"/>
                <a:gd name="T61" fmla="*/ 52 h 64"/>
                <a:gd name="T62" fmla="*/ 16 w 33"/>
                <a:gd name="T63" fmla="*/ 57 h 64"/>
                <a:gd name="T64" fmla="*/ 20 w 33"/>
                <a:gd name="T65" fmla="*/ 61 h 64"/>
                <a:gd name="T66" fmla="*/ 16 w 33"/>
                <a:gd name="T67" fmla="*/ 64 h 64"/>
                <a:gd name="T68" fmla="*/ 11 w 33"/>
                <a:gd name="T69" fmla="*/ 58 h 64"/>
                <a:gd name="T70" fmla="*/ 16 w 33"/>
                <a:gd name="T71" fmla="*/ 61 h 64"/>
                <a:gd name="T72" fmla="*/ 18 w 33"/>
                <a:gd name="T73" fmla="*/ 61 h 64"/>
                <a:gd name="T74" fmla="*/ 15 w 33"/>
                <a:gd name="T75" fmla="*/ 59 h 64"/>
                <a:gd name="T76" fmla="*/ 10 w 33"/>
                <a:gd name="T77" fmla="*/ 52 h 64"/>
                <a:gd name="T78" fmla="*/ 9 w 33"/>
                <a:gd name="T79" fmla="*/ 50 h 64"/>
                <a:gd name="T80" fmla="*/ 7 w 33"/>
                <a:gd name="T81" fmla="*/ 47 h 64"/>
                <a:gd name="T82" fmla="*/ 6 w 33"/>
                <a:gd name="T83" fmla="*/ 46 h 64"/>
                <a:gd name="T84" fmla="*/ 11 w 33"/>
                <a:gd name="T85" fmla="*/ 57 h 64"/>
                <a:gd name="T86" fmla="*/ 11 w 33"/>
                <a:gd name="T87" fmla="*/ 4 h 64"/>
                <a:gd name="T88" fmla="*/ 2 w 33"/>
                <a:gd name="T89" fmla="*/ 12 h 64"/>
                <a:gd name="T90" fmla="*/ 6 w 33"/>
                <a:gd name="T91" fmla="*/ 19 h 64"/>
                <a:gd name="T92" fmla="*/ 5 w 33"/>
                <a:gd name="T93" fmla="*/ 25 h 64"/>
                <a:gd name="T94" fmla="*/ 8 w 33"/>
                <a:gd name="T95" fmla="*/ 30 h 64"/>
                <a:gd name="T96" fmla="*/ 9 w 33"/>
                <a:gd name="T97" fmla="*/ 35 h 64"/>
                <a:gd name="T98" fmla="*/ 13 w 33"/>
                <a:gd name="T99" fmla="*/ 31 h 64"/>
                <a:gd name="T100" fmla="*/ 15 w 33"/>
                <a:gd name="T101" fmla="*/ 34 h 64"/>
                <a:gd name="T102" fmla="*/ 17 w 33"/>
                <a:gd name="T103" fmla="*/ 34 h 64"/>
                <a:gd name="T104" fmla="*/ 20 w 33"/>
                <a:gd name="T105" fmla="*/ 30 h 64"/>
                <a:gd name="T106" fmla="*/ 29 w 33"/>
                <a:gd name="T107" fmla="*/ 27 h 64"/>
                <a:gd name="T108" fmla="*/ 31 w 33"/>
                <a:gd name="T109" fmla="*/ 26 h 64"/>
                <a:gd name="T110" fmla="*/ 27 w 33"/>
                <a:gd name="T111" fmla="*/ 18 h 64"/>
                <a:gd name="T112" fmla="*/ 24 w 33"/>
                <a:gd name="T113" fmla="*/ 13 h 64"/>
                <a:gd name="T114" fmla="*/ 22 w 33"/>
                <a:gd name="T115" fmla="*/ 14 h 64"/>
                <a:gd name="T116" fmla="*/ 18 w 33"/>
                <a:gd name="T117" fmla="*/ 14 h 64"/>
                <a:gd name="T118" fmla="*/ 15 w 33"/>
                <a:gd name="T119" fmla="*/ 16 h 64"/>
                <a:gd name="T120" fmla="*/ 13 w 33"/>
                <a:gd name="T121" fmla="*/ 15 h 64"/>
                <a:gd name="T122" fmla="*/ 14 w 33"/>
                <a:gd name="T123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" h="64">
                  <a:moveTo>
                    <a:pt x="15" y="64"/>
                  </a:moveTo>
                  <a:cubicBezTo>
                    <a:pt x="14" y="63"/>
                    <a:pt x="14" y="63"/>
                    <a:pt x="14" y="63"/>
                  </a:cubicBezTo>
                  <a:cubicBezTo>
                    <a:pt x="14" y="61"/>
                    <a:pt x="14" y="60"/>
                    <a:pt x="13" y="60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10" y="60"/>
                    <a:pt x="10" y="59"/>
                    <a:pt x="9" y="58"/>
                  </a:cubicBezTo>
                  <a:cubicBezTo>
                    <a:pt x="8" y="56"/>
                    <a:pt x="6" y="53"/>
                    <a:pt x="4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3" y="50"/>
                    <a:pt x="3" y="48"/>
                    <a:pt x="4" y="45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5" y="44"/>
                    <a:pt x="5" y="43"/>
                    <a:pt x="6" y="42"/>
                  </a:cubicBezTo>
                  <a:cubicBezTo>
                    <a:pt x="7" y="40"/>
                    <a:pt x="7" y="39"/>
                    <a:pt x="8" y="38"/>
                  </a:cubicBezTo>
                  <a:cubicBezTo>
                    <a:pt x="7" y="35"/>
                    <a:pt x="6" y="33"/>
                    <a:pt x="6" y="30"/>
                  </a:cubicBezTo>
                  <a:cubicBezTo>
                    <a:pt x="6" y="30"/>
                    <a:pt x="5" y="30"/>
                    <a:pt x="5" y="29"/>
                  </a:cubicBezTo>
                  <a:cubicBezTo>
                    <a:pt x="4" y="28"/>
                    <a:pt x="2" y="27"/>
                    <a:pt x="3" y="25"/>
                  </a:cubicBezTo>
                  <a:cubicBezTo>
                    <a:pt x="4" y="22"/>
                    <a:pt x="4" y="22"/>
                    <a:pt x="4" y="21"/>
                  </a:cubicBezTo>
                  <a:cubicBezTo>
                    <a:pt x="4" y="20"/>
                    <a:pt x="4" y="20"/>
                    <a:pt x="4" y="19"/>
                  </a:cubicBezTo>
                  <a:cubicBezTo>
                    <a:pt x="4" y="18"/>
                    <a:pt x="3" y="17"/>
                    <a:pt x="2" y="16"/>
                  </a:cubicBezTo>
                  <a:cubicBezTo>
                    <a:pt x="1" y="15"/>
                    <a:pt x="0" y="14"/>
                    <a:pt x="0" y="12"/>
                  </a:cubicBezTo>
                  <a:cubicBezTo>
                    <a:pt x="0" y="7"/>
                    <a:pt x="3" y="6"/>
                    <a:pt x="6" y="5"/>
                  </a:cubicBezTo>
                  <a:cubicBezTo>
                    <a:pt x="8" y="4"/>
                    <a:pt x="10" y="3"/>
                    <a:pt x="11" y="2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3"/>
                    <a:pt x="13" y="3"/>
                  </a:cubicBezTo>
                  <a:cubicBezTo>
                    <a:pt x="13" y="5"/>
                    <a:pt x="14" y="6"/>
                    <a:pt x="15" y="6"/>
                  </a:cubicBezTo>
                  <a:cubicBezTo>
                    <a:pt x="16" y="6"/>
                    <a:pt x="16" y="9"/>
                    <a:pt x="15" y="13"/>
                  </a:cubicBezTo>
                  <a:cubicBezTo>
                    <a:pt x="15" y="13"/>
                    <a:pt x="16" y="13"/>
                    <a:pt x="16" y="13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8" y="11"/>
                    <a:pt x="19" y="12"/>
                    <a:pt x="20" y="12"/>
                  </a:cubicBezTo>
                  <a:cubicBezTo>
                    <a:pt x="20" y="12"/>
                    <a:pt x="21" y="13"/>
                    <a:pt x="21" y="13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3" y="11"/>
                    <a:pt x="24" y="11"/>
                    <a:pt x="24" y="11"/>
                  </a:cubicBezTo>
                  <a:cubicBezTo>
                    <a:pt x="26" y="11"/>
                    <a:pt x="27" y="12"/>
                    <a:pt x="28" y="13"/>
                  </a:cubicBezTo>
                  <a:cubicBezTo>
                    <a:pt x="29" y="14"/>
                    <a:pt x="29" y="16"/>
                    <a:pt x="29" y="17"/>
                  </a:cubicBezTo>
                  <a:cubicBezTo>
                    <a:pt x="29" y="18"/>
                    <a:pt x="30" y="19"/>
                    <a:pt x="30" y="20"/>
                  </a:cubicBezTo>
                  <a:cubicBezTo>
                    <a:pt x="31" y="21"/>
                    <a:pt x="33" y="24"/>
                    <a:pt x="33" y="26"/>
                  </a:cubicBezTo>
                  <a:cubicBezTo>
                    <a:pt x="33" y="27"/>
                    <a:pt x="32" y="28"/>
                    <a:pt x="31" y="29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0" y="29"/>
                    <a:pt x="29" y="29"/>
                    <a:pt x="29" y="29"/>
                  </a:cubicBezTo>
                  <a:cubicBezTo>
                    <a:pt x="28" y="29"/>
                    <a:pt x="27" y="29"/>
                    <a:pt x="26" y="29"/>
                  </a:cubicBezTo>
                  <a:cubicBezTo>
                    <a:pt x="23" y="29"/>
                    <a:pt x="22" y="30"/>
                    <a:pt x="21" y="31"/>
                  </a:cubicBezTo>
                  <a:cubicBezTo>
                    <a:pt x="20" y="33"/>
                    <a:pt x="21" y="34"/>
                    <a:pt x="22" y="35"/>
                  </a:cubicBezTo>
                  <a:cubicBezTo>
                    <a:pt x="22" y="36"/>
                    <a:pt x="23" y="37"/>
                    <a:pt x="23" y="39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0" y="38"/>
                    <a:pt x="18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6" y="36"/>
                    <a:pt x="16" y="36"/>
                    <a:pt x="15" y="36"/>
                  </a:cubicBezTo>
                  <a:cubicBezTo>
                    <a:pt x="13" y="36"/>
                    <a:pt x="13" y="35"/>
                    <a:pt x="13" y="35"/>
                  </a:cubicBezTo>
                  <a:cubicBezTo>
                    <a:pt x="13" y="35"/>
                    <a:pt x="13" y="34"/>
                    <a:pt x="13" y="34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3"/>
                    <a:pt x="12" y="33"/>
                    <a:pt x="12" y="33"/>
                  </a:cubicBezTo>
                  <a:cubicBezTo>
                    <a:pt x="11" y="33"/>
                    <a:pt x="11" y="33"/>
                    <a:pt x="11" y="35"/>
                  </a:cubicBezTo>
                  <a:cubicBezTo>
                    <a:pt x="11" y="35"/>
                    <a:pt x="11" y="36"/>
                    <a:pt x="11" y="37"/>
                  </a:cubicBezTo>
                  <a:cubicBezTo>
                    <a:pt x="11" y="39"/>
                    <a:pt x="10" y="41"/>
                    <a:pt x="9" y="43"/>
                  </a:cubicBezTo>
                  <a:cubicBezTo>
                    <a:pt x="9" y="43"/>
                    <a:pt x="9" y="44"/>
                    <a:pt x="8" y="45"/>
                  </a:cubicBezTo>
                  <a:cubicBezTo>
                    <a:pt x="8" y="45"/>
                    <a:pt x="8" y="46"/>
                    <a:pt x="8" y="47"/>
                  </a:cubicBezTo>
                  <a:cubicBezTo>
                    <a:pt x="9" y="47"/>
                    <a:pt x="9" y="48"/>
                    <a:pt x="9" y="48"/>
                  </a:cubicBezTo>
                  <a:cubicBezTo>
                    <a:pt x="9" y="48"/>
                    <a:pt x="10" y="48"/>
                    <a:pt x="11" y="48"/>
                  </a:cubicBezTo>
                  <a:cubicBezTo>
                    <a:pt x="11" y="49"/>
                    <a:pt x="12" y="51"/>
                    <a:pt x="12" y="52"/>
                  </a:cubicBezTo>
                  <a:cubicBezTo>
                    <a:pt x="12" y="53"/>
                    <a:pt x="13" y="55"/>
                    <a:pt x="13" y="56"/>
                  </a:cubicBezTo>
                  <a:cubicBezTo>
                    <a:pt x="14" y="56"/>
                    <a:pt x="15" y="57"/>
                    <a:pt x="16" y="57"/>
                  </a:cubicBezTo>
                  <a:cubicBezTo>
                    <a:pt x="17" y="57"/>
                    <a:pt x="18" y="58"/>
                    <a:pt x="19" y="59"/>
                  </a:cubicBezTo>
                  <a:cubicBezTo>
                    <a:pt x="19" y="59"/>
                    <a:pt x="20" y="60"/>
                    <a:pt x="20" y="61"/>
                  </a:cubicBezTo>
                  <a:cubicBezTo>
                    <a:pt x="20" y="62"/>
                    <a:pt x="19" y="63"/>
                    <a:pt x="18" y="63"/>
                  </a:cubicBezTo>
                  <a:cubicBezTo>
                    <a:pt x="17" y="63"/>
                    <a:pt x="16" y="63"/>
                    <a:pt x="16" y="64"/>
                  </a:cubicBezTo>
                  <a:lnTo>
                    <a:pt x="15" y="64"/>
                  </a:lnTo>
                  <a:close/>
                  <a:moveTo>
                    <a:pt x="11" y="58"/>
                  </a:moveTo>
                  <a:cubicBezTo>
                    <a:pt x="11" y="58"/>
                    <a:pt x="11" y="58"/>
                    <a:pt x="11" y="58"/>
                  </a:cubicBezTo>
                  <a:cubicBezTo>
                    <a:pt x="14" y="58"/>
                    <a:pt x="16" y="59"/>
                    <a:pt x="16" y="61"/>
                  </a:cubicBezTo>
                  <a:cubicBezTo>
                    <a:pt x="16" y="61"/>
                    <a:pt x="17" y="61"/>
                    <a:pt x="17" y="61"/>
                  </a:cubicBezTo>
                  <a:cubicBezTo>
                    <a:pt x="17" y="61"/>
                    <a:pt x="18" y="61"/>
                    <a:pt x="18" y="61"/>
                  </a:cubicBezTo>
                  <a:cubicBezTo>
                    <a:pt x="18" y="61"/>
                    <a:pt x="18" y="60"/>
                    <a:pt x="17" y="60"/>
                  </a:cubicBezTo>
                  <a:cubicBezTo>
                    <a:pt x="17" y="59"/>
                    <a:pt x="16" y="59"/>
                    <a:pt x="15" y="59"/>
                  </a:cubicBezTo>
                  <a:cubicBezTo>
                    <a:pt x="14" y="58"/>
                    <a:pt x="13" y="58"/>
                    <a:pt x="12" y="57"/>
                  </a:cubicBezTo>
                  <a:cubicBezTo>
                    <a:pt x="11" y="56"/>
                    <a:pt x="11" y="54"/>
                    <a:pt x="10" y="52"/>
                  </a:cubicBezTo>
                  <a:cubicBezTo>
                    <a:pt x="10" y="51"/>
                    <a:pt x="10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7" y="50"/>
                    <a:pt x="7" y="48"/>
                  </a:cubicBezTo>
                  <a:cubicBezTo>
                    <a:pt x="7" y="48"/>
                    <a:pt x="7" y="48"/>
                    <a:pt x="7" y="47"/>
                  </a:cubicBezTo>
                  <a:cubicBezTo>
                    <a:pt x="6" y="47"/>
                    <a:pt x="6" y="46"/>
                    <a:pt x="6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5" y="48"/>
                    <a:pt x="5" y="50"/>
                    <a:pt x="5" y="52"/>
                  </a:cubicBezTo>
                  <a:cubicBezTo>
                    <a:pt x="7" y="52"/>
                    <a:pt x="9" y="55"/>
                    <a:pt x="11" y="57"/>
                  </a:cubicBezTo>
                  <a:cubicBezTo>
                    <a:pt x="11" y="57"/>
                    <a:pt x="11" y="58"/>
                    <a:pt x="11" y="58"/>
                  </a:cubicBezTo>
                  <a:close/>
                  <a:moveTo>
                    <a:pt x="11" y="4"/>
                  </a:moveTo>
                  <a:cubicBezTo>
                    <a:pt x="10" y="5"/>
                    <a:pt x="8" y="6"/>
                    <a:pt x="7" y="7"/>
                  </a:cubicBezTo>
                  <a:cubicBezTo>
                    <a:pt x="4" y="8"/>
                    <a:pt x="2" y="9"/>
                    <a:pt x="2" y="12"/>
                  </a:cubicBezTo>
                  <a:cubicBezTo>
                    <a:pt x="2" y="13"/>
                    <a:pt x="3" y="14"/>
                    <a:pt x="4" y="15"/>
                  </a:cubicBezTo>
                  <a:cubicBezTo>
                    <a:pt x="5" y="16"/>
                    <a:pt x="5" y="17"/>
                    <a:pt x="6" y="19"/>
                  </a:cubicBezTo>
                  <a:cubicBezTo>
                    <a:pt x="6" y="20"/>
                    <a:pt x="6" y="20"/>
                    <a:pt x="6" y="21"/>
                  </a:cubicBezTo>
                  <a:cubicBezTo>
                    <a:pt x="6" y="22"/>
                    <a:pt x="6" y="23"/>
                    <a:pt x="5" y="25"/>
                  </a:cubicBezTo>
                  <a:cubicBezTo>
                    <a:pt x="4" y="27"/>
                    <a:pt x="5" y="27"/>
                    <a:pt x="6" y="27"/>
                  </a:cubicBezTo>
                  <a:cubicBezTo>
                    <a:pt x="7" y="28"/>
                    <a:pt x="8" y="29"/>
                    <a:pt x="8" y="30"/>
                  </a:cubicBezTo>
                  <a:cubicBezTo>
                    <a:pt x="8" y="33"/>
                    <a:pt x="8" y="34"/>
                    <a:pt x="9" y="36"/>
                  </a:cubicBezTo>
                  <a:cubicBezTo>
                    <a:pt x="9" y="36"/>
                    <a:pt x="9" y="35"/>
                    <a:pt x="9" y="35"/>
                  </a:cubicBezTo>
                  <a:cubicBezTo>
                    <a:pt x="9" y="33"/>
                    <a:pt x="9" y="31"/>
                    <a:pt x="12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5" y="31"/>
                    <a:pt x="15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8" y="34"/>
                    <a:pt x="19" y="34"/>
                    <a:pt x="19" y="35"/>
                  </a:cubicBezTo>
                  <a:cubicBezTo>
                    <a:pt x="19" y="34"/>
                    <a:pt x="18" y="32"/>
                    <a:pt x="20" y="30"/>
                  </a:cubicBezTo>
                  <a:cubicBezTo>
                    <a:pt x="21" y="27"/>
                    <a:pt x="24" y="27"/>
                    <a:pt x="26" y="27"/>
                  </a:cubicBezTo>
                  <a:cubicBezTo>
                    <a:pt x="27" y="27"/>
                    <a:pt x="28" y="27"/>
                    <a:pt x="29" y="27"/>
                  </a:cubicBezTo>
                  <a:cubicBezTo>
                    <a:pt x="29" y="27"/>
                    <a:pt x="30" y="27"/>
                    <a:pt x="30" y="27"/>
                  </a:cubicBezTo>
                  <a:cubicBezTo>
                    <a:pt x="31" y="27"/>
                    <a:pt x="31" y="26"/>
                    <a:pt x="31" y="26"/>
                  </a:cubicBezTo>
                  <a:cubicBezTo>
                    <a:pt x="31" y="24"/>
                    <a:pt x="30" y="22"/>
                    <a:pt x="29" y="21"/>
                  </a:cubicBezTo>
                  <a:cubicBezTo>
                    <a:pt x="28" y="20"/>
                    <a:pt x="28" y="19"/>
                    <a:pt x="27" y="18"/>
                  </a:cubicBezTo>
                  <a:cubicBezTo>
                    <a:pt x="27" y="16"/>
                    <a:pt x="27" y="15"/>
                    <a:pt x="26" y="15"/>
                  </a:cubicBezTo>
                  <a:cubicBezTo>
                    <a:pt x="25" y="13"/>
                    <a:pt x="25" y="13"/>
                    <a:pt x="24" y="13"/>
                  </a:cubicBezTo>
                  <a:cubicBezTo>
                    <a:pt x="24" y="13"/>
                    <a:pt x="24" y="13"/>
                    <a:pt x="23" y="13"/>
                  </a:cubicBezTo>
                  <a:cubicBezTo>
                    <a:pt x="23" y="14"/>
                    <a:pt x="22" y="14"/>
                    <a:pt x="22" y="14"/>
                  </a:cubicBezTo>
                  <a:cubicBezTo>
                    <a:pt x="21" y="15"/>
                    <a:pt x="20" y="14"/>
                    <a:pt x="19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6" y="15"/>
                    <a:pt x="15" y="15"/>
                    <a:pt x="15" y="16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4"/>
                    <a:pt x="13" y="14"/>
                  </a:cubicBezTo>
                  <a:cubicBezTo>
                    <a:pt x="14" y="12"/>
                    <a:pt x="14" y="9"/>
                    <a:pt x="14" y="8"/>
                  </a:cubicBezTo>
                  <a:cubicBezTo>
                    <a:pt x="12" y="7"/>
                    <a:pt x="11" y="5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0" name="Freeform 628"/>
            <p:cNvSpPr/>
            <p:nvPr/>
          </p:nvSpPr>
          <p:spPr bwMode="auto">
            <a:xfrm>
              <a:off x="5519130" y="2298768"/>
              <a:ext cx="75930" cy="167555"/>
            </a:xfrm>
            <a:custGeom>
              <a:avLst/>
              <a:gdLst>
                <a:gd name="T0" fmla="*/ 0 w 28"/>
                <a:gd name="T1" fmla="*/ 4 h 61"/>
                <a:gd name="T2" fmla="*/ 5 w 28"/>
                <a:gd name="T3" fmla="*/ 3 h 61"/>
                <a:gd name="T4" fmla="*/ 12 w 28"/>
                <a:gd name="T5" fmla="*/ 1 h 61"/>
                <a:gd name="T6" fmla="*/ 23 w 28"/>
                <a:gd name="T7" fmla="*/ 8 h 61"/>
                <a:gd name="T8" fmla="*/ 14 w 28"/>
                <a:gd name="T9" fmla="*/ 20 h 61"/>
                <a:gd name="T10" fmla="*/ 19 w 28"/>
                <a:gd name="T11" fmla="*/ 26 h 61"/>
                <a:gd name="T12" fmla="*/ 24 w 28"/>
                <a:gd name="T13" fmla="*/ 32 h 61"/>
                <a:gd name="T14" fmla="*/ 27 w 28"/>
                <a:gd name="T15" fmla="*/ 47 h 61"/>
                <a:gd name="T16" fmla="*/ 17 w 28"/>
                <a:gd name="T17" fmla="*/ 56 h 61"/>
                <a:gd name="T18" fmla="*/ 15 w 28"/>
                <a:gd name="T19" fmla="*/ 55 h 61"/>
                <a:gd name="T20" fmla="*/ 11 w 28"/>
                <a:gd name="T21" fmla="*/ 60 h 61"/>
                <a:gd name="T22" fmla="*/ 9 w 28"/>
                <a:gd name="T23" fmla="*/ 53 h 61"/>
                <a:gd name="T24" fmla="*/ 15 w 28"/>
                <a:gd name="T25" fmla="*/ 49 h 61"/>
                <a:gd name="T26" fmla="*/ 21 w 28"/>
                <a:gd name="T27" fmla="*/ 45 h 61"/>
                <a:gd name="T28" fmla="*/ 21 w 28"/>
                <a:gd name="T29" fmla="*/ 35 h 61"/>
                <a:gd name="T30" fmla="*/ 20 w 28"/>
                <a:gd name="T31" fmla="*/ 31 h 61"/>
                <a:gd name="T32" fmla="*/ 17 w 28"/>
                <a:gd name="T33" fmla="*/ 28 h 61"/>
                <a:gd name="T34" fmla="*/ 12 w 28"/>
                <a:gd name="T35" fmla="*/ 20 h 61"/>
                <a:gd name="T36" fmla="*/ 8 w 28"/>
                <a:gd name="T37" fmla="*/ 18 h 61"/>
                <a:gd name="T38" fmla="*/ 9 w 28"/>
                <a:gd name="T39" fmla="*/ 16 h 61"/>
                <a:gd name="T40" fmla="*/ 9 w 28"/>
                <a:gd name="T41" fmla="*/ 12 h 61"/>
                <a:gd name="T42" fmla="*/ 6 w 28"/>
                <a:gd name="T43" fmla="*/ 10 h 61"/>
                <a:gd name="T44" fmla="*/ 0 w 28"/>
                <a:gd name="T45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61">
                  <a:moveTo>
                    <a:pt x="0" y="4"/>
                  </a:moveTo>
                  <a:cubicBezTo>
                    <a:pt x="1" y="2"/>
                    <a:pt x="3" y="3"/>
                    <a:pt x="5" y="3"/>
                  </a:cubicBezTo>
                  <a:cubicBezTo>
                    <a:pt x="7" y="3"/>
                    <a:pt x="9" y="1"/>
                    <a:pt x="12" y="1"/>
                  </a:cubicBezTo>
                  <a:cubicBezTo>
                    <a:pt x="18" y="0"/>
                    <a:pt x="17" y="8"/>
                    <a:pt x="23" y="8"/>
                  </a:cubicBezTo>
                  <a:cubicBezTo>
                    <a:pt x="18" y="9"/>
                    <a:pt x="12" y="16"/>
                    <a:pt x="14" y="20"/>
                  </a:cubicBezTo>
                  <a:cubicBezTo>
                    <a:pt x="14" y="22"/>
                    <a:pt x="18" y="25"/>
                    <a:pt x="19" y="26"/>
                  </a:cubicBezTo>
                  <a:cubicBezTo>
                    <a:pt x="21" y="29"/>
                    <a:pt x="23" y="30"/>
                    <a:pt x="24" y="32"/>
                  </a:cubicBezTo>
                  <a:cubicBezTo>
                    <a:pt x="28" y="36"/>
                    <a:pt x="27" y="42"/>
                    <a:pt x="27" y="47"/>
                  </a:cubicBezTo>
                  <a:cubicBezTo>
                    <a:pt x="27" y="53"/>
                    <a:pt x="16" y="51"/>
                    <a:pt x="17" y="56"/>
                  </a:cubicBezTo>
                  <a:cubicBezTo>
                    <a:pt x="16" y="56"/>
                    <a:pt x="15" y="56"/>
                    <a:pt x="15" y="55"/>
                  </a:cubicBezTo>
                  <a:cubicBezTo>
                    <a:pt x="16" y="57"/>
                    <a:pt x="13" y="61"/>
                    <a:pt x="11" y="60"/>
                  </a:cubicBezTo>
                  <a:cubicBezTo>
                    <a:pt x="8" y="59"/>
                    <a:pt x="13" y="54"/>
                    <a:pt x="9" y="53"/>
                  </a:cubicBezTo>
                  <a:cubicBezTo>
                    <a:pt x="11" y="51"/>
                    <a:pt x="15" y="51"/>
                    <a:pt x="15" y="49"/>
                  </a:cubicBezTo>
                  <a:cubicBezTo>
                    <a:pt x="15" y="47"/>
                    <a:pt x="20" y="46"/>
                    <a:pt x="21" y="45"/>
                  </a:cubicBezTo>
                  <a:cubicBezTo>
                    <a:pt x="22" y="43"/>
                    <a:pt x="20" y="38"/>
                    <a:pt x="21" y="35"/>
                  </a:cubicBezTo>
                  <a:cubicBezTo>
                    <a:pt x="21" y="34"/>
                    <a:pt x="20" y="33"/>
                    <a:pt x="20" y="31"/>
                  </a:cubicBezTo>
                  <a:cubicBezTo>
                    <a:pt x="19" y="29"/>
                    <a:pt x="17" y="29"/>
                    <a:pt x="17" y="28"/>
                  </a:cubicBezTo>
                  <a:cubicBezTo>
                    <a:pt x="16" y="25"/>
                    <a:pt x="14" y="23"/>
                    <a:pt x="12" y="20"/>
                  </a:cubicBezTo>
                  <a:cubicBezTo>
                    <a:pt x="11" y="19"/>
                    <a:pt x="9" y="19"/>
                    <a:pt x="8" y="18"/>
                  </a:cubicBezTo>
                  <a:cubicBezTo>
                    <a:pt x="5" y="16"/>
                    <a:pt x="9" y="16"/>
                    <a:pt x="9" y="16"/>
                  </a:cubicBezTo>
                  <a:cubicBezTo>
                    <a:pt x="9" y="13"/>
                    <a:pt x="10" y="15"/>
                    <a:pt x="9" y="12"/>
                  </a:cubicBezTo>
                  <a:cubicBezTo>
                    <a:pt x="8" y="10"/>
                    <a:pt x="7" y="10"/>
                    <a:pt x="6" y="10"/>
                  </a:cubicBezTo>
                  <a:cubicBezTo>
                    <a:pt x="2" y="10"/>
                    <a:pt x="2" y="7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1" name="Freeform 629"/>
            <p:cNvSpPr>
              <a:spLocks noEditPoints="1"/>
            </p:cNvSpPr>
            <p:nvPr/>
          </p:nvSpPr>
          <p:spPr bwMode="auto">
            <a:xfrm>
              <a:off x="5515515" y="2298768"/>
              <a:ext cx="90392" cy="167555"/>
            </a:xfrm>
            <a:custGeom>
              <a:avLst/>
              <a:gdLst>
                <a:gd name="T0" fmla="*/ 12 w 33"/>
                <a:gd name="T1" fmla="*/ 61 h 61"/>
                <a:gd name="T2" fmla="*/ 10 w 33"/>
                <a:gd name="T3" fmla="*/ 54 h 61"/>
                <a:gd name="T4" fmla="*/ 9 w 33"/>
                <a:gd name="T5" fmla="*/ 52 h 61"/>
                <a:gd name="T6" fmla="*/ 12 w 33"/>
                <a:gd name="T7" fmla="*/ 51 h 61"/>
                <a:gd name="T8" fmla="*/ 13 w 33"/>
                <a:gd name="T9" fmla="*/ 50 h 61"/>
                <a:gd name="T10" fmla="*/ 18 w 33"/>
                <a:gd name="T11" fmla="*/ 46 h 61"/>
                <a:gd name="T12" fmla="*/ 21 w 33"/>
                <a:gd name="T13" fmla="*/ 39 h 61"/>
                <a:gd name="T14" fmla="*/ 20 w 33"/>
                <a:gd name="T15" fmla="*/ 31 h 61"/>
                <a:gd name="T16" fmla="*/ 17 w 33"/>
                <a:gd name="T17" fmla="*/ 28 h 61"/>
                <a:gd name="T18" fmla="*/ 12 w 33"/>
                <a:gd name="T19" fmla="*/ 21 h 61"/>
                <a:gd name="T20" fmla="*/ 8 w 33"/>
                <a:gd name="T21" fmla="*/ 19 h 61"/>
                <a:gd name="T22" fmla="*/ 9 w 33"/>
                <a:gd name="T23" fmla="*/ 15 h 61"/>
                <a:gd name="T24" fmla="*/ 10 w 33"/>
                <a:gd name="T25" fmla="*/ 14 h 61"/>
                <a:gd name="T26" fmla="*/ 8 w 33"/>
                <a:gd name="T27" fmla="*/ 11 h 61"/>
                <a:gd name="T28" fmla="*/ 2 w 33"/>
                <a:gd name="T29" fmla="*/ 7 h 61"/>
                <a:gd name="T30" fmla="*/ 0 w 33"/>
                <a:gd name="T31" fmla="*/ 4 h 61"/>
                <a:gd name="T32" fmla="*/ 4 w 33"/>
                <a:gd name="T33" fmla="*/ 2 h 61"/>
                <a:gd name="T34" fmla="*/ 6 w 33"/>
                <a:gd name="T35" fmla="*/ 2 h 61"/>
                <a:gd name="T36" fmla="*/ 13 w 33"/>
                <a:gd name="T37" fmla="*/ 0 h 61"/>
                <a:gd name="T38" fmla="*/ 19 w 33"/>
                <a:gd name="T39" fmla="*/ 4 h 61"/>
                <a:gd name="T40" fmla="*/ 33 w 33"/>
                <a:gd name="T41" fmla="*/ 8 h 61"/>
                <a:gd name="T42" fmla="*/ 17 w 33"/>
                <a:gd name="T43" fmla="*/ 14 h 61"/>
                <a:gd name="T44" fmla="*/ 19 w 33"/>
                <a:gd name="T45" fmla="*/ 24 h 61"/>
                <a:gd name="T46" fmla="*/ 24 w 33"/>
                <a:gd name="T47" fmla="*/ 29 h 61"/>
                <a:gd name="T48" fmla="*/ 29 w 33"/>
                <a:gd name="T49" fmla="*/ 45 h 61"/>
                <a:gd name="T50" fmla="*/ 23 w 33"/>
                <a:gd name="T51" fmla="*/ 53 h 61"/>
                <a:gd name="T52" fmla="*/ 20 w 33"/>
                <a:gd name="T53" fmla="*/ 59 h 61"/>
                <a:gd name="T54" fmla="*/ 17 w 33"/>
                <a:gd name="T55" fmla="*/ 57 h 61"/>
                <a:gd name="T56" fmla="*/ 12 w 33"/>
                <a:gd name="T57" fmla="*/ 61 h 61"/>
                <a:gd name="T58" fmla="*/ 12 w 33"/>
                <a:gd name="T59" fmla="*/ 58 h 61"/>
                <a:gd name="T60" fmla="*/ 12 w 33"/>
                <a:gd name="T61" fmla="*/ 59 h 61"/>
                <a:gd name="T62" fmla="*/ 15 w 33"/>
                <a:gd name="T63" fmla="*/ 55 h 61"/>
                <a:gd name="T64" fmla="*/ 13 w 33"/>
                <a:gd name="T65" fmla="*/ 53 h 61"/>
                <a:gd name="T66" fmla="*/ 14 w 33"/>
                <a:gd name="T67" fmla="*/ 52 h 61"/>
                <a:gd name="T68" fmla="*/ 17 w 33"/>
                <a:gd name="T69" fmla="*/ 55 h 61"/>
                <a:gd name="T70" fmla="*/ 27 w 33"/>
                <a:gd name="T71" fmla="*/ 47 h 61"/>
                <a:gd name="T72" fmla="*/ 25 w 33"/>
                <a:gd name="T73" fmla="*/ 33 h 61"/>
                <a:gd name="T74" fmla="*/ 19 w 33"/>
                <a:gd name="T75" fmla="*/ 27 h 61"/>
                <a:gd name="T76" fmla="*/ 19 w 33"/>
                <a:gd name="T77" fmla="*/ 28 h 61"/>
                <a:gd name="T78" fmla="*/ 22 w 33"/>
                <a:gd name="T79" fmla="*/ 31 h 61"/>
                <a:gd name="T80" fmla="*/ 23 w 33"/>
                <a:gd name="T81" fmla="*/ 39 h 61"/>
                <a:gd name="T82" fmla="*/ 19 w 33"/>
                <a:gd name="T83" fmla="*/ 48 h 61"/>
                <a:gd name="T84" fmla="*/ 14 w 33"/>
                <a:gd name="T85" fmla="*/ 52 h 61"/>
                <a:gd name="T86" fmla="*/ 10 w 33"/>
                <a:gd name="T87" fmla="*/ 17 h 61"/>
                <a:gd name="T88" fmla="*/ 13 w 33"/>
                <a:gd name="T89" fmla="*/ 20 h 61"/>
                <a:gd name="T90" fmla="*/ 16 w 33"/>
                <a:gd name="T91" fmla="*/ 13 h 61"/>
                <a:gd name="T92" fmla="*/ 18 w 33"/>
                <a:gd name="T93" fmla="*/ 5 h 61"/>
                <a:gd name="T94" fmla="*/ 13 w 33"/>
                <a:gd name="T95" fmla="*/ 2 h 61"/>
                <a:gd name="T96" fmla="*/ 6 w 33"/>
                <a:gd name="T97" fmla="*/ 4 h 61"/>
                <a:gd name="T98" fmla="*/ 4 w 33"/>
                <a:gd name="T99" fmla="*/ 4 h 61"/>
                <a:gd name="T100" fmla="*/ 4 w 33"/>
                <a:gd name="T101" fmla="*/ 7 h 61"/>
                <a:gd name="T102" fmla="*/ 8 w 33"/>
                <a:gd name="T103" fmla="*/ 9 h 61"/>
                <a:gd name="T104" fmla="*/ 11 w 33"/>
                <a:gd name="T105" fmla="*/ 15 h 61"/>
                <a:gd name="T106" fmla="*/ 10 w 33"/>
                <a:gd name="T107" fmla="*/ 1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3" h="61">
                  <a:moveTo>
                    <a:pt x="12" y="61"/>
                  </a:moveTo>
                  <a:cubicBezTo>
                    <a:pt x="12" y="61"/>
                    <a:pt x="12" y="61"/>
                    <a:pt x="12" y="61"/>
                  </a:cubicBezTo>
                  <a:cubicBezTo>
                    <a:pt x="10" y="61"/>
                    <a:pt x="10" y="58"/>
                    <a:pt x="11" y="57"/>
                  </a:cubicBezTo>
                  <a:cubicBezTo>
                    <a:pt x="11" y="55"/>
                    <a:pt x="11" y="54"/>
                    <a:pt x="10" y="54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10" y="52"/>
                    <a:pt x="11" y="51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4" y="50"/>
                    <a:pt x="15" y="49"/>
                    <a:pt x="15" y="49"/>
                  </a:cubicBezTo>
                  <a:cubicBezTo>
                    <a:pt x="15" y="47"/>
                    <a:pt x="16" y="47"/>
                    <a:pt x="18" y="46"/>
                  </a:cubicBezTo>
                  <a:cubicBezTo>
                    <a:pt x="19" y="46"/>
                    <a:pt x="21" y="45"/>
                    <a:pt x="21" y="45"/>
                  </a:cubicBezTo>
                  <a:cubicBezTo>
                    <a:pt x="22" y="44"/>
                    <a:pt x="21" y="41"/>
                    <a:pt x="21" y="39"/>
                  </a:cubicBezTo>
                  <a:cubicBezTo>
                    <a:pt x="21" y="38"/>
                    <a:pt x="21" y="36"/>
                    <a:pt x="21" y="35"/>
                  </a:cubicBezTo>
                  <a:cubicBezTo>
                    <a:pt x="21" y="34"/>
                    <a:pt x="21" y="33"/>
                    <a:pt x="20" y="31"/>
                  </a:cubicBezTo>
                  <a:cubicBezTo>
                    <a:pt x="20" y="31"/>
                    <a:pt x="19" y="30"/>
                    <a:pt x="19" y="30"/>
                  </a:cubicBezTo>
                  <a:cubicBezTo>
                    <a:pt x="18" y="30"/>
                    <a:pt x="17" y="29"/>
                    <a:pt x="17" y="28"/>
                  </a:cubicBezTo>
                  <a:cubicBezTo>
                    <a:pt x="17" y="26"/>
                    <a:pt x="15" y="25"/>
                    <a:pt x="14" y="23"/>
                  </a:cubicBezTo>
                  <a:cubicBezTo>
                    <a:pt x="13" y="23"/>
                    <a:pt x="12" y="22"/>
                    <a:pt x="12" y="21"/>
                  </a:cubicBezTo>
                  <a:cubicBezTo>
                    <a:pt x="11" y="20"/>
                    <a:pt x="10" y="20"/>
                    <a:pt x="10" y="19"/>
                  </a:cubicBezTo>
                  <a:cubicBezTo>
                    <a:pt x="9" y="19"/>
                    <a:pt x="9" y="19"/>
                    <a:pt x="8" y="19"/>
                  </a:cubicBezTo>
                  <a:cubicBezTo>
                    <a:pt x="8" y="18"/>
                    <a:pt x="7" y="18"/>
                    <a:pt x="7" y="17"/>
                  </a:cubicBezTo>
                  <a:cubicBezTo>
                    <a:pt x="7" y="16"/>
                    <a:pt x="8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4"/>
                    <a:pt x="9" y="14"/>
                    <a:pt x="10" y="14"/>
                  </a:cubicBezTo>
                  <a:cubicBezTo>
                    <a:pt x="10" y="14"/>
                    <a:pt x="10" y="13"/>
                    <a:pt x="9" y="12"/>
                  </a:cubicBezTo>
                  <a:cubicBezTo>
                    <a:pt x="9" y="11"/>
                    <a:pt x="8" y="11"/>
                    <a:pt x="8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4" y="11"/>
                    <a:pt x="3" y="9"/>
                    <a:pt x="2" y="7"/>
                  </a:cubicBezTo>
                  <a:cubicBezTo>
                    <a:pt x="2" y="7"/>
                    <a:pt x="1" y="6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2"/>
                    <a:pt x="3" y="2"/>
                    <a:pt x="4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2"/>
                    <a:pt x="8" y="1"/>
                    <a:pt x="9" y="1"/>
                  </a:cubicBezTo>
                  <a:cubicBezTo>
                    <a:pt x="10" y="0"/>
                    <a:pt x="11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7" y="0"/>
                    <a:pt x="18" y="2"/>
                    <a:pt x="19" y="4"/>
                  </a:cubicBezTo>
                  <a:cubicBezTo>
                    <a:pt x="20" y="6"/>
                    <a:pt x="21" y="7"/>
                    <a:pt x="24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2" y="9"/>
                    <a:pt x="19" y="12"/>
                    <a:pt x="17" y="14"/>
                  </a:cubicBezTo>
                  <a:cubicBezTo>
                    <a:pt x="16" y="16"/>
                    <a:pt x="15" y="18"/>
                    <a:pt x="16" y="20"/>
                  </a:cubicBezTo>
                  <a:cubicBezTo>
                    <a:pt x="16" y="21"/>
                    <a:pt x="18" y="23"/>
                    <a:pt x="19" y="24"/>
                  </a:cubicBezTo>
                  <a:cubicBezTo>
                    <a:pt x="20" y="25"/>
                    <a:pt x="20" y="25"/>
                    <a:pt x="21" y="26"/>
                  </a:cubicBezTo>
                  <a:cubicBezTo>
                    <a:pt x="22" y="27"/>
                    <a:pt x="23" y="28"/>
                    <a:pt x="24" y="29"/>
                  </a:cubicBezTo>
                  <a:cubicBezTo>
                    <a:pt x="24" y="30"/>
                    <a:pt x="25" y="30"/>
                    <a:pt x="26" y="31"/>
                  </a:cubicBezTo>
                  <a:cubicBezTo>
                    <a:pt x="30" y="35"/>
                    <a:pt x="29" y="40"/>
                    <a:pt x="29" y="45"/>
                  </a:cubicBezTo>
                  <a:cubicBezTo>
                    <a:pt x="29" y="46"/>
                    <a:pt x="29" y="46"/>
                    <a:pt x="29" y="47"/>
                  </a:cubicBezTo>
                  <a:cubicBezTo>
                    <a:pt x="29" y="51"/>
                    <a:pt x="26" y="52"/>
                    <a:pt x="23" y="53"/>
                  </a:cubicBezTo>
                  <a:cubicBezTo>
                    <a:pt x="19" y="54"/>
                    <a:pt x="18" y="55"/>
                    <a:pt x="19" y="56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7" y="57"/>
                    <a:pt x="17" y="58"/>
                    <a:pt x="16" y="58"/>
                  </a:cubicBezTo>
                  <a:cubicBezTo>
                    <a:pt x="16" y="60"/>
                    <a:pt x="14" y="61"/>
                    <a:pt x="12" y="61"/>
                  </a:cubicBezTo>
                  <a:close/>
                  <a:moveTo>
                    <a:pt x="12" y="53"/>
                  </a:moveTo>
                  <a:cubicBezTo>
                    <a:pt x="13" y="54"/>
                    <a:pt x="13" y="56"/>
                    <a:pt x="12" y="58"/>
                  </a:cubicBezTo>
                  <a:cubicBezTo>
                    <a:pt x="12" y="58"/>
                    <a:pt x="12" y="59"/>
                    <a:pt x="12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3" y="59"/>
                    <a:pt x="14" y="58"/>
                    <a:pt x="15" y="57"/>
                  </a:cubicBezTo>
                  <a:cubicBezTo>
                    <a:pt x="15" y="57"/>
                    <a:pt x="15" y="56"/>
                    <a:pt x="15" y="55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3" y="52"/>
                    <a:pt x="13" y="53"/>
                    <a:pt x="13" y="53"/>
                  </a:cubicBezTo>
                  <a:cubicBezTo>
                    <a:pt x="12" y="53"/>
                    <a:pt x="12" y="53"/>
                    <a:pt x="12" y="53"/>
                  </a:cubicBezTo>
                  <a:close/>
                  <a:moveTo>
                    <a:pt x="14" y="52"/>
                  </a:moveTo>
                  <a:cubicBezTo>
                    <a:pt x="17" y="54"/>
                    <a:pt x="17" y="54"/>
                    <a:pt x="17" y="54"/>
                  </a:cubicBezTo>
                  <a:cubicBezTo>
                    <a:pt x="17" y="54"/>
                    <a:pt x="17" y="54"/>
                    <a:pt x="17" y="55"/>
                  </a:cubicBezTo>
                  <a:cubicBezTo>
                    <a:pt x="18" y="53"/>
                    <a:pt x="20" y="52"/>
                    <a:pt x="22" y="51"/>
                  </a:cubicBezTo>
                  <a:cubicBezTo>
                    <a:pt x="25" y="50"/>
                    <a:pt x="27" y="49"/>
                    <a:pt x="27" y="47"/>
                  </a:cubicBezTo>
                  <a:cubicBezTo>
                    <a:pt x="27" y="46"/>
                    <a:pt x="27" y="46"/>
                    <a:pt x="27" y="45"/>
                  </a:cubicBezTo>
                  <a:cubicBezTo>
                    <a:pt x="27" y="40"/>
                    <a:pt x="28" y="36"/>
                    <a:pt x="25" y="33"/>
                  </a:cubicBezTo>
                  <a:cubicBezTo>
                    <a:pt x="24" y="32"/>
                    <a:pt x="23" y="31"/>
                    <a:pt x="22" y="30"/>
                  </a:cubicBezTo>
                  <a:cubicBezTo>
                    <a:pt x="21" y="29"/>
                    <a:pt x="20" y="28"/>
                    <a:pt x="19" y="27"/>
                  </a:cubicBezTo>
                  <a:cubicBezTo>
                    <a:pt x="19" y="27"/>
                    <a:pt x="19" y="26"/>
                    <a:pt x="18" y="26"/>
                  </a:cubicBezTo>
                  <a:cubicBezTo>
                    <a:pt x="19" y="26"/>
                    <a:pt x="19" y="27"/>
                    <a:pt x="19" y="28"/>
                  </a:cubicBezTo>
                  <a:cubicBezTo>
                    <a:pt x="19" y="28"/>
                    <a:pt x="19" y="28"/>
                    <a:pt x="20" y="28"/>
                  </a:cubicBezTo>
                  <a:cubicBezTo>
                    <a:pt x="20" y="29"/>
                    <a:pt x="21" y="29"/>
                    <a:pt x="22" y="31"/>
                  </a:cubicBezTo>
                  <a:cubicBezTo>
                    <a:pt x="22" y="32"/>
                    <a:pt x="23" y="33"/>
                    <a:pt x="23" y="35"/>
                  </a:cubicBezTo>
                  <a:cubicBezTo>
                    <a:pt x="23" y="36"/>
                    <a:pt x="23" y="38"/>
                    <a:pt x="23" y="39"/>
                  </a:cubicBezTo>
                  <a:cubicBezTo>
                    <a:pt x="23" y="41"/>
                    <a:pt x="24" y="44"/>
                    <a:pt x="23" y="46"/>
                  </a:cubicBezTo>
                  <a:cubicBezTo>
                    <a:pt x="22" y="47"/>
                    <a:pt x="21" y="47"/>
                    <a:pt x="19" y="48"/>
                  </a:cubicBezTo>
                  <a:cubicBezTo>
                    <a:pt x="18" y="48"/>
                    <a:pt x="17" y="49"/>
                    <a:pt x="17" y="49"/>
                  </a:cubicBezTo>
                  <a:cubicBezTo>
                    <a:pt x="16" y="50"/>
                    <a:pt x="16" y="51"/>
                    <a:pt x="14" y="52"/>
                  </a:cubicBezTo>
                  <a:close/>
                  <a:moveTo>
                    <a:pt x="9" y="17"/>
                  </a:moveTo>
                  <a:cubicBezTo>
                    <a:pt x="9" y="17"/>
                    <a:pt x="9" y="17"/>
                    <a:pt x="10" y="17"/>
                  </a:cubicBezTo>
                  <a:cubicBezTo>
                    <a:pt x="10" y="17"/>
                    <a:pt x="10" y="17"/>
                    <a:pt x="11" y="18"/>
                  </a:cubicBezTo>
                  <a:cubicBezTo>
                    <a:pt x="12" y="18"/>
                    <a:pt x="13" y="19"/>
                    <a:pt x="13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3" y="18"/>
                    <a:pt x="14" y="16"/>
                    <a:pt x="16" y="13"/>
                  </a:cubicBezTo>
                  <a:cubicBezTo>
                    <a:pt x="17" y="11"/>
                    <a:pt x="19" y="9"/>
                    <a:pt x="21" y="8"/>
                  </a:cubicBezTo>
                  <a:cubicBezTo>
                    <a:pt x="19" y="7"/>
                    <a:pt x="18" y="6"/>
                    <a:pt x="18" y="5"/>
                  </a:cubicBezTo>
                  <a:cubicBezTo>
                    <a:pt x="17" y="3"/>
                    <a:pt x="16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2" y="2"/>
                    <a:pt x="11" y="2"/>
                    <a:pt x="10" y="3"/>
                  </a:cubicBezTo>
                  <a:cubicBezTo>
                    <a:pt x="9" y="3"/>
                    <a:pt x="7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2" y="4"/>
                  </a:cubicBezTo>
                  <a:cubicBezTo>
                    <a:pt x="3" y="5"/>
                    <a:pt x="3" y="6"/>
                    <a:pt x="4" y="7"/>
                  </a:cubicBezTo>
                  <a:cubicBezTo>
                    <a:pt x="5" y="8"/>
                    <a:pt x="5" y="9"/>
                    <a:pt x="7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10" y="10"/>
                    <a:pt x="11" y="11"/>
                  </a:cubicBezTo>
                  <a:cubicBezTo>
                    <a:pt x="12" y="13"/>
                    <a:pt x="12" y="14"/>
                    <a:pt x="11" y="15"/>
                  </a:cubicBezTo>
                  <a:cubicBezTo>
                    <a:pt x="11" y="15"/>
                    <a:pt x="11" y="15"/>
                    <a:pt x="11" y="16"/>
                  </a:cubicBezTo>
                  <a:cubicBezTo>
                    <a:pt x="11" y="16"/>
                    <a:pt x="10" y="17"/>
                    <a:pt x="10" y="17"/>
                  </a:cubicBezTo>
                  <a:cubicBezTo>
                    <a:pt x="9" y="17"/>
                    <a:pt x="9" y="17"/>
                    <a:pt x="9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2" name="Freeform 630"/>
            <p:cNvSpPr/>
            <p:nvPr/>
          </p:nvSpPr>
          <p:spPr bwMode="auto">
            <a:xfrm>
              <a:off x="5445612" y="2496459"/>
              <a:ext cx="122933" cy="122954"/>
            </a:xfrm>
            <a:custGeom>
              <a:avLst/>
              <a:gdLst>
                <a:gd name="T0" fmla="*/ 0 w 45"/>
                <a:gd name="T1" fmla="*/ 0 h 45"/>
                <a:gd name="T2" fmla="*/ 6 w 45"/>
                <a:gd name="T3" fmla="*/ 2 h 45"/>
                <a:gd name="T4" fmla="*/ 12 w 45"/>
                <a:gd name="T5" fmla="*/ 6 h 45"/>
                <a:gd name="T6" fmla="*/ 23 w 45"/>
                <a:gd name="T7" fmla="*/ 13 h 45"/>
                <a:gd name="T8" fmla="*/ 30 w 45"/>
                <a:gd name="T9" fmla="*/ 21 h 45"/>
                <a:gd name="T10" fmla="*/ 33 w 45"/>
                <a:gd name="T11" fmla="*/ 23 h 45"/>
                <a:gd name="T12" fmla="*/ 34 w 45"/>
                <a:gd name="T13" fmla="*/ 26 h 45"/>
                <a:gd name="T14" fmla="*/ 38 w 45"/>
                <a:gd name="T15" fmla="*/ 31 h 45"/>
                <a:gd name="T16" fmla="*/ 42 w 45"/>
                <a:gd name="T17" fmla="*/ 45 h 45"/>
                <a:gd name="T18" fmla="*/ 37 w 45"/>
                <a:gd name="T19" fmla="*/ 45 h 45"/>
                <a:gd name="T20" fmla="*/ 27 w 45"/>
                <a:gd name="T21" fmla="*/ 35 h 45"/>
                <a:gd name="T22" fmla="*/ 22 w 45"/>
                <a:gd name="T23" fmla="*/ 29 h 45"/>
                <a:gd name="T24" fmla="*/ 17 w 45"/>
                <a:gd name="T25" fmla="*/ 22 h 45"/>
                <a:gd name="T26" fmla="*/ 14 w 45"/>
                <a:gd name="T27" fmla="*/ 15 h 45"/>
                <a:gd name="T28" fmla="*/ 11 w 45"/>
                <a:gd name="T29" fmla="*/ 13 h 45"/>
                <a:gd name="T30" fmla="*/ 10 w 45"/>
                <a:gd name="T31" fmla="*/ 11 h 45"/>
                <a:gd name="T32" fmla="*/ 0 w 45"/>
                <a:gd name="T3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" h="45">
                  <a:moveTo>
                    <a:pt x="0" y="0"/>
                  </a:moveTo>
                  <a:cubicBezTo>
                    <a:pt x="2" y="0"/>
                    <a:pt x="4" y="1"/>
                    <a:pt x="6" y="2"/>
                  </a:cubicBezTo>
                  <a:cubicBezTo>
                    <a:pt x="10" y="2"/>
                    <a:pt x="9" y="3"/>
                    <a:pt x="12" y="6"/>
                  </a:cubicBezTo>
                  <a:cubicBezTo>
                    <a:pt x="14" y="8"/>
                    <a:pt x="21" y="14"/>
                    <a:pt x="23" y="13"/>
                  </a:cubicBezTo>
                  <a:cubicBezTo>
                    <a:pt x="25" y="17"/>
                    <a:pt x="32" y="17"/>
                    <a:pt x="30" y="21"/>
                  </a:cubicBezTo>
                  <a:cubicBezTo>
                    <a:pt x="32" y="20"/>
                    <a:pt x="35" y="21"/>
                    <a:pt x="33" y="23"/>
                  </a:cubicBezTo>
                  <a:cubicBezTo>
                    <a:pt x="32" y="24"/>
                    <a:pt x="32" y="25"/>
                    <a:pt x="34" y="26"/>
                  </a:cubicBezTo>
                  <a:cubicBezTo>
                    <a:pt x="36" y="26"/>
                    <a:pt x="37" y="30"/>
                    <a:pt x="38" y="31"/>
                  </a:cubicBezTo>
                  <a:cubicBezTo>
                    <a:pt x="45" y="31"/>
                    <a:pt x="42" y="40"/>
                    <a:pt x="42" y="45"/>
                  </a:cubicBezTo>
                  <a:cubicBezTo>
                    <a:pt x="40" y="44"/>
                    <a:pt x="37" y="43"/>
                    <a:pt x="37" y="45"/>
                  </a:cubicBezTo>
                  <a:cubicBezTo>
                    <a:pt x="34" y="42"/>
                    <a:pt x="30" y="39"/>
                    <a:pt x="27" y="35"/>
                  </a:cubicBezTo>
                  <a:cubicBezTo>
                    <a:pt x="24" y="33"/>
                    <a:pt x="23" y="31"/>
                    <a:pt x="22" y="29"/>
                  </a:cubicBezTo>
                  <a:cubicBezTo>
                    <a:pt x="21" y="26"/>
                    <a:pt x="20" y="23"/>
                    <a:pt x="17" y="22"/>
                  </a:cubicBezTo>
                  <a:cubicBezTo>
                    <a:pt x="15" y="20"/>
                    <a:pt x="16" y="17"/>
                    <a:pt x="14" y="15"/>
                  </a:cubicBezTo>
                  <a:cubicBezTo>
                    <a:pt x="13" y="14"/>
                    <a:pt x="13" y="14"/>
                    <a:pt x="11" y="13"/>
                  </a:cubicBezTo>
                  <a:cubicBezTo>
                    <a:pt x="9" y="13"/>
                    <a:pt x="11" y="12"/>
                    <a:pt x="10" y="11"/>
                  </a:cubicBezTo>
                  <a:cubicBezTo>
                    <a:pt x="6" y="7"/>
                    <a:pt x="2" y="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3" name="Freeform 631"/>
            <p:cNvSpPr>
              <a:spLocks noEditPoints="1"/>
            </p:cNvSpPr>
            <p:nvPr/>
          </p:nvSpPr>
          <p:spPr bwMode="auto">
            <a:xfrm>
              <a:off x="5443201" y="2494048"/>
              <a:ext cx="122933" cy="130187"/>
            </a:xfrm>
            <a:custGeom>
              <a:avLst/>
              <a:gdLst>
                <a:gd name="T0" fmla="*/ 38 w 45"/>
                <a:gd name="T1" fmla="*/ 47 h 48"/>
                <a:gd name="T2" fmla="*/ 27 w 45"/>
                <a:gd name="T3" fmla="*/ 37 h 48"/>
                <a:gd name="T4" fmla="*/ 22 w 45"/>
                <a:gd name="T5" fmla="*/ 30 h 48"/>
                <a:gd name="T6" fmla="*/ 18 w 45"/>
                <a:gd name="T7" fmla="*/ 24 h 48"/>
                <a:gd name="T8" fmla="*/ 14 w 45"/>
                <a:gd name="T9" fmla="*/ 17 h 48"/>
                <a:gd name="T10" fmla="*/ 10 w 45"/>
                <a:gd name="T11" fmla="*/ 13 h 48"/>
                <a:gd name="T12" fmla="*/ 6 w 45"/>
                <a:gd name="T13" fmla="*/ 9 h 48"/>
                <a:gd name="T14" fmla="*/ 0 w 45"/>
                <a:gd name="T15" fmla="*/ 0 h 48"/>
                <a:gd name="T16" fmla="*/ 5 w 45"/>
                <a:gd name="T17" fmla="*/ 1 h 48"/>
                <a:gd name="T18" fmla="*/ 12 w 45"/>
                <a:gd name="T19" fmla="*/ 4 h 48"/>
                <a:gd name="T20" fmla="*/ 24 w 45"/>
                <a:gd name="T21" fmla="*/ 13 h 48"/>
                <a:gd name="T22" fmla="*/ 25 w 45"/>
                <a:gd name="T23" fmla="*/ 14 h 48"/>
                <a:gd name="T24" fmla="*/ 33 w 45"/>
                <a:gd name="T25" fmla="*/ 20 h 48"/>
                <a:gd name="T26" fmla="*/ 35 w 45"/>
                <a:gd name="T27" fmla="*/ 22 h 48"/>
                <a:gd name="T28" fmla="*/ 34 w 45"/>
                <a:gd name="T29" fmla="*/ 25 h 48"/>
                <a:gd name="T30" fmla="*/ 39 w 45"/>
                <a:gd name="T31" fmla="*/ 31 h 48"/>
                <a:gd name="T32" fmla="*/ 44 w 45"/>
                <a:gd name="T33" fmla="*/ 43 h 48"/>
                <a:gd name="T34" fmla="*/ 43 w 45"/>
                <a:gd name="T35" fmla="*/ 48 h 48"/>
                <a:gd name="T36" fmla="*/ 40 w 45"/>
                <a:gd name="T37" fmla="*/ 46 h 48"/>
                <a:gd name="T38" fmla="*/ 39 w 45"/>
                <a:gd name="T39" fmla="*/ 48 h 48"/>
                <a:gd name="T40" fmla="*/ 8 w 45"/>
                <a:gd name="T41" fmla="*/ 8 h 48"/>
                <a:gd name="T42" fmla="*/ 12 w 45"/>
                <a:gd name="T43" fmla="*/ 13 h 48"/>
                <a:gd name="T44" fmla="*/ 16 w 45"/>
                <a:gd name="T45" fmla="*/ 16 h 48"/>
                <a:gd name="T46" fmla="*/ 19 w 45"/>
                <a:gd name="T47" fmla="*/ 22 h 48"/>
                <a:gd name="T48" fmla="*/ 23 w 45"/>
                <a:gd name="T49" fmla="*/ 29 h 48"/>
                <a:gd name="T50" fmla="*/ 28 w 45"/>
                <a:gd name="T51" fmla="*/ 35 h 48"/>
                <a:gd name="T52" fmla="*/ 38 w 45"/>
                <a:gd name="T53" fmla="*/ 44 h 48"/>
                <a:gd name="T54" fmla="*/ 42 w 45"/>
                <a:gd name="T55" fmla="*/ 43 h 48"/>
                <a:gd name="T56" fmla="*/ 39 w 45"/>
                <a:gd name="T57" fmla="*/ 33 h 48"/>
                <a:gd name="T58" fmla="*/ 38 w 45"/>
                <a:gd name="T59" fmla="*/ 32 h 48"/>
                <a:gd name="T60" fmla="*/ 33 w 45"/>
                <a:gd name="T61" fmla="*/ 26 h 48"/>
                <a:gd name="T62" fmla="*/ 33 w 45"/>
                <a:gd name="T63" fmla="*/ 23 h 48"/>
                <a:gd name="T64" fmla="*/ 33 w 45"/>
                <a:gd name="T65" fmla="*/ 23 h 48"/>
                <a:gd name="T66" fmla="*/ 29 w 45"/>
                <a:gd name="T67" fmla="*/ 25 h 48"/>
                <a:gd name="T68" fmla="*/ 31 w 45"/>
                <a:gd name="T69" fmla="*/ 20 h 48"/>
                <a:gd name="T70" fmla="*/ 23 w 45"/>
                <a:gd name="T71" fmla="*/ 15 h 48"/>
                <a:gd name="T72" fmla="*/ 10 w 45"/>
                <a:gd name="T73" fmla="*/ 5 h 48"/>
                <a:gd name="T74" fmla="*/ 4 w 45"/>
                <a:gd name="T75" fmla="*/ 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" h="48">
                  <a:moveTo>
                    <a:pt x="39" y="48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36" y="45"/>
                    <a:pt x="35" y="44"/>
                    <a:pt x="33" y="43"/>
                  </a:cubicBezTo>
                  <a:cubicBezTo>
                    <a:pt x="31" y="41"/>
                    <a:pt x="29" y="39"/>
                    <a:pt x="27" y="37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4" y="34"/>
                    <a:pt x="23" y="33"/>
                    <a:pt x="22" y="30"/>
                  </a:cubicBezTo>
                  <a:cubicBezTo>
                    <a:pt x="22" y="30"/>
                    <a:pt x="21" y="29"/>
                    <a:pt x="21" y="29"/>
                  </a:cubicBezTo>
                  <a:cubicBezTo>
                    <a:pt x="20" y="27"/>
                    <a:pt x="19" y="25"/>
                    <a:pt x="18" y="24"/>
                  </a:cubicBezTo>
                  <a:cubicBezTo>
                    <a:pt x="16" y="22"/>
                    <a:pt x="16" y="21"/>
                    <a:pt x="15" y="19"/>
                  </a:cubicBezTo>
                  <a:cubicBezTo>
                    <a:pt x="15" y="18"/>
                    <a:pt x="15" y="18"/>
                    <a:pt x="14" y="17"/>
                  </a:cubicBezTo>
                  <a:cubicBezTo>
                    <a:pt x="14" y="16"/>
                    <a:pt x="13" y="16"/>
                    <a:pt x="12" y="15"/>
                  </a:cubicBezTo>
                  <a:cubicBezTo>
                    <a:pt x="11" y="15"/>
                    <a:pt x="10" y="14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9" y="11"/>
                    <a:pt x="8" y="10"/>
                    <a:pt x="6" y="9"/>
                  </a:cubicBezTo>
                  <a:cubicBezTo>
                    <a:pt x="4" y="7"/>
                    <a:pt x="1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4" y="0"/>
                    <a:pt x="5" y="1"/>
                  </a:cubicBezTo>
                  <a:cubicBezTo>
                    <a:pt x="6" y="1"/>
                    <a:pt x="7" y="1"/>
                    <a:pt x="7" y="2"/>
                  </a:cubicBezTo>
                  <a:cubicBezTo>
                    <a:pt x="10" y="2"/>
                    <a:pt x="11" y="3"/>
                    <a:pt x="12" y="4"/>
                  </a:cubicBezTo>
                  <a:cubicBezTo>
                    <a:pt x="12" y="5"/>
                    <a:pt x="13" y="5"/>
                    <a:pt x="14" y="6"/>
                  </a:cubicBezTo>
                  <a:cubicBezTo>
                    <a:pt x="16" y="9"/>
                    <a:pt x="22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5"/>
                    <a:pt x="27" y="16"/>
                    <a:pt x="29" y="17"/>
                  </a:cubicBezTo>
                  <a:cubicBezTo>
                    <a:pt x="30" y="17"/>
                    <a:pt x="32" y="18"/>
                    <a:pt x="33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4" y="20"/>
                    <a:pt x="35" y="21"/>
                    <a:pt x="35" y="22"/>
                  </a:cubicBezTo>
                  <a:cubicBezTo>
                    <a:pt x="35" y="22"/>
                    <a:pt x="36" y="23"/>
                    <a:pt x="34" y="24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5" y="25"/>
                    <a:pt x="35" y="26"/>
                    <a:pt x="35" y="26"/>
                  </a:cubicBezTo>
                  <a:cubicBezTo>
                    <a:pt x="38" y="27"/>
                    <a:pt x="39" y="30"/>
                    <a:pt x="39" y="31"/>
                  </a:cubicBezTo>
                  <a:cubicBezTo>
                    <a:pt x="41" y="31"/>
                    <a:pt x="42" y="32"/>
                    <a:pt x="43" y="33"/>
                  </a:cubicBezTo>
                  <a:cubicBezTo>
                    <a:pt x="45" y="35"/>
                    <a:pt x="44" y="40"/>
                    <a:pt x="44" y="43"/>
                  </a:cubicBezTo>
                  <a:cubicBezTo>
                    <a:pt x="44" y="44"/>
                    <a:pt x="44" y="45"/>
                    <a:pt x="44" y="46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1" y="46"/>
                    <a:pt x="40" y="46"/>
                    <a:pt x="40" y="46"/>
                  </a:cubicBezTo>
                  <a:cubicBezTo>
                    <a:pt x="39" y="46"/>
                    <a:pt x="39" y="46"/>
                    <a:pt x="39" y="46"/>
                  </a:cubicBezTo>
                  <a:lnTo>
                    <a:pt x="39" y="48"/>
                  </a:lnTo>
                  <a:close/>
                  <a:moveTo>
                    <a:pt x="2" y="2"/>
                  </a:moveTo>
                  <a:cubicBezTo>
                    <a:pt x="4" y="4"/>
                    <a:pt x="6" y="6"/>
                    <a:pt x="8" y="8"/>
                  </a:cubicBezTo>
                  <a:cubicBezTo>
                    <a:pt x="9" y="9"/>
                    <a:pt x="10" y="10"/>
                    <a:pt x="11" y="11"/>
                  </a:cubicBezTo>
                  <a:cubicBezTo>
                    <a:pt x="12" y="12"/>
                    <a:pt x="12" y="13"/>
                    <a:pt x="12" y="13"/>
                  </a:cubicBezTo>
                  <a:cubicBezTo>
                    <a:pt x="12" y="13"/>
                    <a:pt x="12" y="13"/>
                    <a:pt x="13" y="14"/>
                  </a:cubicBezTo>
                  <a:cubicBezTo>
                    <a:pt x="14" y="14"/>
                    <a:pt x="15" y="14"/>
                    <a:pt x="16" y="16"/>
                  </a:cubicBezTo>
                  <a:cubicBezTo>
                    <a:pt x="17" y="17"/>
                    <a:pt x="17" y="18"/>
                    <a:pt x="17" y="19"/>
                  </a:cubicBezTo>
                  <a:cubicBezTo>
                    <a:pt x="18" y="20"/>
                    <a:pt x="18" y="21"/>
                    <a:pt x="19" y="22"/>
                  </a:cubicBezTo>
                  <a:cubicBezTo>
                    <a:pt x="21" y="23"/>
                    <a:pt x="22" y="26"/>
                    <a:pt x="23" y="28"/>
                  </a:cubicBezTo>
                  <a:cubicBezTo>
                    <a:pt x="23" y="28"/>
                    <a:pt x="23" y="29"/>
                    <a:pt x="23" y="29"/>
                  </a:cubicBezTo>
                  <a:cubicBezTo>
                    <a:pt x="25" y="31"/>
                    <a:pt x="26" y="33"/>
                    <a:pt x="28" y="35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30" y="38"/>
                    <a:pt x="32" y="39"/>
                    <a:pt x="35" y="42"/>
                  </a:cubicBezTo>
                  <a:cubicBezTo>
                    <a:pt x="36" y="42"/>
                    <a:pt x="37" y="43"/>
                    <a:pt x="38" y="44"/>
                  </a:cubicBezTo>
                  <a:cubicBezTo>
                    <a:pt x="39" y="44"/>
                    <a:pt x="40" y="44"/>
                    <a:pt x="42" y="44"/>
                  </a:cubicBezTo>
                  <a:cubicBezTo>
                    <a:pt x="42" y="44"/>
                    <a:pt x="42" y="43"/>
                    <a:pt x="42" y="43"/>
                  </a:cubicBezTo>
                  <a:cubicBezTo>
                    <a:pt x="42" y="40"/>
                    <a:pt x="43" y="36"/>
                    <a:pt x="42" y="34"/>
                  </a:cubicBezTo>
                  <a:cubicBezTo>
                    <a:pt x="41" y="33"/>
                    <a:pt x="40" y="33"/>
                    <a:pt x="39" y="33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7" y="31"/>
                    <a:pt x="37" y="28"/>
                    <a:pt x="35" y="28"/>
                  </a:cubicBezTo>
                  <a:cubicBezTo>
                    <a:pt x="34" y="27"/>
                    <a:pt x="33" y="27"/>
                    <a:pt x="33" y="26"/>
                  </a:cubicBezTo>
                  <a:cubicBezTo>
                    <a:pt x="32" y="25"/>
                    <a:pt x="32" y="24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2"/>
                    <a:pt x="33" y="22"/>
                    <a:pt x="32" y="23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0"/>
                    <a:pt x="31" y="20"/>
                  </a:cubicBezTo>
                  <a:cubicBezTo>
                    <a:pt x="30" y="20"/>
                    <a:pt x="29" y="19"/>
                    <a:pt x="28" y="18"/>
                  </a:cubicBezTo>
                  <a:cubicBezTo>
                    <a:pt x="26" y="18"/>
                    <a:pt x="24" y="17"/>
                    <a:pt x="23" y="15"/>
                  </a:cubicBezTo>
                  <a:cubicBezTo>
                    <a:pt x="20" y="15"/>
                    <a:pt x="13" y="8"/>
                    <a:pt x="12" y="8"/>
                  </a:cubicBezTo>
                  <a:cubicBezTo>
                    <a:pt x="11" y="7"/>
                    <a:pt x="11" y="6"/>
                    <a:pt x="10" y="5"/>
                  </a:cubicBezTo>
                  <a:cubicBezTo>
                    <a:pt x="10" y="4"/>
                    <a:pt x="9" y="4"/>
                    <a:pt x="7" y="4"/>
                  </a:cubicBezTo>
                  <a:cubicBezTo>
                    <a:pt x="6" y="3"/>
                    <a:pt x="5" y="3"/>
                    <a:pt x="4" y="3"/>
                  </a:cubicBezTo>
                  <a:cubicBezTo>
                    <a:pt x="4" y="3"/>
                    <a:pt x="3" y="2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4" name="Freeform 632"/>
            <p:cNvSpPr/>
            <p:nvPr/>
          </p:nvSpPr>
          <p:spPr bwMode="auto">
            <a:xfrm>
              <a:off x="5828874" y="2559141"/>
              <a:ext cx="112086" cy="95229"/>
            </a:xfrm>
            <a:custGeom>
              <a:avLst/>
              <a:gdLst>
                <a:gd name="T0" fmla="*/ 40 w 41"/>
                <a:gd name="T1" fmla="*/ 19 h 35"/>
                <a:gd name="T2" fmla="*/ 40 w 41"/>
                <a:gd name="T3" fmla="*/ 9 h 35"/>
                <a:gd name="T4" fmla="*/ 28 w 41"/>
                <a:gd name="T5" fmla="*/ 5 h 35"/>
                <a:gd name="T6" fmla="*/ 21 w 41"/>
                <a:gd name="T7" fmla="*/ 9 h 35"/>
                <a:gd name="T8" fmla="*/ 14 w 41"/>
                <a:gd name="T9" fmla="*/ 9 h 35"/>
                <a:gd name="T10" fmla="*/ 14 w 41"/>
                <a:gd name="T11" fmla="*/ 10 h 35"/>
                <a:gd name="T12" fmla="*/ 13 w 41"/>
                <a:gd name="T13" fmla="*/ 4 h 35"/>
                <a:gd name="T14" fmla="*/ 10 w 41"/>
                <a:gd name="T15" fmla="*/ 2 h 35"/>
                <a:gd name="T16" fmla="*/ 0 w 41"/>
                <a:gd name="T17" fmla="*/ 5 h 35"/>
                <a:gd name="T18" fmla="*/ 4 w 41"/>
                <a:gd name="T19" fmla="*/ 8 h 35"/>
                <a:gd name="T20" fmla="*/ 11 w 41"/>
                <a:gd name="T21" fmla="*/ 7 h 35"/>
                <a:gd name="T22" fmla="*/ 4 w 41"/>
                <a:gd name="T23" fmla="*/ 10 h 35"/>
                <a:gd name="T24" fmla="*/ 4 w 41"/>
                <a:gd name="T25" fmla="*/ 11 h 35"/>
                <a:gd name="T26" fmla="*/ 8 w 41"/>
                <a:gd name="T27" fmla="*/ 14 h 35"/>
                <a:gd name="T28" fmla="*/ 11 w 41"/>
                <a:gd name="T29" fmla="*/ 11 h 35"/>
                <a:gd name="T30" fmla="*/ 30 w 41"/>
                <a:gd name="T31" fmla="*/ 26 h 35"/>
                <a:gd name="T32" fmla="*/ 32 w 41"/>
                <a:gd name="T33" fmla="*/ 27 h 35"/>
                <a:gd name="T34" fmla="*/ 32 w 41"/>
                <a:gd name="T35" fmla="*/ 29 h 35"/>
                <a:gd name="T36" fmla="*/ 27 w 41"/>
                <a:gd name="T37" fmla="*/ 32 h 35"/>
                <a:gd name="T38" fmla="*/ 34 w 41"/>
                <a:gd name="T39" fmla="*/ 31 h 35"/>
                <a:gd name="T40" fmla="*/ 41 w 41"/>
                <a:gd name="T41" fmla="*/ 35 h 35"/>
                <a:gd name="T42" fmla="*/ 40 w 41"/>
                <a:gd name="T4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1" h="35">
                  <a:moveTo>
                    <a:pt x="40" y="19"/>
                  </a:moveTo>
                  <a:cubicBezTo>
                    <a:pt x="40" y="17"/>
                    <a:pt x="41" y="9"/>
                    <a:pt x="40" y="9"/>
                  </a:cubicBezTo>
                  <a:cubicBezTo>
                    <a:pt x="35" y="8"/>
                    <a:pt x="32" y="7"/>
                    <a:pt x="28" y="5"/>
                  </a:cubicBezTo>
                  <a:cubicBezTo>
                    <a:pt x="27" y="5"/>
                    <a:pt x="21" y="8"/>
                    <a:pt x="21" y="9"/>
                  </a:cubicBezTo>
                  <a:cubicBezTo>
                    <a:pt x="18" y="12"/>
                    <a:pt x="16" y="13"/>
                    <a:pt x="14" y="9"/>
                  </a:cubicBezTo>
                  <a:cubicBezTo>
                    <a:pt x="14" y="9"/>
                    <a:pt x="14" y="10"/>
                    <a:pt x="14" y="10"/>
                  </a:cubicBezTo>
                  <a:cubicBezTo>
                    <a:pt x="12" y="8"/>
                    <a:pt x="13" y="7"/>
                    <a:pt x="13" y="4"/>
                  </a:cubicBezTo>
                  <a:cubicBezTo>
                    <a:pt x="13" y="1"/>
                    <a:pt x="11" y="3"/>
                    <a:pt x="10" y="2"/>
                  </a:cubicBezTo>
                  <a:cubicBezTo>
                    <a:pt x="6" y="1"/>
                    <a:pt x="1" y="0"/>
                    <a:pt x="0" y="5"/>
                  </a:cubicBezTo>
                  <a:cubicBezTo>
                    <a:pt x="4" y="4"/>
                    <a:pt x="2" y="7"/>
                    <a:pt x="4" y="8"/>
                  </a:cubicBezTo>
                  <a:cubicBezTo>
                    <a:pt x="7" y="8"/>
                    <a:pt x="9" y="7"/>
                    <a:pt x="11" y="7"/>
                  </a:cubicBezTo>
                  <a:cubicBezTo>
                    <a:pt x="11" y="9"/>
                    <a:pt x="6" y="10"/>
                    <a:pt x="4" y="10"/>
                  </a:cubicBezTo>
                  <a:cubicBezTo>
                    <a:pt x="4" y="10"/>
                    <a:pt x="4" y="10"/>
                    <a:pt x="4" y="11"/>
                  </a:cubicBezTo>
                  <a:cubicBezTo>
                    <a:pt x="6" y="11"/>
                    <a:pt x="7" y="12"/>
                    <a:pt x="8" y="14"/>
                  </a:cubicBezTo>
                  <a:cubicBezTo>
                    <a:pt x="8" y="18"/>
                    <a:pt x="11" y="11"/>
                    <a:pt x="11" y="11"/>
                  </a:cubicBezTo>
                  <a:cubicBezTo>
                    <a:pt x="10" y="17"/>
                    <a:pt x="36" y="19"/>
                    <a:pt x="30" y="26"/>
                  </a:cubicBezTo>
                  <a:cubicBezTo>
                    <a:pt x="31" y="26"/>
                    <a:pt x="31" y="27"/>
                    <a:pt x="32" y="27"/>
                  </a:cubicBezTo>
                  <a:cubicBezTo>
                    <a:pt x="32" y="28"/>
                    <a:pt x="32" y="28"/>
                    <a:pt x="32" y="29"/>
                  </a:cubicBezTo>
                  <a:cubicBezTo>
                    <a:pt x="29" y="27"/>
                    <a:pt x="28" y="30"/>
                    <a:pt x="27" y="32"/>
                  </a:cubicBezTo>
                  <a:cubicBezTo>
                    <a:pt x="30" y="32"/>
                    <a:pt x="31" y="31"/>
                    <a:pt x="34" y="31"/>
                  </a:cubicBezTo>
                  <a:cubicBezTo>
                    <a:pt x="37" y="31"/>
                    <a:pt x="38" y="33"/>
                    <a:pt x="41" y="35"/>
                  </a:cubicBezTo>
                  <a:cubicBezTo>
                    <a:pt x="40" y="29"/>
                    <a:pt x="40" y="24"/>
                    <a:pt x="40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5" name="Freeform 633"/>
            <p:cNvSpPr>
              <a:spLocks noEditPoints="1"/>
            </p:cNvSpPr>
            <p:nvPr/>
          </p:nvSpPr>
          <p:spPr bwMode="auto">
            <a:xfrm>
              <a:off x="5825258" y="2559141"/>
              <a:ext cx="116907" cy="102461"/>
            </a:xfrm>
            <a:custGeom>
              <a:avLst/>
              <a:gdLst>
                <a:gd name="T0" fmla="*/ 41 w 43"/>
                <a:gd name="T1" fmla="*/ 36 h 37"/>
                <a:gd name="T2" fmla="*/ 35 w 43"/>
                <a:gd name="T3" fmla="*/ 32 h 37"/>
                <a:gd name="T4" fmla="*/ 28 w 43"/>
                <a:gd name="T5" fmla="*/ 33 h 37"/>
                <a:gd name="T6" fmla="*/ 27 w 43"/>
                <a:gd name="T7" fmla="*/ 31 h 37"/>
                <a:gd name="T8" fmla="*/ 31 w 43"/>
                <a:gd name="T9" fmla="*/ 27 h 37"/>
                <a:gd name="T10" fmla="*/ 29 w 43"/>
                <a:gd name="T11" fmla="*/ 26 h 37"/>
                <a:gd name="T12" fmla="*/ 31 w 43"/>
                <a:gd name="T13" fmla="*/ 24 h 37"/>
                <a:gd name="T14" fmla="*/ 12 w 43"/>
                <a:gd name="T15" fmla="*/ 14 h 37"/>
                <a:gd name="T16" fmla="*/ 8 w 43"/>
                <a:gd name="T17" fmla="*/ 14 h 37"/>
                <a:gd name="T18" fmla="*/ 4 w 43"/>
                <a:gd name="T19" fmla="*/ 12 h 37"/>
                <a:gd name="T20" fmla="*/ 5 w 43"/>
                <a:gd name="T21" fmla="*/ 9 h 37"/>
                <a:gd name="T22" fmla="*/ 5 w 43"/>
                <a:gd name="T23" fmla="*/ 9 h 37"/>
                <a:gd name="T24" fmla="*/ 1 w 43"/>
                <a:gd name="T25" fmla="*/ 6 h 37"/>
                <a:gd name="T26" fmla="*/ 0 w 43"/>
                <a:gd name="T27" fmla="*/ 4 h 37"/>
                <a:gd name="T28" fmla="*/ 11 w 43"/>
                <a:gd name="T29" fmla="*/ 1 h 37"/>
                <a:gd name="T30" fmla="*/ 15 w 43"/>
                <a:gd name="T31" fmla="*/ 4 h 37"/>
                <a:gd name="T32" fmla="*/ 15 w 43"/>
                <a:gd name="T33" fmla="*/ 6 h 37"/>
                <a:gd name="T34" fmla="*/ 18 w 43"/>
                <a:gd name="T35" fmla="*/ 11 h 37"/>
                <a:gd name="T36" fmla="*/ 28 w 43"/>
                <a:gd name="T37" fmla="*/ 4 h 37"/>
                <a:gd name="T38" fmla="*/ 41 w 43"/>
                <a:gd name="T39" fmla="*/ 8 h 37"/>
                <a:gd name="T40" fmla="*/ 42 w 43"/>
                <a:gd name="T41" fmla="*/ 19 h 37"/>
                <a:gd name="T42" fmla="*/ 43 w 43"/>
                <a:gd name="T43" fmla="*/ 37 h 37"/>
                <a:gd name="T44" fmla="*/ 41 w 43"/>
                <a:gd name="T45" fmla="*/ 33 h 37"/>
                <a:gd name="T46" fmla="*/ 40 w 43"/>
                <a:gd name="T47" fmla="*/ 17 h 37"/>
                <a:gd name="T48" fmla="*/ 28 w 43"/>
                <a:gd name="T49" fmla="*/ 6 h 37"/>
                <a:gd name="T50" fmla="*/ 18 w 43"/>
                <a:gd name="T51" fmla="*/ 13 h 37"/>
                <a:gd name="T52" fmla="*/ 15 w 43"/>
                <a:gd name="T53" fmla="*/ 12 h 37"/>
                <a:gd name="T54" fmla="*/ 13 w 43"/>
                <a:gd name="T55" fmla="*/ 8 h 37"/>
                <a:gd name="T56" fmla="*/ 10 w 43"/>
                <a:gd name="T57" fmla="*/ 14 h 37"/>
                <a:gd name="T58" fmla="*/ 13 w 43"/>
                <a:gd name="T59" fmla="*/ 11 h 37"/>
                <a:gd name="T60" fmla="*/ 33 w 43"/>
                <a:gd name="T61" fmla="*/ 23 h 37"/>
                <a:gd name="T62" fmla="*/ 33 w 43"/>
                <a:gd name="T63" fmla="*/ 26 h 37"/>
                <a:gd name="T64" fmla="*/ 34 w 43"/>
                <a:gd name="T65" fmla="*/ 27 h 37"/>
                <a:gd name="T66" fmla="*/ 34 w 43"/>
                <a:gd name="T67" fmla="*/ 30 h 37"/>
                <a:gd name="T68" fmla="*/ 31 w 43"/>
                <a:gd name="T69" fmla="*/ 29 h 37"/>
                <a:gd name="T70" fmla="*/ 31 w 43"/>
                <a:gd name="T71" fmla="*/ 30 h 37"/>
                <a:gd name="T72" fmla="*/ 32 w 43"/>
                <a:gd name="T73" fmla="*/ 29 h 37"/>
                <a:gd name="T74" fmla="*/ 2 w 43"/>
                <a:gd name="T75" fmla="*/ 4 h 37"/>
                <a:gd name="T76" fmla="*/ 6 w 43"/>
                <a:gd name="T77" fmla="*/ 7 h 37"/>
                <a:gd name="T78" fmla="*/ 12 w 43"/>
                <a:gd name="T79" fmla="*/ 6 h 37"/>
                <a:gd name="T80" fmla="*/ 13 w 43"/>
                <a:gd name="T81" fmla="*/ 6 h 37"/>
                <a:gd name="T82" fmla="*/ 13 w 43"/>
                <a:gd name="T83" fmla="*/ 3 h 37"/>
                <a:gd name="T84" fmla="*/ 10 w 43"/>
                <a:gd name="T85" fmla="*/ 3 h 37"/>
                <a:gd name="T86" fmla="*/ 2 w 43"/>
                <a:gd name="T87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3" h="37">
                  <a:moveTo>
                    <a:pt x="43" y="37"/>
                  </a:moveTo>
                  <a:cubicBezTo>
                    <a:pt x="41" y="36"/>
                    <a:pt x="41" y="36"/>
                    <a:pt x="41" y="36"/>
                  </a:cubicBezTo>
                  <a:cubicBezTo>
                    <a:pt x="41" y="35"/>
                    <a:pt x="40" y="35"/>
                    <a:pt x="40" y="34"/>
                  </a:cubicBezTo>
                  <a:cubicBezTo>
                    <a:pt x="38" y="33"/>
                    <a:pt x="37" y="32"/>
                    <a:pt x="35" y="32"/>
                  </a:cubicBezTo>
                  <a:cubicBezTo>
                    <a:pt x="34" y="32"/>
                    <a:pt x="33" y="32"/>
                    <a:pt x="32" y="32"/>
                  </a:cubicBezTo>
                  <a:cubicBezTo>
                    <a:pt x="31" y="33"/>
                    <a:pt x="30" y="33"/>
                    <a:pt x="28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8" y="30"/>
                  </a:cubicBezTo>
                  <a:cubicBezTo>
                    <a:pt x="28" y="29"/>
                    <a:pt x="29" y="27"/>
                    <a:pt x="31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25"/>
                    <a:pt x="31" y="24"/>
                    <a:pt x="31" y="24"/>
                  </a:cubicBezTo>
                  <a:cubicBezTo>
                    <a:pt x="30" y="22"/>
                    <a:pt x="26" y="20"/>
                    <a:pt x="22" y="19"/>
                  </a:cubicBezTo>
                  <a:cubicBezTo>
                    <a:pt x="18" y="17"/>
                    <a:pt x="14" y="16"/>
                    <a:pt x="12" y="14"/>
                  </a:cubicBezTo>
                  <a:cubicBezTo>
                    <a:pt x="11" y="15"/>
                    <a:pt x="10" y="16"/>
                    <a:pt x="9" y="16"/>
                  </a:cubicBezTo>
                  <a:cubicBezTo>
                    <a:pt x="9" y="16"/>
                    <a:pt x="8" y="16"/>
                    <a:pt x="8" y="14"/>
                  </a:cubicBezTo>
                  <a:cubicBezTo>
                    <a:pt x="7" y="12"/>
                    <a:pt x="7" y="12"/>
                    <a:pt x="5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7" y="9"/>
                    <a:pt x="8" y="9"/>
                  </a:cubicBezTo>
                  <a:cubicBezTo>
                    <a:pt x="7" y="9"/>
                    <a:pt x="6" y="9"/>
                    <a:pt x="5" y="9"/>
                  </a:cubicBezTo>
                  <a:cubicBezTo>
                    <a:pt x="4" y="8"/>
                    <a:pt x="3" y="7"/>
                    <a:pt x="3" y="7"/>
                  </a:cubicBezTo>
                  <a:cubicBezTo>
                    <a:pt x="3" y="6"/>
                    <a:pt x="3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2"/>
                    <a:pt x="3" y="0"/>
                    <a:pt x="6" y="0"/>
                  </a:cubicBezTo>
                  <a:cubicBezTo>
                    <a:pt x="8" y="0"/>
                    <a:pt x="9" y="0"/>
                    <a:pt x="11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4" y="1"/>
                    <a:pt x="15" y="2"/>
                    <a:pt x="15" y="4"/>
                  </a:cubicBezTo>
                  <a:cubicBezTo>
                    <a:pt x="15" y="5"/>
                    <a:pt x="15" y="5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9" y="11"/>
                    <a:pt x="20" y="10"/>
                    <a:pt x="21" y="8"/>
                  </a:cubicBezTo>
                  <a:cubicBezTo>
                    <a:pt x="21" y="8"/>
                    <a:pt x="27" y="4"/>
                    <a:pt x="28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3" y="6"/>
                    <a:pt x="36" y="7"/>
                    <a:pt x="41" y="8"/>
                  </a:cubicBezTo>
                  <a:cubicBezTo>
                    <a:pt x="42" y="8"/>
                    <a:pt x="42" y="10"/>
                    <a:pt x="42" y="17"/>
                  </a:cubicBezTo>
                  <a:cubicBezTo>
                    <a:pt x="42" y="18"/>
                    <a:pt x="42" y="18"/>
                    <a:pt x="42" y="19"/>
                  </a:cubicBezTo>
                  <a:cubicBezTo>
                    <a:pt x="42" y="25"/>
                    <a:pt x="42" y="30"/>
                    <a:pt x="43" y="35"/>
                  </a:cubicBezTo>
                  <a:lnTo>
                    <a:pt x="43" y="37"/>
                  </a:lnTo>
                  <a:close/>
                  <a:moveTo>
                    <a:pt x="35" y="30"/>
                  </a:moveTo>
                  <a:cubicBezTo>
                    <a:pt x="37" y="30"/>
                    <a:pt x="39" y="31"/>
                    <a:pt x="41" y="33"/>
                  </a:cubicBezTo>
                  <a:cubicBezTo>
                    <a:pt x="40" y="28"/>
                    <a:pt x="40" y="24"/>
                    <a:pt x="40" y="19"/>
                  </a:cubicBezTo>
                  <a:cubicBezTo>
                    <a:pt x="40" y="18"/>
                    <a:pt x="40" y="18"/>
                    <a:pt x="40" y="17"/>
                  </a:cubicBezTo>
                  <a:cubicBezTo>
                    <a:pt x="40" y="16"/>
                    <a:pt x="40" y="11"/>
                    <a:pt x="40" y="10"/>
                  </a:cubicBezTo>
                  <a:cubicBezTo>
                    <a:pt x="36" y="9"/>
                    <a:pt x="33" y="8"/>
                    <a:pt x="28" y="6"/>
                  </a:cubicBezTo>
                  <a:cubicBezTo>
                    <a:pt x="27" y="6"/>
                    <a:pt x="23" y="9"/>
                    <a:pt x="22" y="10"/>
                  </a:cubicBezTo>
                  <a:cubicBezTo>
                    <a:pt x="21" y="11"/>
                    <a:pt x="20" y="13"/>
                    <a:pt x="18" y="13"/>
                  </a:cubicBezTo>
                  <a:cubicBezTo>
                    <a:pt x="17" y="13"/>
                    <a:pt x="16" y="12"/>
                    <a:pt x="16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0"/>
                    <a:pt x="13" y="9"/>
                    <a:pt x="13" y="8"/>
                  </a:cubicBezTo>
                  <a:cubicBezTo>
                    <a:pt x="12" y="10"/>
                    <a:pt x="10" y="11"/>
                    <a:pt x="8" y="11"/>
                  </a:cubicBezTo>
                  <a:cubicBezTo>
                    <a:pt x="9" y="12"/>
                    <a:pt x="9" y="13"/>
                    <a:pt x="10" y="14"/>
                  </a:cubicBezTo>
                  <a:cubicBezTo>
                    <a:pt x="10" y="13"/>
                    <a:pt x="11" y="11"/>
                    <a:pt x="11" y="10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3"/>
                    <a:pt x="18" y="15"/>
                    <a:pt x="22" y="17"/>
                  </a:cubicBezTo>
                  <a:cubicBezTo>
                    <a:pt x="27" y="19"/>
                    <a:pt x="32" y="20"/>
                    <a:pt x="33" y="23"/>
                  </a:cubicBezTo>
                  <a:cubicBezTo>
                    <a:pt x="33" y="24"/>
                    <a:pt x="33" y="25"/>
                    <a:pt x="32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8"/>
                    <a:pt x="34" y="28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34" y="30"/>
                    <a:pt x="35" y="30"/>
                  </a:cubicBezTo>
                  <a:close/>
                  <a:moveTo>
                    <a:pt x="31" y="29"/>
                  </a:moveTo>
                  <a:cubicBezTo>
                    <a:pt x="31" y="29"/>
                    <a:pt x="30" y="30"/>
                    <a:pt x="30" y="31"/>
                  </a:cubicBezTo>
                  <a:cubicBezTo>
                    <a:pt x="30" y="31"/>
                    <a:pt x="31" y="30"/>
                    <a:pt x="31" y="30"/>
                  </a:cubicBezTo>
                  <a:cubicBezTo>
                    <a:pt x="32" y="30"/>
                    <a:pt x="32" y="30"/>
                    <a:pt x="33" y="30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29"/>
                    <a:pt x="31" y="29"/>
                    <a:pt x="31" y="29"/>
                  </a:cubicBezTo>
                  <a:close/>
                  <a:moveTo>
                    <a:pt x="2" y="4"/>
                  </a:moveTo>
                  <a:cubicBezTo>
                    <a:pt x="4" y="4"/>
                    <a:pt x="5" y="5"/>
                    <a:pt x="5" y="6"/>
                  </a:cubicBezTo>
                  <a:cubicBezTo>
                    <a:pt x="5" y="6"/>
                    <a:pt x="5" y="7"/>
                    <a:pt x="6" y="7"/>
                  </a:cubicBezTo>
                  <a:cubicBezTo>
                    <a:pt x="7" y="7"/>
                    <a:pt x="9" y="7"/>
                    <a:pt x="11" y="6"/>
                  </a:cubicBezTo>
                  <a:cubicBezTo>
                    <a:pt x="11" y="6"/>
                    <a:pt x="12" y="6"/>
                    <a:pt x="12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5"/>
                    <a:pt x="13" y="5"/>
                    <a:pt x="13" y="4"/>
                  </a:cubicBezTo>
                  <a:cubicBezTo>
                    <a:pt x="13" y="4"/>
                    <a:pt x="13" y="3"/>
                    <a:pt x="13" y="3"/>
                  </a:cubicBezTo>
                  <a:cubicBezTo>
                    <a:pt x="13" y="3"/>
                    <a:pt x="12" y="3"/>
                    <a:pt x="12" y="3"/>
                  </a:cubicBezTo>
                  <a:cubicBezTo>
                    <a:pt x="12" y="3"/>
                    <a:pt x="11" y="3"/>
                    <a:pt x="10" y="3"/>
                  </a:cubicBezTo>
                  <a:cubicBezTo>
                    <a:pt x="9" y="2"/>
                    <a:pt x="7" y="2"/>
                    <a:pt x="6" y="2"/>
                  </a:cubicBezTo>
                  <a:cubicBezTo>
                    <a:pt x="4" y="2"/>
                    <a:pt x="3" y="3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6" name="Freeform 634"/>
            <p:cNvSpPr/>
            <p:nvPr/>
          </p:nvSpPr>
          <p:spPr bwMode="auto">
            <a:xfrm>
              <a:off x="5742097" y="2571196"/>
              <a:ext cx="7231" cy="4822"/>
            </a:xfrm>
            <a:custGeom>
              <a:avLst/>
              <a:gdLst>
                <a:gd name="T0" fmla="*/ 0 w 2"/>
                <a:gd name="T1" fmla="*/ 1 h 2"/>
                <a:gd name="T2" fmla="*/ 2 w 2"/>
                <a:gd name="T3" fmla="*/ 0 h 2"/>
                <a:gd name="T4" fmla="*/ 0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1" y="0"/>
                    <a:pt x="1" y="0"/>
                    <a:pt x="2" y="0"/>
                  </a:cubicBezTo>
                  <a:cubicBezTo>
                    <a:pt x="1" y="2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7" name="Freeform 635"/>
            <p:cNvSpPr/>
            <p:nvPr/>
          </p:nvSpPr>
          <p:spPr bwMode="auto">
            <a:xfrm>
              <a:off x="5734866" y="2567579"/>
              <a:ext cx="16873" cy="8438"/>
            </a:xfrm>
            <a:custGeom>
              <a:avLst/>
              <a:gdLst>
                <a:gd name="T0" fmla="*/ 4 w 6"/>
                <a:gd name="T1" fmla="*/ 3 h 3"/>
                <a:gd name="T2" fmla="*/ 3 w 6"/>
                <a:gd name="T3" fmla="*/ 3 h 3"/>
                <a:gd name="T4" fmla="*/ 0 w 6"/>
                <a:gd name="T5" fmla="*/ 2 h 3"/>
                <a:gd name="T6" fmla="*/ 6 w 6"/>
                <a:gd name="T7" fmla="*/ 0 h 3"/>
                <a:gd name="T8" fmla="*/ 6 w 6"/>
                <a:gd name="T9" fmla="*/ 1 h 3"/>
                <a:gd name="T10" fmla="*/ 4 w 6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3">
                  <a:moveTo>
                    <a:pt x="4" y="3"/>
                  </a:moveTo>
                  <a:cubicBezTo>
                    <a:pt x="4" y="3"/>
                    <a:pt x="3" y="3"/>
                    <a:pt x="3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2"/>
                    <a:pt x="5" y="3"/>
                    <a:pt x="4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8" name="Freeform 636"/>
            <p:cNvSpPr/>
            <p:nvPr/>
          </p:nvSpPr>
          <p:spPr bwMode="auto">
            <a:xfrm>
              <a:off x="5740892" y="2571196"/>
              <a:ext cx="1206" cy="120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9" name="Freeform 637"/>
            <p:cNvSpPr/>
            <p:nvPr/>
          </p:nvSpPr>
          <p:spPr bwMode="auto">
            <a:xfrm>
              <a:off x="5738481" y="2567579"/>
              <a:ext cx="7231" cy="8438"/>
            </a:xfrm>
            <a:custGeom>
              <a:avLst/>
              <a:gdLst>
                <a:gd name="T0" fmla="*/ 1 w 3"/>
                <a:gd name="T1" fmla="*/ 3 h 3"/>
                <a:gd name="T2" fmla="*/ 0 w 3"/>
                <a:gd name="T3" fmla="*/ 2 h 3"/>
                <a:gd name="T4" fmla="*/ 1 w 3"/>
                <a:gd name="T5" fmla="*/ 0 h 3"/>
                <a:gd name="T6" fmla="*/ 1 w 3"/>
                <a:gd name="T7" fmla="*/ 0 h 3"/>
                <a:gd name="T8" fmla="*/ 1 w 3"/>
                <a:gd name="T9" fmla="*/ 0 h 3"/>
                <a:gd name="T10" fmla="*/ 1 w 3"/>
                <a:gd name="T11" fmla="*/ 0 h 3"/>
                <a:gd name="T12" fmla="*/ 3 w 3"/>
                <a:gd name="T13" fmla="*/ 1 h 3"/>
                <a:gd name="T14" fmla="*/ 3 w 3"/>
                <a:gd name="T15" fmla="*/ 1 h 3"/>
                <a:gd name="T16" fmla="*/ 3 w 3"/>
                <a:gd name="T17" fmla="*/ 1 h 3"/>
                <a:gd name="T18" fmla="*/ 2 w 3"/>
                <a:gd name="T19" fmla="*/ 3 h 3"/>
                <a:gd name="T20" fmla="*/ 1 w 3"/>
                <a:gd name="T2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2"/>
                    <a:pt x="2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00" name="Freeform 638"/>
            <p:cNvSpPr/>
            <p:nvPr/>
          </p:nvSpPr>
          <p:spPr bwMode="auto">
            <a:xfrm>
              <a:off x="5693888" y="2537444"/>
              <a:ext cx="81955" cy="81969"/>
            </a:xfrm>
            <a:custGeom>
              <a:avLst/>
              <a:gdLst>
                <a:gd name="T0" fmla="*/ 10 w 30"/>
                <a:gd name="T1" fmla="*/ 2 h 30"/>
                <a:gd name="T2" fmla="*/ 5 w 30"/>
                <a:gd name="T3" fmla="*/ 7 h 30"/>
                <a:gd name="T4" fmla="*/ 3 w 30"/>
                <a:gd name="T5" fmla="*/ 16 h 30"/>
                <a:gd name="T6" fmla="*/ 5 w 30"/>
                <a:gd name="T7" fmla="*/ 23 h 30"/>
                <a:gd name="T8" fmla="*/ 5 w 30"/>
                <a:gd name="T9" fmla="*/ 29 h 30"/>
                <a:gd name="T10" fmla="*/ 8 w 30"/>
                <a:gd name="T11" fmla="*/ 27 h 30"/>
                <a:gd name="T12" fmla="*/ 9 w 30"/>
                <a:gd name="T13" fmla="*/ 17 h 30"/>
                <a:gd name="T14" fmla="*/ 12 w 30"/>
                <a:gd name="T15" fmla="*/ 25 h 30"/>
                <a:gd name="T16" fmla="*/ 15 w 30"/>
                <a:gd name="T17" fmla="*/ 25 h 30"/>
                <a:gd name="T18" fmla="*/ 16 w 30"/>
                <a:gd name="T19" fmla="*/ 23 h 30"/>
                <a:gd name="T20" fmla="*/ 15 w 30"/>
                <a:gd name="T21" fmla="*/ 19 h 30"/>
                <a:gd name="T22" fmla="*/ 12 w 30"/>
                <a:gd name="T23" fmla="*/ 14 h 30"/>
                <a:gd name="T24" fmla="*/ 19 w 30"/>
                <a:gd name="T25" fmla="*/ 11 h 30"/>
                <a:gd name="T26" fmla="*/ 7 w 30"/>
                <a:gd name="T27" fmla="*/ 7 h 30"/>
                <a:gd name="T28" fmla="*/ 26 w 30"/>
                <a:gd name="T29" fmla="*/ 0 h 30"/>
                <a:gd name="T30" fmla="*/ 10 w 30"/>
                <a:gd name="T31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" h="30">
                  <a:moveTo>
                    <a:pt x="10" y="2"/>
                  </a:moveTo>
                  <a:cubicBezTo>
                    <a:pt x="8" y="4"/>
                    <a:pt x="6" y="3"/>
                    <a:pt x="5" y="7"/>
                  </a:cubicBezTo>
                  <a:cubicBezTo>
                    <a:pt x="4" y="9"/>
                    <a:pt x="4" y="13"/>
                    <a:pt x="3" y="16"/>
                  </a:cubicBezTo>
                  <a:cubicBezTo>
                    <a:pt x="0" y="21"/>
                    <a:pt x="6" y="20"/>
                    <a:pt x="5" y="23"/>
                  </a:cubicBezTo>
                  <a:cubicBezTo>
                    <a:pt x="4" y="25"/>
                    <a:pt x="3" y="28"/>
                    <a:pt x="5" y="29"/>
                  </a:cubicBezTo>
                  <a:cubicBezTo>
                    <a:pt x="7" y="30"/>
                    <a:pt x="8" y="28"/>
                    <a:pt x="8" y="27"/>
                  </a:cubicBezTo>
                  <a:cubicBezTo>
                    <a:pt x="8" y="25"/>
                    <a:pt x="6" y="17"/>
                    <a:pt x="9" y="17"/>
                  </a:cubicBezTo>
                  <a:cubicBezTo>
                    <a:pt x="9" y="17"/>
                    <a:pt x="12" y="24"/>
                    <a:pt x="12" y="25"/>
                  </a:cubicBezTo>
                  <a:cubicBezTo>
                    <a:pt x="13" y="27"/>
                    <a:pt x="14" y="25"/>
                    <a:pt x="15" y="25"/>
                  </a:cubicBezTo>
                  <a:cubicBezTo>
                    <a:pt x="18" y="24"/>
                    <a:pt x="16" y="24"/>
                    <a:pt x="16" y="23"/>
                  </a:cubicBezTo>
                  <a:cubicBezTo>
                    <a:pt x="16" y="23"/>
                    <a:pt x="15" y="19"/>
                    <a:pt x="15" y="19"/>
                  </a:cubicBezTo>
                  <a:cubicBezTo>
                    <a:pt x="14" y="18"/>
                    <a:pt x="13" y="16"/>
                    <a:pt x="12" y="14"/>
                  </a:cubicBezTo>
                  <a:cubicBezTo>
                    <a:pt x="15" y="15"/>
                    <a:pt x="16" y="10"/>
                    <a:pt x="19" y="11"/>
                  </a:cubicBezTo>
                  <a:cubicBezTo>
                    <a:pt x="19" y="5"/>
                    <a:pt x="5" y="19"/>
                    <a:pt x="7" y="7"/>
                  </a:cubicBezTo>
                  <a:cubicBezTo>
                    <a:pt x="8" y="3"/>
                    <a:pt x="30" y="8"/>
                    <a:pt x="26" y="0"/>
                  </a:cubicBezTo>
                  <a:cubicBezTo>
                    <a:pt x="20" y="5"/>
                    <a:pt x="17" y="4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01" name="Freeform 639"/>
            <p:cNvSpPr>
              <a:spLocks noEditPoints="1"/>
            </p:cNvSpPr>
            <p:nvPr/>
          </p:nvSpPr>
          <p:spPr bwMode="auto">
            <a:xfrm>
              <a:off x="5693888" y="2533827"/>
              <a:ext cx="74724" cy="89202"/>
            </a:xfrm>
            <a:custGeom>
              <a:avLst/>
              <a:gdLst>
                <a:gd name="T0" fmla="*/ 4 w 27"/>
                <a:gd name="T1" fmla="*/ 31 h 32"/>
                <a:gd name="T2" fmla="*/ 4 w 27"/>
                <a:gd name="T3" fmla="*/ 24 h 32"/>
                <a:gd name="T4" fmla="*/ 2 w 27"/>
                <a:gd name="T5" fmla="*/ 16 h 32"/>
                <a:gd name="T6" fmla="*/ 4 w 27"/>
                <a:gd name="T7" fmla="*/ 7 h 32"/>
                <a:gd name="T8" fmla="*/ 10 w 27"/>
                <a:gd name="T9" fmla="*/ 2 h 32"/>
                <a:gd name="T10" fmla="*/ 12 w 27"/>
                <a:gd name="T11" fmla="*/ 2 h 32"/>
                <a:gd name="T12" fmla="*/ 26 w 27"/>
                <a:gd name="T13" fmla="*/ 0 h 32"/>
                <a:gd name="T14" fmla="*/ 27 w 27"/>
                <a:gd name="T15" fmla="*/ 5 h 32"/>
                <a:gd name="T16" fmla="*/ 8 w 27"/>
                <a:gd name="T17" fmla="*/ 8 h 32"/>
                <a:gd name="T18" fmla="*/ 9 w 27"/>
                <a:gd name="T19" fmla="*/ 12 h 32"/>
                <a:gd name="T20" fmla="*/ 18 w 27"/>
                <a:gd name="T21" fmla="*/ 9 h 32"/>
                <a:gd name="T22" fmla="*/ 21 w 27"/>
                <a:gd name="T23" fmla="*/ 13 h 32"/>
                <a:gd name="T24" fmla="*/ 16 w 27"/>
                <a:gd name="T25" fmla="*/ 14 h 32"/>
                <a:gd name="T26" fmla="*/ 15 w 27"/>
                <a:gd name="T27" fmla="*/ 18 h 32"/>
                <a:gd name="T28" fmla="*/ 16 w 27"/>
                <a:gd name="T29" fmla="*/ 19 h 32"/>
                <a:gd name="T30" fmla="*/ 15 w 27"/>
                <a:gd name="T31" fmla="*/ 20 h 32"/>
                <a:gd name="T32" fmla="*/ 17 w 27"/>
                <a:gd name="T33" fmla="*/ 24 h 32"/>
                <a:gd name="T34" fmla="*/ 17 w 27"/>
                <a:gd name="T35" fmla="*/ 24 h 32"/>
                <a:gd name="T36" fmla="*/ 18 w 27"/>
                <a:gd name="T37" fmla="*/ 25 h 32"/>
                <a:gd name="T38" fmla="*/ 15 w 27"/>
                <a:gd name="T39" fmla="*/ 27 h 32"/>
                <a:gd name="T40" fmla="*/ 11 w 27"/>
                <a:gd name="T41" fmla="*/ 26 h 32"/>
                <a:gd name="T42" fmla="*/ 9 w 27"/>
                <a:gd name="T43" fmla="*/ 20 h 32"/>
                <a:gd name="T44" fmla="*/ 9 w 27"/>
                <a:gd name="T45" fmla="*/ 27 h 32"/>
                <a:gd name="T46" fmla="*/ 6 w 27"/>
                <a:gd name="T47" fmla="*/ 32 h 32"/>
                <a:gd name="T48" fmla="*/ 6 w 27"/>
                <a:gd name="T49" fmla="*/ 8 h 32"/>
                <a:gd name="T50" fmla="*/ 4 w 27"/>
                <a:gd name="T51" fmla="*/ 17 h 32"/>
                <a:gd name="T52" fmla="*/ 6 w 27"/>
                <a:gd name="T53" fmla="*/ 25 h 32"/>
                <a:gd name="T54" fmla="*/ 5 w 27"/>
                <a:gd name="T55" fmla="*/ 29 h 32"/>
                <a:gd name="T56" fmla="*/ 7 w 27"/>
                <a:gd name="T57" fmla="*/ 28 h 32"/>
                <a:gd name="T58" fmla="*/ 7 w 27"/>
                <a:gd name="T59" fmla="*/ 18 h 32"/>
                <a:gd name="T60" fmla="*/ 9 w 27"/>
                <a:gd name="T61" fmla="*/ 17 h 32"/>
                <a:gd name="T62" fmla="*/ 10 w 27"/>
                <a:gd name="T63" fmla="*/ 18 h 32"/>
                <a:gd name="T64" fmla="*/ 13 w 27"/>
                <a:gd name="T65" fmla="*/ 26 h 32"/>
                <a:gd name="T66" fmla="*/ 15 w 27"/>
                <a:gd name="T67" fmla="*/ 25 h 32"/>
                <a:gd name="T68" fmla="*/ 15 w 27"/>
                <a:gd name="T69" fmla="*/ 24 h 32"/>
                <a:gd name="T70" fmla="*/ 11 w 27"/>
                <a:gd name="T71" fmla="*/ 16 h 32"/>
                <a:gd name="T72" fmla="*/ 7 w 27"/>
                <a:gd name="T73" fmla="*/ 13 h 32"/>
                <a:gd name="T74" fmla="*/ 6 w 27"/>
                <a:gd name="T75" fmla="*/ 7 h 32"/>
                <a:gd name="T76" fmla="*/ 12 w 27"/>
                <a:gd name="T77" fmla="*/ 14 h 32"/>
                <a:gd name="T78" fmla="*/ 16 w 27"/>
                <a:gd name="T79" fmla="*/ 12 h 32"/>
                <a:gd name="T80" fmla="*/ 11 w 27"/>
                <a:gd name="T81" fmla="*/ 14 h 32"/>
                <a:gd name="T82" fmla="*/ 9 w 27"/>
                <a:gd name="T83" fmla="*/ 5 h 32"/>
                <a:gd name="T84" fmla="*/ 15 w 27"/>
                <a:gd name="T85" fmla="*/ 5 h 32"/>
                <a:gd name="T86" fmla="*/ 11 w 27"/>
                <a:gd name="T87" fmla="*/ 4 h 32"/>
                <a:gd name="T88" fmla="*/ 20 w 27"/>
                <a:gd name="T89" fmla="*/ 5 h 32"/>
                <a:gd name="T90" fmla="*/ 25 w 27"/>
                <a:gd name="T91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7" h="32">
                  <a:moveTo>
                    <a:pt x="6" y="32"/>
                  </a:moveTo>
                  <a:cubicBezTo>
                    <a:pt x="6" y="32"/>
                    <a:pt x="5" y="31"/>
                    <a:pt x="4" y="31"/>
                  </a:cubicBezTo>
                  <a:cubicBezTo>
                    <a:pt x="2" y="30"/>
                    <a:pt x="3" y="27"/>
                    <a:pt x="3" y="25"/>
                  </a:cubicBezTo>
                  <a:cubicBezTo>
                    <a:pt x="3" y="25"/>
                    <a:pt x="4" y="25"/>
                    <a:pt x="4" y="24"/>
                  </a:cubicBezTo>
                  <a:cubicBezTo>
                    <a:pt x="4" y="23"/>
                    <a:pt x="4" y="23"/>
                    <a:pt x="3" y="22"/>
                  </a:cubicBezTo>
                  <a:cubicBezTo>
                    <a:pt x="2" y="21"/>
                    <a:pt x="0" y="20"/>
                    <a:pt x="2" y="16"/>
                  </a:cubicBezTo>
                  <a:cubicBezTo>
                    <a:pt x="2" y="15"/>
                    <a:pt x="3" y="13"/>
                    <a:pt x="3" y="12"/>
                  </a:cubicBezTo>
                  <a:cubicBezTo>
                    <a:pt x="3" y="10"/>
                    <a:pt x="3" y="9"/>
                    <a:pt x="4" y="7"/>
                  </a:cubicBezTo>
                  <a:cubicBezTo>
                    <a:pt x="5" y="5"/>
                    <a:pt x="6" y="4"/>
                    <a:pt x="8" y="4"/>
                  </a:cubicBezTo>
                  <a:cubicBezTo>
                    <a:pt x="8" y="3"/>
                    <a:pt x="9" y="3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8" y="4"/>
                    <a:pt x="20" y="4"/>
                    <a:pt x="25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2"/>
                    <a:pt x="27" y="4"/>
                    <a:pt x="27" y="5"/>
                  </a:cubicBezTo>
                  <a:cubicBezTo>
                    <a:pt x="25" y="7"/>
                    <a:pt x="20" y="7"/>
                    <a:pt x="15" y="7"/>
                  </a:cubicBezTo>
                  <a:cubicBezTo>
                    <a:pt x="13" y="7"/>
                    <a:pt x="9" y="7"/>
                    <a:pt x="8" y="8"/>
                  </a:cubicBezTo>
                  <a:cubicBezTo>
                    <a:pt x="8" y="11"/>
                    <a:pt x="8" y="12"/>
                    <a:pt x="8" y="12"/>
                  </a:cubicBezTo>
                  <a:cubicBezTo>
                    <a:pt x="8" y="12"/>
                    <a:pt x="9" y="12"/>
                    <a:pt x="9" y="12"/>
                  </a:cubicBezTo>
                  <a:cubicBezTo>
                    <a:pt x="10" y="12"/>
                    <a:pt x="12" y="11"/>
                    <a:pt x="14" y="11"/>
                  </a:cubicBezTo>
                  <a:cubicBezTo>
                    <a:pt x="15" y="10"/>
                    <a:pt x="17" y="9"/>
                    <a:pt x="18" y="9"/>
                  </a:cubicBezTo>
                  <a:cubicBezTo>
                    <a:pt x="19" y="9"/>
                    <a:pt x="20" y="10"/>
                    <a:pt x="20" y="12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8" y="12"/>
                    <a:pt x="18" y="13"/>
                    <a:pt x="16" y="14"/>
                  </a:cubicBezTo>
                  <a:cubicBezTo>
                    <a:pt x="16" y="15"/>
                    <a:pt x="15" y="16"/>
                    <a:pt x="13" y="16"/>
                  </a:cubicBezTo>
                  <a:cubicBezTo>
                    <a:pt x="14" y="16"/>
                    <a:pt x="14" y="17"/>
                    <a:pt x="15" y="18"/>
                  </a:cubicBezTo>
                  <a:cubicBezTo>
                    <a:pt x="15" y="17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1"/>
                    <a:pt x="17" y="23"/>
                    <a:pt x="17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18" y="24"/>
                    <a:pt x="18" y="25"/>
                  </a:cubicBezTo>
                  <a:cubicBezTo>
                    <a:pt x="18" y="26"/>
                    <a:pt x="17" y="26"/>
                    <a:pt x="16" y="26"/>
                  </a:cubicBezTo>
                  <a:cubicBezTo>
                    <a:pt x="16" y="27"/>
                    <a:pt x="15" y="27"/>
                    <a:pt x="15" y="27"/>
                  </a:cubicBezTo>
                  <a:cubicBezTo>
                    <a:pt x="14" y="27"/>
                    <a:pt x="14" y="28"/>
                    <a:pt x="13" y="28"/>
                  </a:cubicBezTo>
                  <a:cubicBezTo>
                    <a:pt x="13" y="28"/>
                    <a:pt x="12" y="28"/>
                    <a:pt x="11" y="26"/>
                  </a:cubicBezTo>
                  <a:cubicBezTo>
                    <a:pt x="11" y="26"/>
                    <a:pt x="10" y="23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8" y="21"/>
                    <a:pt x="8" y="25"/>
                    <a:pt x="9" y="26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9"/>
                    <a:pt x="9" y="30"/>
                    <a:pt x="8" y="31"/>
                  </a:cubicBezTo>
                  <a:cubicBezTo>
                    <a:pt x="7" y="31"/>
                    <a:pt x="7" y="32"/>
                    <a:pt x="6" y="32"/>
                  </a:cubicBezTo>
                  <a:close/>
                  <a:moveTo>
                    <a:pt x="6" y="7"/>
                  </a:moveTo>
                  <a:cubicBezTo>
                    <a:pt x="6" y="8"/>
                    <a:pt x="6" y="8"/>
                    <a:pt x="6" y="8"/>
                  </a:cubicBezTo>
                  <a:cubicBezTo>
                    <a:pt x="5" y="9"/>
                    <a:pt x="5" y="11"/>
                    <a:pt x="5" y="12"/>
                  </a:cubicBezTo>
                  <a:cubicBezTo>
                    <a:pt x="5" y="14"/>
                    <a:pt x="4" y="16"/>
                    <a:pt x="4" y="17"/>
                  </a:cubicBezTo>
                  <a:cubicBezTo>
                    <a:pt x="2" y="19"/>
                    <a:pt x="3" y="20"/>
                    <a:pt x="4" y="21"/>
                  </a:cubicBezTo>
                  <a:cubicBezTo>
                    <a:pt x="5" y="21"/>
                    <a:pt x="6" y="22"/>
                    <a:pt x="6" y="25"/>
                  </a:cubicBezTo>
                  <a:cubicBezTo>
                    <a:pt x="5" y="25"/>
                    <a:pt x="5" y="25"/>
                    <a:pt x="5" y="26"/>
                  </a:cubicBezTo>
                  <a:cubicBezTo>
                    <a:pt x="5" y="28"/>
                    <a:pt x="4" y="29"/>
                    <a:pt x="5" y="29"/>
                  </a:cubicBezTo>
                  <a:cubicBezTo>
                    <a:pt x="6" y="30"/>
                    <a:pt x="6" y="30"/>
                    <a:pt x="6" y="29"/>
                  </a:cubicBezTo>
                  <a:cubicBezTo>
                    <a:pt x="6" y="29"/>
                    <a:pt x="7" y="29"/>
                    <a:pt x="7" y="28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6" y="23"/>
                    <a:pt x="6" y="20"/>
                    <a:pt x="7" y="18"/>
                  </a:cubicBezTo>
                  <a:cubicBezTo>
                    <a:pt x="8" y="17"/>
                    <a:pt x="8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1" y="19"/>
                    <a:pt x="11" y="20"/>
                    <a:pt x="11" y="20"/>
                  </a:cubicBezTo>
                  <a:cubicBezTo>
                    <a:pt x="12" y="23"/>
                    <a:pt x="13" y="25"/>
                    <a:pt x="13" y="26"/>
                  </a:cubicBezTo>
                  <a:cubicBezTo>
                    <a:pt x="13" y="26"/>
                    <a:pt x="14" y="26"/>
                    <a:pt x="14" y="25"/>
                  </a:cubicBezTo>
                  <a:cubicBezTo>
                    <a:pt x="14" y="25"/>
                    <a:pt x="15" y="25"/>
                    <a:pt x="15" y="25"/>
                  </a:cubicBezTo>
                  <a:cubicBezTo>
                    <a:pt x="15" y="25"/>
                    <a:pt x="15" y="25"/>
                    <a:pt x="15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24"/>
                    <a:pt x="14" y="22"/>
                    <a:pt x="14" y="21"/>
                  </a:cubicBezTo>
                  <a:cubicBezTo>
                    <a:pt x="13" y="19"/>
                    <a:pt x="12" y="17"/>
                    <a:pt x="11" y="16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8" y="14"/>
                    <a:pt x="7" y="14"/>
                    <a:pt x="7" y="13"/>
                  </a:cubicBezTo>
                  <a:cubicBezTo>
                    <a:pt x="6" y="12"/>
                    <a:pt x="6" y="10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lose/>
                  <a:moveTo>
                    <a:pt x="11" y="14"/>
                  </a:moveTo>
                  <a:cubicBezTo>
                    <a:pt x="12" y="14"/>
                    <a:pt x="12" y="14"/>
                    <a:pt x="12" y="14"/>
                  </a:cubicBezTo>
                  <a:cubicBezTo>
                    <a:pt x="13" y="14"/>
                    <a:pt x="14" y="14"/>
                    <a:pt x="15" y="13"/>
                  </a:cubicBezTo>
                  <a:cubicBezTo>
                    <a:pt x="15" y="12"/>
                    <a:pt x="15" y="12"/>
                    <a:pt x="16" y="12"/>
                  </a:cubicBezTo>
                  <a:cubicBezTo>
                    <a:pt x="15" y="12"/>
                    <a:pt x="15" y="12"/>
                    <a:pt x="14" y="13"/>
                  </a:cubicBezTo>
                  <a:cubicBezTo>
                    <a:pt x="13" y="13"/>
                    <a:pt x="12" y="14"/>
                    <a:pt x="11" y="14"/>
                  </a:cubicBezTo>
                  <a:close/>
                  <a:moveTo>
                    <a:pt x="11" y="4"/>
                  </a:moveTo>
                  <a:cubicBezTo>
                    <a:pt x="10" y="5"/>
                    <a:pt x="9" y="5"/>
                    <a:pt x="9" y="5"/>
                  </a:cubicBezTo>
                  <a:cubicBezTo>
                    <a:pt x="8" y="6"/>
                    <a:pt x="8" y="6"/>
                    <a:pt x="7" y="6"/>
                  </a:cubicBezTo>
                  <a:cubicBezTo>
                    <a:pt x="9" y="5"/>
                    <a:pt x="12" y="5"/>
                    <a:pt x="15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5" y="5"/>
                    <a:pt x="13" y="5"/>
                    <a:pt x="11" y="4"/>
                  </a:cubicBezTo>
                  <a:close/>
                  <a:moveTo>
                    <a:pt x="25" y="3"/>
                  </a:moveTo>
                  <a:cubicBezTo>
                    <a:pt x="24" y="4"/>
                    <a:pt x="22" y="5"/>
                    <a:pt x="20" y="5"/>
                  </a:cubicBezTo>
                  <a:cubicBezTo>
                    <a:pt x="23" y="5"/>
                    <a:pt x="25" y="5"/>
                    <a:pt x="25" y="4"/>
                  </a:cubicBezTo>
                  <a:cubicBezTo>
                    <a:pt x="25" y="3"/>
                    <a:pt x="25" y="3"/>
                    <a:pt x="25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02" name="Freeform 640"/>
            <p:cNvSpPr/>
            <p:nvPr/>
          </p:nvSpPr>
          <p:spPr bwMode="auto">
            <a:xfrm>
              <a:off x="5634832" y="2627851"/>
              <a:ext cx="12052" cy="8438"/>
            </a:xfrm>
            <a:custGeom>
              <a:avLst/>
              <a:gdLst>
                <a:gd name="T0" fmla="*/ 0 w 5"/>
                <a:gd name="T1" fmla="*/ 1 h 3"/>
                <a:gd name="T2" fmla="*/ 5 w 5"/>
                <a:gd name="T3" fmla="*/ 2 h 3"/>
                <a:gd name="T4" fmla="*/ 0 w 5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cubicBezTo>
                    <a:pt x="1" y="1"/>
                    <a:pt x="4" y="0"/>
                    <a:pt x="5" y="2"/>
                  </a:cubicBezTo>
                  <a:cubicBezTo>
                    <a:pt x="3" y="2"/>
                    <a:pt x="1" y="3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03" name="Freeform 641"/>
            <p:cNvSpPr/>
            <p:nvPr/>
          </p:nvSpPr>
          <p:spPr bwMode="auto">
            <a:xfrm>
              <a:off x="5628806" y="2627851"/>
              <a:ext cx="21694" cy="8438"/>
            </a:xfrm>
            <a:custGeom>
              <a:avLst/>
              <a:gdLst>
                <a:gd name="T0" fmla="*/ 4 w 8"/>
                <a:gd name="T1" fmla="*/ 3 h 3"/>
                <a:gd name="T2" fmla="*/ 1 w 8"/>
                <a:gd name="T3" fmla="*/ 2 h 3"/>
                <a:gd name="T4" fmla="*/ 0 w 8"/>
                <a:gd name="T5" fmla="*/ 0 h 3"/>
                <a:gd name="T6" fmla="*/ 2 w 8"/>
                <a:gd name="T7" fmla="*/ 0 h 3"/>
                <a:gd name="T8" fmla="*/ 3 w 8"/>
                <a:gd name="T9" fmla="*/ 0 h 3"/>
                <a:gd name="T10" fmla="*/ 5 w 8"/>
                <a:gd name="T11" fmla="*/ 0 h 3"/>
                <a:gd name="T12" fmla="*/ 7 w 8"/>
                <a:gd name="T13" fmla="*/ 1 h 3"/>
                <a:gd name="T14" fmla="*/ 8 w 8"/>
                <a:gd name="T15" fmla="*/ 2 h 3"/>
                <a:gd name="T16" fmla="*/ 7 w 8"/>
                <a:gd name="T17" fmla="*/ 3 h 3"/>
                <a:gd name="T18" fmla="*/ 4 w 8"/>
                <a:gd name="T1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3">
                  <a:moveTo>
                    <a:pt x="4" y="3"/>
                  </a:moveTo>
                  <a:cubicBezTo>
                    <a:pt x="3" y="3"/>
                    <a:pt x="2" y="3"/>
                    <a:pt x="1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5" y="0"/>
                    <a:pt x="7" y="0"/>
                    <a:pt x="7" y="1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3"/>
                    <a:pt x="5" y="3"/>
                    <a:pt x="4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04" name="Freeform 642"/>
            <p:cNvSpPr/>
            <p:nvPr/>
          </p:nvSpPr>
          <p:spPr bwMode="auto">
            <a:xfrm>
              <a:off x="5654116" y="2643522"/>
              <a:ext cx="10847" cy="8438"/>
            </a:xfrm>
            <a:custGeom>
              <a:avLst/>
              <a:gdLst>
                <a:gd name="T0" fmla="*/ 1 w 4"/>
                <a:gd name="T1" fmla="*/ 0 h 3"/>
                <a:gd name="T2" fmla="*/ 2 w 4"/>
                <a:gd name="T3" fmla="*/ 3 h 3"/>
                <a:gd name="T4" fmla="*/ 0 w 4"/>
                <a:gd name="T5" fmla="*/ 0 h 3"/>
                <a:gd name="T6" fmla="*/ 0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4" y="0"/>
                    <a:pt x="4" y="1"/>
                    <a:pt x="2" y="3"/>
                  </a:cubicBez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05" name="Freeform 643"/>
            <p:cNvSpPr/>
            <p:nvPr/>
          </p:nvSpPr>
          <p:spPr bwMode="auto">
            <a:xfrm>
              <a:off x="5650500" y="2642316"/>
              <a:ext cx="15668" cy="12054"/>
            </a:xfrm>
            <a:custGeom>
              <a:avLst/>
              <a:gdLst>
                <a:gd name="T0" fmla="*/ 3 w 6"/>
                <a:gd name="T1" fmla="*/ 5 h 5"/>
                <a:gd name="T2" fmla="*/ 3 w 6"/>
                <a:gd name="T3" fmla="*/ 4 h 5"/>
                <a:gd name="T4" fmla="*/ 1 w 6"/>
                <a:gd name="T5" fmla="*/ 2 h 5"/>
                <a:gd name="T6" fmla="*/ 0 w 6"/>
                <a:gd name="T7" fmla="*/ 2 h 5"/>
                <a:gd name="T8" fmla="*/ 0 w 6"/>
                <a:gd name="T9" fmla="*/ 0 h 5"/>
                <a:gd name="T10" fmla="*/ 3 w 6"/>
                <a:gd name="T11" fmla="*/ 0 h 5"/>
                <a:gd name="T12" fmla="*/ 5 w 6"/>
                <a:gd name="T13" fmla="*/ 1 h 5"/>
                <a:gd name="T14" fmla="*/ 4 w 6"/>
                <a:gd name="T15" fmla="*/ 4 h 5"/>
                <a:gd name="T16" fmla="*/ 3 w 6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5">
                  <a:moveTo>
                    <a:pt x="3" y="5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2" y="3"/>
                    <a:pt x="2" y="3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6" y="2"/>
                    <a:pt x="6" y="3"/>
                    <a:pt x="4" y="4"/>
                  </a:cubicBezTo>
                  <a:lnTo>
                    <a:pt x="3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06" name="Freeform 644"/>
            <p:cNvSpPr/>
            <p:nvPr/>
          </p:nvSpPr>
          <p:spPr bwMode="auto">
            <a:xfrm>
              <a:off x="5699914" y="2654370"/>
              <a:ext cx="19284" cy="14465"/>
            </a:xfrm>
            <a:custGeom>
              <a:avLst/>
              <a:gdLst>
                <a:gd name="T0" fmla="*/ 4 w 7"/>
                <a:gd name="T1" fmla="*/ 0 h 5"/>
                <a:gd name="T2" fmla="*/ 7 w 7"/>
                <a:gd name="T3" fmla="*/ 4 h 5"/>
                <a:gd name="T4" fmla="*/ 0 w 7"/>
                <a:gd name="T5" fmla="*/ 1 h 5"/>
                <a:gd name="T6" fmla="*/ 4 w 7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5">
                  <a:moveTo>
                    <a:pt x="4" y="0"/>
                  </a:moveTo>
                  <a:cubicBezTo>
                    <a:pt x="5" y="1"/>
                    <a:pt x="7" y="2"/>
                    <a:pt x="7" y="4"/>
                  </a:cubicBezTo>
                  <a:cubicBezTo>
                    <a:pt x="6" y="5"/>
                    <a:pt x="1" y="3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07" name="Freeform 645"/>
            <p:cNvSpPr>
              <a:spLocks noEditPoints="1"/>
            </p:cNvSpPr>
            <p:nvPr/>
          </p:nvSpPr>
          <p:spPr bwMode="auto">
            <a:xfrm>
              <a:off x="5696299" y="2651959"/>
              <a:ext cx="27720" cy="16876"/>
            </a:xfrm>
            <a:custGeom>
              <a:avLst/>
              <a:gdLst>
                <a:gd name="T0" fmla="*/ 7 w 10"/>
                <a:gd name="T1" fmla="*/ 6 h 6"/>
                <a:gd name="T2" fmla="*/ 0 w 10"/>
                <a:gd name="T3" fmla="*/ 2 h 6"/>
                <a:gd name="T4" fmla="*/ 0 w 10"/>
                <a:gd name="T5" fmla="*/ 1 h 6"/>
                <a:gd name="T6" fmla="*/ 1 w 10"/>
                <a:gd name="T7" fmla="*/ 1 h 6"/>
                <a:gd name="T8" fmla="*/ 2 w 10"/>
                <a:gd name="T9" fmla="*/ 1 h 6"/>
                <a:gd name="T10" fmla="*/ 5 w 10"/>
                <a:gd name="T11" fmla="*/ 0 h 6"/>
                <a:gd name="T12" fmla="*/ 5 w 10"/>
                <a:gd name="T13" fmla="*/ 1 h 6"/>
                <a:gd name="T14" fmla="*/ 9 w 10"/>
                <a:gd name="T15" fmla="*/ 4 h 6"/>
                <a:gd name="T16" fmla="*/ 10 w 10"/>
                <a:gd name="T17" fmla="*/ 5 h 6"/>
                <a:gd name="T18" fmla="*/ 9 w 10"/>
                <a:gd name="T19" fmla="*/ 5 h 6"/>
                <a:gd name="T20" fmla="*/ 7 w 10"/>
                <a:gd name="T21" fmla="*/ 6 h 6"/>
                <a:gd name="T22" fmla="*/ 3 w 10"/>
                <a:gd name="T23" fmla="*/ 3 h 6"/>
                <a:gd name="T24" fmla="*/ 7 w 10"/>
                <a:gd name="T25" fmla="*/ 4 h 6"/>
                <a:gd name="T26" fmla="*/ 5 w 10"/>
                <a:gd name="T27" fmla="*/ 2 h 6"/>
                <a:gd name="T28" fmla="*/ 3 w 10"/>
                <a:gd name="T2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" h="6">
                  <a:moveTo>
                    <a:pt x="7" y="6"/>
                  </a:moveTo>
                  <a:cubicBezTo>
                    <a:pt x="5" y="6"/>
                    <a:pt x="1" y="4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7" y="1"/>
                    <a:pt x="8" y="3"/>
                    <a:pt x="9" y="4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6"/>
                    <a:pt x="8" y="6"/>
                    <a:pt x="7" y="6"/>
                  </a:cubicBezTo>
                  <a:close/>
                  <a:moveTo>
                    <a:pt x="3" y="3"/>
                  </a:moveTo>
                  <a:cubicBezTo>
                    <a:pt x="4" y="3"/>
                    <a:pt x="6" y="4"/>
                    <a:pt x="7" y="4"/>
                  </a:cubicBezTo>
                  <a:cubicBezTo>
                    <a:pt x="6" y="3"/>
                    <a:pt x="5" y="3"/>
                    <a:pt x="5" y="2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08" name="Freeform 646"/>
            <p:cNvSpPr/>
            <p:nvPr/>
          </p:nvSpPr>
          <p:spPr bwMode="auto">
            <a:xfrm>
              <a:off x="5710762" y="2642316"/>
              <a:ext cx="34951" cy="12054"/>
            </a:xfrm>
            <a:custGeom>
              <a:avLst/>
              <a:gdLst>
                <a:gd name="T0" fmla="*/ 0 w 13"/>
                <a:gd name="T1" fmla="*/ 2 h 5"/>
                <a:gd name="T2" fmla="*/ 11 w 13"/>
                <a:gd name="T3" fmla="*/ 0 h 5"/>
                <a:gd name="T4" fmla="*/ 0 w 13"/>
                <a:gd name="T5" fmla="*/ 3 h 5"/>
                <a:gd name="T6" fmla="*/ 0 w 13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5">
                  <a:moveTo>
                    <a:pt x="0" y="2"/>
                  </a:moveTo>
                  <a:cubicBezTo>
                    <a:pt x="2" y="0"/>
                    <a:pt x="11" y="5"/>
                    <a:pt x="11" y="0"/>
                  </a:cubicBezTo>
                  <a:cubicBezTo>
                    <a:pt x="13" y="5"/>
                    <a:pt x="2" y="4"/>
                    <a:pt x="0" y="3"/>
                  </a:cubicBezTo>
                  <a:cubicBezTo>
                    <a:pt x="0" y="3"/>
                    <a:pt x="0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09" name="Freeform 647"/>
            <p:cNvSpPr>
              <a:spLocks noEditPoints="1"/>
            </p:cNvSpPr>
            <p:nvPr/>
          </p:nvSpPr>
          <p:spPr bwMode="auto">
            <a:xfrm>
              <a:off x="5704735" y="2631467"/>
              <a:ext cx="40978" cy="22903"/>
            </a:xfrm>
            <a:custGeom>
              <a:avLst/>
              <a:gdLst>
                <a:gd name="T0" fmla="*/ 7 w 15"/>
                <a:gd name="T1" fmla="*/ 9 h 9"/>
                <a:gd name="T2" fmla="*/ 1 w 15"/>
                <a:gd name="T3" fmla="*/ 8 h 9"/>
                <a:gd name="T4" fmla="*/ 0 w 15"/>
                <a:gd name="T5" fmla="*/ 8 h 9"/>
                <a:gd name="T6" fmla="*/ 1 w 15"/>
                <a:gd name="T7" fmla="*/ 7 h 9"/>
                <a:gd name="T8" fmla="*/ 1 w 15"/>
                <a:gd name="T9" fmla="*/ 6 h 9"/>
                <a:gd name="T10" fmla="*/ 1 w 15"/>
                <a:gd name="T11" fmla="*/ 6 h 9"/>
                <a:gd name="T12" fmla="*/ 1 w 15"/>
                <a:gd name="T13" fmla="*/ 5 h 9"/>
                <a:gd name="T14" fmla="*/ 7 w 15"/>
                <a:gd name="T15" fmla="*/ 5 h 9"/>
                <a:gd name="T16" fmla="*/ 11 w 15"/>
                <a:gd name="T17" fmla="*/ 6 h 9"/>
                <a:gd name="T18" fmla="*/ 12 w 15"/>
                <a:gd name="T19" fmla="*/ 4 h 9"/>
                <a:gd name="T20" fmla="*/ 13 w 15"/>
                <a:gd name="T21" fmla="*/ 0 h 9"/>
                <a:gd name="T22" fmla="*/ 14 w 15"/>
                <a:gd name="T23" fmla="*/ 4 h 9"/>
                <a:gd name="T24" fmla="*/ 14 w 15"/>
                <a:gd name="T25" fmla="*/ 7 h 9"/>
                <a:gd name="T26" fmla="*/ 7 w 15"/>
                <a:gd name="T27" fmla="*/ 9 h 9"/>
                <a:gd name="T28" fmla="*/ 3 w 15"/>
                <a:gd name="T29" fmla="*/ 7 h 9"/>
                <a:gd name="T30" fmla="*/ 5 w 15"/>
                <a:gd name="T31" fmla="*/ 7 h 9"/>
                <a:gd name="T32" fmla="*/ 3 w 15"/>
                <a:gd name="T33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" h="9">
                  <a:moveTo>
                    <a:pt x="7" y="9"/>
                  </a:moveTo>
                  <a:cubicBezTo>
                    <a:pt x="5" y="9"/>
                    <a:pt x="2" y="9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4"/>
                    <a:pt x="5" y="5"/>
                    <a:pt x="7" y="5"/>
                  </a:cubicBezTo>
                  <a:cubicBezTo>
                    <a:pt x="8" y="5"/>
                    <a:pt x="10" y="6"/>
                    <a:pt x="11" y="6"/>
                  </a:cubicBezTo>
                  <a:cubicBezTo>
                    <a:pt x="12" y="6"/>
                    <a:pt x="12" y="5"/>
                    <a:pt x="12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5"/>
                    <a:pt x="14" y="6"/>
                    <a:pt x="14" y="7"/>
                  </a:cubicBezTo>
                  <a:cubicBezTo>
                    <a:pt x="13" y="8"/>
                    <a:pt x="11" y="9"/>
                    <a:pt x="7" y="9"/>
                  </a:cubicBezTo>
                  <a:close/>
                  <a:moveTo>
                    <a:pt x="3" y="7"/>
                  </a:moveTo>
                  <a:cubicBezTo>
                    <a:pt x="4" y="7"/>
                    <a:pt x="4" y="7"/>
                    <a:pt x="5" y="7"/>
                  </a:cubicBezTo>
                  <a:cubicBezTo>
                    <a:pt x="4" y="7"/>
                    <a:pt x="4" y="7"/>
                    <a:pt x="3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10" name="Freeform 648"/>
            <p:cNvSpPr/>
            <p:nvPr/>
          </p:nvSpPr>
          <p:spPr bwMode="auto">
            <a:xfrm>
              <a:off x="5745713" y="2643522"/>
              <a:ext cx="6027" cy="6027"/>
            </a:xfrm>
            <a:custGeom>
              <a:avLst/>
              <a:gdLst>
                <a:gd name="T0" fmla="*/ 0 w 2"/>
                <a:gd name="T1" fmla="*/ 1 h 2"/>
                <a:gd name="T2" fmla="*/ 0 w 2"/>
                <a:gd name="T3" fmla="*/ 0 h 2"/>
                <a:gd name="T4" fmla="*/ 2 w 2"/>
                <a:gd name="T5" fmla="*/ 0 h 2"/>
                <a:gd name="T6" fmla="*/ 0 w 2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2" y="0"/>
                    <a:pt x="1" y="0"/>
                    <a:pt x="2" y="0"/>
                  </a:cubicBezTo>
                  <a:cubicBezTo>
                    <a:pt x="2" y="2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11" name="Freeform 649"/>
            <p:cNvSpPr/>
            <p:nvPr/>
          </p:nvSpPr>
          <p:spPr bwMode="auto">
            <a:xfrm>
              <a:off x="5742097" y="2642316"/>
              <a:ext cx="12052" cy="9643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2 h 4"/>
                <a:gd name="T4" fmla="*/ 1 w 4"/>
                <a:gd name="T5" fmla="*/ 1 h 4"/>
                <a:gd name="T6" fmla="*/ 1 w 4"/>
                <a:gd name="T7" fmla="*/ 0 h 4"/>
                <a:gd name="T8" fmla="*/ 2 w 4"/>
                <a:gd name="T9" fmla="*/ 0 h 4"/>
                <a:gd name="T10" fmla="*/ 2 w 4"/>
                <a:gd name="T11" fmla="*/ 0 h 4"/>
                <a:gd name="T12" fmla="*/ 3 w 4"/>
                <a:gd name="T13" fmla="*/ 0 h 4"/>
                <a:gd name="T14" fmla="*/ 4 w 4"/>
                <a:gd name="T15" fmla="*/ 0 h 4"/>
                <a:gd name="T16" fmla="*/ 4 w 4"/>
                <a:gd name="T17" fmla="*/ 1 h 4"/>
                <a:gd name="T18" fmla="*/ 2 w 4"/>
                <a:gd name="T19" fmla="*/ 3 h 4"/>
                <a:gd name="T20" fmla="*/ 1 w 4"/>
                <a:gd name="T21" fmla="*/ 3 h 4"/>
                <a:gd name="T22" fmla="*/ 0 w 4"/>
                <a:gd name="T2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3"/>
                    <a:pt x="3" y="3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12" name="Freeform 650"/>
            <p:cNvSpPr/>
            <p:nvPr/>
          </p:nvSpPr>
          <p:spPr bwMode="auto">
            <a:xfrm>
              <a:off x="5754150" y="2643522"/>
              <a:ext cx="2410" cy="6027"/>
            </a:xfrm>
            <a:custGeom>
              <a:avLst/>
              <a:gdLst>
                <a:gd name="T0" fmla="*/ 0 w 1"/>
                <a:gd name="T1" fmla="*/ 1 h 2"/>
                <a:gd name="T2" fmla="*/ 1 w 1"/>
                <a:gd name="T3" fmla="*/ 0 h 2"/>
                <a:gd name="T4" fmla="*/ 0 w 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cubicBezTo>
                    <a:pt x="0" y="1"/>
                    <a:pt x="0" y="0"/>
                    <a:pt x="1" y="0"/>
                  </a:cubicBezTo>
                  <a:cubicBezTo>
                    <a:pt x="1" y="2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13" name="Freeform 651"/>
            <p:cNvSpPr/>
            <p:nvPr/>
          </p:nvSpPr>
          <p:spPr bwMode="auto">
            <a:xfrm>
              <a:off x="5742097" y="2638700"/>
              <a:ext cx="18078" cy="15670"/>
            </a:xfrm>
            <a:custGeom>
              <a:avLst/>
              <a:gdLst>
                <a:gd name="T0" fmla="*/ 0 w 6"/>
                <a:gd name="T1" fmla="*/ 6 h 6"/>
                <a:gd name="T2" fmla="*/ 3 w 6"/>
                <a:gd name="T3" fmla="*/ 2 h 6"/>
                <a:gd name="T4" fmla="*/ 4 w 6"/>
                <a:gd name="T5" fmla="*/ 1 h 6"/>
                <a:gd name="T6" fmla="*/ 6 w 6"/>
                <a:gd name="T7" fmla="*/ 0 h 6"/>
                <a:gd name="T8" fmla="*/ 6 w 6"/>
                <a:gd name="T9" fmla="*/ 2 h 6"/>
                <a:gd name="T10" fmla="*/ 4 w 6"/>
                <a:gd name="T11" fmla="*/ 4 h 6"/>
                <a:gd name="T12" fmla="*/ 4 w 6"/>
                <a:gd name="T13" fmla="*/ 4 h 6"/>
                <a:gd name="T14" fmla="*/ 0 w 6"/>
                <a:gd name="T1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4" y="2"/>
                    <a:pt x="4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3"/>
                    <a:pt x="6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14" name="Freeform 652"/>
            <p:cNvSpPr/>
            <p:nvPr/>
          </p:nvSpPr>
          <p:spPr bwMode="auto">
            <a:xfrm>
              <a:off x="5756560" y="2643522"/>
              <a:ext cx="8436" cy="6027"/>
            </a:xfrm>
            <a:custGeom>
              <a:avLst/>
              <a:gdLst>
                <a:gd name="T0" fmla="*/ 0 w 3"/>
                <a:gd name="T1" fmla="*/ 0 h 2"/>
                <a:gd name="T2" fmla="*/ 3 w 3"/>
                <a:gd name="T3" fmla="*/ 0 h 2"/>
                <a:gd name="T4" fmla="*/ 0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2" y="2"/>
                    <a:pt x="1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15" name="Freeform 653"/>
            <p:cNvSpPr/>
            <p:nvPr/>
          </p:nvSpPr>
          <p:spPr bwMode="auto">
            <a:xfrm>
              <a:off x="5749329" y="2642316"/>
              <a:ext cx="22899" cy="7233"/>
            </a:xfrm>
            <a:custGeom>
              <a:avLst/>
              <a:gdLst>
                <a:gd name="T0" fmla="*/ 5 w 9"/>
                <a:gd name="T1" fmla="*/ 3 h 3"/>
                <a:gd name="T2" fmla="*/ 3 w 9"/>
                <a:gd name="T3" fmla="*/ 2 h 3"/>
                <a:gd name="T4" fmla="*/ 3 w 9"/>
                <a:gd name="T5" fmla="*/ 2 h 3"/>
                <a:gd name="T6" fmla="*/ 0 w 9"/>
                <a:gd name="T7" fmla="*/ 0 h 3"/>
                <a:gd name="T8" fmla="*/ 4 w 9"/>
                <a:gd name="T9" fmla="*/ 0 h 3"/>
                <a:gd name="T10" fmla="*/ 5 w 9"/>
                <a:gd name="T11" fmla="*/ 0 h 3"/>
                <a:gd name="T12" fmla="*/ 6 w 9"/>
                <a:gd name="T13" fmla="*/ 1 h 3"/>
                <a:gd name="T14" fmla="*/ 9 w 9"/>
                <a:gd name="T15" fmla="*/ 1 h 3"/>
                <a:gd name="T16" fmla="*/ 7 w 9"/>
                <a:gd name="T17" fmla="*/ 2 h 3"/>
                <a:gd name="T18" fmla="*/ 5 w 9"/>
                <a:gd name="T1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3">
                  <a:moveTo>
                    <a:pt x="5" y="3"/>
                  </a:moveTo>
                  <a:cubicBezTo>
                    <a:pt x="4" y="3"/>
                    <a:pt x="4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16" name="Freeform 654"/>
            <p:cNvSpPr/>
            <p:nvPr/>
          </p:nvSpPr>
          <p:spPr bwMode="auto">
            <a:xfrm>
              <a:off x="5740892" y="2668835"/>
              <a:ext cx="4821" cy="4822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0 h 2"/>
                <a:gd name="T4" fmla="*/ 0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1" y="1"/>
                    <a:pt x="2" y="1"/>
                    <a:pt x="2" y="0"/>
                  </a:cubicBezTo>
                  <a:cubicBezTo>
                    <a:pt x="2" y="2"/>
                    <a:pt x="1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17" name="Freeform 655"/>
            <p:cNvSpPr/>
            <p:nvPr/>
          </p:nvSpPr>
          <p:spPr bwMode="auto">
            <a:xfrm>
              <a:off x="5724019" y="2661603"/>
              <a:ext cx="27721" cy="26520"/>
            </a:xfrm>
            <a:custGeom>
              <a:avLst/>
              <a:gdLst>
                <a:gd name="T0" fmla="*/ 0 w 10"/>
                <a:gd name="T1" fmla="*/ 10 h 10"/>
                <a:gd name="T2" fmla="*/ 6 w 10"/>
                <a:gd name="T3" fmla="*/ 4 h 10"/>
                <a:gd name="T4" fmla="*/ 7 w 10"/>
                <a:gd name="T5" fmla="*/ 3 h 10"/>
                <a:gd name="T6" fmla="*/ 10 w 10"/>
                <a:gd name="T7" fmla="*/ 0 h 10"/>
                <a:gd name="T8" fmla="*/ 9 w 10"/>
                <a:gd name="T9" fmla="*/ 3 h 10"/>
                <a:gd name="T10" fmla="*/ 7 w 10"/>
                <a:gd name="T11" fmla="*/ 5 h 10"/>
                <a:gd name="T12" fmla="*/ 7 w 10"/>
                <a:gd name="T13" fmla="*/ 6 h 10"/>
                <a:gd name="T14" fmla="*/ 0 w 10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0" y="10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7" y="3"/>
                    <a:pt x="7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5"/>
                    <a:pt x="8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18" name="Freeform 656"/>
            <p:cNvSpPr/>
            <p:nvPr/>
          </p:nvSpPr>
          <p:spPr bwMode="auto">
            <a:xfrm>
              <a:off x="5749329" y="2647138"/>
              <a:ext cx="37362" cy="21698"/>
            </a:xfrm>
            <a:custGeom>
              <a:avLst/>
              <a:gdLst>
                <a:gd name="T0" fmla="*/ 6 w 14"/>
                <a:gd name="T1" fmla="*/ 4 h 8"/>
                <a:gd name="T2" fmla="*/ 0 w 14"/>
                <a:gd name="T3" fmla="*/ 7 h 8"/>
                <a:gd name="T4" fmla="*/ 14 w 14"/>
                <a:gd name="T5" fmla="*/ 0 h 8"/>
                <a:gd name="T6" fmla="*/ 6 w 14"/>
                <a:gd name="T7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8">
                  <a:moveTo>
                    <a:pt x="6" y="4"/>
                  </a:moveTo>
                  <a:cubicBezTo>
                    <a:pt x="5" y="6"/>
                    <a:pt x="3" y="8"/>
                    <a:pt x="0" y="7"/>
                  </a:cubicBezTo>
                  <a:cubicBezTo>
                    <a:pt x="1" y="1"/>
                    <a:pt x="9" y="0"/>
                    <a:pt x="14" y="0"/>
                  </a:cubicBezTo>
                  <a:cubicBezTo>
                    <a:pt x="14" y="2"/>
                    <a:pt x="8" y="3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19" name="Freeform 657"/>
            <p:cNvSpPr>
              <a:spLocks noEditPoints="1"/>
            </p:cNvSpPr>
            <p:nvPr/>
          </p:nvSpPr>
          <p:spPr bwMode="auto">
            <a:xfrm>
              <a:off x="5745713" y="2643522"/>
              <a:ext cx="48209" cy="28930"/>
            </a:xfrm>
            <a:custGeom>
              <a:avLst/>
              <a:gdLst>
                <a:gd name="T0" fmla="*/ 2 w 17"/>
                <a:gd name="T1" fmla="*/ 10 h 10"/>
                <a:gd name="T2" fmla="*/ 1 w 17"/>
                <a:gd name="T3" fmla="*/ 9 h 10"/>
                <a:gd name="T4" fmla="*/ 0 w 17"/>
                <a:gd name="T5" fmla="*/ 9 h 10"/>
                <a:gd name="T6" fmla="*/ 0 w 17"/>
                <a:gd name="T7" fmla="*/ 8 h 10"/>
                <a:gd name="T8" fmla="*/ 14 w 17"/>
                <a:gd name="T9" fmla="*/ 0 h 10"/>
                <a:gd name="T10" fmla="*/ 17 w 17"/>
                <a:gd name="T11" fmla="*/ 0 h 10"/>
                <a:gd name="T12" fmla="*/ 16 w 17"/>
                <a:gd name="T13" fmla="*/ 1 h 10"/>
                <a:gd name="T14" fmla="*/ 9 w 17"/>
                <a:gd name="T15" fmla="*/ 5 h 10"/>
                <a:gd name="T16" fmla="*/ 8 w 17"/>
                <a:gd name="T17" fmla="*/ 6 h 10"/>
                <a:gd name="T18" fmla="*/ 2 w 17"/>
                <a:gd name="T19" fmla="*/ 10 h 10"/>
                <a:gd name="T20" fmla="*/ 12 w 17"/>
                <a:gd name="T21" fmla="*/ 2 h 10"/>
                <a:gd name="T22" fmla="*/ 2 w 17"/>
                <a:gd name="T23" fmla="*/ 8 h 10"/>
                <a:gd name="T24" fmla="*/ 6 w 17"/>
                <a:gd name="T25" fmla="*/ 5 h 10"/>
                <a:gd name="T26" fmla="*/ 6 w 17"/>
                <a:gd name="T27" fmla="*/ 4 h 10"/>
                <a:gd name="T28" fmla="*/ 7 w 17"/>
                <a:gd name="T29" fmla="*/ 4 h 10"/>
                <a:gd name="T30" fmla="*/ 9 w 17"/>
                <a:gd name="T31" fmla="*/ 3 h 10"/>
                <a:gd name="T32" fmla="*/ 12 w 17"/>
                <a:gd name="T3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" h="10">
                  <a:moveTo>
                    <a:pt x="2" y="10"/>
                  </a:moveTo>
                  <a:cubicBezTo>
                    <a:pt x="2" y="10"/>
                    <a:pt x="1" y="9"/>
                    <a:pt x="1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2"/>
                    <a:pt x="9" y="1"/>
                    <a:pt x="14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4"/>
                    <a:pt x="12" y="5"/>
                    <a:pt x="9" y="5"/>
                  </a:cubicBezTo>
                  <a:cubicBezTo>
                    <a:pt x="9" y="5"/>
                    <a:pt x="8" y="6"/>
                    <a:pt x="8" y="6"/>
                  </a:cubicBezTo>
                  <a:cubicBezTo>
                    <a:pt x="7" y="8"/>
                    <a:pt x="5" y="10"/>
                    <a:pt x="2" y="10"/>
                  </a:cubicBezTo>
                  <a:close/>
                  <a:moveTo>
                    <a:pt x="12" y="2"/>
                  </a:moveTo>
                  <a:cubicBezTo>
                    <a:pt x="8" y="3"/>
                    <a:pt x="3" y="4"/>
                    <a:pt x="2" y="8"/>
                  </a:cubicBezTo>
                  <a:cubicBezTo>
                    <a:pt x="4" y="7"/>
                    <a:pt x="6" y="6"/>
                    <a:pt x="6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8" y="4"/>
                    <a:pt x="9" y="3"/>
                  </a:cubicBezTo>
                  <a:cubicBezTo>
                    <a:pt x="10" y="3"/>
                    <a:pt x="11" y="3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20" name="Freeform 658"/>
            <p:cNvSpPr/>
            <p:nvPr/>
          </p:nvSpPr>
          <p:spPr bwMode="auto">
            <a:xfrm>
              <a:off x="5772228" y="2636289"/>
              <a:ext cx="12052" cy="6027"/>
            </a:xfrm>
            <a:custGeom>
              <a:avLst/>
              <a:gdLst>
                <a:gd name="T0" fmla="*/ 0 w 4"/>
                <a:gd name="T1" fmla="*/ 2 h 2"/>
                <a:gd name="T2" fmla="*/ 4 w 4"/>
                <a:gd name="T3" fmla="*/ 1 h 2"/>
                <a:gd name="T4" fmla="*/ 0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cubicBezTo>
                    <a:pt x="0" y="0"/>
                    <a:pt x="2" y="0"/>
                    <a:pt x="4" y="1"/>
                  </a:cubicBezTo>
                  <a:cubicBezTo>
                    <a:pt x="3" y="2"/>
                    <a:pt x="2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21" name="Freeform 659"/>
            <p:cNvSpPr/>
            <p:nvPr/>
          </p:nvSpPr>
          <p:spPr bwMode="auto">
            <a:xfrm>
              <a:off x="5771023" y="2632672"/>
              <a:ext cx="19284" cy="14465"/>
            </a:xfrm>
            <a:custGeom>
              <a:avLst/>
              <a:gdLst>
                <a:gd name="T0" fmla="*/ 0 w 7"/>
                <a:gd name="T1" fmla="*/ 5 h 5"/>
                <a:gd name="T2" fmla="*/ 0 w 7"/>
                <a:gd name="T3" fmla="*/ 4 h 5"/>
                <a:gd name="T4" fmla="*/ 1 w 7"/>
                <a:gd name="T5" fmla="*/ 1 h 5"/>
                <a:gd name="T6" fmla="*/ 6 w 7"/>
                <a:gd name="T7" fmla="*/ 1 h 5"/>
                <a:gd name="T8" fmla="*/ 7 w 7"/>
                <a:gd name="T9" fmla="*/ 2 h 5"/>
                <a:gd name="T10" fmla="*/ 6 w 7"/>
                <a:gd name="T11" fmla="*/ 3 h 5"/>
                <a:gd name="T12" fmla="*/ 1 w 7"/>
                <a:gd name="T13" fmla="*/ 4 h 5"/>
                <a:gd name="T14" fmla="*/ 0 w 7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5">
                  <a:moveTo>
                    <a:pt x="0" y="5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2"/>
                    <a:pt x="1" y="1"/>
                  </a:cubicBezTo>
                  <a:cubicBezTo>
                    <a:pt x="2" y="0"/>
                    <a:pt x="4" y="0"/>
                    <a:pt x="6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4" y="4"/>
                    <a:pt x="3" y="4"/>
                    <a:pt x="1" y="4"/>
                  </a:cubicBez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22" name="Freeform 660"/>
            <p:cNvSpPr/>
            <p:nvPr/>
          </p:nvSpPr>
          <p:spPr bwMode="auto">
            <a:xfrm>
              <a:off x="5825258" y="2567579"/>
              <a:ext cx="3616" cy="3617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0 h 1"/>
                <a:gd name="T4" fmla="*/ 1 w 1"/>
                <a:gd name="T5" fmla="*/ 1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0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23" name="Freeform 661"/>
            <p:cNvSpPr/>
            <p:nvPr/>
          </p:nvSpPr>
          <p:spPr bwMode="auto">
            <a:xfrm>
              <a:off x="5816822" y="2563963"/>
              <a:ext cx="14463" cy="8438"/>
            </a:xfrm>
            <a:custGeom>
              <a:avLst/>
              <a:gdLst>
                <a:gd name="T0" fmla="*/ 5 w 5"/>
                <a:gd name="T1" fmla="*/ 3 h 3"/>
                <a:gd name="T2" fmla="*/ 4 w 5"/>
                <a:gd name="T3" fmla="*/ 3 h 3"/>
                <a:gd name="T4" fmla="*/ 2 w 5"/>
                <a:gd name="T5" fmla="*/ 2 h 3"/>
                <a:gd name="T6" fmla="*/ 0 w 5"/>
                <a:gd name="T7" fmla="*/ 1 h 3"/>
                <a:gd name="T8" fmla="*/ 5 w 5"/>
                <a:gd name="T9" fmla="*/ 0 h 3"/>
                <a:gd name="T10" fmla="*/ 5 w 5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3" y="3"/>
                    <a:pt x="3" y="2"/>
                    <a:pt x="2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5" y="0"/>
                    <a:pt x="5" y="0"/>
                    <a:pt x="5" y="0"/>
                  </a:cubicBezTo>
                  <a:lnTo>
                    <a:pt x="5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24" name="Freeform 662"/>
            <p:cNvSpPr/>
            <p:nvPr/>
          </p:nvSpPr>
          <p:spPr bwMode="auto">
            <a:xfrm>
              <a:off x="5669784" y="2592894"/>
              <a:ext cx="3615" cy="8438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3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1"/>
                    <a:pt x="1" y="2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25" name="Freeform 663"/>
            <p:cNvSpPr/>
            <p:nvPr/>
          </p:nvSpPr>
          <p:spPr bwMode="auto">
            <a:xfrm>
              <a:off x="5666168" y="2583250"/>
              <a:ext cx="8437" cy="22903"/>
            </a:xfrm>
            <a:custGeom>
              <a:avLst/>
              <a:gdLst>
                <a:gd name="T0" fmla="*/ 1 w 3"/>
                <a:gd name="T1" fmla="*/ 8 h 8"/>
                <a:gd name="T2" fmla="*/ 0 w 3"/>
                <a:gd name="T3" fmla="*/ 6 h 8"/>
                <a:gd name="T4" fmla="*/ 1 w 3"/>
                <a:gd name="T5" fmla="*/ 3 h 8"/>
                <a:gd name="T6" fmla="*/ 2 w 3"/>
                <a:gd name="T7" fmla="*/ 0 h 8"/>
                <a:gd name="T8" fmla="*/ 2 w 3"/>
                <a:gd name="T9" fmla="*/ 3 h 8"/>
                <a:gd name="T10" fmla="*/ 3 w 3"/>
                <a:gd name="T11" fmla="*/ 3 h 8"/>
                <a:gd name="T12" fmla="*/ 2 w 3"/>
                <a:gd name="T13" fmla="*/ 7 h 8"/>
                <a:gd name="T14" fmla="*/ 1 w 3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8">
                  <a:moveTo>
                    <a:pt x="1" y="8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4"/>
                    <a:pt x="1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3" y="4"/>
                    <a:pt x="3" y="6"/>
                    <a:pt x="2" y="7"/>
                  </a:cubicBezTo>
                  <a:lnTo>
                    <a:pt x="1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26" name="Freeform 664"/>
            <p:cNvSpPr/>
            <p:nvPr/>
          </p:nvSpPr>
          <p:spPr bwMode="auto">
            <a:xfrm>
              <a:off x="5590239" y="2496459"/>
              <a:ext cx="109675" cy="104872"/>
            </a:xfrm>
            <a:custGeom>
              <a:avLst/>
              <a:gdLst>
                <a:gd name="T0" fmla="*/ 35 w 40"/>
                <a:gd name="T1" fmla="*/ 6 h 38"/>
                <a:gd name="T2" fmla="*/ 21 w 40"/>
                <a:gd name="T3" fmla="*/ 17 h 38"/>
                <a:gd name="T4" fmla="*/ 16 w 40"/>
                <a:gd name="T5" fmla="*/ 16 h 38"/>
                <a:gd name="T6" fmla="*/ 11 w 40"/>
                <a:gd name="T7" fmla="*/ 18 h 38"/>
                <a:gd name="T8" fmla="*/ 3 w 40"/>
                <a:gd name="T9" fmla="*/ 14 h 38"/>
                <a:gd name="T10" fmla="*/ 1 w 40"/>
                <a:gd name="T11" fmla="*/ 20 h 38"/>
                <a:gd name="T12" fmla="*/ 4 w 40"/>
                <a:gd name="T13" fmla="*/ 25 h 38"/>
                <a:gd name="T14" fmla="*/ 11 w 40"/>
                <a:gd name="T15" fmla="*/ 33 h 38"/>
                <a:gd name="T16" fmla="*/ 17 w 40"/>
                <a:gd name="T17" fmla="*/ 34 h 38"/>
                <a:gd name="T18" fmla="*/ 19 w 40"/>
                <a:gd name="T19" fmla="*/ 36 h 38"/>
                <a:gd name="T20" fmla="*/ 23 w 40"/>
                <a:gd name="T21" fmla="*/ 36 h 38"/>
                <a:gd name="T22" fmla="*/ 24 w 40"/>
                <a:gd name="T23" fmla="*/ 38 h 38"/>
                <a:gd name="T24" fmla="*/ 28 w 40"/>
                <a:gd name="T25" fmla="*/ 36 h 38"/>
                <a:gd name="T26" fmla="*/ 29 w 40"/>
                <a:gd name="T27" fmla="*/ 29 h 38"/>
                <a:gd name="T28" fmla="*/ 36 w 40"/>
                <a:gd name="T29" fmla="*/ 18 h 38"/>
                <a:gd name="T30" fmla="*/ 40 w 40"/>
                <a:gd name="T31" fmla="*/ 19 h 38"/>
                <a:gd name="T32" fmla="*/ 33 w 40"/>
                <a:gd name="T33" fmla="*/ 8 h 38"/>
                <a:gd name="T34" fmla="*/ 35 w 40"/>
                <a:gd name="T35" fmla="*/ 8 h 38"/>
                <a:gd name="T36" fmla="*/ 35 w 40"/>
                <a:gd name="T37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38">
                  <a:moveTo>
                    <a:pt x="35" y="6"/>
                  </a:moveTo>
                  <a:cubicBezTo>
                    <a:pt x="25" y="0"/>
                    <a:pt x="27" y="14"/>
                    <a:pt x="21" y="17"/>
                  </a:cubicBezTo>
                  <a:cubicBezTo>
                    <a:pt x="19" y="18"/>
                    <a:pt x="18" y="16"/>
                    <a:pt x="16" y="16"/>
                  </a:cubicBezTo>
                  <a:cubicBezTo>
                    <a:pt x="14" y="16"/>
                    <a:pt x="13" y="18"/>
                    <a:pt x="11" y="18"/>
                  </a:cubicBezTo>
                  <a:cubicBezTo>
                    <a:pt x="7" y="19"/>
                    <a:pt x="4" y="18"/>
                    <a:pt x="3" y="14"/>
                  </a:cubicBezTo>
                  <a:cubicBezTo>
                    <a:pt x="1" y="15"/>
                    <a:pt x="1" y="17"/>
                    <a:pt x="1" y="20"/>
                  </a:cubicBezTo>
                  <a:cubicBezTo>
                    <a:pt x="0" y="23"/>
                    <a:pt x="3" y="23"/>
                    <a:pt x="4" y="25"/>
                  </a:cubicBezTo>
                  <a:cubicBezTo>
                    <a:pt x="6" y="29"/>
                    <a:pt x="5" y="37"/>
                    <a:pt x="11" y="33"/>
                  </a:cubicBezTo>
                  <a:cubicBezTo>
                    <a:pt x="12" y="38"/>
                    <a:pt x="14" y="34"/>
                    <a:pt x="17" y="34"/>
                  </a:cubicBezTo>
                  <a:cubicBezTo>
                    <a:pt x="18" y="34"/>
                    <a:pt x="19" y="35"/>
                    <a:pt x="19" y="36"/>
                  </a:cubicBezTo>
                  <a:cubicBezTo>
                    <a:pt x="20" y="36"/>
                    <a:pt x="22" y="36"/>
                    <a:pt x="23" y="36"/>
                  </a:cubicBezTo>
                  <a:cubicBezTo>
                    <a:pt x="23" y="36"/>
                    <a:pt x="23" y="38"/>
                    <a:pt x="24" y="38"/>
                  </a:cubicBezTo>
                  <a:cubicBezTo>
                    <a:pt x="25" y="38"/>
                    <a:pt x="27" y="37"/>
                    <a:pt x="28" y="36"/>
                  </a:cubicBezTo>
                  <a:cubicBezTo>
                    <a:pt x="30" y="35"/>
                    <a:pt x="31" y="31"/>
                    <a:pt x="29" y="29"/>
                  </a:cubicBezTo>
                  <a:cubicBezTo>
                    <a:pt x="33" y="26"/>
                    <a:pt x="35" y="22"/>
                    <a:pt x="36" y="18"/>
                  </a:cubicBezTo>
                  <a:cubicBezTo>
                    <a:pt x="38" y="19"/>
                    <a:pt x="38" y="19"/>
                    <a:pt x="40" y="19"/>
                  </a:cubicBezTo>
                  <a:cubicBezTo>
                    <a:pt x="36" y="15"/>
                    <a:pt x="36" y="12"/>
                    <a:pt x="33" y="8"/>
                  </a:cubicBezTo>
                  <a:cubicBezTo>
                    <a:pt x="34" y="8"/>
                    <a:pt x="35" y="8"/>
                    <a:pt x="35" y="8"/>
                  </a:cubicBezTo>
                  <a:cubicBezTo>
                    <a:pt x="34" y="7"/>
                    <a:pt x="35" y="6"/>
                    <a:pt x="35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27" name="Freeform 665"/>
            <p:cNvSpPr>
              <a:spLocks noEditPoints="1"/>
            </p:cNvSpPr>
            <p:nvPr/>
          </p:nvSpPr>
          <p:spPr bwMode="auto">
            <a:xfrm>
              <a:off x="5586623" y="2503691"/>
              <a:ext cx="118112" cy="98846"/>
            </a:xfrm>
            <a:custGeom>
              <a:avLst/>
              <a:gdLst>
                <a:gd name="T0" fmla="*/ 23 w 43"/>
                <a:gd name="T1" fmla="*/ 34 h 36"/>
                <a:gd name="T2" fmla="*/ 22 w 43"/>
                <a:gd name="T3" fmla="*/ 34 h 36"/>
                <a:gd name="T4" fmla="*/ 19 w 43"/>
                <a:gd name="T5" fmla="*/ 33 h 36"/>
                <a:gd name="T6" fmla="*/ 16 w 43"/>
                <a:gd name="T7" fmla="*/ 33 h 36"/>
                <a:gd name="T8" fmla="*/ 12 w 43"/>
                <a:gd name="T9" fmla="*/ 31 h 36"/>
                <a:gd name="T10" fmla="*/ 5 w 43"/>
                <a:gd name="T11" fmla="*/ 26 h 36"/>
                <a:gd name="T12" fmla="*/ 3 w 43"/>
                <a:gd name="T13" fmla="*/ 21 h 36"/>
                <a:gd name="T14" fmla="*/ 1 w 43"/>
                <a:gd name="T15" fmla="*/ 15 h 36"/>
                <a:gd name="T16" fmla="*/ 5 w 43"/>
                <a:gd name="T17" fmla="*/ 10 h 36"/>
                <a:gd name="T18" fmla="*/ 12 w 43"/>
                <a:gd name="T19" fmla="*/ 14 h 36"/>
                <a:gd name="T20" fmla="*/ 17 w 43"/>
                <a:gd name="T21" fmla="*/ 12 h 36"/>
                <a:gd name="T22" fmla="*/ 19 w 43"/>
                <a:gd name="T23" fmla="*/ 13 h 36"/>
                <a:gd name="T24" fmla="*/ 26 w 43"/>
                <a:gd name="T25" fmla="*/ 7 h 36"/>
                <a:gd name="T26" fmla="*/ 36 w 43"/>
                <a:gd name="T27" fmla="*/ 2 h 36"/>
                <a:gd name="T28" fmla="*/ 37 w 43"/>
                <a:gd name="T29" fmla="*/ 3 h 36"/>
                <a:gd name="T30" fmla="*/ 37 w 43"/>
                <a:gd name="T31" fmla="*/ 4 h 36"/>
                <a:gd name="T32" fmla="*/ 36 w 43"/>
                <a:gd name="T33" fmla="*/ 6 h 36"/>
                <a:gd name="T34" fmla="*/ 37 w 43"/>
                <a:gd name="T35" fmla="*/ 9 h 36"/>
                <a:gd name="T36" fmla="*/ 43 w 43"/>
                <a:gd name="T37" fmla="*/ 17 h 36"/>
                <a:gd name="T38" fmla="*/ 41 w 43"/>
                <a:gd name="T39" fmla="*/ 17 h 36"/>
                <a:gd name="T40" fmla="*/ 39 w 43"/>
                <a:gd name="T41" fmla="*/ 17 h 36"/>
                <a:gd name="T42" fmla="*/ 32 w 43"/>
                <a:gd name="T43" fmla="*/ 26 h 36"/>
                <a:gd name="T44" fmla="*/ 29 w 43"/>
                <a:gd name="T45" fmla="*/ 34 h 36"/>
                <a:gd name="T46" fmla="*/ 25 w 43"/>
                <a:gd name="T47" fmla="*/ 36 h 36"/>
                <a:gd name="T48" fmla="*/ 24 w 43"/>
                <a:gd name="T49" fmla="*/ 32 h 36"/>
                <a:gd name="T50" fmla="*/ 25 w 43"/>
                <a:gd name="T51" fmla="*/ 34 h 36"/>
                <a:gd name="T52" fmla="*/ 28 w 43"/>
                <a:gd name="T53" fmla="*/ 32 h 36"/>
                <a:gd name="T54" fmla="*/ 30 w 43"/>
                <a:gd name="T55" fmla="*/ 27 h 36"/>
                <a:gd name="T56" fmla="*/ 30 w 43"/>
                <a:gd name="T57" fmla="*/ 25 h 36"/>
                <a:gd name="T58" fmla="*/ 37 w 43"/>
                <a:gd name="T59" fmla="*/ 13 h 36"/>
                <a:gd name="T60" fmla="*/ 38 w 43"/>
                <a:gd name="T61" fmla="*/ 14 h 36"/>
                <a:gd name="T62" fmla="*/ 33 w 43"/>
                <a:gd name="T63" fmla="*/ 6 h 36"/>
                <a:gd name="T64" fmla="*/ 34 w 43"/>
                <a:gd name="T65" fmla="*/ 4 h 36"/>
                <a:gd name="T66" fmla="*/ 35 w 43"/>
                <a:gd name="T67" fmla="*/ 4 h 36"/>
                <a:gd name="T68" fmla="*/ 32 w 43"/>
                <a:gd name="T69" fmla="*/ 2 h 36"/>
                <a:gd name="T70" fmla="*/ 23 w 43"/>
                <a:gd name="T71" fmla="*/ 15 h 36"/>
                <a:gd name="T72" fmla="*/ 17 w 43"/>
                <a:gd name="T73" fmla="*/ 14 h 36"/>
                <a:gd name="T74" fmla="*/ 13 w 43"/>
                <a:gd name="T75" fmla="*/ 16 h 36"/>
                <a:gd name="T76" fmla="*/ 3 w 43"/>
                <a:gd name="T77" fmla="*/ 16 h 36"/>
                <a:gd name="T78" fmla="*/ 4 w 43"/>
                <a:gd name="T79" fmla="*/ 20 h 36"/>
                <a:gd name="T80" fmla="*/ 7 w 43"/>
                <a:gd name="T81" fmla="*/ 26 h 36"/>
                <a:gd name="T82" fmla="*/ 12 w 43"/>
                <a:gd name="T83" fmla="*/ 29 h 36"/>
                <a:gd name="T84" fmla="*/ 13 w 43"/>
                <a:gd name="T85" fmla="*/ 30 h 36"/>
                <a:gd name="T86" fmla="*/ 15 w 43"/>
                <a:gd name="T87" fmla="*/ 31 h 36"/>
                <a:gd name="T88" fmla="*/ 18 w 43"/>
                <a:gd name="T89" fmla="*/ 30 h 36"/>
                <a:gd name="T90" fmla="*/ 21 w 43"/>
                <a:gd name="T91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3" h="36">
                  <a:moveTo>
                    <a:pt x="25" y="36"/>
                  </a:moveTo>
                  <a:cubicBezTo>
                    <a:pt x="23" y="36"/>
                    <a:pt x="23" y="35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2" y="34"/>
                    <a:pt x="22" y="34"/>
                  </a:cubicBezTo>
                  <a:cubicBezTo>
                    <a:pt x="21" y="34"/>
                    <a:pt x="21" y="34"/>
                    <a:pt x="20" y="34"/>
                  </a:cubicBezTo>
                  <a:cubicBezTo>
                    <a:pt x="20" y="33"/>
                    <a:pt x="19" y="33"/>
                    <a:pt x="19" y="33"/>
                  </a:cubicBezTo>
                  <a:cubicBezTo>
                    <a:pt x="19" y="32"/>
                    <a:pt x="18" y="32"/>
                    <a:pt x="18" y="32"/>
                  </a:cubicBezTo>
                  <a:cubicBezTo>
                    <a:pt x="17" y="32"/>
                    <a:pt x="17" y="32"/>
                    <a:pt x="16" y="33"/>
                  </a:cubicBezTo>
                  <a:cubicBezTo>
                    <a:pt x="15" y="33"/>
                    <a:pt x="14" y="34"/>
                    <a:pt x="14" y="34"/>
                  </a:cubicBezTo>
                  <a:cubicBezTo>
                    <a:pt x="12" y="34"/>
                    <a:pt x="12" y="33"/>
                    <a:pt x="12" y="31"/>
                  </a:cubicBezTo>
                  <a:cubicBezTo>
                    <a:pt x="11" y="32"/>
                    <a:pt x="10" y="32"/>
                    <a:pt x="9" y="32"/>
                  </a:cubicBezTo>
                  <a:cubicBezTo>
                    <a:pt x="7" y="32"/>
                    <a:pt x="6" y="29"/>
                    <a:pt x="5" y="26"/>
                  </a:cubicBezTo>
                  <a:cubicBezTo>
                    <a:pt x="5" y="25"/>
                    <a:pt x="4" y="24"/>
                    <a:pt x="4" y="23"/>
                  </a:cubicBezTo>
                  <a:cubicBezTo>
                    <a:pt x="4" y="22"/>
                    <a:pt x="3" y="22"/>
                    <a:pt x="3" y="21"/>
                  </a:cubicBezTo>
                  <a:cubicBezTo>
                    <a:pt x="2" y="20"/>
                    <a:pt x="0" y="19"/>
                    <a:pt x="1" y="16"/>
                  </a:cubicBezTo>
                  <a:cubicBezTo>
                    <a:pt x="1" y="16"/>
                    <a:pt x="1" y="16"/>
                    <a:pt x="1" y="15"/>
                  </a:cubicBezTo>
                  <a:cubicBezTo>
                    <a:pt x="1" y="14"/>
                    <a:pt x="2" y="11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6" y="14"/>
                    <a:pt x="9" y="15"/>
                    <a:pt x="12" y="14"/>
                  </a:cubicBezTo>
                  <a:cubicBezTo>
                    <a:pt x="13" y="14"/>
                    <a:pt x="13" y="14"/>
                    <a:pt x="14" y="13"/>
                  </a:cubicBezTo>
                  <a:cubicBezTo>
                    <a:pt x="15" y="13"/>
                    <a:pt x="15" y="12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8" y="12"/>
                    <a:pt x="19" y="12"/>
                    <a:pt x="19" y="13"/>
                  </a:cubicBezTo>
                  <a:cubicBezTo>
                    <a:pt x="20" y="13"/>
                    <a:pt x="21" y="13"/>
                    <a:pt x="22" y="13"/>
                  </a:cubicBezTo>
                  <a:cubicBezTo>
                    <a:pt x="24" y="12"/>
                    <a:pt x="25" y="9"/>
                    <a:pt x="26" y="7"/>
                  </a:cubicBezTo>
                  <a:cubicBezTo>
                    <a:pt x="27" y="4"/>
                    <a:pt x="28" y="0"/>
                    <a:pt x="32" y="0"/>
                  </a:cubicBezTo>
                  <a:cubicBezTo>
                    <a:pt x="33" y="0"/>
                    <a:pt x="34" y="1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6" y="3"/>
                    <a:pt x="36" y="4"/>
                    <a:pt x="37" y="4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7"/>
                    <a:pt x="37" y="8"/>
                    <a:pt x="37" y="9"/>
                  </a:cubicBezTo>
                  <a:cubicBezTo>
                    <a:pt x="38" y="11"/>
                    <a:pt x="39" y="13"/>
                    <a:pt x="41" y="15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17"/>
                    <a:pt x="38" y="17"/>
                    <a:pt x="38" y="16"/>
                  </a:cubicBezTo>
                  <a:cubicBezTo>
                    <a:pt x="37" y="19"/>
                    <a:pt x="35" y="23"/>
                    <a:pt x="32" y="26"/>
                  </a:cubicBezTo>
                  <a:cubicBezTo>
                    <a:pt x="32" y="27"/>
                    <a:pt x="32" y="28"/>
                    <a:pt x="32" y="29"/>
                  </a:cubicBezTo>
                  <a:cubicBezTo>
                    <a:pt x="32" y="31"/>
                    <a:pt x="31" y="33"/>
                    <a:pt x="29" y="34"/>
                  </a:cubicBezTo>
                  <a:cubicBezTo>
                    <a:pt x="29" y="34"/>
                    <a:pt x="29" y="34"/>
                    <a:pt x="28" y="35"/>
                  </a:cubicBezTo>
                  <a:cubicBezTo>
                    <a:pt x="27" y="35"/>
                    <a:pt x="26" y="36"/>
                    <a:pt x="25" y="36"/>
                  </a:cubicBezTo>
                  <a:close/>
                  <a:moveTo>
                    <a:pt x="22" y="32"/>
                  </a:moveTo>
                  <a:cubicBezTo>
                    <a:pt x="23" y="32"/>
                    <a:pt x="23" y="32"/>
                    <a:pt x="24" y="32"/>
                  </a:cubicBezTo>
                  <a:cubicBezTo>
                    <a:pt x="25" y="32"/>
                    <a:pt x="25" y="33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6" y="34"/>
                    <a:pt x="27" y="33"/>
                    <a:pt x="27" y="33"/>
                  </a:cubicBezTo>
                  <a:cubicBezTo>
                    <a:pt x="28" y="33"/>
                    <a:pt x="28" y="32"/>
                    <a:pt x="28" y="32"/>
                  </a:cubicBezTo>
                  <a:cubicBezTo>
                    <a:pt x="29" y="32"/>
                    <a:pt x="30" y="30"/>
                    <a:pt x="30" y="29"/>
                  </a:cubicBezTo>
                  <a:cubicBezTo>
                    <a:pt x="30" y="28"/>
                    <a:pt x="30" y="27"/>
                    <a:pt x="30" y="27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4" y="22"/>
                    <a:pt x="36" y="18"/>
                    <a:pt x="36" y="15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13"/>
                    <a:pt x="36" y="11"/>
                    <a:pt x="36" y="10"/>
                  </a:cubicBezTo>
                  <a:cubicBezTo>
                    <a:pt x="35" y="8"/>
                    <a:pt x="34" y="7"/>
                    <a:pt x="33" y="6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4" y="4"/>
                    <a:pt x="34" y="4"/>
                    <a:pt x="35" y="4"/>
                  </a:cubicBezTo>
                  <a:cubicBezTo>
                    <a:pt x="35" y="4"/>
                    <a:pt x="35" y="4"/>
                    <a:pt x="35" y="3"/>
                  </a:cubicBezTo>
                  <a:cubicBezTo>
                    <a:pt x="33" y="3"/>
                    <a:pt x="32" y="2"/>
                    <a:pt x="32" y="2"/>
                  </a:cubicBezTo>
                  <a:cubicBezTo>
                    <a:pt x="30" y="2"/>
                    <a:pt x="29" y="4"/>
                    <a:pt x="27" y="8"/>
                  </a:cubicBezTo>
                  <a:cubicBezTo>
                    <a:pt x="26" y="10"/>
                    <a:pt x="25" y="13"/>
                    <a:pt x="23" y="15"/>
                  </a:cubicBezTo>
                  <a:cubicBezTo>
                    <a:pt x="21" y="15"/>
                    <a:pt x="19" y="15"/>
                    <a:pt x="19" y="14"/>
                  </a:cubicBezTo>
                  <a:cubicBezTo>
                    <a:pt x="18" y="14"/>
                    <a:pt x="18" y="14"/>
                    <a:pt x="17" y="14"/>
                  </a:cubicBezTo>
                  <a:cubicBezTo>
                    <a:pt x="16" y="14"/>
                    <a:pt x="16" y="15"/>
                    <a:pt x="15" y="15"/>
                  </a:cubicBezTo>
                  <a:cubicBezTo>
                    <a:pt x="14" y="15"/>
                    <a:pt x="14" y="16"/>
                    <a:pt x="13" y="16"/>
                  </a:cubicBezTo>
                  <a:cubicBezTo>
                    <a:pt x="9" y="17"/>
                    <a:pt x="6" y="16"/>
                    <a:pt x="4" y="13"/>
                  </a:cubicBezTo>
                  <a:cubicBezTo>
                    <a:pt x="3" y="13"/>
                    <a:pt x="3" y="14"/>
                    <a:pt x="3" y="16"/>
                  </a:cubicBezTo>
                  <a:cubicBezTo>
                    <a:pt x="3" y="16"/>
                    <a:pt x="3" y="16"/>
                    <a:pt x="3" y="17"/>
                  </a:cubicBezTo>
                  <a:cubicBezTo>
                    <a:pt x="2" y="18"/>
                    <a:pt x="3" y="19"/>
                    <a:pt x="4" y="20"/>
                  </a:cubicBezTo>
                  <a:cubicBezTo>
                    <a:pt x="5" y="20"/>
                    <a:pt x="5" y="21"/>
                    <a:pt x="6" y="22"/>
                  </a:cubicBezTo>
                  <a:cubicBezTo>
                    <a:pt x="6" y="23"/>
                    <a:pt x="7" y="24"/>
                    <a:pt x="7" y="26"/>
                  </a:cubicBezTo>
                  <a:cubicBezTo>
                    <a:pt x="8" y="28"/>
                    <a:pt x="8" y="30"/>
                    <a:pt x="9" y="30"/>
                  </a:cubicBezTo>
                  <a:cubicBezTo>
                    <a:pt x="10" y="30"/>
                    <a:pt x="11" y="30"/>
                    <a:pt x="12" y="29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4" y="32"/>
                    <a:pt x="14" y="32"/>
                  </a:cubicBezTo>
                  <a:cubicBezTo>
                    <a:pt x="14" y="32"/>
                    <a:pt x="14" y="31"/>
                    <a:pt x="15" y="31"/>
                  </a:cubicBezTo>
                  <a:cubicBezTo>
                    <a:pt x="16" y="30"/>
                    <a:pt x="17" y="30"/>
                    <a:pt x="18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9" y="30"/>
                    <a:pt x="20" y="31"/>
                    <a:pt x="21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2"/>
                    <a:pt x="21" y="32"/>
                    <a:pt x="22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28" name="Freeform 666"/>
            <p:cNvSpPr/>
            <p:nvPr/>
          </p:nvSpPr>
          <p:spPr bwMode="auto">
            <a:xfrm>
              <a:off x="5551672" y="2613386"/>
              <a:ext cx="102444" cy="36163"/>
            </a:xfrm>
            <a:custGeom>
              <a:avLst/>
              <a:gdLst>
                <a:gd name="T0" fmla="*/ 27 w 37"/>
                <a:gd name="T1" fmla="*/ 11 h 13"/>
                <a:gd name="T2" fmla="*/ 16 w 37"/>
                <a:gd name="T3" fmla="*/ 9 h 13"/>
                <a:gd name="T4" fmla="*/ 5 w 37"/>
                <a:gd name="T5" fmla="*/ 7 h 13"/>
                <a:gd name="T6" fmla="*/ 5 w 37"/>
                <a:gd name="T7" fmla="*/ 7 h 13"/>
                <a:gd name="T8" fmla="*/ 0 w 37"/>
                <a:gd name="T9" fmla="*/ 5 h 13"/>
                <a:gd name="T10" fmla="*/ 9 w 37"/>
                <a:gd name="T11" fmla="*/ 3 h 13"/>
                <a:gd name="T12" fmla="*/ 13 w 37"/>
                <a:gd name="T13" fmla="*/ 5 h 13"/>
                <a:gd name="T14" fmla="*/ 20 w 37"/>
                <a:gd name="T15" fmla="*/ 6 h 13"/>
                <a:gd name="T16" fmla="*/ 22 w 37"/>
                <a:gd name="T17" fmla="*/ 5 h 13"/>
                <a:gd name="T18" fmla="*/ 23 w 37"/>
                <a:gd name="T19" fmla="*/ 5 h 13"/>
                <a:gd name="T20" fmla="*/ 29 w 37"/>
                <a:gd name="T21" fmla="*/ 6 h 13"/>
                <a:gd name="T22" fmla="*/ 35 w 37"/>
                <a:gd name="T23" fmla="*/ 9 h 13"/>
                <a:gd name="T24" fmla="*/ 37 w 37"/>
                <a:gd name="T25" fmla="*/ 13 h 13"/>
                <a:gd name="T26" fmla="*/ 27 w 37"/>
                <a:gd name="T27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13">
                  <a:moveTo>
                    <a:pt x="27" y="11"/>
                  </a:moveTo>
                  <a:cubicBezTo>
                    <a:pt x="23" y="12"/>
                    <a:pt x="20" y="9"/>
                    <a:pt x="16" y="9"/>
                  </a:cubicBezTo>
                  <a:cubicBezTo>
                    <a:pt x="12" y="9"/>
                    <a:pt x="9" y="9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1" y="6"/>
                    <a:pt x="0" y="5"/>
                  </a:cubicBezTo>
                  <a:cubicBezTo>
                    <a:pt x="1" y="5"/>
                    <a:pt x="8" y="0"/>
                    <a:pt x="9" y="3"/>
                  </a:cubicBezTo>
                  <a:cubicBezTo>
                    <a:pt x="9" y="4"/>
                    <a:pt x="12" y="4"/>
                    <a:pt x="13" y="5"/>
                  </a:cubicBezTo>
                  <a:cubicBezTo>
                    <a:pt x="15" y="6"/>
                    <a:pt x="17" y="6"/>
                    <a:pt x="20" y="6"/>
                  </a:cubicBezTo>
                  <a:cubicBezTo>
                    <a:pt x="21" y="6"/>
                    <a:pt x="21" y="5"/>
                    <a:pt x="22" y="5"/>
                  </a:cubicBezTo>
                  <a:cubicBezTo>
                    <a:pt x="23" y="4"/>
                    <a:pt x="23" y="5"/>
                    <a:pt x="23" y="5"/>
                  </a:cubicBezTo>
                  <a:cubicBezTo>
                    <a:pt x="25" y="5"/>
                    <a:pt x="28" y="5"/>
                    <a:pt x="29" y="6"/>
                  </a:cubicBezTo>
                  <a:cubicBezTo>
                    <a:pt x="31" y="9"/>
                    <a:pt x="31" y="9"/>
                    <a:pt x="35" y="9"/>
                  </a:cubicBezTo>
                  <a:cubicBezTo>
                    <a:pt x="37" y="10"/>
                    <a:pt x="36" y="11"/>
                    <a:pt x="37" y="13"/>
                  </a:cubicBezTo>
                  <a:cubicBezTo>
                    <a:pt x="33" y="12"/>
                    <a:pt x="30" y="13"/>
                    <a:pt x="27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29" name="Freeform 667"/>
            <p:cNvSpPr>
              <a:spLocks noEditPoints="1"/>
            </p:cNvSpPr>
            <p:nvPr/>
          </p:nvSpPr>
          <p:spPr bwMode="auto">
            <a:xfrm>
              <a:off x="5545645" y="2617002"/>
              <a:ext cx="113291" cy="37368"/>
            </a:xfrm>
            <a:custGeom>
              <a:avLst/>
              <a:gdLst>
                <a:gd name="T0" fmla="*/ 38 w 41"/>
                <a:gd name="T1" fmla="*/ 13 h 14"/>
                <a:gd name="T2" fmla="*/ 29 w 41"/>
                <a:gd name="T3" fmla="*/ 11 h 14"/>
                <a:gd name="T4" fmla="*/ 18 w 41"/>
                <a:gd name="T5" fmla="*/ 9 h 14"/>
                <a:gd name="T6" fmla="*/ 6 w 41"/>
                <a:gd name="T7" fmla="*/ 7 h 14"/>
                <a:gd name="T8" fmla="*/ 5 w 41"/>
                <a:gd name="T9" fmla="*/ 6 h 14"/>
                <a:gd name="T10" fmla="*/ 0 w 41"/>
                <a:gd name="T11" fmla="*/ 2 h 14"/>
                <a:gd name="T12" fmla="*/ 4 w 41"/>
                <a:gd name="T13" fmla="*/ 2 h 14"/>
                <a:gd name="T14" fmla="*/ 12 w 41"/>
                <a:gd name="T15" fmla="*/ 1 h 14"/>
                <a:gd name="T16" fmla="*/ 16 w 41"/>
                <a:gd name="T17" fmla="*/ 3 h 14"/>
                <a:gd name="T18" fmla="*/ 22 w 41"/>
                <a:gd name="T19" fmla="*/ 4 h 14"/>
                <a:gd name="T20" fmla="*/ 23 w 41"/>
                <a:gd name="T21" fmla="*/ 3 h 14"/>
                <a:gd name="T22" fmla="*/ 26 w 41"/>
                <a:gd name="T23" fmla="*/ 3 h 14"/>
                <a:gd name="T24" fmla="*/ 32 w 41"/>
                <a:gd name="T25" fmla="*/ 5 h 14"/>
                <a:gd name="T26" fmla="*/ 37 w 41"/>
                <a:gd name="T27" fmla="*/ 7 h 14"/>
                <a:gd name="T28" fmla="*/ 40 w 41"/>
                <a:gd name="T29" fmla="*/ 12 h 14"/>
                <a:gd name="T30" fmla="*/ 29 w 41"/>
                <a:gd name="T31" fmla="*/ 9 h 14"/>
                <a:gd name="T32" fmla="*/ 34 w 41"/>
                <a:gd name="T33" fmla="*/ 10 h 14"/>
                <a:gd name="T34" fmla="*/ 37 w 41"/>
                <a:gd name="T35" fmla="*/ 10 h 14"/>
                <a:gd name="T36" fmla="*/ 37 w 41"/>
                <a:gd name="T37" fmla="*/ 9 h 14"/>
                <a:gd name="T38" fmla="*/ 36 w 41"/>
                <a:gd name="T39" fmla="*/ 9 h 14"/>
                <a:gd name="T40" fmla="*/ 27 w 41"/>
                <a:gd name="T41" fmla="*/ 5 h 14"/>
                <a:gd name="T42" fmla="*/ 26 w 41"/>
                <a:gd name="T43" fmla="*/ 5 h 14"/>
                <a:gd name="T44" fmla="*/ 24 w 41"/>
                <a:gd name="T45" fmla="*/ 5 h 14"/>
                <a:gd name="T46" fmla="*/ 24 w 41"/>
                <a:gd name="T47" fmla="*/ 4 h 14"/>
                <a:gd name="T48" fmla="*/ 22 w 41"/>
                <a:gd name="T49" fmla="*/ 6 h 14"/>
                <a:gd name="T50" fmla="*/ 15 w 41"/>
                <a:gd name="T51" fmla="*/ 4 h 14"/>
                <a:gd name="T52" fmla="*/ 10 w 41"/>
                <a:gd name="T53" fmla="*/ 2 h 14"/>
                <a:gd name="T54" fmla="*/ 5 w 41"/>
                <a:gd name="T55" fmla="*/ 4 h 14"/>
                <a:gd name="T56" fmla="*/ 6 w 41"/>
                <a:gd name="T57" fmla="*/ 4 h 14"/>
                <a:gd name="T58" fmla="*/ 9 w 41"/>
                <a:gd name="T59" fmla="*/ 5 h 14"/>
                <a:gd name="T60" fmla="*/ 16 w 41"/>
                <a:gd name="T61" fmla="*/ 7 h 14"/>
                <a:gd name="T62" fmla="*/ 23 w 41"/>
                <a:gd name="T63" fmla="*/ 8 h 14"/>
                <a:gd name="T64" fmla="*/ 29 w 41"/>
                <a:gd name="T65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1" h="14">
                  <a:moveTo>
                    <a:pt x="41" y="14"/>
                  </a:moveTo>
                  <a:cubicBezTo>
                    <a:pt x="38" y="13"/>
                    <a:pt x="38" y="13"/>
                    <a:pt x="38" y="13"/>
                  </a:cubicBezTo>
                  <a:cubicBezTo>
                    <a:pt x="37" y="13"/>
                    <a:pt x="35" y="13"/>
                    <a:pt x="33" y="12"/>
                  </a:cubicBezTo>
                  <a:cubicBezTo>
                    <a:pt x="32" y="12"/>
                    <a:pt x="31" y="12"/>
                    <a:pt x="29" y="11"/>
                  </a:cubicBezTo>
                  <a:cubicBezTo>
                    <a:pt x="27" y="12"/>
                    <a:pt x="24" y="11"/>
                    <a:pt x="22" y="10"/>
                  </a:cubicBezTo>
                  <a:cubicBezTo>
                    <a:pt x="21" y="10"/>
                    <a:pt x="19" y="9"/>
                    <a:pt x="18" y="9"/>
                  </a:cubicBezTo>
                  <a:cubicBezTo>
                    <a:pt x="17" y="9"/>
                    <a:pt x="16" y="9"/>
                    <a:pt x="16" y="9"/>
                  </a:cubicBezTo>
                  <a:cubicBezTo>
                    <a:pt x="13" y="9"/>
                    <a:pt x="10" y="9"/>
                    <a:pt x="6" y="7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6"/>
                    <a:pt x="2" y="6"/>
                    <a:pt x="2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2"/>
                    <a:pt x="4" y="2"/>
                  </a:cubicBezTo>
                  <a:cubicBezTo>
                    <a:pt x="6" y="1"/>
                    <a:pt x="8" y="0"/>
                    <a:pt x="9" y="0"/>
                  </a:cubicBezTo>
                  <a:cubicBezTo>
                    <a:pt x="10" y="0"/>
                    <a:pt x="11" y="0"/>
                    <a:pt x="12" y="1"/>
                  </a:cubicBezTo>
                  <a:cubicBezTo>
                    <a:pt x="12" y="1"/>
                    <a:pt x="13" y="2"/>
                    <a:pt x="13" y="2"/>
                  </a:cubicBezTo>
                  <a:cubicBezTo>
                    <a:pt x="14" y="2"/>
                    <a:pt x="15" y="2"/>
                    <a:pt x="16" y="3"/>
                  </a:cubicBezTo>
                  <a:cubicBezTo>
                    <a:pt x="17" y="4"/>
                    <a:pt x="19" y="4"/>
                    <a:pt x="20" y="4"/>
                  </a:cubicBezTo>
                  <a:cubicBezTo>
                    <a:pt x="21" y="4"/>
                    <a:pt x="21" y="4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4" y="2"/>
                    <a:pt x="25" y="3"/>
                    <a:pt x="25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7" y="3"/>
                    <a:pt x="27" y="3"/>
                  </a:cubicBezTo>
                  <a:cubicBezTo>
                    <a:pt x="28" y="3"/>
                    <a:pt x="31" y="3"/>
                    <a:pt x="32" y="5"/>
                  </a:cubicBezTo>
                  <a:cubicBezTo>
                    <a:pt x="33" y="7"/>
                    <a:pt x="33" y="7"/>
                    <a:pt x="36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9" y="8"/>
                    <a:pt x="39" y="9"/>
                    <a:pt x="39" y="10"/>
                  </a:cubicBezTo>
                  <a:cubicBezTo>
                    <a:pt x="39" y="11"/>
                    <a:pt x="39" y="11"/>
                    <a:pt x="40" y="12"/>
                  </a:cubicBezTo>
                  <a:lnTo>
                    <a:pt x="41" y="14"/>
                  </a:lnTo>
                  <a:close/>
                  <a:moveTo>
                    <a:pt x="29" y="9"/>
                  </a:moveTo>
                  <a:cubicBezTo>
                    <a:pt x="30" y="10"/>
                    <a:pt x="30" y="10"/>
                    <a:pt x="30" y="10"/>
                  </a:cubicBezTo>
                  <a:cubicBezTo>
                    <a:pt x="31" y="10"/>
                    <a:pt x="32" y="10"/>
                    <a:pt x="34" y="10"/>
                  </a:cubicBezTo>
                  <a:cubicBezTo>
                    <a:pt x="35" y="11"/>
                    <a:pt x="36" y="11"/>
                    <a:pt x="37" y="11"/>
                  </a:cubicBezTo>
                  <a:cubicBezTo>
                    <a:pt x="37" y="11"/>
                    <a:pt x="37" y="11"/>
                    <a:pt x="37" y="10"/>
                  </a:cubicBezTo>
                  <a:cubicBezTo>
                    <a:pt x="37" y="10"/>
                    <a:pt x="37" y="10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3" y="9"/>
                    <a:pt x="32" y="9"/>
                    <a:pt x="30" y="6"/>
                  </a:cubicBezTo>
                  <a:cubicBezTo>
                    <a:pt x="30" y="5"/>
                    <a:pt x="29" y="5"/>
                    <a:pt x="27" y="5"/>
                  </a:cubicBezTo>
                  <a:cubicBezTo>
                    <a:pt x="27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5" y="5"/>
                    <a:pt x="24" y="5"/>
                    <a:pt x="24" y="5"/>
                  </a:cubicBezTo>
                  <a:cubicBezTo>
                    <a:pt x="24" y="5"/>
                    <a:pt x="24" y="4"/>
                    <a:pt x="24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3" y="6"/>
                    <a:pt x="22" y="6"/>
                  </a:cubicBezTo>
                  <a:cubicBezTo>
                    <a:pt x="21" y="6"/>
                    <a:pt x="21" y="6"/>
                    <a:pt x="20" y="6"/>
                  </a:cubicBezTo>
                  <a:cubicBezTo>
                    <a:pt x="18" y="6"/>
                    <a:pt x="16" y="6"/>
                    <a:pt x="15" y="4"/>
                  </a:cubicBezTo>
                  <a:cubicBezTo>
                    <a:pt x="14" y="4"/>
                    <a:pt x="13" y="4"/>
                    <a:pt x="13" y="4"/>
                  </a:cubicBezTo>
                  <a:cubicBezTo>
                    <a:pt x="11" y="3"/>
                    <a:pt x="10" y="3"/>
                    <a:pt x="10" y="2"/>
                  </a:cubicBezTo>
                  <a:cubicBezTo>
                    <a:pt x="10" y="2"/>
                    <a:pt x="10" y="2"/>
                    <a:pt x="9" y="2"/>
                  </a:cubicBezTo>
                  <a:cubicBezTo>
                    <a:pt x="8" y="2"/>
                    <a:pt x="6" y="3"/>
                    <a:pt x="5" y="4"/>
                  </a:cubicBezTo>
                  <a:cubicBezTo>
                    <a:pt x="5" y="4"/>
                    <a:pt x="4" y="4"/>
                    <a:pt x="4" y="4"/>
                  </a:cubicBezTo>
                  <a:cubicBezTo>
                    <a:pt x="5" y="4"/>
                    <a:pt x="6" y="4"/>
                    <a:pt x="6" y="4"/>
                  </a:cubicBezTo>
                  <a:cubicBezTo>
                    <a:pt x="7" y="4"/>
                    <a:pt x="7" y="4"/>
                    <a:pt x="8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1" y="7"/>
                    <a:pt x="13" y="7"/>
                    <a:pt x="16" y="7"/>
                  </a:cubicBezTo>
                  <a:cubicBezTo>
                    <a:pt x="16" y="7"/>
                    <a:pt x="17" y="7"/>
                    <a:pt x="18" y="7"/>
                  </a:cubicBezTo>
                  <a:cubicBezTo>
                    <a:pt x="20" y="7"/>
                    <a:pt x="22" y="8"/>
                    <a:pt x="23" y="8"/>
                  </a:cubicBezTo>
                  <a:cubicBezTo>
                    <a:pt x="25" y="9"/>
                    <a:pt x="27" y="10"/>
                    <a:pt x="29" y="10"/>
                  </a:cubicBezTo>
                  <a:lnTo>
                    <a:pt x="29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30" name="Freeform 668"/>
            <p:cNvSpPr/>
            <p:nvPr/>
          </p:nvSpPr>
          <p:spPr bwMode="auto">
            <a:xfrm>
              <a:off x="5544440" y="2559141"/>
              <a:ext cx="1205" cy="4822"/>
            </a:xfrm>
            <a:custGeom>
              <a:avLst/>
              <a:gdLst>
                <a:gd name="T0" fmla="*/ 0 w 1"/>
                <a:gd name="T1" fmla="*/ 1 h 2"/>
                <a:gd name="T2" fmla="*/ 0 w 1"/>
                <a:gd name="T3" fmla="*/ 0 h 2"/>
                <a:gd name="T4" fmla="*/ 0 w 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1" y="2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31" name="Freeform 669"/>
            <p:cNvSpPr/>
            <p:nvPr/>
          </p:nvSpPr>
          <p:spPr bwMode="auto">
            <a:xfrm>
              <a:off x="5536003" y="2553114"/>
              <a:ext cx="13258" cy="14465"/>
            </a:xfrm>
            <a:custGeom>
              <a:avLst/>
              <a:gdLst>
                <a:gd name="T0" fmla="*/ 0 w 5"/>
                <a:gd name="T1" fmla="*/ 5 h 5"/>
                <a:gd name="T2" fmla="*/ 2 w 5"/>
                <a:gd name="T3" fmla="*/ 2 h 5"/>
                <a:gd name="T4" fmla="*/ 2 w 5"/>
                <a:gd name="T5" fmla="*/ 2 h 5"/>
                <a:gd name="T6" fmla="*/ 4 w 5"/>
                <a:gd name="T7" fmla="*/ 0 h 5"/>
                <a:gd name="T8" fmla="*/ 4 w 5"/>
                <a:gd name="T9" fmla="*/ 2 h 5"/>
                <a:gd name="T10" fmla="*/ 4 w 5"/>
                <a:gd name="T11" fmla="*/ 4 h 5"/>
                <a:gd name="T12" fmla="*/ 4 w 5"/>
                <a:gd name="T13" fmla="*/ 4 h 5"/>
                <a:gd name="T14" fmla="*/ 3 w 5"/>
                <a:gd name="T15" fmla="*/ 4 h 5"/>
                <a:gd name="T16" fmla="*/ 3 w 5"/>
                <a:gd name="T17" fmla="*/ 4 h 5"/>
                <a:gd name="T18" fmla="*/ 0 w 5"/>
                <a:gd name="T1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">
                  <a:moveTo>
                    <a:pt x="0" y="5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3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32" name="Freeform 670"/>
            <p:cNvSpPr/>
            <p:nvPr/>
          </p:nvSpPr>
          <p:spPr bwMode="auto">
            <a:xfrm>
              <a:off x="5544440" y="2543470"/>
              <a:ext cx="1205" cy="4822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0 h 2"/>
                <a:gd name="T6" fmla="*/ 1 w 1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33" name="Freeform 671"/>
            <p:cNvSpPr/>
            <p:nvPr/>
          </p:nvSpPr>
          <p:spPr bwMode="auto">
            <a:xfrm>
              <a:off x="5536003" y="2537444"/>
              <a:ext cx="13258" cy="15670"/>
            </a:xfrm>
            <a:custGeom>
              <a:avLst/>
              <a:gdLst>
                <a:gd name="T0" fmla="*/ 6 w 8"/>
                <a:gd name="T1" fmla="*/ 10 h 10"/>
                <a:gd name="T2" fmla="*/ 0 w 8"/>
                <a:gd name="T3" fmla="*/ 0 h 10"/>
                <a:gd name="T4" fmla="*/ 8 w 8"/>
                <a:gd name="T5" fmla="*/ 4 h 10"/>
                <a:gd name="T6" fmla="*/ 6 w 8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6" y="10"/>
                  </a:moveTo>
                  <a:lnTo>
                    <a:pt x="0" y="0"/>
                  </a:lnTo>
                  <a:lnTo>
                    <a:pt x="8" y="4"/>
                  </a:lnTo>
                  <a:lnTo>
                    <a:pt x="6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34" name="Freeform 672"/>
            <p:cNvSpPr/>
            <p:nvPr/>
          </p:nvSpPr>
          <p:spPr bwMode="auto">
            <a:xfrm>
              <a:off x="5519130" y="2541060"/>
              <a:ext cx="6027" cy="2411"/>
            </a:xfrm>
            <a:custGeom>
              <a:avLst/>
              <a:gdLst>
                <a:gd name="T0" fmla="*/ 0 w 2"/>
                <a:gd name="T1" fmla="*/ 0 h 1"/>
                <a:gd name="T2" fmla="*/ 1 w 2"/>
                <a:gd name="T3" fmla="*/ 0 h 1"/>
                <a:gd name="T4" fmla="*/ 2 w 2"/>
                <a:gd name="T5" fmla="*/ 1 h 1"/>
                <a:gd name="T6" fmla="*/ 0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35" name="Freeform 673"/>
            <p:cNvSpPr/>
            <p:nvPr/>
          </p:nvSpPr>
          <p:spPr bwMode="auto">
            <a:xfrm>
              <a:off x="5505873" y="2533827"/>
              <a:ext cx="20488" cy="12054"/>
            </a:xfrm>
            <a:custGeom>
              <a:avLst/>
              <a:gdLst>
                <a:gd name="T0" fmla="*/ 8 w 8"/>
                <a:gd name="T1" fmla="*/ 4 h 4"/>
                <a:gd name="T2" fmla="*/ 6 w 8"/>
                <a:gd name="T3" fmla="*/ 4 h 4"/>
                <a:gd name="T4" fmla="*/ 4 w 8"/>
                <a:gd name="T5" fmla="*/ 3 h 4"/>
                <a:gd name="T6" fmla="*/ 0 w 8"/>
                <a:gd name="T7" fmla="*/ 0 h 4"/>
                <a:gd name="T8" fmla="*/ 5 w 8"/>
                <a:gd name="T9" fmla="*/ 1 h 4"/>
                <a:gd name="T10" fmla="*/ 7 w 8"/>
                <a:gd name="T11" fmla="*/ 1 h 4"/>
                <a:gd name="T12" fmla="*/ 7 w 8"/>
                <a:gd name="T13" fmla="*/ 1 h 4"/>
                <a:gd name="T14" fmla="*/ 7 w 8"/>
                <a:gd name="T15" fmla="*/ 2 h 4"/>
                <a:gd name="T16" fmla="*/ 8 w 8"/>
                <a:gd name="T17" fmla="*/ 2 h 4"/>
                <a:gd name="T18" fmla="*/ 8 w 8"/>
                <a:gd name="T1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4">
                  <a:moveTo>
                    <a:pt x="8" y="4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5" y="3"/>
                    <a:pt x="4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1"/>
                    <a:pt x="6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8" y="2"/>
                    <a:pt x="8" y="2"/>
                  </a:cubicBezTo>
                  <a:lnTo>
                    <a:pt x="8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36" name="Freeform 674"/>
            <p:cNvSpPr/>
            <p:nvPr/>
          </p:nvSpPr>
          <p:spPr bwMode="auto">
            <a:xfrm>
              <a:off x="5510694" y="2533827"/>
              <a:ext cx="4821" cy="3617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0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37" name="Freeform 675"/>
            <p:cNvSpPr/>
            <p:nvPr/>
          </p:nvSpPr>
          <p:spPr bwMode="auto">
            <a:xfrm>
              <a:off x="5505873" y="2532622"/>
              <a:ext cx="13257" cy="10849"/>
            </a:xfrm>
            <a:custGeom>
              <a:avLst/>
              <a:gdLst>
                <a:gd name="T0" fmla="*/ 4 w 5"/>
                <a:gd name="T1" fmla="*/ 4 h 4"/>
                <a:gd name="T2" fmla="*/ 3 w 5"/>
                <a:gd name="T3" fmla="*/ 3 h 4"/>
                <a:gd name="T4" fmla="*/ 2 w 5"/>
                <a:gd name="T5" fmla="*/ 2 h 4"/>
                <a:gd name="T6" fmla="*/ 0 w 5"/>
                <a:gd name="T7" fmla="*/ 0 h 4"/>
                <a:gd name="T8" fmla="*/ 5 w 5"/>
                <a:gd name="T9" fmla="*/ 0 h 4"/>
                <a:gd name="T10" fmla="*/ 4 w 5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4" y="4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lnTo>
                    <a:pt x="4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38" name="Freeform 676"/>
            <p:cNvSpPr/>
            <p:nvPr/>
          </p:nvSpPr>
          <p:spPr bwMode="auto">
            <a:xfrm>
              <a:off x="5151537" y="2140856"/>
              <a:ext cx="314564" cy="339932"/>
            </a:xfrm>
            <a:custGeom>
              <a:avLst/>
              <a:gdLst>
                <a:gd name="T0" fmla="*/ 47 w 115"/>
                <a:gd name="T1" fmla="*/ 33 h 124"/>
                <a:gd name="T2" fmla="*/ 58 w 115"/>
                <a:gd name="T3" fmla="*/ 41 h 124"/>
                <a:gd name="T4" fmla="*/ 76 w 115"/>
                <a:gd name="T5" fmla="*/ 45 h 124"/>
                <a:gd name="T6" fmla="*/ 82 w 115"/>
                <a:gd name="T7" fmla="*/ 41 h 124"/>
                <a:gd name="T8" fmla="*/ 94 w 115"/>
                <a:gd name="T9" fmla="*/ 43 h 124"/>
                <a:gd name="T10" fmla="*/ 101 w 115"/>
                <a:gd name="T11" fmla="*/ 35 h 124"/>
                <a:gd name="T12" fmla="*/ 111 w 115"/>
                <a:gd name="T13" fmla="*/ 36 h 124"/>
                <a:gd name="T14" fmla="*/ 112 w 115"/>
                <a:gd name="T15" fmla="*/ 42 h 124"/>
                <a:gd name="T16" fmla="*/ 100 w 115"/>
                <a:gd name="T17" fmla="*/ 56 h 124"/>
                <a:gd name="T18" fmla="*/ 94 w 115"/>
                <a:gd name="T19" fmla="*/ 56 h 124"/>
                <a:gd name="T20" fmla="*/ 95 w 115"/>
                <a:gd name="T21" fmla="*/ 51 h 124"/>
                <a:gd name="T22" fmla="*/ 82 w 115"/>
                <a:gd name="T23" fmla="*/ 45 h 124"/>
                <a:gd name="T24" fmla="*/ 80 w 115"/>
                <a:gd name="T25" fmla="*/ 45 h 124"/>
                <a:gd name="T26" fmla="*/ 80 w 115"/>
                <a:gd name="T27" fmla="*/ 56 h 124"/>
                <a:gd name="T28" fmla="*/ 81 w 115"/>
                <a:gd name="T29" fmla="*/ 66 h 124"/>
                <a:gd name="T30" fmla="*/ 79 w 115"/>
                <a:gd name="T31" fmla="*/ 66 h 124"/>
                <a:gd name="T32" fmla="*/ 74 w 115"/>
                <a:gd name="T33" fmla="*/ 69 h 124"/>
                <a:gd name="T34" fmla="*/ 63 w 115"/>
                <a:gd name="T35" fmla="*/ 79 h 124"/>
                <a:gd name="T36" fmla="*/ 50 w 115"/>
                <a:gd name="T37" fmla="*/ 89 h 124"/>
                <a:gd name="T38" fmla="*/ 47 w 115"/>
                <a:gd name="T39" fmla="*/ 94 h 124"/>
                <a:gd name="T40" fmla="*/ 46 w 115"/>
                <a:gd name="T41" fmla="*/ 111 h 124"/>
                <a:gd name="T42" fmla="*/ 39 w 115"/>
                <a:gd name="T43" fmla="*/ 118 h 124"/>
                <a:gd name="T44" fmla="*/ 30 w 115"/>
                <a:gd name="T45" fmla="*/ 107 h 124"/>
                <a:gd name="T46" fmla="*/ 23 w 115"/>
                <a:gd name="T47" fmla="*/ 91 h 124"/>
                <a:gd name="T48" fmla="*/ 12 w 115"/>
                <a:gd name="T49" fmla="*/ 69 h 124"/>
                <a:gd name="T50" fmla="*/ 9 w 115"/>
                <a:gd name="T51" fmla="*/ 59 h 124"/>
                <a:gd name="T52" fmla="*/ 3 w 115"/>
                <a:gd name="T53" fmla="*/ 54 h 124"/>
                <a:gd name="T54" fmla="*/ 12 w 115"/>
                <a:gd name="T55" fmla="*/ 54 h 124"/>
                <a:gd name="T56" fmla="*/ 8 w 115"/>
                <a:gd name="T57" fmla="*/ 47 h 124"/>
                <a:gd name="T58" fmla="*/ 9 w 115"/>
                <a:gd name="T59" fmla="*/ 38 h 124"/>
                <a:gd name="T60" fmla="*/ 25 w 115"/>
                <a:gd name="T61" fmla="*/ 24 h 124"/>
                <a:gd name="T62" fmla="*/ 29 w 115"/>
                <a:gd name="T63" fmla="*/ 19 h 124"/>
                <a:gd name="T64" fmla="*/ 24 w 115"/>
                <a:gd name="T65" fmla="*/ 11 h 124"/>
                <a:gd name="T66" fmla="*/ 33 w 115"/>
                <a:gd name="T67" fmla="*/ 7 h 124"/>
                <a:gd name="T68" fmla="*/ 47 w 115"/>
                <a:gd name="T69" fmla="*/ 4 h 124"/>
                <a:gd name="T70" fmla="*/ 43 w 115"/>
                <a:gd name="T71" fmla="*/ 11 h 124"/>
                <a:gd name="T72" fmla="*/ 42 w 115"/>
                <a:gd name="T73" fmla="*/ 17 h 124"/>
                <a:gd name="T74" fmla="*/ 51 w 115"/>
                <a:gd name="T75" fmla="*/ 2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5" h="124">
                  <a:moveTo>
                    <a:pt x="51" y="28"/>
                  </a:moveTo>
                  <a:cubicBezTo>
                    <a:pt x="49" y="29"/>
                    <a:pt x="48" y="31"/>
                    <a:pt x="47" y="33"/>
                  </a:cubicBezTo>
                  <a:cubicBezTo>
                    <a:pt x="47" y="35"/>
                    <a:pt x="49" y="36"/>
                    <a:pt x="51" y="37"/>
                  </a:cubicBezTo>
                  <a:cubicBezTo>
                    <a:pt x="53" y="38"/>
                    <a:pt x="56" y="40"/>
                    <a:pt x="58" y="41"/>
                  </a:cubicBezTo>
                  <a:cubicBezTo>
                    <a:pt x="60" y="41"/>
                    <a:pt x="63" y="40"/>
                    <a:pt x="64" y="41"/>
                  </a:cubicBezTo>
                  <a:cubicBezTo>
                    <a:pt x="67" y="44"/>
                    <a:pt x="72" y="46"/>
                    <a:pt x="76" y="45"/>
                  </a:cubicBezTo>
                  <a:cubicBezTo>
                    <a:pt x="81" y="45"/>
                    <a:pt x="75" y="38"/>
                    <a:pt x="81" y="38"/>
                  </a:cubicBezTo>
                  <a:cubicBezTo>
                    <a:pt x="81" y="39"/>
                    <a:pt x="81" y="40"/>
                    <a:pt x="82" y="41"/>
                  </a:cubicBezTo>
                  <a:cubicBezTo>
                    <a:pt x="80" y="44"/>
                    <a:pt x="85" y="44"/>
                    <a:pt x="87" y="43"/>
                  </a:cubicBezTo>
                  <a:cubicBezTo>
                    <a:pt x="89" y="43"/>
                    <a:pt x="91" y="43"/>
                    <a:pt x="94" y="43"/>
                  </a:cubicBezTo>
                  <a:cubicBezTo>
                    <a:pt x="96" y="42"/>
                    <a:pt x="93" y="40"/>
                    <a:pt x="93" y="40"/>
                  </a:cubicBezTo>
                  <a:cubicBezTo>
                    <a:pt x="93" y="39"/>
                    <a:pt x="100" y="36"/>
                    <a:pt x="101" y="35"/>
                  </a:cubicBezTo>
                  <a:cubicBezTo>
                    <a:pt x="104" y="32"/>
                    <a:pt x="106" y="33"/>
                    <a:pt x="110" y="31"/>
                  </a:cubicBezTo>
                  <a:cubicBezTo>
                    <a:pt x="110" y="32"/>
                    <a:pt x="111" y="35"/>
                    <a:pt x="111" y="36"/>
                  </a:cubicBezTo>
                  <a:cubicBezTo>
                    <a:pt x="112" y="37"/>
                    <a:pt x="114" y="35"/>
                    <a:pt x="115" y="38"/>
                  </a:cubicBezTo>
                  <a:cubicBezTo>
                    <a:pt x="115" y="39"/>
                    <a:pt x="113" y="42"/>
                    <a:pt x="112" y="42"/>
                  </a:cubicBezTo>
                  <a:cubicBezTo>
                    <a:pt x="110" y="42"/>
                    <a:pt x="107" y="43"/>
                    <a:pt x="107" y="45"/>
                  </a:cubicBezTo>
                  <a:cubicBezTo>
                    <a:pt x="106" y="49"/>
                    <a:pt x="103" y="55"/>
                    <a:pt x="100" y="56"/>
                  </a:cubicBezTo>
                  <a:cubicBezTo>
                    <a:pt x="97" y="57"/>
                    <a:pt x="100" y="64"/>
                    <a:pt x="96" y="64"/>
                  </a:cubicBezTo>
                  <a:cubicBezTo>
                    <a:pt x="96" y="62"/>
                    <a:pt x="95" y="59"/>
                    <a:pt x="94" y="56"/>
                  </a:cubicBezTo>
                  <a:cubicBezTo>
                    <a:pt x="94" y="58"/>
                    <a:pt x="93" y="58"/>
                    <a:pt x="92" y="59"/>
                  </a:cubicBezTo>
                  <a:cubicBezTo>
                    <a:pt x="87" y="57"/>
                    <a:pt x="93" y="53"/>
                    <a:pt x="95" y="51"/>
                  </a:cubicBezTo>
                  <a:cubicBezTo>
                    <a:pt x="91" y="50"/>
                    <a:pt x="84" y="51"/>
                    <a:pt x="84" y="46"/>
                  </a:cubicBezTo>
                  <a:cubicBezTo>
                    <a:pt x="83" y="47"/>
                    <a:pt x="82" y="47"/>
                    <a:pt x="82" y="45"/>
                  </a:cubicBezTo>
                  <a:cubicBezTo>
                    <a:pt x="82" y="45"/>
                    <a:pt x="81" y="46"/>
                    <a:pt x="81" y="46"/>
                  </a:cubicBezTo>
                  <a:cubicBezTo>
                    <a:pt x="81" y="46"/>
                    <a:pt x="80" y="45"/>
                    <a:pt x="80" y="45"/>
                  </a:cubicBezTo>
                  <a:cubicBezTo>
                    <a:pt x="77" y="48"/>
                    <a:pt x="80" y="48"/>
                    <a:pt x="81" y="50"/>
                  </a:cubicBezTo>
                  <a:cubicBezTo>
                    <a:pt x="76" y="49"/>
                    <a:pt x="80" y="54"/>
                    <a:pt x="80" y="56"/>
                  </a:cubicBezTo>
                  <a:cubicBezTo>
                    <a:pt x="80" y="59"/>
                    <a:pt x="81" y="63"/>
                    <a:pt x="82" y="65"/>
                  </a:cubicBezTo>
                  <a:cubicBezTo>
                    <a:pt x="81" y="65"/>
                    <a:pt x="81" y="66"/>
                    <a:pt x="81" y="66"/>
                  </a:cubicBezTo>
                  <a:cubicBezTo>
                    <a:pt x="81" y="65"/>
                    <a:pt x="81" y="65"/>
                    <a:pt x="81" y="65"/>
                  </a:cubicBezTo>
                  <a:cubicBezTo>
                    <a:pt x="80" y="66"/>
                    <a:pt x="80" y="65"/>
                    <a:pt x="79" y="66"/>
                  </a:cubicBezTo>
                  <a:cubicBezTo>
                    <a:pt x="79" y="65"/>
                    <a:pt x="78" y="64"/>
                    <a:pt x="78" y="63"/>
                  </a:cubicBezTo>
                  <a:cubicBezTo>
                    <a:pt x="77" y="66"/>
                    <a:pt x="74" y="65"/>
                    <a:pt x="74" y="69"/>
                  </a:cubicBezTo>
                  <a:cubicBezTo>
                    <a:pt x="74" y="71"/>
                    <a:pt x="70" y="73"/>
                    <a:pt x="67" y="74"/>
                  </a:cubicBezTo>
                  <a:cubicBezTo>
                    <a:pt x="65" y="76"/>
                    <a:pt x="65" y="78"/>
                    <a:pt x="63" y="79"/>
                  </a:cubicBezTo>
                  <a:cubicBezTo>
                    <a:pt x="61" y="81"/>
                    <a:pt x="57" y="83"/>
                    <a:pt x="56" y="85"/>
                  </a:cubicBezTo>
                  <a:cubicBezTo>
                    <a:pt x="54" y="88"/>
                    <a:pt x="52" y="87"/>
                    <a:pt x="50" y="89"/>
                  </a:cubicBezTo>
                  <a:cubicBezTo>
                    <a:pt x="50" y="90"/>
                    <a:pt x="48" y="89"/>
                    <a:pt x="48" y="90"/>
                  </a:cubicBezTo>
                  <a:cubicBezTo>
                    <a:pt x="47" y="91"/>
                    <a:pt x="47" y="92"/>
                    <a:pt x="47" y="94"/>
                  </a:cubicBezTo>
                  <a:cubicBezTo>
                    <a:pt x="47" y="97"/>
                    <a:pt x="48" y="100"/>
                    <a:pt x="47" y="103"/>
                  </a:cubicBezTo>
                  <a:cubicBezTo>
                    <a:pt x="46" y="106"/>
                    <a:pt x="46" y="108"/>
                    <a:pt x="46" y="111"/>
                  </a:cubicBezTo>
                  <a:cubicBezTo>
                    <a:pt x="44" y="111"/>
                    <a:pt x="43" y="113"/>
                    <a:pt x="43" y="115"/>
                  </a:cubicBezTo>
                  <a:cubicBezTo>
                    <a:pt x="43" y="116"/>
                    <a:pt x="40" y="116"/>
                    <a:pt x="39" y="118"/>
                  </a:cubicBezTo>
                  <a:cubicBezTo>
                    <a:pt x="38" y="124"/>
                    <a:pt x="34" y="117"/>
                    <a:pt x="33" y="115"/>
                  </a:cubicBezTo>
                  <a:cubicBezTo>
                    <a:pt x="32" y="112"/>
                    <a:pt x="31" y="110"/>
                    <a:pt x="30" y="107"/>
                  </a:cubicBezTo>
                  <a:cubicBezTo>
                    <a:pt x="29" y="106"/>
                    <a:pt x="28" y="105"/>
                    <a:pt x="27" y="103"/>
                  </a:cubicBezTo>
                  <a:cubicBezTo>
                    <a:pt x="26" y="99"/>
                    <a:pt x="23" y="94"/>
                    <a:pt x="23" y="91"/>
                  </a:cubicBezTo>
                  <a:cubicBezTo>
                    <a:pt x="19" y="91"/>
                    <a:pt x="15" y="65"/>
                    <a:pt x="18" y="63"/>
                  </a:cubicBezTo>
                  <a:cubicBezTo>
                    <a:pt x="15" y="61"/>
                    <a:pt x="16" y="68"/>
                    <a:pt x="12" y="69"/>
                  </a:cubicBezTo>
                  <a:cubicBezTo>
                    <a:pt x="9" y="69"/>
                    <a:pt x="4" y="65"/>
                    <a:pt x="3" y="62"/>
                  </a:cubicBezTo>
                  <a:cubicBezTo>
                    <a:pt x="6" y="62"/>
                    <a:pt x="9" y="62"/>
                    <a:pt x="9" y="59"/>
                  </a:cubicBezTo>
                  <a:cubicBezTo>
                    <a:pt x="5" y="62"/>
                    <a:pt x="2" y="59"/>
                    <a:pt x="0" y="56"/>
                  </a:cubicBezTo>
                  <a:cubicBezTo>
                    <a:pt x="1" y="56"/>
                    <a:pt x="3" y="56"/>
                    <a:pt x="3" y="54"/>
                  </a:cubicBezTo>
                  <a:cubicBezTo>
                    <a:pt x="6" y="54"/>
                    <a:pt x="7" y="54"/>
                    <a:pt x="9" y="53"/>
                  </a:cubicBezTo>
                  <a:cubicBezTo>
                    <a:pt x="10" y="53"/>
                    <a:pt x="11" y="55"/>
                    <a:pt x="12" y="54"/>
                  </a:cubicBezTo>
                  <a:cubicBezTo>
                    <a:pt x="12" y="53"/>
                    <a:pt x="10" y="50"/>
                    <a:pt x="10" y="49"/>
                  </a:cubicBezTo>
                  <a:cubicBezTo>
                    <a:pt x="10" y="48"/>
                    <a:pt x="9" y="48"/>
                    <a:pt x="8" y="47"/>
                  </a:cubicBezTo>
                  <a:cubicBezTo>
                    <a:pt x="7" y="45"/>
                    <a:pt x="10" y="45"/>
                    <a:pt x="6" y="44"/>
                  </a:cubicBezTo>
                  <a:cubicBezTo>
                    <a:pt x="4" y="44"/>
                    <a:pt x="9" y="39"/>
                    <a:pt x="9" y="38"/>
                  </a:cubicBezTo>
                  <a:cubicBezTo>
                    <a:pt x="13" y="44"/>
                    <a:pt x="23" y="25"/>
                    <a:pt x="27" y="24"/>
                  </a:cubicBezTo>
                  <a:cubicBezTo>
                    <a:pt x="26" y="24"/>
                    <a:pt x="26" y="24"/>
                    <a:pt x="25" y="24"/>
                  </a:cubicBezTo>
                  <a:cubicBezTo>
                    <a:pt x="26" y="22"/>
                    <a:pt x="25" y="22"/>
                    <a:pt x="26" y="20"/>
                  </a:cubicBezTo>
                  <a:cubicBezTo>
                    <a:pt x="26" y="20"/>
                    <a:pt x="29" y="20"/>
                    <a:pt x="29" y="19"/>
                  </a:cubicBezTo>
                  <a:cubicBezTo>
                    <a:pt x="29" y="17"/>
                    <a:pt x="27" y="18"/>
                    <a:pt x="26" y="18"/>
                  </a:cubicBezTo>
                  <a:cubicBezTo>
                    <a:pt x="24" y="15"/>
                    <a:pt x="22" y="13"/>
                    <a:pt x="24" y="11"/>
                  </a:cubicBezTo>
                  <a:cubicBezTo>
                    <a:pt x="23" y="10"/>
                    <a:pt x="21" y="7"/>
                    <a:pt x="24" y="7"/>
                  </a:cubicBezTo>
                  <a:cubicBezTo>
                    <a:pt x="27" y="6"/>
                    <a:pt x="29" y="8"/>
                    <a:pt x="33" y="7"/>
                  </a:cubicBezTo>
                  <a:cubicBezTo>
                    <a:pt x="35" y="6"/>
                    <a:pt x="37" y="4"/>
                    <a:pt x="40" y="3"/>
                  </a:cubicBezTo>
                  <a:cubicBezTo>
                    <a:pt x="43" y="2"/>
                    <a:pt x="46" y="0"/>
                    <a:pt x="47" y="4"/>
                  </a:cubicBezTo>
                  <a:cubicBezTo>
                    <a:pt x="47" y="4"/>
                    <a:pt x="48" y="4"/>
                    <a:pt x="48" y="4"/>
                  </a:cubicBezTo>
                  <a:cubicBezTo>
                    <a:pt x="47" y="6"/>
                    <a:pt x="46" y="10"/>
                    <a:pt x="43" y="11"/>
                  </a:cubicBezTo>
                  <a:cubicBezTo>
                    <a:pt x="40" y="11"/>
                    <a:pt x="48" y="16"/>
                    <a:pt x="43" y="18"/>
                  </a:cubicBezTo>
                  <a:cubicBezTo>
                    <a:pt x="43" y="18"/>
                    <a:pt x="42" y="17"/>
                    <a:pt x="42" y="17"/>
                  </a:cubicBezTo>
                  <a:cubicBezTo>
                    <a:pt x="41" y="18"/>
                    <a:pt x="42" y="22"/>
                    <a:pt x="43" y="24"/>
                  </a:cubicBezTo>
                  <a:cubicBezTo>
                    <a:pt x="43" y="24"/>
                    <a:pt x="50" y="27"/>
                    <a:pt x="51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39" name="Freeform 677"/>
            <p:cNvSpPr>
              <a:spLocks noEditPoints="1"/>
            </p:cNvSpPr>
            <p:nvPr/>
          </p:nvSpPr>
          <p:spPr bwMode="auto">
            <a:xfrm>
              <a:off x="5147920" y="2140856"/>
              <a:ext cx="321796" cy="331495"/>
            </a:xfrm>
            <a:custGeom>
              <a:avLst/>
              <a:gdLst>
                <a:gd name="T0" fmla="*/ 26 w 118"/>
                <a:gd name="T1" fmla="*/ 98 h 121"/>
                <a:gd name="T2" fmla="*/ 4 w 118"/>
                <a:gd name="T3" fmla="*/ 63 h 121"/>
                <a:gd name="T4" fmla="*/ 1 w 118"/>
                <a:gd name="T5" fmla="*/ 55 h 121"/>
                <a:gd name="T6" fmla="*/ 11 w 118"/>
                <a:gd name="T7" fmla="*/ 52 h 121"/>
                <a:gd name="T8" fmla="*/ 9 w 118"/>
                <a:gd name="T9" fmla="*/ 48 h 121"/>
                <a:gd name="T10" fmla="*/ 12 w 118"/>
                <a:gd name="T11" fmla="*/ 37 h 121"/>
                <a:gd name="T12" fmla="*/ 27 w 118"/>
                <a:gd name="T13" fmla="*/ 22 h 121"/>
                <a:gd name="T14" fmla="*/ 25 w 118"/>
                <a:gd name="T15" fmla="*/ 6 h 121"/>
                <a:gd name="T16" fmla="*/ 46 w 118"/>
                <a:gd name="T17" fmla="*/ 0 h 121"/>
                <a:gd name="T18" fmla="*/ 48 w 118"/>
                <a:gd name="T19" fmla="*/ 17 h 121"/>
                <a:gd name="T20" fmla="*/ 54 w 118"/>
                <a:gd name="T21" fmla="*/ 27 h 121"/>
                <a:gd name="T22" fmla="*/ 56 w 118"/>
                <a:gd name="T23" fmla="*/ 37 h 121"/>
                <a:gd name="T24" fmla="*/ 79 w 118"/>
                <a:gd name="T25" fmla="*/ 42 h 121"/>
                <a:gd name="T26" fmla="*/ 85 w 118"/>
                <a:gd name="T27" fmla="*/ 41 h 121"/>
                <a:gd name="T28" fmla="*/ 89 w 118"/>
                <a:gd name="T29" fmla="*/ 42 h 121"/>
                <a:gd name="T30" fmla="*/ 102 w 118"/>
                <a:gd name="T31" fmla="*/ 34 h 121"/>
                <a:gd name="T32" fmla="*/ 114 w 118"/>
                <a:gd name="T33" fmla="*/ 35 h 121"/>
                <a:gd name="T34" fmla="*/ 102 w 118"/>
                <a:gd name="T35" fmla="*/ 57 h 121"/>
                <a:gd name="T36" fmla="*/ 95 w 118"/>
                <a:gd name="T37" fmla="*/ 60 h 121"/>
                <a:gd name="T38" fmla="*/ 85 w 118"/>
                <a:gd name="T39" fmla="*/ 48 h 121"/>
                <a:gd name="T40" fmla="*/ 84 w 118"/>
                <a:gd name="T41" fmla="*/ 50 h 121"/>
                <a:gd name="T42" fmla="*/ 84 w 118"/>
                <a:gd name="T43" fmla="*/ 62 h 121"/>
                <a:gd name="T44" fmla="*/ 80 w 118"/>
                <a:gd name="T45" fmla="*/ 68 h 121"/>
                <a:gd name="T46" fmla="*/ 70 w 118"/>
                <a:gd name="T47" fmla="*/ 75 h 121"/>
                <a:gd name="T48" fmla="*/ 53 w 118"/>
                <a:gd name="T49" fmla="*/ 90 h 121"/>
                <a:gd name="T50" fmla="*/ 50 w 118"/>
                <a:gd name="T51" fmla="*/ 97 h 121"/>
                <a:gd name="T52" fmla="*/ 44 w 118"/>
                <a:gd name="T53" fmla="*/ 117 h 121"/>
                <a:gd name="T54" fmla="*/ 30 w 118"/>
                <a:gd name="T55" fmla="*/ 103 h 121"/>
                <a:gd name="T56" fmla="*/ 43 w 118"/>
                <a:gd name="T57" fmla="*/ 115 h 121"/>
                <a:gd name="T58" fmla="*/ 48 w 118"/>
                <a:gd name="T59" fmla="*/ 94 h 121"/>
                <a:gd name="T60" fmla="*/ 62 w 118"/>
                <a:gd name="T61" fmla="*/ 80 h 121"/>
                <a:gd name="T62" fmla="*/ 78 w 118"/>
                <a:gd name="T63" fmla="*/ 65 h 121"/>
                <a:gd name="T64" fmla="*/ 81 w 118"/>
                <a:gd name="T65" fmla="*/ 49 h 121"/>
                <a:gd name="T66" fmla="*/ 60 w 118"/>
                <a:gd name="T67" fmla="*/ 42 h 121"/>
                <a:gd name="T68" fmla="*/ 49 w 118"/>
                <a:gd name="T69" fmla="*/ 27 h 121"/>
                <a:gd name="T70" fmla="*/ 45 w 118"/>
                <a:gd name="T71" fmla="*/ 14 h 121"/>
                <a:gd name="T72" fmla="*/ 46 w 118"/>
                <a:gd name="T73" fmla="*/ 2 h 121"/>
                <a:gd name="T74" fmla="*/ 26 w 118"/>
                <a:gd name="T75" fmla="*/ 8 h 121"/>
                <a:gd name="T76" fmla="*/ 29 w 118"/>
                <a:gd name="T77" fmla="*/ 17 h 121"/>
                <a:gd name="T78" fmla="*/ 28 w 118"/>
                <a:gd name="T79" fmla="*/ 23 h 121"/>
                <a:gd name="T80" fmla="*/ 11 w 118"/>
                <a:gd name="T81" fmla="*/ 39 h 121"/>
                <a:gd name="T82" fmla="*/ 13 w 118"/>
                <a:gd name="T83" fmla="*/ 48 h 121"/>
                <a:gd name="T84" fmla="*/ 6 w 118"/>
                <a:gd name="T85" fmla="*/ 55 h 121"/>
                <a:gd name="T86" fmla="*/ 14 w 118"/>
                <a:gd name="T87" fmla="*/ 68 h 121"/>
                <a:gd name="T88" fmla="*/ 21 w 118"/>
                <a:gd name="T89" fmla="*/ 79 h 121"/>
                <a:gd name="T90" fmla="*/ 82 w 118"/>
                <a:gd name="T91" fmla="*/ 64 h 121"/>
                <a:gd name="T92" fmla="*/ 99 w 118"/>
                <a:gd name="T93" fmla="*/ 61 h 121"/>
                <a:gd name="T94" fmla="*/ 116 w 118"/>
                <a:gd name="T95" fmla="*/ 38 h 121"/>
                <a:gd name="T96" fmla="*/ 104 w 118"/>
                <a:gd name="T97" fmla="*/ 35 h 121"/>
                <a:gd name="T98" fmla="*/ 87 w 118"/>
                <a:gd name="T99" fmla="*/ 45 h 121"/>
                <a:gd name="T100" fmla="*/ 96 w 118"/>
                <a:gd name="T101" fmla="*/ 52 h 121"/>
                <a:gd name="T102" fmla="*/ 82 w 118"/>
                <a:gd name="T103" fmla="*/ 43 h 121"/>
                <a:gd name="T104" fmla="*/ 83 w 118"/>
                <a:gd name="T105" fmla="*/ 41 h 121"/>
                <a:gd name="T106" fmla="*/ 82 w 118"/>
                <a:gd name="T107" fmla="*/ 4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8" h="121">
                  <a:moveTo>
                    <a:pt x="40" y="121"/>
                  </a:moveTo>
                  <a:cubicBezTo>
                    <a:pt x="37" y="121"/>
                    <a:pt x="34" y="117"/>
                    <a:pt x="34" y="115"/>
                  </a:cubicBezTo>
                  <a:cubicBezTo>
                    <a:pt x="31" y="107"/>
                    <a:pt x="31" y="107"/>
                    <a:pt x="31" y="107"/>
                  </a:cubicBezTo>
                  <a:cubicBezTo>
                    <a:pt x="31" y="107"/>
                    <a:pt x="30" y="106"/>
                    <a:pt x="30" y="106"/>
                  </a:cubicBezTo>
                  <a:cubicBezTo>
                    <a:pt x="29" y="105"/>
                    <a:pt x="29" y="104"/>
                    <a:pt x="28" y="103"/>
                  </a:cubicBezTo>
                  <a:cubicBezTo>
                    <a:pt x="28" y="102"/>
                    <a:pt x="27" y="100"/>
                    <a:pt x="26" y="98"/>
                  </a:cubicBezTo>
                  <a:cubicBezTo>
                    <a:pt x="25" y="96"/>
                    <a:pt x="24" y="94"/>
                    <a:pt x="24" y="91"/>
                  </a:cubicBezTo>
                  <a:cubicBezTo>
                    <a:pt x="23" y="91"/>
                    <a:pt x="22" y="89"/>
                    <a:pt x="21" y="87"/>
                  </a:cubicBezTo>
                  <a:cubicBezTo>
                    <a:pt x="19" y="82"/>
                    <a:pt x="17" y="69"/>
                    <a:pt x="19" y="64"/>
                  </a:cubicBezTo>
                  <a:cubicBezTo>
                    <a:pt x="19" y="64"/>
                    <a:pt x="18" y="64"/>
                    <a:pt x="18" y="65"/>
                  </a:cubicBezTo>
                  <a:cubicBezTo>
                    <a:pt x="18" y="67"/>
                    <a:pt x="17" y="69"/>
                    <a:pt x="14" y="70"/>
                  </a:cubicBezTo>
                  <a:cubicBezTo>
                    <a:pt x="10" y="70"/>
                    <a:pt x="5" y="66"/>
                    <a:pt x="4" y="63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6" y="61"/>
                    <a:pt x="7" y="61"/>
                    <a:pt x="7" y="61"/>
                  </a:cubicBezTo>
                  <a:cubicBezTo>
                    <a:pt x="5" y="61"/>
                    <a:pt x="3" y="59"/>
                    <a:pt x="1" y="57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4" y="55"/>
                    <a:pt x="4" y="54"/>
                    <a:pt x="4" y="54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9" y="53"/>
                    <a:pt x="9" y="53"/>
                    <a:pt x="11" y="53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2" y="52"/>
                    <a:pt x="12" y="53"/>
                    <a:pt x="12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2" y="51"/>
                    <a:pt x="12" y="50"/>
                  </a:cubicBezTo>
                  <a:cubicBezTo>
                    <a:pt x="12" y="50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0" y="49"/>
                    <a:pt x="10" y="48"/>
                    <a:pt x="9" y="48"/>
                  </a:cubicBezTo>
                  <a:cubicBezTo>
                    <a:pt x="8" y="47"/>
                    <a:pt x="9" y="46"/>
                    <a:pt x="9" y="45"/>
                  </a:cubicBezTo>
                  <a:cubicBezTo>
                    <a:pt x="9" y="45"/>
                    <a:pt x="8" y="45"/>
                    <a:pt x="8" y="45"/>
                  </a:cubicBezTo>
                  <a:cubicBezTo>
                    <a:pt x="7" y="45"/>
                    <a:pt x="7" y="44"/>
                    <a:pt x="7" y="44"/>
                  </a:cubicBezTo>
                  <a:cubicBezTo>
                    <a:pt x="6" y="43"/>
                    <a:pt x="8" y="41"/>
                    <a:pt x="10" y="38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6" y="38"/>
                    <a:pt x="19" y="33"/>
                    <a:pt x="22" y="30"/>
                  </a:cubicBezTo>
                  <a:cubicBezTo>
                    <a:pt x="24" y="27"/>
                    <a:pt x="25" y="26"/>
                    <a:pt x="27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3"/>
                    <a:pt x="27" y="23"/>
                    <a:pt x="27" y="22"/>
                  </a:cubicBezTo>
                  <a:cubicBezTo>
                    <a:pt x="27" y="22"/>
                    <a:pt x="26" y="21"/>
                    <a:pt x="27" y="20"/>
                  </a:cubicBezTo>
                  <a:cubicBezTo>
                    <a:pt x="27" y="19"/>
                    <a:pt x="28" y="19"/>
                    <a:pt x="29" y="19"/>
                  </a:cubicBezTo>
                  <a:cubicBezTo>
                    <a:pt x="28" y="19"/>
                    <a:pt x="28" y="19"/>
                    <a:pt x="27" y="18"/>
                  </a:cubicBezTo>
                  <a:cubicBezTo>
                    <a:pt x="26" y="17"/>
                    <a:pt x="23" y="14"/>
                    <a:pt x="25" y="11"/>
                  </a:cubicBezTo>
                  <a:cubicBezTo>
                    <a:pt x="24" y="10"/>
                    <a:pt x="23" y="9"/>
                    <a:pt x="23" y="8"/>
                  </a:cubicBezTo>
                  <a:cubicBezTo>
                    <a:pt x="24" y="7"/>
                    <a:pt x="24" y="6"/>
                    <a:pt x="25" y="6"/>
                  </a:cubicBezTo>
                  <a:cubicBezTo>
                    <a:pt x="27" y="5"/>
                    <a:pt x="28" y="6"/>
                    <a:pt x="30" y="6"/>
                  </a:cubicBezTo>
                  <a:cubicBezTo>
                    <a:pt x="31" y="6"/>
                    <a:pt x="33" y="7"/>
                    <a:pt x="34" y="6"/>
                  </a:cubicBezTo>
                  <a:cubicBezTo>
                    <a:pt x="35" y="6"/>
                    <a:pt x="36" y="5"/>
                    <a:pt x="37" y="4"/>
                  </a:cubicBezTo>
                  <a:cubicBezTo>
                    <a:pt x="39" y="3"/>
                    <a:pt x="40" y="2"/>
                    <a:pt x="42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3" y="1"/>
                    <a:pt x="45" y="0"/>
                    <a:pt x="46" y="0"/>
                  </a:cubicBezTo>
                  <a:cubicBezTo>
                    <a:pt x="47" y="0"/>
                    <a:pt x="49" y="1"/>
                    <a:pt x="50" y="3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0" y="6"/>
                    <a:pt x="49" y="11"/>
                    <a:pt x="46" y="11"/>
                  </a:cubicBezTo>
                  <a:cubicBezTo>
                    <a:pt x="46" y="12"/>
                    <a:pt x="46" y="12"/>
                    <a:pt x="46" y="13"/>
                  </a:cubicBezTo>
                  <a:cubicBezTo>
                    <a:pt x="47" y="14"/>
                    <a:pt x="48" y="16"/>
                    <a:pt x="48" y="17"/>
                  </a:cubicBezTo>
                  <a:cubicBezTo>
                    <a:pt x="47" y="18"/>
                    <a:pt x="46" y="19"/>
                    <a:pt x="45" y="19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5" y="21"/>
                    <a:pt x="45" y="22"/>
                    <a:pt x="45" y="23"/>
                  </a:cubicBezTo>
                  <a:cubicBezTo>
                    <a:pt x="46" y="24"/>
                    <a:pt x="48" y="25"/>
                    <a:pt x="50" y="25"/>
                  </a:cubicBezTo>
                  <a:cubicBezTo>
                    <a:pt x="51" y="26"/>
                    <a:pt x="53" y="27"/>
                    <a:pt x="54" y="27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1" y="30"/>
                    <a:pt x="51" y="31"/>
                    <a:pt x="50" y="33"/>
                  </a:cubicBezTo>
                  <a:cubicBezTo>
                    <a:pt x="50" y="34"/>
                    <a:pt x="50" y="34"/>
                    <a:pt x="52" y="35"/>
                  </a:cubicBezTo>
                  <a:cubicBezTo>
                    <a:pt x="53" y="35"/>
                    <a:pt x="53" y="36"/>
                    <a:pt x="54" y="36"/>
                  </a:cubicBezTo>
                  <a:cubicBezTo>
                    <a:pt x="54" y="36"/>
                    <a:pt x="55" y="37"/>
                    <a:pt x="56" y="37"/>
                  </a:cubicBezTo>
                  <a:cubicBezTo>
                    <a:pt x="57" y="38"/>
                    <a:pt x="59" y="39"/>
                    <a:pt x="60" y="40"/>
                  </a:cubicBezTo>
                  <a:cubicBezTo>
                    <a:pt x="60" y="40"/>
                    <a:pt x="61" y="40"/>
                    <a:pt x="62" y="40"/>
                  </a:cubicBezTo>
                  <a:cubicBezTo>
                    <a:pt x="63" y="40"/>
                    <a:pt x="63" y="40"/>
                    <a:pt x="64" y="40"/>
                  </a:cubicBezTo>
                  <a:cubicBezTo>
                    <a:pt x="65" y="40"/>
                    <a:pt x="66" y="40"/>
                    <a:pt x="67" y="41"/>
                  </a:cubicBezTo>
                  <a:cubicBezTo>
                    <a:pt x="69" y="43"/>
                    <a:pt x="74" y="45"/>
                    <a:pt x="78" y="44"/>
                  </a:cubicBezTo>
                  <a:cubicBezTo>
                    <a:pt x="79" y="44"/>
                    <a:pt x="79" y="44"/>
                    <a:pt x="79" y="42"/>
                  </a:cubicBezTo>
                  <a:cubicBezTo>
                    <a:pt x="79" y="40"/>
                    <a:pt x="79" y="39"/>
                    <a:pt x="80" y="38"/>
                  </a:cubicBezTo>
                  <a:cubicBezTo>
                    <a:pt x="81" y="37"/>
                    <a:pt x="82" y="37"/>
                    <a:pt x="83" y="37"/>
                  </a:cubicBezTo>
                  <a:cubicBezTo>
                    <a:pt x="84" y="37"/>
                    <a:pt x="84" y="37"/>
                    <a:pt x="84" y="37"/>
                  </a:cubicBezTo>
                  <a:cubicBezTo>
                    <a:pt x="84" y="38"/>
                    <a:pt x="84" y="38"/>
                    <a:pt x="84" y="38"/>
                  </a:cubicBezTo>
                  <a:cubicBezTo>
                    <a:pt x="84" y="39"/>
                    <a:pt x="84" y="39"/>
                    <a:pt x="85" y="40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4" y="42"/>
                    <a:pt x="85" y="43"/>
                    <a:pt x="87" y="43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8" y="43"/>
                    <a:pt x="88" y="43"/>
                    <a:pt x="89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39"/>
                    <a:pt x="94" y="38"/>
                    <a:pt x="99" y="36"/>
                  </a:cubicBezTo>
                  <a:cubicBezTo>
                    <a:pt x="100" y="35"/>
                    <a:pt x="102" y="34"/>
                    <a:pt x="102" y="34"/>
                  </a:cubicBezTo>
                  <a:cubicBezTo>
                    <a:pt x="104" y="32"/>
                    <a:pt x="106" y="32"/>
                    <a:pt x="108" y="32"/>
                  </a:cubicBezTo>
                  <a:cubicBezTo>
                    <a:pt x="109" y="32"/>
                    <a:pt x="110" y="31"/>
                    <a:pt x="111" y="31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13" y="31"/>
                    <a:pt x="113" y="32"/>
                    <a:pt x="113" y="34"/>
                  </a:cubicBezTo>
                  <a:cubicBezTo>
                    <a:pt x="114" y="34"/>
                    <a:pt x="114" y="35"/>
                    <a:pt x="114" y="35"/>
                  </a:cubicBezTo>
                  <a:cubicBezTo>
                    <a:pt x="114" y="35"/>
                    <a:pt x="114" y="36"/>
                    <a:pt x="115" y="36"/>
                  </a:cubicBezTo>
                  <a:cubicBezTo>
                    <a:pt x="116" y="36"/>
                    <a:pt x="117" y="36"/>
                    <a:pt x="118" y="38"/>
                  </a:cubicBezTo>
                  <a:cubicBezTo>
                    <a:pt x="118" y="39"/>
                    <a:pt x="117" y="40"/>
                    <a:pt x="117" y="41"/>
                  </a:cubicBezTo>
                  <a:cubicBezTo>
                    <a:pt x="117" y="41"/>
                    <a:pt x="115" y="43"/>
                    <a:pt x="114" y="43"/>
                  </a:cubicBezTo>
                  <a:cubicBezTo>
                    <a:pt x="112" y="43"/>
                    <a:pt x="110" y="44"/>
                    <a:pt x="110" y="46"/>
                  </a:cubicBezTo>
                  <a:cubicBezTo>
                    <a:pt x="109" y="49"/>
                    <a:pt x="106" y="56"/>
                    <a:pt x="102" y="57"/>
                  </a:cubicBezTo>
                  <a:cubicBezTo>
                    <a:pt x="101" y="57"/>
                    <a:pt x="101" y="59"/>
                    <a:pt x="101" y="60"/>
                  </a:cubicBezTo>
                  <a:cubicBezTo>
                    <a:pt x="101" y="62"/>
                    <a:pt x="101" y="65"/>
                    <a:pt x="99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1"/>
                    <a:pt x="96" y="60"/>
                    <a:pt x="96" y="59"/>
                  </a:cubicBezTo>
                  <a:cubicBezTo>
                    <a:pt x="96" y="59"/>
                    <a:pt x="95" y="60"/>
                    <a:pt x="95" y="60"/>
                  </a:cubicBezTo>
                  <a:cubicBezTo>
                    <a:pt x="95" y="61"/>
                    <a:pt x="95" y="61"/>
                    <a:pt x="95" y="61"/>
                  </a:cubicBezTo>
                  <a:cubicBezTo>
                    <a:pt x="94" y="60"/>
                    <a:pt x="94" y="60"/>
                    <a:pt x="94" y="60"/>
                  </a:cubicBezTo>
                  <a:cubicBezTo>
                    <a:pt x="92" y="60"/>
                    <a:pt x="91" y="58"/>
                    <a:pt x="91" y="57"/>
                  </a:cubicBezTo>
                  <a:cubicBezTo>
                    <a:pt x="91" y="55"/>
                    <a:pt x="93" y="53"/>
                    <a:pt x="95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1" y="51"/>
                    <a:pt x="87" y="51"/>
                    <a:pt x="85" y="48"/>
                  </a:cubicBezTo>
                  <a:cubicBezTo>
                    <a:pt x="85" y="48"/>
                    <a:pt x="84" y="47"/>
                    <a:pt x="84" y="47"/>
                  </a:cubicBezTo>
                  <a:cubicBezTo>
                    <a:pt x="83" y="49"/>
                    <a:pt x="83" y="49"/>
                    <a:pt x="83" y="49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47"/>
                    <a:pt x="82" y="46"/>
                    <a:pt x="82" y="46"/>
                  </a:cubicBezTo>
                  <a:cubicBezTo>
                    <a:pt x="81" y="47"/>
                    <a:pt x="82" y="47"/>
                    <a:pt x="82" y="48"/>
                  </a:cubicBezTo>
                  <a:cubicBezTo>
                    <a:pt x="83" y="49"/>
                    <a:pt x="83" y="49"/>
                    <a:pt x="84" y="50"/>
                  </a:cubicBezTo>
                  <a:cubicBezTo>
                    <a:pt x="84" y="51"/>
                    <a:pt x="84" y="51"/>
                    <a:pt x="84" y="51"/>
                  </a:cubicBezTo>
                  <a:cubicBezTo>
                    <a:pt x="83" y="51"/>
                    <a:pt x="83" y="51"/>
                    <a:pt x="83" y="51"/>
                  </a:cubicBezTo>
                  <a:cubicBezTo>
                    <a:pt x="82" y="51"/>
                    <a:pt x="81" y="51"/>
                    <a:pt x="81" y="51"/>
                  </a:cubicBezTo>
                  <a:cubicBezTo>
                    <a:pt x="81" y="51"/>
                    <a:pt x="82" y="53"/>
                    <a:pt x="82" y="53"/>
                  </a:cubicBezTo>
                  <a:cubicBezTo>
                    <a:pt x="83" y="54"/>
                    <a:pt x="83" y="55"/>
                    <a:pt x="83" y="56"/>
                  </a:cubicBezTo>
                  <a:cubicBezTo>
                    <a:pt x="83" y="58"/>
                    <a:pt x="83" y="60"/>
                    <a:pt x="84" y="62"/>
                  </a:cubicBezTo>
                  <a:cubicBezTo>
                    <a:pt x="84" y="63"/>
                    <a:pt x="84" y="64"/>
                    <a:pt x="85" y="65"/>
                  </a:cubicBezTo>
                  <a:cubicBezTo>
                    <a:pt x="85" y="66"/>
                    <a:pt x="85" y="66"/>
                    <a:pt x="85" y="66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2" y="66"/>
                    <a:pt x="82" y="67"/>
                    <a:pt x="82" y="67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80" y="66"/>
                    <a:pt x="79" y="66"/>
                    <a:pt x="79" y="66"/>
                  </a:cubicBezTo>
                  <a:cubicBezTo>
                    <a:pt x="78" y="67"/>
                    <a:pt x="77" y="67"/>
                    <a:pt x="77" y="69"/>
                  </a:cubicBezTo>
                  <a:cubicBezTo>
                    <a:pt x="77" y="72"/>
                    <a:pt x="73" y="74"/>
                    <a:pt x="71" y="75"/>
                  </a:cubicBezTo>
                  <a:cubicBezTo>
                    <a:pt x="70" y="75"/>
                    <a:pt x="70" y="75"/>
                    <a:pt x="70" y="75"/>
                  </a:cubicBezTo>
                  <a:cubicBezTo>
                    <a:pt x="69" y="76"/>
                    <a:pt x="68" y="77"/>
                    <a:pt x="68" y="78"/>
                  </a:cubicBezTo>
                  <a:cubicBezTo>
                    <a:pt x="67" y="79"/>
                    <a:pt x="66" y="79"/>
                    <a:pt x="65" y="80"/>
                  </a:cubicBezTo>
                  <a:cubicBezTo>
                    <a:pt x="65" y="81"/>
                    <a:pt x="64" y="81"/>
                    <a:pt x="63" y="82"/>
                  </a:cubicBezTo>
                  <a:cubicBezTo>
                    <a:pt x="61" y="83"/>
                    <a:pt x="59" y="84"/>
                    <a:pt x="59" y="85"/>
                  </a:cubicBezTo>
                  <a:cubicBezTo>
                    <a:pt x="58" y="87"/>
                    <a:pt x="57" y="88"/>
                    <a:pt x="55" y="88"/>
                  </a:cubicBezTo>
                  <a:cubicBezTo>
                    <a:pt x="55" y="88"/>
                    <a:pt x="54" y="89"/>
                    <a:pt x="53" y="90"/>
                  </a:cubicBezTo>
                  <a:cubicBezTo>
                    <a:pt x="53" y="90"/>
                    <a:pt x="52" y="91"/>
                    <a:pt x="51" y="91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1"/>
                    <a:pt x="51" y="91"/>
                    <a:pt x="50" y="91"/>
                  </a:cubicBezTo>
                  <a:cubicBezTo>
                    <a:pt x="50" y="92"/>
                    <a:pt x="50" y="92"/>
                    <a:pt x="50" y="94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50" y="95"/>
                    <a:pt x="50" y="96"/>
                    <a:pt x="50" y="97"/>
                  </a:cubicBezTo>
                  <a:cubicBezTo>
                    <a:pt x="50" y="99"/>
                    <a:pt x="51" y="101"/>
                    <a:pt x="50" y="103"/>
                  </a:cubicBezTo>
                  <a:cubicBezTo>
                    <a:pt x="49" y="106"/>
                    <a:pt x="49" y="108"/>
                    <a:pt x="49" y="111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6" y="112"/>
                    <a:pt x="46" y="113"/>
                    <a:pt x="46" y="115"/>
                  </a:cubicBezTo>
                  <a:cubicBezTo>
                    <a:pt x="46" y="116"/>
                    <a:pt x="45" y="117"/>
                    <a:pt x="44" y="117"/>
                  </a:cubicBezTo>
                  <a:cubicBezTo>
                    <a:pt x="43" y="117"/>
                    <a:pt x="42" y="118"/>
                    <a:pt x="42" y="118"/>
                  </a:cubicBezTo>
                  <a:cubicBezTo>
                    <a:pt x="42" y="121"/>
                    <a:pt x="41" y="121"/>
                    <a:pt x="40" y="121"/>
                  </a:cubicBezTo>
                  <a:close/>
                  <a:moveTo>
                    <a:pt x="26" y="89"/>
                  </a:moveTo>
                  <a:cubicBezTo>
                    <a:pt x="26" y="91"/>
                    <a:pt x="26" y="91"/>
                    <a:pt x="26" y="91"/>
                  </a:cubicBezTo>
                  <a:cubicBezTo>
                    <a:pt x="26" y="93"/>
                    <a:pt x="27" y="95"/>
                    <a:pt x="28" y="98"/>
                  </a:cubicBezTo>
                  <a:cubicBezTo>
                    <a:pt x="29" y="99"/>
                    <a:pt x="30" y="101"/>
                    <a:pt x="30" y="103"/>
                  </a:cubicBezTo>
                  <a:cubicBezTo>
                    <a:pt x="30" y="103"/>
                    <a:pt x="31" y="104"/>
                    <a:pt x="31" y="105"/>
                  </a:cubicBezTo>
                  <a:cubicBezTo>
                    <a:pt x="32" y="105"/>
                    <a:pt x="33" y="106"/>
                    <a:pt x="33" y="107"/>
                  </a:cubicBezTo>
                  <a:cubicBezTo>
                    <a:pt x="36" y="115"/>
                    <a:pt x="36" y="115"/>
                    <a:pt x="36" y="115"/>
                  </a:cubicBezTo>
                  <a:cubicBezTo>
                    <a:pt x="36" y="116"/>
                    <a:pt x="39" y="119"/>
                    <a:pt x="40" y="119"/>
                  </a:cubicBezTo>
                  <a:cubicBezTo>
                    <a:pt x="40" y="119"/>
                    <a:pt x="40" y="119"/>
                    <a:pt x="40" y="118"/>
                  </a:cubicBezTo>
                  <a:cubicBezTo>
                    <a:pt x="40" y="116"/>
                    <a:pt x="42" y="116"/>
                    <a:pt x="43" y="115"/>
                  </a:cubicBezTo>
                  <a:cubicBezTo>
                    <a:pt x="43" y="115"/>
                    <a:pt x="44" y="115"/>
                    <a:pt x="44" y="115"/>
                  </a:cubicBezTo>
                  <a:cubicBezTo>
                    <a:pt x="44" y="112"/>
                    <a:pt x="45" y="111"/>
                    <a:pt x="47" y="110"/>
                  </a:cubicBezTo>
                  <a:cubicBezTo>
                    <a:pt x="47" y="107"/>
                    <a:pt x="47" y="105"/>
                    <a:pt x="48" y="102"/>
                  </a:cubicBezTo>
                  <a:cubicBezTo>
                    <a:pt x="49" y="101"/>
                    <a:pt x="48" y="99"/>
                    <a:pt x="48" y="97"/>
                  </a:cubicBezTo>
                  <a:cubicBezTo>
                    <a:pt x="48" y="96"/>
                    <a:pt x="48" y="95"/>
                    <a:pt x="48" y="94"/>
                  </a:cubicBezTo>
                  <a:cubicBezTo>
                    <a:pt x="48" y="94"/>
                    <a:pt x="48" y="94"/>
                    <a:pt x="48" y="94"/>
                  </a:cubicBezTo>
                  <a:cubicBezTo>
                    <a:pt x="48" y="92"/>
                    <a:pt x="48" y="91"/>
                    <a:pt x="49" y="89"/>
                  </a:cubicBezTo>
                  <a:cubicBezTo>
                    <a:pt x="49" y="89"/>
                    <a:pt x="50" y="89"/>
                    <a:pt x="51" y="89"/>
                  </a:cubicBezTo>
                  <a:cubicBezTo>
                    <a:pt x="51" y="89"/>
                    <a:pt x="51" y="89"/>
                    <a:pt x="51" y="89"/>
                  </a:cubicBezTo>
                  <a:cubicBezTo>
                    <a:pt x="52" y="87"/>
                    <a:pt x="54" y="87"/>
                    <a:pt x="55" y="86"/>
                  </a:cubicBezTo>
                  <a:cubicBezTo>
                    <a:pt x="56" y="86"/>
                    <a:pt x="56" y="86"/>
                    <a:pt x="57" y="85"/>
                  </a:cubicBezTo>
                  <a:cubicBezTo>
                    <a:pt x="58" y="83"/>
                    <a:pt x="60" y="81"/>
                    <a:pt x="62" y="80"/>
                  </a:cubicBezTo>
                  <a:cubicBezTo>
                    <a:pt x="63" y="79"/>
                    <a:pt x="64" y="79"/>
                    <a:pt x="64" y="79"/>
                  </a:cubicBezTo>
                  <a:cubicBezTo>
                    <a:pt x="65" y="78"/>
                    <a:pt x="65" y="77"/>
                    <a:pt x="66" y="77"/>
                  </a:cubicBezTo>
                  <a:cubicBezTo>
                    <a:pt x="67" y="75"/>
                    <a:pt x="68" y="74"/>
                    <a:pt x="69" y="74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2" y="72"/>
                    <a:pt x="75" y="70"/>
                    <a:pt x="75" y="69"/>
                  </a:cubicBezTo>
                  <a:cubicBezTo>
                    <a:pt x="75" y="66"/>
                    <a:pt x="77" y="65"/>
                    <a:pt x="78" y="65"/>
                  </a:cubicBezTo>
                  <a:cubicBezTo>
                    <a:pt x="78" y="64"/>
                    <a:pt x="79" y="64"/>
                    <a:pt x="80" y="63"/>
                  </a:cubicBezTo>
                  <a:cubicBezTo>
                    <a:pt x="81" y="59"/>
                    <a:pt x="81" y="59"/>
                    <a:pt x="81" y="59"/>
                  </a:cubicBezTo>
                  <a:cubicBezTo>
                    <a:pt x="81" y="58"/>
                    <a:pt x="81" y="57"/>
                    <a:pt x="81" y="56"/>
                  </a:cubicBezTo>
                  <a:cubicBezTo>
                    <a:pt x="81" y="56"/>
                    <a:pt x="81" y="55"/>
                    <a:pt x="80" y="54"/>
                  </a:cubicBezTo>
                  <a:cubicBezTo>
                    <a:pt x="80" y="53"/>
                    <a:pt x="79" y="51"/>
                    <a:pt x="80" y="50"/>
                  </a:cubicBezTo>
                  <a:cubicBezTo>
                    <a:pt x="80" y="50"/>
                    <a:pt x="80" y="49"/>
                    <a:pt x="81" y="49"/>
                  </a:cubicBezTo>
                  <a:cubicBezTo>
                    <a:pt x="80" y="48"/>
                    <a:pt x="79" y="47"/>
                    <a:pt x="80" y="46"/>
                  </a:cubicBezTo>
                  <a:cubicBezTo>
                    <a:pt x="80" y="46"/>
                    <a:pt x="79" y="46"/>
                    <a:pt x="79" y="46"/>
                  </a:cubicBezTo>
                  <a:cubicBezTo>
                    <a:pt x="78" y="46"/>
                    <a:pt x="77" y="46"/>
                    <a:pt x="77" y="46"/>
                  </a:cubicBezTo>
                  <a:cubicBezTo>
                    <a:pt x="72" y="46"/>
                    <a:pt x="68" y="45"/>
                    <a:pt x="65" y="42"/>
                  </a:cubicBezTo>
                  <a:cubicBezTo>
                    <a:pt x="65" y="42"/>
                    <a:pt x="64" y="42"/>
                    <a:pt x="62" y="42"/>
                  </a:cubicBezTo>
                  <a:cubicBezTo>
                    <a:pt x="61" y="42"/>
                    <a:pt x="60" y="42"/>
                    <a:pt x="60" y="42"/>
                  </a:cubicBezTo>
                  <a:cubicBezTo>
                    <a:pt x="58" y="41"/>
                    <a:pt x="56" y="40"/>
                    <a:pt x="55" y="39"/>
                  </a:cubicBezTo>
                  <a:cubicBezTo>
                    <a:pt x="54" y="39"/>
                    <a:pt x="53" y="38"/>
                    <a:pt x="53" y="38"/>
                  </a:cubicBezTo>
                  <a:cubicBezTo>
                    <a:pt x="52" y="37"/>
                    <a:pt x="52" y="37"/>
                    <a:pt x="51" y="37"/>
                  </a:cubicBezTo>
                  <a:cubicBezTo>
                    <a:pt x="50" y="36"/>
                    <a:pt x="48" y="35"/>
                    <a:pt x="48" y="33"/>
                  </a:cubicBezTo>
                  <a:cubicBezTo>
                    <a:pt x="49" y="31"/>
                    <a:pt x="50" y="29"/>
                    <a:pt x="51" y="28"/>
                  </a:cubicBezTo>
                  <a:cubicBezTo>
                    <a:pt x="50" y="28"/>
                    <a:pt x="50" y="28"/>
                    <a:pt x="49" y="27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3" y="23"/>
                    <a:pt x="41" y="17"/>
                    <a:pt x="43" y="16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45" y="17"/>
                    <a:pt x="46" y="17"/>
                    <a:pt x="46" y="17"/>
                  </a:cubicBezTo>
                  <a:cubicBezTo>
                    <a:pt x="46" y="16"/>
                    <a:pt x="45" y="15"/>
                    <a:pt x="45" y="14"/>
                  </a:cubicBezTo>
                  <a:cubicBezTo>
                    <a:pt x="44" y="12"/>
                    <a:pt x="43" y="11"/>
                    <a:pt x="44" y="10"/>
                  </a:cubicBezTo>
                  <a:cubicBezTo>
                    <a:pt x="44" y="10"/>
                    <a:pt x="44" y="10"/>
                    <a:pt x="45" y="10"/>
                  </a:cubicBezTo>
                  <a:cubicBezTo>
                    <a:pt x="47" y="9"/>
                    <a:pt x="48" y="7"/>
                    <a:pt x="49" y="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3"/>
                    <a:pt x="47" y="2"/>
                    <a:pt x="46" y="2"/>
                  </a:cubicBezTo>
                  <a:cubicBezTo>
                    <a:pt x="45" y="2"/>
                    <a:pt x="44" y="3"/>
                    <a:pt x="43" y="3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1" y="4"/>
                    <a:pt x="40" y="5"/>
                    <a:pt x="38" y="6"/>
                  </a:cubicBezTo>
                  <a:cubicBezTo>
                    <a:pt x="37" y="7"/>
                    <a:pt x="36" y="7"/>
                    <a:pt x="35" y="8"/>
                  </a:cubicBezTo>
                  <a:cubicBezTo>
                    <a:pt x="33" y="9"/>
                    <a:pt x="31" y="8"/>
                    <a:pt x="29" y="8"/>
                  </a:cubicBezTo>
                  <a:cubicBezTo>
                    <a:pt x="28" y="8"/>
                    <a:pt x="27" y="7"/>
                    <a:pt x="26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8"/>
                    <a:pt x="26" y="10"/>
                    <a:pt x="27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6" y="13"/>
                    <a:pt x="27" y="15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7"/>
                    <a:pt x="31" y="17"/>
                    <a:pt x="31" y="18"/>
                  </a:cubicBezTo>
                  <a:cubicBezTo>
                    <a:pt x="32" y="18"/>
                    <a:pt x="32" y="18"/>
                    <a:pt x="32" y="19"/>
                  </a:cubicBezTo>
                  <a:cubicBezTo>
                    <a:pt x="32" y="20"/>
                    <a:pt x="31" y="20"/>
                    <a:pt x="30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8" y="21"/>
                    <a:pt x="28" y="22"/>
                    <a:pt x="28" y="22"/>
                  </a:cubicBezTo>
                  <a:cubicBezTo>
                    <a:pt x="29" y="22"/>
                    <a:pt x="29" y="23"/>
                    <a:pt x="28" y="23"/>
                  </a:cubicBezTo>
                  <a:cubicBezTo>
                    <a:pt x="29" y="23"/>
                    <a:pt x="29" y="23"/>
                    <a:pt x="29" y="24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8" y="26"/>
                    <a:pt x="25" y="29"/>
                    <a:pt x="23" y="31"/>
                  </a:cubicBezTo>
                  <a:cubicBezTo>
                    <a:pt x="20" y="36"/>
                    <a:pt x="16" y="40"/>
                    <a:pt x="13" y="40"/>
                  </a:cubicBezTo>
                  <a:cubicBezTo>
                    <a:pt x="13" y="40"/>
                    <a:pt x="12" y="40"/>
                    <a:pt x="11" y="39"/>
                  </a:cubicBezTo>
                  <a:cubicBezTo>
                    <a:pt x="9" y="42"/>
                    <a:pt x="9" y="43"/>
                    <a:pt x="9" y="43"/>
                  </a:cubicBezTo>
                  <a:cubicBezTo>
                    <a:pt x="10" y="44"/>
                    <a:pt x="11" y="44"/>
                    <a:pt x="11" y="45"/>
                  </a:cubicBezTo>
                  <a:cubicBezTo>
                    <a:pt x="11" y="45"/>
                    <a:pt x="11" y="46"/>
                    <a:pt x="11" y="46"/>
                  </a:cubicBezTo>
                  <a:cubicBezTo>
                    <a:pt x="11" y="46"/>
                    <a:pt x="11" y="46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2" y="47"/>
                    <a:pt x="13" y="47"/>
                    <a:pt x="13" y="48"/>
                  </a:cubicBezTo>
                  <a:cubicBezTo>
                    <a:pt x="13" y="49"/>
                    <a:pt x="13" y="49"/>
                    <a:pt x="14" y="49"/>
                  </a:cubicBezTo>
                  <a:cubicBezTo>
                    <a:pt x="15" y="52"/>
                    <a:pt x="15" y="53"/>
                    <a:pt x="15" y="54"/>
                  </a:cubicBezTo>
                  <a:cubicBezTo>
                    <a:pt x="14" y="55"/>
                    <a:pt x="14" y="55"/>
                    <a:pt x="13" y="55"/>
                  </a:cubicBezTo>
                  <a:cubicBezTo>
                    <a:pt x="12" y="55"/>
                    <a:pt x="12" y="55"/>
                    <a:pt x="11" y="55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9" y="55"/>
                    <a:pt x="8" y="55"/>
                    <a:pt x="6" y="55"/>
                  </a:cubicBezTo>
                  <a:cubicBezTo>
                    <a:pt x="6" y="56"/>
                    <a:pt x="4" y="57"/>
                    <a:pt x="3" y="57"/>
                  </a:cubicBezTo>
                  <a:cubicBezTo>
                    <a:pt x="6" y="59"/>
                    <a:pt x="7" y="60"/>
                    <a:pt x="10" y="58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63"/>
                    <a:pt x="9" y="63"/>
                    <a:pt x="7" y="63"/>
                  </a:cubicBezTo>
                  <a:cubicBezTo>
                    <a:pt x="8" y="66"/>
                    <a:pt x="11" y="68"/>
                    <a:pt x="14" y="68"/>
                  </a:cubicBezTo>
                  <a:cubicBezTo>
                    <a:pt x="15" y="67"/>
                    <a:pt x="16" y="66"/>
                    <a:pt x="16" y="64"/>
                  </a:cubicBezTo>
                  <a:cubicBezTo>
                    <a:pt x="17" y="63"/>
                    <a:pt x="17" y="61"/>
                    <a:pt x="19" y="61"/>
                  </a:cubicBezTo>
                  <a:cubicBezTo>
                    <a:pt x="20" y="61"/>
                    <a:pt x="20" y="61"/>
                    <a:pt x="21" y="62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0" y="64"/>
                    <a:pt x="20" y="71"/>
                    <a:pt x="21" y="79"/>
                  </a:cubicBezTo>
                  <a:cubicBezTo>
                    <a:pt x="23" y="87"/>
                    <a:pt x="24" y="89"/>
                    <a:pt x="25" y="90"/>
                  </a:cubicBezTo>
                  <a:lnTo>
                    <a:pt x="26" y="89"/>
                  </a:lnTo>
                  <a:close/>
                  <a:moveTo>
                    <a:pt x="82" y="61"/>
                  </a:moveTo>
                  <a:cubicBezTo>
                    <a:pt x="81" y="63"/>
                    <a:pt x="81" y="63"/>
                    <a:pt x="81" y="63"/>
                  </a:cubicBezTo>
                  <a:cubicBezTo>
                    <a:pt x="81" y="64"/>
                    <a:pt x="82" y="64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2" y="63"/>
                    <a:pt x="82" y="63"/>
                    <a:pt x="82" y="63"/>
                  </a:cubicBezTo>
                  <a:cubicBezTo>
                    <a:pt x="82" y="63"/>
                    <a:pt x="82" y="63"/>
                    <a:pt x="82" y="63"/>
                  </a:cubicBezTo>
                  <a:cubicBezTo>
                    <a:pt x="82" y="62"/>
                    <a:pt x="82" y="62"/>
                    <a:pt x="82" y="61"/>
                  </a:cubicBezTo>
                  <a:close/>
                  <a:moveTo>
                    <a:pt x="97" y="53"/>
                  </a:moveTo>
                  <a:cubicBezTo>
                    <a:pt x="97" y="56"/>
                    <a:pt x="97" y="56"/>
                    <a:pt x="97" y="56"/>
                  </a:cubicBezTo>
                  <a:cubicBezTo>
                    <a:pt x="98" y="58"/>
                    <a:pt x="98" y="59"/>
                    <a:pt x="99" y="61"/>
                  </a:cubicBezTo>
                  <a:cubicBezTo>
                    <a:pt x="99" y="63"/>
                    <a:pt x="99" y="63"/>
                    <a:pt x="99" y="63"/>
                  </a:cubicBezTo>
                  <a:cubicBezTo>
                    <a:pt x="99" y="62"/>
                    <a:pt x="99" y="61"/>
                    <a:pt x="99" y="60"/>
                  </a:cubicBezTo>
                  <a:cubicBezTo>
                    <a:pt x="99" y="58"/>
                    <a:pt x="99" y="56"/>
                    <a:pt x="101" y="55"/>
                  </a:cubicBezTo>
                  <a:cubicBezTo>
                    <a:pt x="104" y="55"/>
                    <a:pt x="107" y="49"/>
                    <a:pt x="108" y="45"/>
                  </a:cubicBezTo>
                  <a:cubicBezTo>
                    <a:pt x="108" y="43"/>
                    <a:pt x="112" y="41"/>
                    <a:pt x="114" y="41"/>
                  </a:cubicBezTo>
                  <a:cubicBezTo>
                    <a:pt x="114" y="41"/>
                    <a:pt x="116" y="39"/>
                    <a:pt x="116" y="38"/>
                  </a:cubicBezTo>
                  <a:cubicBezTo>
                    <a:pt x="116" y="38"/>
                    <a:pt x="116" y="38"/>
                    <a:pt x="115" y="38"/>
                  </a:cubicBezTo>
                  <a:cubicBezTo>
                    <a:pt x="114" y="37"/>
                    <a:pt x="113" y="37"/>
                    <a:pt x="112" y="36"/>
                  </a:cubicBezTo>
                  <a:cubicBezTo>
                    <a:pt x="112" y="36"/>
                    <a:pt x="112" y="36"/>
                    <a:pt x="112" y="34"/>
                  </a:cubicBezTo>
                  <a:cubicBezTo>
                    <a:pt x="111" y="34"/>
                    <a:pt x="111" y="33"/>
                    <a:pt x="111" y="33"/>
                  </a:cubicBezTo>
                  <a:cubicBezTo>
                    <a:pt x="110" y="33"/>
                    <a:pt x="109" y="34"/>
                    <a:pt x="108" y="34"/>
                  </a:cubicBezTo>
                  <a:cubicBezTo>
                    <a:pt x="106" y="34"/>
                    <a:pt x="105" y="34"/>
                    <a:pt x="104" y="35"/>
                  </a:cubicBezTo>
                  <a:cubicBezTo>
                    <a:pt x="103" y="36"/>
                    <a:pt x="102" y="37"/>
                    <a:pt x="100" y="37"/>
                  </a:cubicBezTo>
                  <a:cubicBezTo>
                    <a:pt x="99" y="38"/>
                    <a:pt x="97" y="39"/>
                    <a:pt x="96" y="40"/>
                  </a:cubicBezTo>
                  <a:cubicBezTo>
                    <a:pt x="97" y="40"/>
                    <a:pt x="98" y="42"/>
                    <a:pt x="97" y="43"/>
                  </a:cubicBezTo>
                  <a:cubicBezTo>
                    <a:pt x="97" y="43"/>
                    <a:pt x="97" y="44"/>
                    <a:pt x="96" y="44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9" y="44"/>
                    <a:pt x="88" y="45"/>
                    <a:pt x="87" y="45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9"/>
                    <a:pt x="90" y="49"/>
                    <a:pt x="94" y="50"/>
                  </a:cubicBezTo>
                  <a:cubicBezTo>
                    <a:pt x="95" y="50"/>
                    <a:pt x="96" y="50"/>
                    <a:pt x="97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7" y="52"/>
                    <a:pt x="97" y="52"/>
                    <a:pt x="96" y="52"/>
                  </a:cubicBezTo>
                  <a:cubicBezTo>
                    <a:pt x="95" y="54"/>
                    <a:pt x="93" y="56"/>
                    <a:pt x="93" y="57"/>
                  </a:cubicBezTo>
                  <a:cubicBezTo>
                    <a:pt x="93" y="57"/>
                    <a:pt x="94" y="58"/>
                    <a:pt x="94" y="58"/>
                  </a:cubicBezTo>
                  <a:cubicBezTo>
                    <a:pt x="94" y="58"/>
                    <a:pt x="94" y="58"/>
                    <a:pt x="95" y="58"/>
                  </a:cubicBezTo>
                  <a:cubicBezTo>
                    <a:pt x="95" y="57"/>
                    <a:pt x="95" y="57"/>
                    <a:pt x="95" y="56"/>
                  </a:cubicBezTo>
                  <a:lnTo>
                    <a:pt x="97" y="53"/>
                  </a:lnTo>
                  <a:close/>
                  <a:moveTo>
                    <a:pt x="82" y="43"/>
                  </a:move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3"/>
                    <a:pt x="83" y="43"/>
                  </a:cubicBezTo>
                  <a:cubicBezTo>
                    <a:pt x="82" y="43"/>
                    <a:pt x="82" y="42"/>
                    <a:pt x="83" y="41"/>
                  </a:cubicBezTo>
                  <a:cubicBezTo>
                    <a:pt x="82" y="40"/>
                    <a:pt x="82" y="40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1" y="40"/>
                    <a:pt x="81" y="41"/>
                    <a:pt x="81" y="42"/>
                  </a:cubicBezTo>
                  <a:cubicBezTo>
                    <a:pt x="81" y="42"/>
                    <a:pt x="81" y="43"/>
                    <a:pt x="81" y="44"/>
                  </a:cubicBezTo>
                  <a:cubicBezTo>
                    <a:pt x="81" y="44"/>
                    <a:pt x="81" y="44"/>
                    <a:pt x="81" y="44"/>
                  </a:cubicBezTo>
                  <a:lnTo>
                    <a:pt x="82" y="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40" name="Freeform 678"/>
            <p:cNvSpPr/>
            <p:nvPr/>
          </p:nvSpPr>
          <p:spPr bwMode="auto">
            <a:xfrm>
              <a:off x="5363656" y="1897358"/>
              <a:ext cx="341079" cy="169966"/>
            </a:xfrm>
            <a:custGeom>
              <a:avLst/>
              <a:gdLst>
                <a:gd name="T0" fmla="*/ 0 w 125"/>
                <a:gd name="T1" fmla="*/ 21 h 62"/>
                <a:gd name="T2" fmla="*/ 6 w 125"/>
                <a:gd name="T3" fmla="*/ 27 h 62"/>
                <a:gd name="T4" fmla="*/ 12 w 125"/>
                <a:gd name="T5" fmla="*/ 34 h 62"/>
                <a:gd name="T6" fmla="*/ 12 w 125"/>
                <a:gd name="T7" fmla="*/ 42 h 62"/>
                <a:gd name="T8" fmla="*/ 22 w 125"/>
                <a:gd name="T9" fmla="*/ 44 h 62"/>
                <a:gd name="T10" fmla="*/ 31 w 125"/>
                <a:gd name="T11" fmla="*/ 49 h 62"/>
                <a:gd name="T12" fmla="*/ 37 w 125"/>
                <a:gd name="T13" fmla="*/ 56 h 62"/>
                <a:gd name="T14" fmla="*/ 50 w 125"/>
                <a:gd name="T15" fmla="*/ 56 h 62"/>
                <a:gd name="T16" fmla="*/ 58 w 125"/>
                <a:gd name="T17" fmla="*/ 59 h 62"/>
                <a:gd name="T18" fmla="*/ 68 w 125"/>
                <a:gd name="T19" fmla="*/ 62 h 62"/>
                <a:gd name="T20" fmla="*/ 78 w 125"/>
                <a:gd name="T21" fmla="*/ 58 h 62"/>
                <a:gd name="T22" fmla="*/ 88 w 125"/>
                <a:gd name="T23" fmla="*/ 57 h 62"/>
                <a:gd name="T24" fmla="*/ 95 w 125"/>
                <a:gd name="T25" fmla="*/ 50 h 62"/>
                <a:gd name="T26" fmla="*/ 97 w 125"/>
                <a:gd name="T27" fmla="*/ 43 h 62"/>
                <a:gd name="T28" fmla="*/ 101 w 125"/>
                <a:gd name="T29" fmla="*/ 45 h 62"/>
                <a:gd name="T30" fmla="*/ 106 w 125"/>
                <a:gd name="T31" fmla="*/ 41 h 62"/>
                <a:gd name="T32" fmla="*/ 110 w 125"/>
                <a:gd name="T33" fmla="*/ 40 h 62"/>
                <a:gd name="T34" fmla="*/ 114 w 125"/>
                <a:gd name="T35" fmla="*/ 35 h 62"/>
                <a:gd name="T36" fmla="*/ 125 w 125"/>
                <a:gd name="T37" fmla="*/ 34 h 62"/>
                <a:gd name="T38" fmla="*/ 123 w 125"/>
                <a:gd name="T39" fmla="*/ 31 h 62"/>
                <a:gd name="T40" fmla="*/ 120 w 125"/>
                <a:gd name="T41" fmla="*/ 27 h 62"/>
                <a:gd name="T42" fmla="*/ 113 w 125"/>
                <a:gd name="T43" fmla="*/ 29 h 62"/>
                <a:gd name="T44" fmla="*/ 109 w 125"/>
                <a:gd name="T45" fmla="*/ 23 h 62"/>
                <a:gd name="T46" fmla="*/ 113 w 125"/>
                <a:gd name="T47" fmla="*/ 15 h 62"/>
                <a:gd name="T48" fmla="*/ 105 w 125"/>
                <a:gd name="T49" fmla="*/ 13 h 62"/>
                <a:gd name="T50" fmla="*/ 98 w 125"/>
                <a:gd name="T51" fmla="*/ 18 h 62"/>
                <a:gd name="T52" fmla="*/ 82 w 125"/>
                <a:gd name="T53" fmla="*/ 18 h 62"/>
                <a:gd name="T54" fmla="*/ 67 w 125"/>
                <a:gd name="T55" fmla="*/ 11 h 62"/>
                <a:gd name="T56" fmla="*/ 58 w 125"/>
                <a:gd name="T57" fmla="*/ 11 h 62"/>
                <a:gd name="T58" fmla="*/ 54 w 125"/>
                <a:gd name="T59" fmla="*/ 5 h 62"/>
                <a:gd name="T60" fmla="*/ 45 w 125"/>
                <a:gd name="T61" fmla="*/ 1 h 62"/>
                <a:gd name="T62" fmla="*/ 41 w 125"/>
                <a:gd name="T63" fmla="*/ 9 h 62"/>
                <a:gd name="T64" fmla="*/ 30 w 125"/>
                <a:gd name="T65" fmla="*/ 14 h 62"/>
                <a:gd name="T66" fmla="*/ 25 w 125"/>
                <a:gd name="T67" fmla="*/ 12 h 62"/>
                <a:gd name="T68" fmla="*/ 16 w 125"/>
                <a:gd name="T69" fmla="*/ 11 h 62"/>
                <a:gd name="T70" fmla="*/ 0 w 125"/>
                <a:gd name="T71" fmla="*/ 2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5" h="62">
                  <a:moveTo>
                    <a:pt x="0" y="21"/>
                  </a:moveTo>
                  <a:cubicBezTo>
                    <a:pt x="1" y="23"/>
                    <a:pt x="3" y="27"/>
                    <a:pt x="6" y="27"/>
                  </a:cubicBezTo>
                  <a:cubicBezTo>
                    <a:pt x="11" y="28"/>
                    <a:pt x="10" y="30"/>
                    <a:pt x="12" y="34"/>
                  </a:cubicBezTo>
                  <a:cubicBezTo>
                    <a:pt x="12" y="35"/>
                    <a:pt x="12" y="42"/>
                    <a:pt x="12" y="42"/>
                  </a:cubicBezTo>
                  <a:cubicBezTo>
                    <a:pt x="15" y="43"/>
                    <a:pt x="19" y="43"/>
                    <a:pt x="22" y="44"/>
                  </a:cubicBezTo>
                  <a:cubicBezTo>
                    <a:pt x="24" y="45"/>
                    <a:pt x="29" y="46"/>
                    <a:pt x="31" y="49"/>
                  </a:cubicBezTo>
                  <a:cubicBezTo>
                    <a:pt x="32" y="50"/>
                    <a:pt x="35" y="56"/>
                    <a:pt x="37" y="56"/>
                  </a:cubicBezTo>
                  <a:cubicBezTo>
                    <a:pt x="41" y="56"/>
                    <a:pt x="46" y="56"/>
                    <a:pt x="50" y="56"/>
                  </a:cubicBezTo>
                  <a:cubicBezTo>
                    <a:pt x="53" y="55"/>
                    <a:pt x="55" y="58"/>
                    <a:pt x="58" y="59"/>
                  </a:cubicBezTo>
                  <a:cubicBezTo>
                    <a:pt x="60" y="60"/>
                    <a:pt x="66" y="62"/>
                    <a:pt x="68" y="62"/>
                  </a:cubicBezTo>
                  <a:cubicBezTo>
                    <a:pt x="71" y="60"/>
                    <a:pt x="75" y="58"/>
                    <a:pt x="78" y="58"/>
                  </a:cubicBezTo>
                  <a:cubicBezTo>
                    <a:pt x="82" y="57"/>
                    <a:pt x="85" y="58"/>
                    <a:pt x="88" y="57"/>
                  </a:cubicBezTo>
                  <a:cubicBezTo>
                    <a:pt x="89" y="56"/>
                    <a:pt x="96" y="51"/>
                    <a:pt x="95" y="50"/>
                  </a:cubicBezTo>
                  <a:cubicBezTo>
                    <a:pt x="94" y="48"/>
                    <a:pt x="93" y="44"/>
                    <a:pt x="97" y="43"/>
                  </a:cubicBezTo>
                  <a:cubicBezTo>
                    <a:pt x="98" y="43"/>
                    <a:pt x="100" y="45"/>
                    <a:pt x="101" y="45"/>
                  </a:cubicBezTo>
                  <a:cubicBezTo>
                    <a:pt x="103" y="45"/>
                    <a:pt x="105" y="42"/>
                    <a:pt x="106" y="41"/>
                  </a:cubicBezTo>
                  <a:cubicBezTo>
                    <a:pt x="107" y="40"/>
                    <a:pt x="109" y="40"/>
                    <a:pt x="110" y="40"/>
                  </a:cubicBezTo>
                  <a:cubicBezTo>
                    <a:pt x="111" y="39"/>
                    <a:pt x="113" y="37"/>
                    <a:pt x="114" y="35"/>
                  </a:cubicBezTo>
                  <a:cubicBezTo>
                    <a:pt x="116" y="33"/>
                    <a:pt x="122" y="34"/>
                    <a:pt x="125" y="34"/>
                  </a:cubicBezTo>
                  <a:cubicBezTo>
                    <a:pt x="124" y="33"/>
                    <a:pt x="124" y="32"/>
                    <a:pt x="123" y="31"/>
                  </a:cubicBezTo>
                  <a:cubicBezTo>
                    <a:pt x="123" y="29"/>
                    <a:pt x="121" y="28"/>
                    <a:pt x="120" y="27"/>
                  </a:cubicBezTo>
                  <a:cubicBezTo>
                    <a:pt x="119" y="26"/>
                    <a:pt x="115" y="29"/>
                    <a:pt x="113" y="29"/>
                  </a:cubicBezTo>
                  <a:cubicBezTo>
                    <a:pt x="109" y="28"/>
                    <a:pt x="109" y="27"/>
                    <a:pt x="109" y="23"/>
                  </a:cubicBezTo>
                  <a:cubicBezTo>
                    <a:pt x="110" y="20"/>
                    <a:pt x="111" y="18"/>
                    <a:pt x="113" y="15"/>
                  </a:cubicBezTo>
                  <a:cubicBezTo>
                    <a:pt x="110" y="16"/>
                    <a:pt x="106" y="13"/>
                    <a:pt x="105" y="13"/>
                  </a:cubicBezTo>
                  <a:cubicBezTo>
                    <a:pt x="103" y="15"/>
                    <a:pt x="101" y="17"/>
                    <a:pt x="98" y="18"/>
                  </a:cubicBezTo>
                  <a:cubicBezTo>
                    <a:pt x="94" y="19"/>
                    <a:pt x="86" y="21"/>
                    <a:pt x="82" y="18"/>
                  </a:cubicBezTo>
                  <a:cubicBezTo>
                    <a:pt x="79" y="15"/>
                    <a:pt x="71" y="9"/>
                    <a:pt x="67" y="11"/>
                  </a:cubicBezTo>
                  <a:cubicBezTo>
                    <a:pt x="63" y="13"/>
                    <a:pt x="62" y="14"/>
                    <a:pt x="58" y="11"/>
                  </a:cubicBezTo>
                  <a:cubicBezTo>
                    <a:pt x="56" y="9"/>
                    <a:pt x="57" y="6"/>
                    <a:pt x="54" y="5"/>
                  </a:cubicBezTo>
                  <a:cubicBezTo>
                    <a:pt x="53" y="4"/>
                    <a:pt x="46" y="0"/>
                    <a:pt x="45" y="1"/>
                  </a:cubicBezTo>
                  <a:cubicBezTo>
                    <a:pt x="42" y="4"/>
                    <a:pt x="40" y="5"/>
                    <a:pt x="41" y="9"/>
                  </a:cubicBezTo>
                  <a:cubicBezTo>
                    <a:pt x="42" y="16"/>
                    <a:pt x="36" y="14"/>
                    <a:pt x="30" y="14"/>
                  </a:cubicBezTo>
                  <a:cubicBezTo>
                    <a:pt x="27" y="14"/>
                    <a:pt x="27" y="12"/>
                    <a:pt x="25" y="12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11" y="13"/>
                    <a:pt x="3" y="16"/>
                    <a:pt x="0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41" name="Freeform 679"/>
            <p:cNvSpPr>
              <a:spLocks noEditPoints="1"/>
            </p:cNvSpPr>
            <p:nvPr/>
          </p:nvSpPr>
          <p:spPr bwMode="auto">
            <a:xfrm>
              <a:off x="5360040" y="1897358"/>
              <a:ext cx="350721" cy="171172"/>
            </a:xfrm>
            <a:custGeom>
              <a:avLst/>
              <a:gdLst>
                <a:gd name="T0" fmla="*/ 59 w 128"/>
                <a:gd name="T1" fmla="*/ 60 h 63"/>
                <a:gd name="T2" fmla="*/ 38 w 128"/>
                <a:gd name="T3" fmla="*/ 57 h 63"/>
                <a:gd name="T4" fmla="*/ 31 w 128"/>
                <a:gd name="T5" fmla="*/ 49 h 63"/>
                <a:gd name="T6" fmla="*/ 17 w 128"/>
                <a:gd name="T7" fmla="*/ 44 h 63"/>
                <a:gd name="T8" fmla="*/ 12 w 128"/>
                <a:gd name="T9" fmla="*/ 35 h 63"/>
                <a:gd name="T10" fmla="*/ 0 w 128"/>
                <a:gd name="T11" fmla="*/ 21 h 63"/>
                <a:gd name="T12" fmla="*/ 16 w 128"/>
                <a:gd name="T13" fmla="*/ 10 h 63"/>
                <a:gd name="T14" fmla="*/ 29 w 128"/>
                <a:gd name="T15" fmla="*/ 12 h 63"/>
                <a:gd name="T16" fmla="*/ 37 w 128"/>
                <a:gd name="T17" fmla="*/ 14 h 63"/>
                <a:gd name="T18" fmla="*/ 44 w 128"/>
                <a:gd name="T19" fmla="*/ 2 h 63"/>
                <a:gd name="T20" fmla="*/ 54 w 128"/>
                <a:gd name="T21" fmla="*/ 3 h 63"/>
                <a:gd name="T22" fmla="*/ 60 w 128"/>
                <a:gd name="T23" fmla="*/ 10 h 63"/>
                <a:gd name="T24" fmla="*/ 84 w 128"/>
                <a:gd name="T25" fmla="*/ 17 h 63"/>
                <a:gd name="T26" fmla="*/ 99 w 128"/>
                <a:gd name="T27" fmla="*/ 17 h 63"/>
                <a:gd name="T28" fmla="*/ 109 w 128"/>
                <a:gd name="T29" fmla="*/ 13 h 63"/>
                <a:gd name="T30" fmla="*/ 114 w 128"/>
                <a:gd name="T31" fmla="*/ 15 h 63"/>
                <a:gd name="T32" fmla="*/ 114 w 128"/>
                <a:gd name="T33" fmla="*/ 28 h 63"/>
                <a:gd name="T34" fmla="*/ 122 w 128"/>
                <a:gd name="T35" fmla="*/ 26 h 63"/>
                <a:gd name="T36" fmla="*/ 126 w 128"/>
                <a:gd name="T37" fmla="*/ 33 h 63"/>
                <a:gd name="T38" fmla="*/ 125 w 128"/>
                <a:gd name="T39" fmla="*/ 35 h 63"/>
                <a:gd name="T40" fmla="*/ 116 w 128"/>
                <a:gd name="T41" fmla="*/ 36 h 63"/>
                <a:gd name="T42" fmla="*/ 109 w 128"/>
                <a:gd name="T43" fmla="*/ 41 h 63"/>
                <a:gd name="T44" fmla="*/ 103 w 128"/>
                <a:gd name="T45" fmla="*/ 46 h 63"/>
                <a:gd name="T46" fmla="*/ 98 w 128"/>
                <a:gd name="T47" fmla="*/ 44 h 63"/>
                <a:gd name="T48" fmla="*/ 97 w 128"/>
                <a:gd name="T49" fmla="*/ 50 h 63"/>
                <a:gd name="T50" fmla="*/ 85 w 128"/>
                <a:gd name="T51" fmla="*/ 59 h 63"/>
                <a:gd name="T52" fmla="*/ 72 w 128"/>
                <a:gd name="T53" fmla="*/ 61 h 63"/>
                <a:gd name="T54" fmla="*/ 51 w 128"/>
                <a:gd name="T55" fmla="*/ 55 h 63"/>
                <a:gd name="T56" fmla="*/ 62 w 128"/>
                <a:gd name="T57" fmla="*/ 59 h 63"/>
                <a:gd name="T58" fmla="*/ 72 w 128"/>
                <a:gd name="T59" fmla="*/ 59 h 63"/>
                <a:gd name="T60" fmla="*/ 88 w 128"/>
                <a:gd name="T61" fmla="*/ 56 h 63"/>
                <a:gd name="T62" fmla="*/ 97 w 128"/>
                <a:gd name="T63" fmla="*/ 42 h 63"/>
                <a:gd name="T64" fmla="*/ 105 w 128"/>
                <a:gd name="T65" fmla="*/ 42 h 63"/>
                <a:gd name="T66" fmla="*/ 110 w 128"/>
                <a:gd name="T67" fmla="*/ 39 h 63"/>
                <a:gd name="T68" fmla="*/ 121 w 128"/>
                <a:gd name="T69" fmla="*/ 33 h 63"/>
                <a:gd name="T70" fmla="*/ 123 w 128"/>
                <a:gd name="T71" fmla="*/ 31 h 63"/>
                <a:gd name="T72" fmla="*/ 119 w 128"/>
                <a:gd name="T73" fmla="*/ 28 h 63"/>
                <a:gd name="T74" fmla="*/ 109 w 128"/>
                <a:gd name="T75" fmla="*/ 23 h 63"/>
                <a:gd name="T76" fmla="*/ 107 w 128"/>
                <a:gd name="T77" fmla="*/ 14 h 63"/>
                <a:gd name="T78" fmla="*/ 99 w 128"/>
                <a:gd name="T79" fmla="*/ 19 h 63"/>
                <a:gd name="T80" fmla="*/ 68 w 128"/>
                <a:gd name="T81" fmla="*/ 12 h 63"/>
                <a:gd name="T82" fmla="*/ 56 w 128"/>
                <a:gd name="T83" fmla="*/ 8 h 63"/>
                <a:gd name="T84" fmla="*/ 47 w 128"/>
                <a:gd name="T85" fmla="*/ 2 h 63"/>
                <a:gd name="T86" fmla="*/ 42 w 128"/>
                <a:gd name="T87" fmla="*/ 14 h 63"/>
                <a:gd name="T88" fmla="*/ 31 w 128"/>
                <a:gd name="T89" fmla="*/ 15 h 63"/>
                <a:gd name="T90" fmla="*/ 23 w 128"/>
                <a:gd name="T91" fmla="*/ 12 h 63"/>
                <a:gd name="T92" fmla="*/ 7 w 128"/>
                <a:gd name="T93" fmla="*/ 26 h 63"/>
                <a:gd name="T94" fmla="*/ 14 w 128"/>
                <a:gd name="T95" fmla="*/ 39 h 63"/>
                <a:gd name="T96" fmla="*/ 23 w 128"/>
                <a:gd name="T97" fmla="*/ 43 h 63"/>
                <a:gd name="T98" fmla="*/ 33 w 128"/>
                <a:gd name="T99" fmla="*/ 4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8" h="63">
                  <a:moveTo>
                    <a:pt x="68" y="63"/>
                  </a:moveTo>
                  <a:cubicBezTo>
                    <a:pt x="66" y="63"/>
                    <a:pt x="63" y="62"/>
                    <a:pt x="61" y="61"/>
                  </a:cubicBezTo>
                  <a:cubicBezTo>
                    <a:pt x="60" y="60"/>
                    <a:pt x="59" y="60"/>
                    <a:pt x="59" y="60"/>
                  </a:cubicBezTo>
                  <a:cubicBezTo>
                    <a:pt x="58" y="59"/>
                    <a:pt x="56" y="59"/>
                    <a:pt x="55" y="58"/>
                  </a:cubicBezTo>
                  <a:cubicBezTo>
                    <a:pt x="54" y="57"/>
                    <a:pt x="53" y="57"/>
                    <a:pt x="51" y="57"/>
                  </a:cubicBezTo>
                  <a:cubicBezTo>
                    <a:pt x="47" y="57"/>
                    <a:pt x="42" y="57"/>
                    <a:pt x="38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6" y="57"/>
                    <a:pt x="34" y="54"/>
                    <a:pt x="31" y="50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0" y="48"/>
                    <a:pt x="27" y="47"/>
                    <a:pt x="25" y="46"/>
                  </a:cubicBezTo>
                  <a:cubicBezTo>
                    <a:pt x="24" y="45"/>
                    <a:pt x="23" y="45"/>
                    <a:pt x="22" y="45"/>
                  </a:cubicBezTo>
                  <a:cubicBezTo>
                    <a:pt x="21" y="44"/>
                    <a:pt x="19" y="44"/>
                    <a:pt x="17" y="44"/>
                  </a:cubicBezTo>
                  <a:cubicBezTo>
                    <a:pt x="16" y="43"/>
                    <a:pt x="14" y="43"/>
                    <a:pt x="13" y="43"/>
                  </a:cubicBezTo>
                  <a:cubicBezTo>
                    <a:pt x="12" y="43"/>
                    <a:pt x="12" y="42"/>
                    <a:pt x="12" y="39"/>
                  </a:cubicBezTo>
                  <a:cubicBezTo>
                    <a:pt x="12" y="38"/>
                    <a:pt x="12" y="35"/>
                    <a:pt x="12" y="35"/>
                  </a:cubicBezTo>
                  <a:cubicBezTo>
                    <a:pt x="12" y="34"/>
                    <a:pt x="12" y="33"/>
                    <a:pt x="11" y="33"/>
                  </a:cubicBezTo>
                  <a:cubicBezTo>
                    <a:pt x="10" y="29"/>
                    <a:pt x="10" y="29"/>
                    <a:pt x="6" y="28"/>
                  </a:cubicBezTo>
                  <a:cubicBezTo>
                    <a:pt x="3" y="27"/>
                    <a:pt x="1" y="24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3" y="15"/>
                    <a:pt x="10" y="12"/>
                    <a:pt x="16" y="10"/>
                  </a:cubicBezTo>
                  <a:cubicBezTo>
                    <a:pt x="18" y="9"/>
                    <a:pt x="21" y="10"/>
                    <a:pt x="23" y="10"/>
                  </a:cubicBezTo>
                  <a:cubicBezTo>
                    <a:pt x="24" y="11"/>
                    <a:pt x="25" y="11"/>
                    <a:pt x="26" y="11"/>
                  </a:cubicBezTo>
                  <a:cubicBezTo>
                    <a:pt x="27" y="11"/>
                    <a:pt x="28" y="12"/>
                    <a:pt x="29" y="12"/>
                  </a:cubicBezTo>
                  <a:cubicBezTo>
                    <a:pt x="29" y="13"/>
                    <a:pt x="30" y="13"/>
                    <a:pt x="31" y="13"/>
                  </a:cubicBezTo>
                  <a:cubicBezTo>
                    <a:pt x="32" y="13"/>
                    <a:pt x="33" y="13"/>
                    <a:pt x="34" y="14"/>
                  </a:cubicBezTo>
                  <a:cubicBezTo>
                    <a:pt x="35" y="14"/>
                    <a:pt x="36" y="14"/>
                    <a:pt x="37" y="14"/>
                  </a:cubicBezTo>
                  <a:cubicBezTo>
                    <a:pt x="39" y="14"/>
                    <a:pt x="40" y="13"/>
                    <a:pt x="40" y="13"/>
                  </a:cubicBezTo>
                  <a:cubicBezTo>
                    <a:pt x="41" y="12"/>
                    <a:pt x="41" y="11"/>
                    <a:pt x="41" y="9"/>
                  </a:cubicBezTo>
                  <a:cubicBezTo>
                    <a:pt x="40" y="5"/>
                    <a:pt x="41" y="4"/>
                    <a:pt x="44" y="2"/>
                  </a:cubicBezTo>
                  <a:cubicBezTo>
                    <a:pt x="44" y="2"/>
                    <a:pt x="45" y="1"/>
                    <a:pt x="45" y="1"/>
                  </a:cubicBezTo>
                  <a:cubicBezTo>
                    <a:pt x="46" y="0"/>
                    <a:pt x="46" y="0"/>
                    <a:pt x="47" y="0"/>
                  </a:cubicBezTo>
                  <a:cubicBezTo>
                    <a:pt x="48" y="0"/>
                    <a:pt x="51" y="2"/>
                    <a:pt x="54" y="3"/>
                  </a:cubicBezTo>
                  <a:cubicBezTo>
                    <a:pt x="54" y="3"/>
                    <a:pt x="55" y="3"/>
                    <a:pt x="55" y="4"/>
                  </a:cubicBezTo>
                  <a:cubicBezTo>
                    <a:pt x="58" y="5"/>
                    <a:pt x="58" y="6"/>
                    <a:pt x="58" y="8"/>
                  </a:cubicBezTo>
                  <a:cubicBezTo>
                    <a:pt x="59" y="9"/>
                    <a:pt x="59" y="10"/>
                    <a:pt x="60" y="10"/>
                  </a:cubicBezTo>
                  <a:cubicBezTo>
                    <a:pt x="63" y="12"/>
                    <a:pt x="64" y="12"/>
                    <a:pt x="67" y="10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71" y="9"/>
                    <a:pt x="76" y="11"/>
                    <a:pt x="84" y="17"/>
                  </a:cubicBezTo>
                  <a:cubicBezTo>
                    <a:pt x="85" y="18"/>
                    <a:pt x="87" y="18"/>
                    <a:pt x="89" y="18"/>
                  </a:cubicBezTo>
                  <a:cubicBezTo>
                    <a:pt x="92" y="18"/>
                    <a:pt x="96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101" y="16"/>
                    <a:pt x="102" y="15"/>
                    <a:pt x="104" y="14"/>
                  </a:cubicBezTo>
                  <a:cubicBezTo>
                    <a:pt x="104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9" y="13"/>
                  </a:cubicBezTo>
                  <a:cubicBezTo>
                    <a:pt x="111" y="14"/>
                    <a:pt x="112" y="14"/>
                    <a:pt x="113" y="14"/>
                  </a:cubicBezTo>
                  <a:cubicBezTo>
                    <a:pt x="116" y="13"/>
                    <a:pt x="116" y="13"/>
                    <a:pt x="116" y="13"/>
                  </a:cubicBezTo>
                  <a:cubicBezTo>
                    <a:pt x="114" y="15"/>
                    <a:pt x="114" y="15"/>
                    <a:pt x="114" y="15"/>
                  </a:cubicBezTo>
                  <a:cubicBezTo>
                    <a:pt x="112" y="19"/>
                    <a:pt x="112" y="20"/>
                    <a:pt x="111" y="24"/>
                  </a:cubicBezTo>
                  <a:cubicBezTo>
                    <a:pt x="111" y="27"/>
                    <a:pt x="111" y="27"/>
                    <a:pt x="114" y="28"/>
                  </a:cubicBezTo>
                  <a:cubicBezTo>
                    <a:pt x="114" y="28"/>
                    <a:pt x="114" y="28"/>
                    <a:pt x="114" y="28"/>
                  </a:cubicBezTo>
                  <a:cubicBezTo>
                    <a:pt x="115" y="28"/>
                    <a:pt x="117" y="27"/>
                    <a:pt x="118" y="27"/>
                  </a:cubicBezTo>
                  <a:cubicBezTo>
                    <a:pt x="119" y="26"/>
                    <a:pt x="120" y="25"/>
                    <a:pt x="121" y="25"/>
                  </a:cubicBezTo>
                  <a:cubicBezTo>
                    <a:pt x="121" y="25"/>
                    <a:pt x="122" y="26"/>
                    <a:pt x="122" y="26"/>
                  </a:cubicBezTo>
                  <a:cubicBezTo>
                    <a:pt x="122" y="26"/>
                    <a:pt x="122" y="26"/>
                    <a:pt x="123" y="27"/>
                  </a:cubicBezTo>
                  <a:cubicBezTo>
                    <a:pt x="124" y="28"/>
                    <a:pt x="125" y="29"/>
                    <a:pt x="125" y="31"/>
                  </a:cubicBezTo>
                  <a:cubicBezTo>
                    <a:pt x="126" y="32"/>
                    <a:pt x="126" y="32"/>
                    <a:pt x="126" y="33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6" y="35"/>
                    <a:pt x="126" y="35"/>
                    <a:pt x="126" y="35"/>
                  </a:cubicBezTo>
                  <a:cubicBezTo>
                    <a:pt x="126" y="35"/>
                    <a:pt x="125" y="35"/>
                    <a:pt x="125" y="35"/>
                  </a:cubicBezTo>
                  <a:cubicBezTo>
                    <a:pt x="123" y="35"/>
                    <a:pt x="123" y="35"/>
                    <a:pt x="123" y="35"/>
                  </a:cubicBezTo>
                  <a:cubicBezTo>
                    <a:pt x="123" y="35"/>
                    <a:pt x="122" y="35"/>
                    <a:pt x="121" y="35"/>
                  </a:cubicBezTo>
                  <a:cubicBezTo>
                    <a:pt x="117" y="35"/>
                    <a:pt x="116" y="35"/>
                    <a:pt x="116" y="36"/>
                  </a:cubicBezTo>
                  <a:cubicBezTo>
                    <a:pt x="115" y="36"/>
                    <a:pt x="115" y="37"/>
                    <a:pt x="114" y="37"/>
                  </a:cubicBezTo>
                  <a:cubicBezTo>
                    <a:pt x="113" y="38"/>
                    <a:pt x="112" y="40"/>
                    <a:pt x="111" y="41"/>
                  </a:cubicBezTo>
                  <a:cubicBezTo>
                    <a:pt x="111" y="41"/>
                    <a:pt x="110" y="41"/>
                    <a:pt x="109" y="41"/>
                  </a:cubicBezTo>
                  <a:cubicBezTo>
                    <a:pt x="109" y="41"/>
                    <a:pt x="108" y="41"/>
                    <a:pt x="108" y="42"/>
                  </a:cubicBezTo>
                  <a:cubicBezTo>
                    <a:pt x="107" y="42"/>
                    <a:pt x="107" y="42"/>
                    <a:pt x="107" y="43"/>
                  </a:cubicBezTo>
                  <a:cubicBezTo>
                    <a:pt x="105" y="44"/>
                    <a:pt x="104" y="46"/>
                    <a:pt x="103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1" y="46"/>
                    <a:pt x="100" y="45"/>
                    <a:pt x="100" y="45"/>
                  </a:cubicBezTo>
                  <a:cubicBezTo>
                    <a:pt x="99" y="44"/>
                    <a:pt x="98" y="44"/>
                    <a:pt x="98" y="44"/>
                  </a:cubicBezTo>
                  <a:cubicBezTo>
                    <a:pt x="97" y="44"/>
                    <a:pt x="96" y="45"/>
                    <a:pt x="96" y="45"/>
                  </a:cubicBezTo>
                  <a:cubicBezTo>
                    <a:pt x="96" y="47"/>
                    <a:pt x="96" y="48"/>
                    <a:pt x="97" y="49"/>
                  </a:cubicBezTo>
                  <a:cubicBezTo>
                    <a:pt x="97" y="50"/>
                    <a:pt x="97" y="50"/>
                    <a:pt x="97" y="50"/>
                  </a:cubicBezTo>
                  <a:cubicBezTo>
                    <a:pt x="97" y="50"/>
                    <a:pt x="97" y="50"/>
                    <a:pt x="97" y="50"/>
                  </a:cubicBezTo>
                  <a:cubicBezTo>
                    <a:pt x="96" y="52"/>
                    <a:pt x="90" y="57"/>
                    <a:pt x="89" y="58"/>
                  </a:cubicBezTo>
                  <a:cubicBezTo>
                    <a:pt x="88" y="58"/>
                    <a:pt x="86" y="59"/>
                    <a:pt x="85" y="59"/>
                  </a:cubicBezTo>
                  <a:cubicBezTo>
                    <a:pt x="84" y="59"/>
                    <a:pt x="84" y="59"/>
                    <a:pt x="83" y="59"/>
                  </a:cubicBezTo>
                  <a:cubicBezTo>
                    <a:pt x="82" y="58"/>
                    <a:pt x="81" y="58"/>
                    <a:pt x="80" y="59"/>
                  </a:cubicBezTo>
                  <a:cubicBezTo>
                    <a:pt x="77" y="59"/>
                    <a:pt x="75" y="60"/>
                    <a:pt x="72" y="61"/>
                  </a:cubicBezTo>
                  <a:cubicBezTo>
                    <a:pt x="71" y="62"/>
                    <a:pt x="70" y="62"/>
                    <a:pt x="69" y="63"/>
                  </a:cubicBezTo>
                  <a:cubicBezTo>
                    <a:pt x="69" y="63"/>
                    <a:pt x="68" y="63"/>
                    <a:pt x="68" y="63"/>
                  </a:cubicBezTo>
                  <a:close/>
                  <a:moveTo>
                    <a:pt x="51" y="55"/>
                  </a:moveTo>
                  <a:cubicBezTo>
                    <a:pt x="53" y="55"/>
                    <a:pt x="55" y="56"/>
                    <a:pt x="56" y="56"/>
                  </a:cubicBezTo>
                  <a:cubicBezTo>
                    <a:pt x="57" y="57"/>
                    <a:pt x="58" y="58"/>
                    <a:pt x="59" y="58"/>
                  </a:cubicBezTo>
                  <a:cubicBezTo>
                    <a:pt x="60" y="58"/>
                    <a:pt x="61" y="59"/>
                    <a:pt x="62" y="59"/>
                  </a:cubicBezTo>
                  <a:cubicBezTo>
                    <a:pt x="64" y="60"/>
                    <a:pt x="66" y="61"/>
                    <a:pt x="68" y="61"/>
                  </a:cubicBezTo>
                  <a:cubicBezTo>
                    <a:pt x="68" y="61"/>
                    <a:pt x="68" y="61"/>
                    <a:pt x="68" y="61"/>
                  </a:cubicBezTo>
                  <a:cubicBezTo>
                    <a:pt x="69" y="60"/>
                    <a:pt x="70" y="60"/>
                    <a:pt x="72" y="59"/>
                  </a:cubicBezTo>
                  <a:cubicBezTo>
                    <a:pt x="74" y="58"/>
                    <a:pt x="77" y="57"/>
                    <a:pt x="79" y="57"/>
                  </a:cubicBezTo>
                  <a:cubicBezTo>
                    <a:pt x="80" y="56"/>
                    <a:pt x="82" y="56"/>
                    <a:pt x="83" y="57"/>
                  </a:cubicBezTo>
                  <a:cubicBezTo>
                    <a:pt x="85" y="57"/>
                    <a:pt x="86" y="57"/>
                    <a:pt x="88" y="56"/>
                  </a:cubicBezTo>
                  <a:cubicBezTo>
                    <a:pt x="90" y="55"/>
                    <a:pt x="94" y="51"/>
                    <a:pt x="95" y="50"/>
                  </a:cubicBezTo>
                  <a:cubicBezTo>
                    <a:pt x="94" y="48"/>
                    <a:pt x="94" y="46"/>
                    <a:pt x="94" y="45"/>
                  </a:cubicBezTo>
                  <a:cubicBezTo>
                    <a:pt x="95" y="44"/>
                    <a:pt x="95" y="43"/>
                    <a:pt x="97" y="42"/>
                  </a:cubicBezTo>
                  <a:cubicBezTo>
                    <a:pt x="98" y="42"/>
                    <a:pt x="100" y="43"/>
                    <a:pt x="101" y="43"/>
                  </a:cubicBezTo>
                  <a:cubicBezTo>
                    <a:pt x="101" y="44"/>
                    <a:pt x="102" y="44"/>
                    <a:pt x="102" y="44"/>
                  </a:cubicBezTo>
                  <a:cubicBezTo>
                    <a:pt x="103" y="44"/>
                    <a:pt x="104" y="42"/>
                    <a:pt x="105" y="42"/>
                  </a:cubicBezTo>
                  <a:cubicBezTo>
                    <a:pt x="106" y="41"/>
                    <a:pt x="106" y="40"/>
                    <a:pt x="107" y="40"/>
                  </a:cubicBezTo>
                  <a:cubicBezTo>
                    <a:pt x="107" y="40"/>
                    <a:pt x="108" y="39"/>
                    <a:pt x="109" y="39"/>
                  </a:cubicBezTo>
                  <a:cubicBezTo>
                    <a:pt x="109" y="39"/>
                    <a:pt x="110" y="39"/>
                    <a:pt x="110" y="39"/>
                  </a:cubicBezTo>
                  <a:cubicBezTo>
                    <a:pt x="111" y="38"/>
                    <a:pt x="112" y="37"/>
                    <a:pt x="113" y="36"/>
                  </a:cubicBezTo>
                  <a:cubicBezTo>
                    <a:pt x="113" y="35"/>
                    <a:pt x="114" y="35"/>
                    <a:pt x="114" y="34"/>
                  </a:cubicBezTo>
                  <a:cubicBezTo>
                    <a:pt x="115" y="33"/>
                    <a:pt x="117" y="33"/>
                    <a:pt x="121" y="33"/>
                  </a:cubicBezTo>
                  <a:cubicBezTo>
                    <a:pt x="122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4" y="32"/>
                    <a:pt x="123" y="32"/>
                    <a:pt x="123" y="31"/>
                  </a:cubicBezTo>
                  <a:cubicBezTo>
                    <a:pt x="123" y="30"/>
                    <a:pt x="122" y="29"/>
                    <a:pt x="121" y="28"/>
                  </a:cubicBezTo>
                  <a:cubicBezTo>
                    <a:pt x="121" y="28"/>
                    <a:pt x="121" y="28"/>
                    <a:pt x="121" y="27"/>
                  </a:cubicBezTo>
                  <a:cubicBezTo>
                    <a:pt x="120" y="28"/>
                    <a:pt x="119" y="28"/>
                    <a:pt x="119" y="28"/>
                  </a:cubicBezTo>
                  <a:cubicBezTo>
                    <a:pt x="117" y="29"/>
                    <a:pt x="116" y="30"/>
                    <a:pt x="114" y="30"/>
                  </a:cubicBezTo>
                  <a:cubicBezTo>
                    <a:pt x="114" y="30"/>
                    <a:pt x="114" y="30"/>
                    <a:pt x="114" y="30"/>
                  </a:cubicBezTo>
                  <a:cubicBezTo>
                    <a:pt x="109" y="29"/>
                    <a:pt x="109" y="27"/>
                    <a:pt x="109" y="23"/>
                  </a:cubicBezTo>
                  <a:cubicBezTo>
                    <a:pt x="110" y="20"/>
                    <a:pt x="110" y="18"/>
                    <a:pt x="112" y="16"/>
                  </a:cubicBezTo>
                  <a:cubicBezTo>
                    <a:pt x="111" y="16"/>
                    <a:pt x="110" y="15"/>
                    <a:pt x="109" y="15"/>
                  </a:cubicBezTo>
                  <a:cubicBezTo>
                    <a:pt x="108" y="15"/>
                    <a:pt x="107" y="14"/>
                    <a:pt x="107" y="14"/>
                  </a:cubicBezTo>
                  <a:cubicBezTo>
                    <a:pt x="106" y="15"/>
                    <a:pt x="106" y="15"/>
                    <a:pt x="105" y="15"/>
                  </a:cubicBezTo>
                  <a:cubicBezTo>
                    <a:pt x="103" y="17"/>
                    <a:pt x="102" y="18"/>
                    <a:pt x="100" y="18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19"/>
                    <a:pt x="93" y="20"/>
                    <a:pt x="89" y="20"/>
                  </a:cubicBezTo>
                  <a:cubicBezTo>
                    <a:pt x="86" y="20"/>
                    <a:pt x="84" y="20"/>
                    <a:pt x="82" y="18"/>
                  </a:cubicBezTo>
                  <a:cubicBezTo>
                    <a:pt x="76" y="13"/>
                    <a:pt x="71" y="11"/>
                    <a:pt x="68" y="12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64" y="14"/>
                    <a:pt x="62" y="14"/>
                    <a:pt x="59" y="12"/>
                  </a:cubicBezTo>
                  <a:cubicBezTo>
                    <a:pt x="57" y="11"/>
                    <a:pt x="57" y="9"/>
                    <a:pt x="56" y="8"/>
                  </a:cubicBezTo>
                  <a:cubicBezTo>
                    <a:pt x="56" y="7"/>
                    <a:pt x="56" y="6"/>
                    <a:pt x="55" y="5"/>
                  </a:cubicBezTo>
                  <a:cubicBezTo>
                    <a:pt x="54" y="5"/>
                    <a:pt x="54" y="5"/>
                    <a:pt x="53" y="5"/>
                  </a:cubicBezTo>
                  <a:cubicBezTo>
                    <a:pt x="51" y="4"/>
                    <a:pt x="48" y="2"/>
                    <a:pt x="47" y="2"/>
                  </a:cubicBezTo>
                  <a:cubicBezTo>
                    <a:pt x="46" y="3"/>
                    <a:pt x="45" y="3"/>
                    <a:pt x="45" y="4"/>
                  </a:cubicBezTo>
                  <a:cubicBezTo>
                    <a:pt x="43" y="5"/>
                    <a:pt x="42" y="6"/>
                    <a:pt x="43" y="8"/>
                  </a:cubicBezTo>
                  <a:cubicBezTo>
                    <a:pt x="43" y="11"/>
                    <a:pt x="43" y="13"/>
                    <a:pt x="42" y="14"/>
                  </a:cubicBezTo>
                  <a:cubicBezTo>
                    <a:pt x="41" y="15"/>
                    <a:pt x="39" y="16"/>
                    <a:pt x="37" y="16"/>
                  </a:cubicBezTo>
                  <a:cubicBezTo>
                    <a:pt x="36" y="16"/>
                    <a:pt x="35" y="16"/>
                    <a:pt x="34" y="16"/>
                  </a:cubicBezTo>
                  <a:cubicBezTo>
                    <a:pt x="33" y="15"/>
                    <a:pt x="32" y="15"/>
                    <a:pt x="31" y="15"/>
                  </a:cubicBezTo>
                  <a:cubicBezTo>
                    <a:pt x="29" y="15"/>
                    <a:pt x="28" y="15"/>
                    <a:pt x="27" y="14"/>
                  </a:cubicBezTo>
                  <a:cubicBezTo>
                    <a:pt x="27" y="13"/>
                    <a:pt x="26" y="13"/>
                    <a:pt x="26" y="13"/>
                  </a:cubicBezTo>
                  <a:cubicBezTo>
                    <a:pt x="25" y="13"/>
                    <a:pt x="24" y="12"/>
                    <a:pt x="23" y="12"/>
                  </a:cubicBezTo>
                  <a:cubicBezTo>
                    <a:pt x="21" y="12"/>
                    <a:pt x="18" y="12"/>
                    <a:pt x="17" y="12"/>
                  </a:cubicBezTo>
                  <a:cubicBezTo>
                    <a:pt x="13" y="13"/>
                    <a:pt x="5" y="16"/>
                    <a:pt x="2" y="21"/>
                  </a:cubicBezTo>
                  <a:cubicBezTo>
                    <a:pt x="3" y="23"/>
                    <a:pt x="5" y="26"/>
                    <a:pt x="7" y="26"/>
                  </a:cubicBezTo>
                  <a:cubicBezTo>
                    <a:pt x="11" y="27"/>
                    <a:pt x="12" y="28"/>
                    <a:pt x="13" y="32"/>
                  </a:cubicBezTo>
                  <a:cubicBezTo>
                    <a:pt x="13" y="33"/>
                    <a:pt x="14" y="33"/>
                    <a:pt x="14" y="34"/>
                  </a:cubicBezTo>
                  <a:cubicBezTo>
                    <a:pt x="14" y="35"/>
                    <a:pt x="14" y="36"/>
                    <a:pt x="14" y="39"/>
                  </a:cubicBezTo>
                  <a:cubicBezTo>
                    <a:pt x="14" y="40"/>
                    <a:pt x="14" y="41"/>
                    <a:pt x="14" y="41"/>
                  </a:cubicBezTo>
                  <a:cubicBezTo>
                    <a:pt x="15" y="41"/>
                    <a:pt x="16" y="42"/>
                    <a:pt x="17" y="42"/>
                  </a:cubicBezTo>
                  <a:cubicBezTo>
                    <a:pt x="19" y="42"/>
                    <a:pt x="21" y="42"/>
                    <a:pt x="23" y="43"/>
                  </a:cubicBezTo>
                  <a:cubicBezTo>
                    <a:pt x="24" y="43"/>
                    <a:pt x="24" y="44"/>
                    <a:pt x="25" y="44"/>
                  </a:cubicBezTo>
                  <a:cubicBezTo>
                    <a:pt x="28" y="45"/>
                    <a:pt x="31" y="46"/>
                    <a:pt x="32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6" y="54"/>
                    <a:pt x="37" y="55"/>
                    <a:pt x="38" y="55"/>
                  </a:cubicBezTo>
                  <a:cubicBezTo>
                    <a:pt x="42" y="55"/>
                    <a:pt x="47" y="55"/>
                    <a:pt x="51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42" name="Freeform 680"/>
            <p:cNvSpPr/>
            <p:nvPr/>
          </p:nvSpPr>
          <p:spPr bwMode="auto">
            <a:xfrm>
              <a:off x="4659804" y="1755117"/>
              <a:ext cx="68698" cy="44601"/>
            </a:xfrm>
            <a:custGeom>
              <a:avLst/>
              <a:gdLst>
                <a:gd name="T0" fmla="*/ 21 w 25"/>
                <a:gd name="T1" fmla="*/ 16 h 16"/>
                <a:gd name="T2" fmla="*/ 20 w 25"/>
                <a:gd name="T3" fmla="*/ 9 h 16"/>
                <a:gd name="T4" fmla="*/ 22 w 25"/>
                <a:gd name="T5" fmla="*/ 5 h 16"/>
                <a:gd name="T6" fmla="*/ 23 w 25"/>
                <a:gd name="T7" fmla="*/ 0 h 16"/>
                <a:gd name="T8" fmla="*/ 13 w 25"/>
                <a:gd name="T9" fmla="*/ 0 h 16"/>
                <a:gd name="T10" fmla="*/ 6 w 25"/>
                <a:gd name="T11" fmla="*/ 7 h 16"/>
                <a:gd name="T12" fmla="*/ 9 w 25"/>
                <a:gd name="T13" fmla="*/ 10 h 16"/>
                <a:gd name="T14" fmla="*/ 8 w 25"/>
                <a:gd name="T15" fmla="*/ 14 h 16"/>
                <a:gd name="T16" fmla="*/ 21 w 25"/>
                <a:gd name="T1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6">
                  <a:moveTo>
                    <a:pt x="21" y="16"/>
                  </a:moveTo>
                  <a:cubicBezTo>
                    <a:pt x="23" y="13"/>
                    <a:pt x="21" y="12"/>
                    <a:pt x="20" y="9"/>
                  </a:cubicBezTo>
                  <a:cubicBezTo>
                    <a:pt x="19" y="4"/>
                    <a:pt x="20" y="8"/>
                    <a:pt x="22" y="5"/>
                  </a:cubicBezTo>
                  <a:cubicBezTo>
                    <a:pt x="24" y="3"/>
                    <a:pt x="25" y="1"/>
                    <a:pt x="23" y="0"/>
                  </a:cubicBezTo>
                  <a:cubicBezTo>
                    <a:pt x="23" y="5"/>
                    <a:pt x="16" y="0"/>
                    <a:pt x="13" y="0"/>
                  </a:cubicBezTo>
                  <a:cubicBezTo>
                    <a:pt x="11" y="1"/>
                    <a:pt x="0" y="6"/>
                    <a:pt x="6" y="7"/>
                  </a:cubicBezTo>
                  <a:cubicBezTo>
                    <a:pt x="3" y="9"/>
                    <a:pt x="6" y="11"/>
                    <a:pt x="9" y="10"/>
                  </a:cubicBezTo>
                  <a:cubicBezTo>
                    <a:pt x="9" y="11"/>
                    <a:pt x="9" y="13"/>
                    <a:pt x="8" y="14"/>
                  </a:cubicBezTo>
                  <a:cubicBezTo>
                    <a:pt x="14" y="12"/>
                    <a:pt x="16" y="16"/>
                    <a:pt x="21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43" name="Freeform 681"/>
            <p:cNvSpPr>
              <a:spLocks noEditPoints="1"/>
            </p:cNvSpPr>
            <p:nvPr/>
          </p:nvSpPr>
          <p:spPr bwMode="auto">
            <a:xfrm>
              <a:off x="4668240" y="1746679"/>
              <a:ext cx="60261" cy="55450"/>
            </a:xfrm>
            <a:custGeom>
              <a:avLst/>
              <a:gdLst>
                <a:gd name="T0" fmla="*/ 19 w 22"/>
                <a:gd name="T1" fmla="*/ 20 h 20"/>
                <a:gd name="T2" fmla="*/ 18 w 22"/>
                <a:gd name="T3" fmla="*/ 20 h 20"/>
                <a:gd name="T4" fmla="*/ 13 w 22"/>
                <a:gd name="T5" fmla="*/ 19 h 20"/>
                <a:gd name="T6" fmla="*/ 6 w 22"/>
                <a:gd name="T7" fmla="*/ 18 h 20"/>
                <a:gd name="T8" fmla="*/ 4 w 22"/>
                <a:gd name="T9" fmla="*/ 18 h 20"/>
                <a:gd name="T10" fmla="*/ 4 w 22"/>
                <a:gd name="T11" fmla="*/ 17 h 20"/>
                <a:gd name="T12" fmla="*/ 5 w 22"/>
                <a:gd name="T13" fmla="*/ 14 h 20"/>
                <a:gd name="T14" fmla="*/ 1 w 22"/>
                <a:gd name="T15" fmla="*/ 12 h 20"/>
                <a:gd name="T16" fmla="*/ 1 w 22"/>
                <a:gd name="T17" fmla="*/ 11 h 20"/>
                <a:gd name="T18" fmla="*/ 0 w 22"/>
                <a:gd name="T19" fmla="*/ 9 h 20"/>
                <a:gd name="T20" fmla="*/ 10 w 22"/>
                <a:gd name="T21" fmla="*/ 2 h 20"/>
                <a:gd name="T22" fmla="*/ 14 w 22"/>
                <a:gd name="T23" fmla="*/ 3 h 20"/>
                <a:gd name="T24" fmla="*/ 18 w 22"/>
                <a:gd name="T25" fmla="*/ 4 h 20"/>
                <a:gd name="T26" fmla="*/ 19 w 22"/>
                <a:gd name="T27" fmla="*/ 4 h 20"/>
                <a:gd name="T28" fmla="*/ 19 w 22"/>
                <a:gd name="T29" fmla="*/ 3 h 20"/>
                <a:gd name="T30" fmla="*/ 18 w 22"/>
                <a:gd name="T31" fmla="*/ 0 h 20"/>
                <a:gd name="T32" fmla="*/ 20 w 22"/>
                <a:gd name="T33" fmla="*/ 2 h 20"/>
                <a:gd name="T34" fmla="*/ 22 w 22"/>
                <a:gd name="T35" fmla="*/ 4 h 20"/>
                <a:gd name="T36" fmla="*/ 20 w 22"/>
                <a:gd name="T37" fmla="*/ 9 h 20"/>
                <a:gd name="T38" fmla="*/ 18 w 22"/>
                <a:gd name="T39" fmla="*/ 10 h 20"/>
                <a:gd name="T40" fmla="*/ 18 w 22"/>
                <a:gd name="T41" fmla="*/ 12 h 20"/>
                <a:gd name="T42" fmla="*/ 19 w 22"/>
                <a:gd name="T43" fmla="*/ 14 h 20"/>
                <a:gd name="T44" fmla="*/ 19 w 22"/>
                <a:gd name="T45" fmla="*/ 20 h 20"/>
                <a:gd name="T46" fmla="*/ 8 w 22"/>
                <a:gd name="T47" fmla="*/ 15 h 20"/>
                <a:gd name="T48" fmla="*/ 13 w 22"/>
                <a:gd name="T49" fmla="*/ 17 h 20"/>
                <a:gd name="T50" fmla="*/ 17 w 22"/>
                <a:gd name="T51" fmla="*/ 18 h 20"/>
                <a:gd name="T52" fmla="*/ 17 w 22"/>
                <a:gd name="T53" fmla="*/ 15 h 20"/>
                <a:gd name="T54" fmla="*/ 16 w 22"/>
                <a:gd name="T55" fmla="*/ 13 h 20"/>
                <a:gd name="T56" fmla="*/ 16 w 22"/>
                <a:gd name="T57" fmla="*/ 9 h 20"/>
                <a:gd name="T58" fmla="*/ 17 w 22"/>
                <a:gd name="T59" fmla="*/ 8 h 20"/>
                <a:gd name="T60" fmla="*/ 19 w 22"/>
                <a:gd name="T61" fmla="*/ 7 h 20"/>
                <a:gd name="T62" fmla="*/ 20 w 22"/>
                <a:gd name="T63" fmla="*/ 5 h 20"/>
                <a:gd name="T64" fmla="*/ 14 w 22"/>
                <a:gd name="T65" fmla="*/ 5 h 20"/>
                <a:gd name="T66" fmla="*/ 10 w 22"/>
                <a:gd name="T67" fmla="*/ 4 h 20"/>
                <a:gd name="T68" fmla="*/ 2 w 22"/>
                <a:gd name="T69" fmla="*/ 9 h 20"/>
                <a:gd name="T70" fmla="*/ 3 w 22"/>
                <a:gd name="T71" fmla="*/ 9 h 20"/>
                <a:gd name="T72" fmla="*/ 5 w 22"/>
                <a:gd name="T73" fmla="*/ 10 h 20"/>
                <a:gd name="T74" fmla="*/ 3 w 22"/>
                <a:gd name="T75" fmla="*/ 11 h 20"/>
                <a:gd name="T76" fmla="*/ 3 w 22"/>
                <a:gd name="T77" fmla="*/ 12 h 20"/>
                <a:gd name="T78" fmla="*/ 5 w 22"/>
                <a:gd name="T79" fmla="*/ 12 h 20"/>
                <a:gd name="T80" fmla="*/ 6 w 22"/>
                <a:gd name="T81" fmla="*/ 12 h 20"/>
                <a:gd name="T82" fmla="*/ 7 w 22"/>
                <a:gd name="T83" fmla="*/ 12 h 20"/>
                <a:gd name="T84" fmla="*/ 7 w 22"/>
                <a:gd name="T85" fmla="*/ 14 h 20"/>
                <a:gd name="T86" fmla="*/ 7 w 22"/>
                <a:gd name="T87" fmla="*/ 16 h 20"/>
                <a:gd name="T88" fmla="*/ 8 w 22"/>
                <a:gd name="T89" fmla="*/ 1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" h="20">
                  <a:moveTo>
                    <a:pt x="19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6" y="20"/>
                    <a:pt x="14" y="19"/>
                    <a:pt x="13" y="19"/>
                  </a:cubicBezTo>
                  <a:cubicBezTo>
                    <a:pt x="10" y="18"/>
                    <a:pt x="9" y="17"/>
                    <a:pt x="6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6"/>
                    <a:pt x="5" y="15"/>
                    <a:pt x="5" y="14"/>
                  </a:cubicBezTo>
                  <a:cubicBezTo>
                    <a:pt x="3" y="14"/>
                    <a:pt x="1" y="14"/>
                    <a:pt x="1" y="12"/>
                  </a:cubicBezTo>
                  <a:cubicBezTo>
                    <a:pt x="1" y="12"/>
                    <a:pt x="1" y="11"/>
                    <a:pt x="1" y="11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6"/>
                    <a:pt x="9" y="3"/>
                    <a:pt x="10" y="2"/>
                  </a:cubicBezTo>
                  <a:cubicBezTo>
                    <a:pt x="11" y="2"/>
                    <a:pt x="13" y="3"/>
                    <a:pt x="14" y="3"/>
                  </a:cubicBezTo>
                  <a:cubicBezTo>
                    <a:pt x="15" y="4"/>
                    <a:pt x="17" y="4"/>
                    <a:pt x="18" y="4"/>
                  </a:cubicBezTo>
                  <a:cubicBezTo>
                    <a:pt x="18" y="4"/>
                    <a:pt x="18" y="4"/>
                    <a:pt x="19" y="4"/>
                  </a:cubicBezTo>
                  <a:cubicBezTo>
                    <a:pt x="19" y="4"/>
                    <a:pt x="19" y="4"/>
                    <a:pt x="19" y="3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2" y="3"/>
                    <a:pt x="22" y="4"/>
                  </a:cubicBezTo>
                  <a:cubicBezTo>
                    <a:pt x="22" y="6"/>
                    <a:pt x="21" y="8"/>
                    <a:pt x="20" y="9"/>
                  </a:cubicBezTo>
                  <a:cubicBezTo>
                    <a:pt x="19" y="10"/>
                    <a:pt x="18" y="10"/>
                    <a:pt x="18" y="10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8" y="13"/>
                    <a:pt x="18" y="14"/>
                    <a:pt x="19" y="14"/>
                  </a:cubicBezTo>
                  <a:cubicBezTo>
                    <a:pt x="20" y="16"/>
                    <a:pt x="20" y="17"/>
                    <a:pt x="19" y="20"/>
                  </a:cubicBezTo>
                  <a:close/>
                  <a:moveTo>
                    <a:pt x="8" y="15"/>
                  </a:moveTo>
                  <a:cubicBezTo>
                    <a:pt x="10" y="15"/>
                    <a:pt x="12" y="16"/>
                    <a:pt x="13" y="17"/>
                  </a:cubicBezTo>
                  <a:cubicBezTo>
                    <a:pt x="15" y="17"/>
                    <a:pt x="16" y="18"/>
                    <a:pt x="17" y="18"/>
                  </a:cubicBezTo>
                  <a:cubicBezTo>
                    <a:pt x="18" y="17"/>
                    <a:pt x="18" y="16"/>
                    <a:pt x="17" y="15"/>
                  </a:cubicBezTo>
                  <a:cubicBezTo>
                    <a:pt x="17" y="15"/>
                    <a:pt x="16" y="14"/>
                    <a:pt x="16" y="13"/>
                  </a:cubicBezTo>
                  <a:cubicBezTo>
                    <a:pt x="15" y="10"/>
                    <a:pt x="15" y="10"/>
                    <a:pt x="16" y="9"/>
                  </a:cubicBezTo>
                  <a:cubicBezTo>
                    <a:pt x="16" y="8"/>
                    <a:pt x="17" y="8"/>
                    <a:pt x="17" y="8"/>
                  </a:cubicBezTo>
                  <a:cubicBezTo>
                    <a:pt x="17" y="8"/>
                    <a:pt x="18" y="8"/>
                    <a:pt x="19" y="7"/>
                  </a:cubicBezTo>
                  <a:cubicBezTo>
                    <a:pt x="19" y="7"/>
                    <a:pt x="20" y="6"/>
                    <a:pt x="20" y="5"/>
                  </a:cubicBezTo>
                  <a:cubicBezTo>
                    <a:pt x="19" y="6"/>
                    <a:pt x="16" y="6"/>
                    <a:pt x="14" y="5"/>
                  </a:cubicBezTo>
                  <a:cubicBezTo>
                    <a:pt x="12" y="5"/>
                    <a:pt x="11" y="4"/>
                    <a:pt x="10" y="4"/>
                  </a:cubicBezTo>
                  <a:cubicBezTo>
                    <a:pt x="8" y="5"/>
                    <a:pt x="2" y="8"/>
                    <a:pt x="2" y="9"/>
                  </a:cubicBezTo>
                  <a:cubicBezTo>
                    <a:pt x="2" y="9"/>
                    <a:pt x="2" y="9"/>
                    <a:pt x="3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2"/>
                    <a:pt x="3" y="12"/>
                  </a:cubicBezTo>
                  <a:cubicBezTo>
                    <a:pt x="3" y="12"/>
                    <a:pt x="4" y="12"/>
                    <a:pt x="5" y="12"/>
                  </a:cubicBezTo>
                  <a:cubicBezTo>
                    <a:pt x="5" y="12"/>
                    <a:pt x="5" y="12"/>
                    <a:pt x="6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5"/>
                    <a:pt x="7" y="16"/>
                  </a:cubicBezTo>
                  <a:cubicBezTo>
                    <a:pt x="7" y="15"/>
                    <a:pt x="8" y="15"/>
                    <a:pt x="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44" name="Freeform 682"/>
            <p:cNvSpPr/>
            <p:nvPr/>
          </p:nvSpPr>
          <p:spPr bwMode="auto">
            <a:xfrm>
              <a:off x="4647752" y="1791280"/>
              <a:ext cx="80750" cy="54245"/>
            </a:xfrm>
            <a:custGeom>
              <a:avLst/>
              <a:gdLst>
                <a:gd name="T0" fmla="*/ 0 w 30"/>
                <a:gd name="T1" fmla="*/ 15 h 20"/>
                <a:gd name="T2" fmla="*/ 3 w 30"/>
                <a:gd name="T3" fmla="*/ 6 h 20"/>
                <a:gd name="T4" fmla="*/ 8 w 30"/>
                <a:gd name="T5" fmla="*/ 7 h 20"/>
                <a:gd name="T6" fmla="*/ 12 w 30"/>
                <a:gd name="T7" fmla="*/ 10 h 20"/>
                <a:gd name="T8" fmla="*/ 18 w 30"/>
                <a:gd name="T9" fmla="*/ 2 h 20"/>
                <a:gd name="T10" fmla="*/ 22 w 30"/>
                <a:gd name="T11" fmla="*/ 6 h 20"/>
                <a:gd name="T12" fmla="*/ 27 w 30"/>
                <a:gd name="T13" fmla="*/ 7 h 20"/>
                <a:gd name="T14" fmla="*/ 28 w 30"/>
                <a:gd name="T15" fmla="*/ 11 h 20"/>
                <a:gd name="T16" fmla="*/ 29 w 30"/>
                <a:gd name="T17" fmla="*/ 16 h 20"/>
                <a:gd name="T18" fmla="*/ 27 w 30"/>
                <a:gd name="T19" fmla="*/ 18 h 20"/>
                <a:gd name="T20" fmla="*/ 25 w 30"/>
                <a:gd name="T21" fmla="*/ 18 h 20"/>
                <a:gd name="T22" fmla="*/ 23 w 30"/>
                <a:gd name="T23" fmla="*/ 19 h 20"/>
                <a:gd name="T24" fmla="*/ 20 w 30"/>
                <a:gd name="T25" fmla="*/ 17 h 20"/>
                <a:gd name="T26" fmla="*/ 11 w 30"/>
                <a:gd name="T27" fmla="*/ 14 h 20"/>
                <a:gd name="T28" fmla="*/ 5 w 30"/>
                <a:gd name="T29" fmla="*/ 14 h 20"/>
                <a:gd name="T30" fmla="*/ 0 w 30"/>
                <a:gd name="T31" fmla="*/ 1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" h="20">
                  <a:moveTo>
                    <a:pt x="0" y="15"/>
                  </a:moveTo>
                  <a:cubicBezTo>
                    <a:pt x="0" y="13"/>
                    <a:pt x="1" y="7"/>
                    <a:pt x="3" y="6"/>
                  </a:cubicBezTo>
                  <a:cubicBezTo>
                    <a:pt x="6" y="4"/>
                    <a:pt x="6" y="4"/>
                    <a:pt x="8" y="7"/>
                  </a:cubicBezTo>
                  <a:cubicBezTo>
                    <a:pt x="8" y="8"/>
                    <a:pt x="10" y="11"/>
                    <a:pt x="12" y="10"/>
                  </a:cubicBezTo>
                  <a:cubicBezTo>
                    <a:pt x="15" y="9"/>
                    <a:pt x="11" y="0"/>
                    <a:pt x="18" y="2"/>
                  </a:cubicBezTo>
                  <a:cubicBezTo>
                    <a:pt x="20" y="3"/>
                    <a:pt x="21" y="5"/>
                    <a:pt x="22" y="6"/>
                  </a:cubicBezTo>
                  <a:cubicBezTo>
                    <a:pt x="24" y="7"/>
                    <a:pt x="25" y="5"/>
                    <a:pt x="27" y="7"/>
                  </a:cubicBezTo>
                  <a:cubicBezTo>
                    <a:pt x="27" y="7"/>
                    <a:pt x="28" y="10"/>
                    <a:pt x="28" y="11"/>
                  </a:cubicBezTo>
                  <a:cubicBezTo>
                    <a:pt x="28" y="12"/>
                    <a:pt x="30" y="16"/>
                    <a:pt x="29" y="16"/>
                  </a:cubicBezTo>
                  <a:cubicBezTo>
                    <a:pt x="28" y="16"/>
                    <a:pt x="27" y="17"/>
                    <a:pt x="27" y="18"/>
                  </a:cubicBezTo>
                  <a:cubicBezTo>
                    <a:pt x="26" y="19"/>
                    <a:pt x="26" y="18"/>
                    <a:pt x="25" y="18"/>
                  </a:cubicBezTo>
                  <a:cubicBezTo>
                    <a:pt x="23" y="18"/>
                    <a:pt x="24" y="20"/>
                    <a:pt x="23" y="19"/>
                  </a:cubicBezTo>
                  <a:cubicBezTo>
                    <a:pt x="21" y="18"/>
                    <a:pt x="21" y="18"/>
                    <a:pt x="20" y="17"/>
                  </a:cubicBezTo>
                  <a:cubicBezTo>
                    <a:pt x="17" y="14"/>
                    <a:pt x="15" y="14"/>
                    <a:pt x="11" y="14"/>
                  </a:cubicBezTo>
                  <a:cubicBezTo>
                    <a:pt x="9" y="14"/>
                    <a:pt x="7" y="13"/>
                    <a:pt x="5" y="14"/>
                  </a:cubicBezTo>
                  <a:cubicBezTo>
                    <a:pt x="3" y="14"/>
                    <a:pt x="2" y="17"/>
                    <a:pt x="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45" name="Freeform 683"/>
            <p:cNvSpPr>
              <a:spLocks noEditPoints="1"/>
            </p:cNvSpPr>
            <p:nvPr/>
          </p:nvSpPr>
          <p:spPr bwMode="auto">
            <a:xfrm>
              <a:off x="4644136" y="1792486"/>
              <a:ext cx="86776" cy="53039"/>
            </a:xfrm>
            <a:custGeom>
              <a:avLst/>
              <a:gdLst>
                <a:gd name="T0" fmla="*/ 23 w 32"/>
                <a:gd name="T1" fmla="*/ 19 h 19"/>
                <a:gd name="T2" fmla="*/ 20 w 32"/>
                <a:gd name="T3" fmla="*/ 17 h 19"/>
                <a:gd name="T4" fmla="*/ 10 w 32"/>
                <a:gd name="T5" fmla="*/ 14 h 19"/>
                <a:gd name="T6" fmla="*/ 4 w 32"/>
                <a:gd name="T7" fmla="*/ 15 h 19"/>
                <a:gd name="T8" fmla="*/ 0 w 32"/>
                <a:gd name="T9" fmla="*/ 15 h 19"/>
                <a:gd name="T10" fmla="*/ 0 w 32"/>
                <a:gd name="T11" fmla="*/ 14 h 19"/>
                <a:gd name="T12" fmla="*/ 5 w 32"/>
                <a:gd name="T13" fmla="*/ 3 h 19"/>
                <a:gd name="T14" fmla="*/ 9 w 32"/>
                <a:gd name="T15" fmla="*/ 5 h 19"/>
                <a:gd name="T16" fmla="*/ 13 w 32"/>
                <a:gd name="T17" fmla="*/ 5 h 19"/>
                <a:gd name="T18" fmla="*/ 19 w 32"/>
                <a:gd name="T19" fmla="*/ 1 h 19"/>
                <a:gd name="T20" fmla="*/ 24 w 32"/>
                <a:gd name="T21" fmla="*/ 4 h 19"/>
                <a:gd name="T22" fmla="*/ 29 w 32"/>
                <a:gd name="T23" fmla="*/ 5 h 19"/>
                <a:gd name="T24" fmla="*/ 30 w 32"/>
                <a:gd name="T25" fmla="*/ 11 h 19"/>
                <a:gd name="T26" fmla="*/ 30 w 32"/>
                <a:gd name="T27" fmla="*/ 16 h 19"/>
                <a:gd name="T28" fmla="*/ 28 w 32"/>
                <a:gd name="T29" fmla="*/ 17 h 19"/>
                <a:gd name="T30" fmla="*/ 26 w 32"/>
                <a:gd name="T31" fmla="*/ 18 h 19"/>
                <a:gd name="T32" fmla="*/ 24 w 32"/>
                <a:gd name="T33" fmla="*/ 19 h 19"/>
                <a:gd name="T34" fmla="*/ 10 w 32"/>
                <a:gd name="T35" fmla="*/ 12 h 19"/>
                <a:gd name="T36" fmla="*/ 21 w 32"/>
                <a:gd name="T37" fmla="*/ 15 h 19"/>
                <a:gd name="T38" fmla="*/ 24 w 32"/>
                <a:gd name="T39" fmla="*/ 17 h 19"/>
                <a:gd name="T40" fmla="*/ 27 w 32"/>
                <a:gd name="T41" fmla="*/ 16 h 19"/>
                <a:gd name="T42" fmla="*/ 29 w 32"/>
                <a:gd name="T43" fmla="*/ 14 h 19"/>
                <a:gd name="T44" fmla="*/ 28 w 32"/>
                <a:gd name="T45" fmla="*/ 10 h 19"/>
                <a:gd name="T46" fmla="*/ 26 w 32"/>
                <a:gd name="T47" fmla="*/ 6 h 19"/>
                <a:gd name="T48" fmla="*/ 23 w 32"/>
                <a:gd name="T49" fmla="*/ 6 h 19"/>
                <a:gd name="T50" fmla="*/ 18 w 32"/>
                <a:gd name="T51" fmla="*/ 2 h 19"/>
                <a:gd name="T52" fmla="*/ 14 w 32"/>
                <a:gd name="T53" fmla="*/ 10 h 19"/>
                <a:gd name="T54" fmla="*/ 8 w 32"/>
                <a:gd name="T55" fmla="*/ 6 h 19"/>
                <a:gd name="T56" fmla="*/ 7 w 32"/>
                <a:gd name="T57" fmla="*/ 5 h 19"/>
                <a:gd name="T58" fmla="*/ 5 w 32"/>
                <a:gd name="T59" fmla="*/ 5 h 19"/>
                <a:gd name="T60" fmla="*/ 3 w 32"/>
                <a:gd name="T61" fmla="*/ 13 h 19"/>
                <a:gd name="T62" fmla="*/ 8 w 32"/>
                <a:gd name="T6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" h="19">
                  <a:moveTo>
                    <a:pt x="24" y="19"/>
                  </a:moveTo>
                  <a:cubicBezTo>
                    <a:pt x="24" y="19"/>
                    <a:pt x="24" y="19"/>
                    <a:pt x="23" y="19"/>
                  </a:cubicBezTo>
                  <a:cubicBezTo>
                    <a:pt x="22" y="18"/>
                    <a:pt x="21" y="18"/>
                    <a:pt x="21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7" y="14"/>
                    <a:pt x="16" y="14"/>
                    <a:pt x="12" y="14"/>
                  </a:cubicBezTo>
                  <a:cubicBezTo>
                    <a:pt x="11" y="14"/>
                    <a:pt x="11" y="14"/>
                    <a:pt x="10" y="14"/>
                  </a:cubicBezTo>
                  <a:cubicBezTo>
                    <a:pt x="9" y="14"/>
                    <a:pt x="7" y="14"/>
                    <a:pt x="6" y="14"/>
                  </a:cubicBezTo>
                  <a:cubicBezTo>
                    <a:pt x="6" y="14"/>
                    <a:pt x="5" y="14"/>
                    <a:pt x="4" y="15"/>
                  </a:cubicBezTo>
                  <a:cubicBezTo>
                    <a:pt x="4" y="15"/>
                    <a:pt x="3" y="16"/>
                    <a:pt x="2" y="16"/>
                  </a:cubicBezTo>
                  <a:cubicBezTo>
                    <a:pt x="1" y="16"/>
                    <a:pt x="1" y="16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0"/>
                    <a:pt x="1" y="5"/>
                    <a:pt x="4" y="4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7" y="2"/>
                    <a:pt x="8" y="3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1" y="8"/>
                    <a:pt x="12" y="8"/>
                    <a:pt x="13" y="8"/>
                  </a:cubicBezTo>
                  <a:cubicBezTo>
                    <a:pt x="13" y="8"/>
                    <a:pt x="13" y="6"/>
                    <a:pt x="13" y="5"/>
                  </a:cubicBezTo>
                  <a:cubicBezTo>
                    <a:pt x="14" y="3"/>
                    <a:pt x="14" y="0"/>
                    <a:pt x="17" y="0"/>
                  </a:cubicBezTo>
                  <a:cubicBezTo>
                    <a:pt x="17" y="0"/>
                    <a:pt x="18" y="0"/>
                    <a:pt x="19" y="1"/>
                  </a:cubicBezTo>
                  <a:cubicBezTo>
                    <a:pt x="20" y="1"/>
                    <a:pt x="21" y="2"/>
                    <a:pt x="22" y="2"/>
                  </a:cubicBezTo>
                  <a:cubicBezTo>
                    <a:pt x="23" y="3"/>
                    <a:pt x="23" y="4"/>
                    <a:pt x="24" y="4"/>
                  </a:cubicBezTo>
                  <a:cubicBezTo>
                    <a:pt x="24" y="4"/>
                    <a:pt x="25" y="4"/>
                    <a:pt x="25" y="4"/>
                  </a:cubicBezTo>
                  <a:cubicBezTo>
                    <a:pt x="26" y="4"/>
                    <a:pt x="28" y="4"/>
                    <a:pt x="29" y="5"/>
                  </a:cubicBezTo>
                  <a:cubicBezTo>
                    <a:pt x="29" y="6"/>
                    <a:pt x="29" y="6"/>
                    <a:pt x="30" y="10"/>
                  </a:cubicBezTo>
                  <a:cubicBezTo>
                    <a:pt x="30" y="10"/>
                    <a:pt x="30" y="10"/>
                    <a:pt x="30" y="11"/>
                  </a:cubicBezTo>
                  <a:cubicBezTo>
                    <a:pt x="31" y="12"/>
                    <a:pt x="32" y="14"/>
                    <a:pt x="31" y="15"/>
                  </a:cubicBezTo>
                  <a:cubicBezTo>
                    <a:pt x="31" y="15"/>
                    <a:pt x="30" y="16"/>
                    <a:pt x="30" y="16"/>
                  </a:cubicBezTo>
                  <a:cubicBezTo>
                    <a:pt x="29" y="16"/>
                    <a:pt x="29" y="16"/>
                    <a:pt x="29" y="17"/>
                  </a:cubicBezTo>
                  <a:cubicBezTo>
                    <a:pt x="29" y="17"/>
                    <a:pt x="29" y="17"/>
                    <a:pt x="28" y="17"/>
                  </a:cubicBezTo>
                  <a:cubicBezTo>
                    <a:pt x="28" y="18"/>
                    <a:pt x="28" y="18"/>
                    <a:pt x="27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5" y="19"/>
                    <a:pt x="24" y="19"/>
                  </a:cubicBezTo>
                  <a:close/>
                  <a:moveTo>
                    <a:pt x="8" y="12"/>
                  </a:moveTo>
                  <a:cubicBezTo>
                    <a:pt x="8" y="12"/>
                    <a:pt x="9" y="12"/>
                    <a:pt x="10" y="12"/>
                  </a:cubicBezTo>
                  <a:cubicBezTo>
                    <a:pt x="11" y="12"/>
                    <a:pt x="12" y="12"/>
                    <a:pt x="12" y="12"/>
                  </a:cubicBezTo>
                  <a:cubicBezTo>
                    <a:pt x="16" y="12"/>
                    <a:pt x="18" y="12"/>
                    <a:pt x="21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3" y="16"/>
                    <a:pt x="23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6" y="16"/>
                    <a:pt x="26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8" y="15"/>
                    <a:pt x="28" y="14"/>
                    <a:pt x="29" y="14"/>
                  </a:cubicBezTo>
                  <a:cubicBezTo>
                    <a:pt x="29" y="14"/>
                    <a:pt x="29" y="12"/>
                    <a:pt x="28" y="11"/>
                  </a:cubicBezTo>
                  <a:cubicBezTo>
                    <a:pt x="28" y="11"/>
                    <a:pt x="28" y="10"/>
                    <a:pt x="28" y="10"/>
                  </a:cubicBezTo>
                  <a:cubicBezTo>
                    <a:pt x="28" y="8"/>
                    <a:pt x="27" y="7"/>
                    <a:pt x="27" y="7"/>
                  </a:cubicBezTo>
                  <a:cubicBezTo>
                    <a:pt x="27" y="6"/>
                    <a:pt x="26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5" y="6"/>
                    <a:pt x="24" y="6"/>
                    <a:pt x="23" y="6"/>
                  </a:cubicBezTo>
                  <a:cubicBezTo>
                    <a:pt x="22" y="5"/>
                    <a:pt x="21" y="5"/>
                    <a:pt x="21" y="4"/>
                  </a:cubicBezTo>
                  <a:cubicBezTo>
                    <a:pt x="20" y="3"/>
                    <a:pt x="19" y="3"/>
                    <a:pt x="18" y="2"/>
                  </a:cubicBezTo>
                  <a:cubicBezTo>
                    <a:pt x="16" y="1"/>
                    <a:pt x="16" y="2"/>
                    <a:pt x="15" y="5"/>
                  </a:cubicBezTo>
                  <a:cubicBezTo>
                    <a:pt x="15" y="7"/>
                    <a:pt x="15" y="9"/>
                    <a:pt x="14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1" y="10"/>
                    <a:pt x="9" y="8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6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3" y="6"/>
                    <a:pt x="2" y="9"/>
                    <a:pt x="2" y="14"/>
                  </a:cubicBezTo>
                  <a:cubicBezTo>
                    <a:pt x="2" y="14"/>
                    <a:pt x="3" y="13"/>
                    <a:pt x="3" y="13"/>
                  </a:cubicBezTo>
                  <a:cubicBezTo>
                    <a:pt x="4" y="13"/>
                    <a:pt x="5" y="12"/>
                    <a:pt x="6" y="12"/>
                  </a:cubicBezTo>
                  <a:cubicBezTo>
                    <a:pt x="6" y="12"/>
                    <a:pt x="7" y="12"/>
                    <a:pt x="8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46" name="Freeform 684"/>
            <p:cNvSpPr/>
            <p:nvPr/>
          </p:nvSpPr>
          <p:spPr bwMode="auto">
            <a:xfrm>
              <a:off x="4633289" y="1841908"/>
              <a:ext cx="40978" cy="18082"/>
            </a:xfrm>
            <a:custGeom>
              <a:avLst/>
              <a:gdLst>
                <a:gd name="T0" fmla="*/ 12 w 15"/>
                <a:gd name="T1" fmla="*/ 6 h 6"/>
                <a:gd name="T2" fmla="*/ 6 w 15"/>
                <a:gd name="T3" fmla="*/ 0 h 6"/>
                <a:gd name="T4" fmla="*/ 6 w 15"/>
                <a:gd name="T5" fmla="*/ 3 h 6"/>
                <a:gd name="T6" fmla="*/ 4 w 15"/>
                <a:gd name="T7" fmla="*/ 2 h 6"/>
                <a:gd name="T8" fmla="*/ 4 w 15"/>
                <a:gd name="T9" fmla="*/ 1 h 6"/>
                <a:gd name="T10" fmla="*/ 0 w 15"/>
                <a:gd name="T11" fmla="*/ 6 h 6"/>
                <a:gd name="T12" fmla="*/ 12 w 15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6">
                  <a:moveTo>
                    <a:pt x="12" y="6"/>
                  </a:moveTo>
                  <a:cubicBezTo>
                    <a:pt x="15" y="1"/>
                    <a:pt x="9" y="2"/>
                    <a:pt x="6" y="0"/>
                  </a:cubicBezTo>
                  <a:cubicBezTo>
                    <a:pt x="6" y="1"/>
                    <a:pt x="6" y="2"/>
                    <a:pt x="6" y="3"/>
                  </a:cubicBezTo>
                  <a:cubicBezTo>
                    <a:pt x="5" y="2"/>
                    <a:pt x="4" y="2"/>
                    <a:pt x="4" y="2"/>
                  </a:cubicBezTo>
                  <a:cubicBezTo>
                    <a:pt x="4" y="2"/>
                    <a:pt x="4" y="1"/>
                    <a:pt x="4" y="1"/>
                  </a:cubicBezTo>
                  <a:cubicBezTo>
                    <a:pt x="2" y="2"/>
                    <a:pt x="0" y="3"/>
                    <a:pt x="0" y="6"/>
                  </a:cubicBezTo>
                  <a:cubicBezTo>
                    <a:pt x="4" y="6"/>
                    <a:pt x="8" y="6"/>
                    <a:pt x="12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47" name="Freeform 685"/>
            <p:cNvSpPr>
              <a:spLocks noEditPoints="1"/>
            </p:cNvSpPr>
            <p:nvPr/>
          </p:nvSpPr>
          <p:spPr bwMode="auto">
            <a:xfrm>
              <a:off x="4628468" y="1837086"/>
              <a:ext cx="42183" cy="24109"/>
            </a:xfrm>
            <a:custGeom>
              <a:avLst/>
              <a:gdLst>
                <a:gd name="T0" fmla="*/ 9 w 16"/>
                <a:gd name="T1" fmla="*/ 9 h 9"/>
                <a:gd name="T2" fmla="*/ 9 w 16"/>
                <a:gd name="T3" fmla="*/ 9 h 9"/>
                <a:gd name="T4" fmla="*/ 2 w 16"/>
                <a:gd name="T5" fmla="*/ 9 h 9"/>
                <a:gd name="T6" fmla="*/ 0 w 16"/>
                <a:gd name="T7" fmla="*/ 9 h 9"/>
                <a:gd name="T8" fmla="*/ 1 w 16"/>
                <a:gd name="T9" fmla="*/ 7 h 9"/>
                <a:gd name="T10" fmla="*/ 6 w 16"/>
                <a:gd name="T11" fmla="*/ 2 h 9"/>
                <a:gd name="T12" fmla="*/ 7 w 16"/>
                <a:gd name="T13" fmla="*/ 2 h 9"/>
                <a:gd name="T14" fmla="*/ 7 w 16"/>
                <a:gd name="T15" fmla="*/ 0 h 9"/>
                <a:gd name="T16" fmla="*/ 9 w 16"/>
                <a:gd name="T17" fmla="*/ 1 h 9"/>
                <a:gd name="T18" fmla="*/ 11 w 16"/>
                <a:gd name="T19" fmla="*/ 2 h 9"/>
                <a:gd name="T20" fmla="*/ 16 w 16"/>
                <a:gd name="T21" fmla="*/ 5 h 9"/>
                <a:gd name="T22" fmla="*/ 15 w 16"/>
                <a:gd name="T23" fmla="*/ 9 h 9"/>
                <a:gd name="T24" fmla="*/ 15 w 16"/>
                <a:gd name="T25" fmla="*/ 9 h 9"/>
                <a:gd name="T26" fmla="*/ 14 w 16"/>
                <a:gd name="T27" fmla="*/ 9 h 9"/>
                <a:gd name="T28" fmla="*/ 9 w 16"/>
                <a:gd name="T29" fmla="*/ 9 h 9"/>
                <a:gd name="T30" fmla="*/ 3 w 16"/>
                <a:gd name="T31" fmla="*/ 7 h 9"/>
                <a:gd name="T32" fmla="*/ 9 w 16"/>
                <a:gd name="T33" fmla="*/ 7 h 9"/>
                <a:gd name="T34" fmla="*/ 9 w 16"/>
                <a:gd name="T35" fmla="*/ 7 h 9"/>
                <a:gd name="T36" fmla="*/ 14 w 16"/>
                <a:gd name="T37" fmla="*/ 7 h 9"/>
                <a:gd name="T38" fmla="*/ 14 w 16"/>
                <a:gd name="T39" fmla="*/ 6 h 9"/>
                <a:gd name="T40" fmla="*/ 11 w 16"/>
                <a:gd name="T41" fmla="*/ 4 h 9"/>
                <a:gd name="T42" fmla="*/ 9 w 16"/>
                <a:gd name="T43" fmla="*/ 3 h 9"/>
                <a:gd name="T44" fmla="*/ 9 w 16"/>
                <a:gd name="T45" fmla="*/ 4 h 9"/>
                <a:gd name="T46" fmla="*/ 9 w 16"/>
                <a:gd name="T47" fmla="*/ 5 h 9"/>
                <a:gd name="T48" fmla="*/ 9 w 16"/>
                <a:gd name="T49" fmla="*/ 6 h 9"/>
                <a:gd name="T50" fmla="*/ 7 w 16"/>
                <a:gd name="T51" fmla="*/ 6 h 9"/>
                <a:gd name="T52" fmla="*/ 6 w 16"/>
                <a:gd name="T53" fmla="*/ 5 h 9"/>
                <a:gd name="T54" fmla="*/ 5 w 16"/>
                <a:gd name="T55" fmla="*/ 5 h 9"/>
                <a:gd name="T56" fmla="*/ 3 w 16"/>
                <a:gd name="T5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" h="9">
                  <a:moveTo>
                    <a:pt x="9" y="9"/>
                  </a:moveTo>
                  <a:cubicBezTo>
                    <a:pt x="9" y="9"/>
                    <a:pt x="9" y="9"/>
                    <a:pt x="9" y="9"/>
                  </a:cubicBezTo>
                  <a:cubicBezTo>
                    <a:pt x="7" y="9"/>
                    <a:pt x="4" y="9"/>
                    <a:pt x="2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4"/>
                    <a:pt x="3" y="3"/>
                    <a:pt x="6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2"/>
                    <a:pt x="10" y="2"/>
                    <a:pt x="11" y="2"/>
                  </a:cubicBezTo>
                  <a:cubicBezTo>
                    <a:pt x="13" y="3"/>
                    <a:pt x="15" y="3"/>
                    <a:pt x="16" y="5"/>
                  </a:cubicBezTo>
                  <a:cubicBezTo>
                    <a:pt x="16" y="6"/>
                    <a:pt x="16" y="7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3" y="9"/>
                    <a:pt x="11" y="9"/>
                    <a:pt x="9" y="9"/>
                  </a:cubicBezTo>
                  <a:close/>
                  <a:moveTo>
                    <a:pt x="3" y="7"/>
                  </a:moveTo>
                  <a:cubicBezTo>
                    <a:pt x="5" y="7"/>
                    <a:pt x="7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1" y="7"/>
                    <a:pt x="12" y="7"/>
                    <a:pt x="14" y="7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5"/>
                    <a:pt x="12" y="4"/>
                    <a:pt x="11" y="4"/>
                  </a:cubicBezTo>
                  <a:cubicBezTo>
                    <a:pt x="10" y="4"/>
                    <a:pt x="9" y="4"/>
                    <a:pt x="9" y="3"/>
                  </a:cubicBezTo>
                  <a:cubicBezTo>
                    <a:pt x="9" y="3"/>
                    <a:pt x="9" y="4"/>
                    <a:pt x="9" y="4"/>
                  </a:cubicBezTo>
                  <a:cubicBezTo>
                    <a:pt x="9" y="4"/>
                    <a:pt x="9" y="4"/>
                    <a:pt x="9" y="5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5"/>
                    <a:pt x="6" y="5"/>
                    <a:pt x="6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6"/>
                    <a:pt x="3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48" name="Freeform 686"/>
            <p:cNvSpPr/>
            <p:nvPr/>
          </p:nvSpPr>
          <p:spPr bwMode="auto">
            <a:xfrm>
              <a:off x="4647752" y="1826238"/>
              <a:ext cx="61466" cy="49422"/>
            </a:xfrm>
            <a:custGeom>
              <a:avLst/>
              <a:gdLst>
                <a:gd name="T0" fmla="*/ 7 w 23"/>
                <a:gd name="T1" fmla="*/ 15 h 18"/>
                <a:gd name="T2" fmla="*/ 4 w 23"/>
                <a:gd name="T3" fmla="*/ 10 h 18"/>
                <a:gd name="T4" fmla="*/ 0 w 23"/>
                <a:gd name="T5" fmla="*/ 2 h 18"/>
                <a:gd name="T6" fmla="*/ 5 w 23"/>
                <a:gd name="T7" fmla="*/ 1 h 18"/>
                <a:gd name="T8" fmla="*/ 13 w 23"/>
                <a:gd name="T9" fmla="*/ 2 h 18"/>
                <a:gd name="T10" fmla="*/ 16 w 23"/>
                <a:gd name="T11" fmla="*/ 1 h 18"/>
                <a:gd name="T12" fmla="*/ 18 w 23"/>
                <a:gd name="T13" fmla="*/ 3 h 18"/>
                <a:gd name="T14" fmla="*/ 23 w 23"/>
                <a:gd name="T15" fmla="*/ 6 h 18"/>
                <a:gd name="T16" fmla="*/ 23 w 23"/>
                <a:gd name="T17" fmla="*/ 9 h 18"/>
                <a:gd name="T18" fmla="*/ 20 w 23"/>
                <a:gd name="T19" fmla="*/ 16 h 18"/>
                <a:gd name="T20" fmla="*/ 16 w 23"/>
                <a:gd name="T21" fmla="*/ 18 h 18"/>
                <a:gd name="T22" fmla="*/ 10 w 23"/>
                <a:gd name="T23" fmla="*/ 18 h 18"/>
                <a:gd name="T24" fmla="*/ 7 w 23"/>
                <a:gd name="T25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" h="18">
                  <a:moveTo>
                    <a:pt x="7" y="15"/>
                  </a:moveTo>
                  <a:cubicBezTo>
                    <a:pt x="9" y="11"/>
                    <a:pt x="6" y="11"/>
                    <a:pt x="4" y="10"/>
                  </a:cubicBezTo>
                  <a:cubicBezTo>
                    <a:pt x="0" y="8"/>
                    <a:pt x="1" y="6"/>
                    <a:pt x="0" y="2"/>
                  </a:cubicBezTo>
                  <a:cubicBezTo>
                    <a:pt x="2" y="4"/>
                    <a:pt x="3" y="1"/>
                    <a:pt x="5" y="1"/>
                  </a:cubicBezTo>
                  <a:cubicBezTo>
                    <a:pt x="7" y="0"/>
                    <a:pt x="11" y="1"/>
                    <a:pt x="13" y="2"/>
                  </a:cubicBezTo>
                  <a:cubicBezTo>
                    <a:pt x="14" y="2"/>
                    <a:pt x="15" y="0"/>
                    <a:pt x="16" y="1"/>
                  </a:cubicBezTo>
                  <a:cubicBezTo>
                    <a:pt x="17" y="1"/>
                    <a:pt x="16" y="3"/>
                    <a:pt x="18" y="3"/>
                  </a:cubicBezTo>
                  <a:cubicBezTo>
                    <a:pt x="20" y="3"/>
                    <a:pt x="21" y="6"/>
                    <a:pt x="23" y="6"/>
                  </a:cubicBezTo>
                  <a:cubicBezTo>
                    <a:pt x="22" y="8"/>
                    <a:pt x="22" y="8"/>
                    <a:pt x="23" y="9"/>
                  </a:cubicBezTo>
                  <a:cubicBezTo>
                    <a:pt x="22" y="11"/>
                    <a:pt x="17" y="12"/>
                    <a:pt x="20" y="16"/>
                  </a:cubicBezTo>
                  <a:cubicBezTo>
                    <a:pt x="18" y="16"/>
                    <a:pt x="16" y="15"/>
                    <a:pt x="16" y="18"/>
                  </a:cubicBezTo>
                  <a:cubicBezTo>
                    <a:pt x="14" y="18"/>
                    <a:pt x="12" y="18"/>
                    <a:pt x="10" y="18"/>
                  </a:cubicBezTo>
                  <a:cubicBezTo>
                    <a:pt x="10" y="18"/>
                    <a:pt x="8" y="15"/>
                    <a:pt x="7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49" name="Freeform 687"/>
            <p:cNvSpPr>
              <a:spLocks noEditPoints="1"/>
            </p:cNvSpPr>
            <p:nvPr/>
          </p:nvSpPr>
          <p:spPr bwMode="auto">
            <a:xfrm>
              <a:off x="4640520" y="1822621"/>
              <a:ext cx="74724" cy="55450"/>
            </a:xfrm>
            <a:custGeom>
              <a:avLst/>
              <a:gdLst>
                <a:gd name="T0" fmla="*/ 12 w 27"/>
                <a:gd name="T1" fmla="*/ 20 h 20"/>
                <a:gd name="T2" fmla="*/ 9 w 27"/>
                <a:gd name="T3" fmla="*/ 17 h 20"/>
                <a:gd name="T4" fmla="*/ 8 w 27"/>
                <a:gd name="T5" fmla="*/ 15 h 20"/>
                <a:gd name="T6" fmla="*/ 7 w 27"/>
                <a:gd name="T7" fmla="*/ 12 h 20"/>
                <a:gd name="T8" fmla="*/ 1 w 27"/>
                <a:gd name="T9" fmla="*/ 6 h 20"/>
                <a:gd name="T10" fmla="*/ 0 w 27"/>
                <a:gd name="T11" fmla="*/ 1 h 20"/>
                <a:gd name="T12" fmla="*/ 3 w 27"/>
                <a:gd name="T13" fmla="*/ 3 h 20"/>
                <a:gd name="T14" fmla="*/ 7 w 27"/>
                <a:gd name="T15" fmla="*/ 1 h 20"/>
                <a:gd name="T16" fmla="*/ 16 w 27"/>
                <a:gd name="T17" fmla="*/ 1 h 20"/>
                <a:gd name="T18" fmla="*/ 18 w 27"/>
                <a:gd name="T19" fmla="*/ 1 h 20"/>
                <a:gd name="T20" fmla="*/ 20 w 27"/>
                <a:gd name="T21" fmla="*/ 3 h 20"/>
                <a:gd name="T22" fmla="*/ 26 w 27"/>
                <a:gd name="T23" fmla="*/ 7 h 20"/>
                <a:gd name="T24" fmla="*/ 26 w 27"/>
                <a:gd name="T25" fmla="*/ 8 h 20"/>
                <a:gd name="T26" fmla="*/ 27 w 27"/>
                <a:gd name="T27" fmla="*/ 9 h 20"/>
                <a:gd name="T28" fmla="*/ 24 w 27"/>
                <a:gd name="T29" fmla="*/ 13 h 20"/>
                <a:gd name="T30" fmla="*/ 24 w 27"/>
                <a:gd name="T31" fmla="*/ 20 h 20"/>
                <a:gd name="T32" fmla="*/ 19 w 27"/>
                <a:gd name="T33" fmla="*/ 18 h 20"/>
                <a:gd name="T34" fmla="*/ 19 w 27"/>
                <a:gd name="T35" fmla="*/ 19 h 20"/>
                <a:gd name="T36" fmla="*/ 16 w 27"/>
                <a:gd name="T37" fmla="*/ 20 h 20"/>
                <a:gd name="T38" fmla="*/ 13 w 27"/>
                <a:gd name="T39" fmla="*/ 18 h 20"/>
                <a:gd name="T40" fmla="*/ 16 w 27"/>
                <a:gd name="T41" fmla="*/ 18 h 20"/>
                <a:gd name="T42" fmla="*/ 18 w 27"/>
                <a:gd name="T43" fmla="*/ 17 h 20"/>
                <a:gd name="T44" fmla="*/ 22 w 27"/>
                <a:gd name="T45" fmla="*/ 11 h 20"/>
                <a:gd name="T46" fmla="*/ 23 w 27"/>
                <a:gd name="T47" fmla="*/ 9 h 20"/>
                <a:gd name="T48" fmla="*/ 22 w 27"/>
                <a:gd name="T49" fmla="*/ 6 h 20"/>
                <a:gd name="T50" fmla="*/ 18 w 27"/>
                <a:gd name="T51" fmla="*/ 3 h 20"/>
                <a:gd name="T52" fmla="*/ 17 w 27"/>
                <a:gd name="T53" fmla="*/ 3 h 20"/>
                <a:gd name="T54" fmla="*/ 7 w 27"/>
                <a:gd name="T55" fmla="*/ 3 h 20"/>
                <a:gd name="T56" fmla="*/ 3 w 27"/>
                <a:gd name="T57" fmla="*/ 5 h 20"/>
                <a:gd name="T58" fmla="*/ 6 w 27"/>
                <a:gd name="T59" fmla="*/ 10 h 20"/>
                <a:gd name="T60" fmla="*/ 11 w 27"/>
                <a:gd name="T61" fmla="*/ 12 h 20"/>
                <a:gd name="T62" fmla="*/ 12 w 27"/>
                <a:gd name="T63" fmla="*/ 17 h 20"/>
                <a:gd name="T64" fmla="*/ 13 w 27"/>
                <a:gd name="T65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" h="20">
                  <a:moveTo>
                    <a:pt x="13" y="20"/>
                  </a:moveTo>
                  <a:cubicBezTo>
                    <a:pt x="13" y="20"/>
                    <a:pt x="12" y="20"/>
                    <a:pt x="12" y="20"/>
                  </a:cubicBezTo>
                  <a:cubicBezTo>
                    <a:pt x="11" y="20"/>
                    <a:pt x="11" y="19"/>
                    <a:pt x="10" y="18"/>
                  </a:cubicBezTo>
                  <a:cubicBezTo>
                    <a:pt x="10" y="18"/>
                    <a:pt x="9" y="17"/>
                    <a:pt x="9" y="17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8" y="13"/>
                    <a:pt x="7" y="12"/>
                  </a:cubicBezTo>
                  <a:cubicBezTo>
                    <a:pt x="6" y="12"/>
                    <a:pt x="6" y="12"/>
                    <a:pt x="5" y="12"/>
                  </a:cubicBezTo>
                  <a:cubicBezTo>
                    <a:pt x="2" y="10"/>
                    <a:pt x="2" y="8"/>
                    <a:pt x="1" y="6"/>
                  </a:cubicBezTo>
                  <a:cubicBezTo>
                    <a:pt x="1" y="5"/>
                    <a:pt x="1" y="4"/>
                    <a:pt x="1" y="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4" y="2"/>
                    <a:pt x="4" y="2"/>
                  </a:cubicBezTo>
                  <a:cubicBezTo>
                    <a:pt x="5" y="2"/>
                    <a:pt x="6" y="1"/>
                    <a:pt x="7" y="1"/>
                  </a:cubicBezTo>
                  <a:cubicBezTo>
                    <a:pt x="9" y="0"/>
                    <a:pt x="12" y="1"/>
                    <a:pt x="15" y="2"/>
                  </a:cubicBezTo>
                  <a:cubicBezTo>
                    <a:pt x="15" y="2"/>
                    <a:pt x="16" y="1"/>
                    <a:pt x="16" y="1"/>
                  </a:cubicBezTo>
                  <a:cubicBezTo>
                    <a:pt x="16" y="1"/>
                    <a:pt x="17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3" y="4"/>
                    <a:pt x="24" y="5"/>
                  </a:cubicBezTo>
                  <a:cubicBezTo>
                    <a:pt x="24" y="6"/>
                    <a:pt x="25" y="6"/>
                    <a:pt x="2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1"/>
                    <a:pt x="25" y="12"/>
                    <a:pt x="24" y="13"/>
                  </a:cubicBezTo>
                  <a:cubicBezTo>
                    <a:pt x="22" y="14"/>
                    <a:pt x="21" y="15"/>
                    <a:pt x="22" y="17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0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7" y="20"/>
                    <a:pt x="16" y="20"/>
                  </a:cubicBezTo>
                  <a:cubicBezTo>
                    <a:pt x="15" y="20"/>
                    <a:pt x="14" y="20"/>
                    <a:pt x="13" y="20"/>
                  </a:cubicBezTo>
                  <a:close/>
                  <a:moveTo>
                    <a:pt x="13" y="18"/>
                  </a:moveTo>
                  <a:cubicBezTo>
                    <a:pt x="13" y="18"/>
                    <a:pt x="13" y="18"/>
                    <a:pt x="13" y="18"/>
                  </a:cubicBezTo>
                  <a:cubicBezTo>
                    <a:pt x="14" y="18"/>
                    <a:pt x="15" y="18"/>
                    <a:pt x="16" y="18"/>
                  </a:cubicBezTo>
                  <a:cubicBezTo>
                    <a:pt x="16" y="18"/>
                    <a:pt x="17" y="18"/>
                    <a:pt x="17" y="18"/>
                  </a:cubicBezTo>
                  <a:cubicBezTo>
                    <a:pt x="17" y="17"/>
                    <a:pt x="17" y="17"/>
                    <a:pt x="18" y="17"/>
                  </a:cubicBezTo>
                  <a:cubicBezTo>
                    <a:pt x="18" y="16"/>
                    <a:pt x="19" y="16"/>
                    <a:pt x="20" y="16"/>
                  </a:cubicBezTo>
                  <a:cubicBezTo>
                    <a:pt x="19" y="13"/>
                    <a:pt x="21" y="12"/>
                    <a:pt x="22" y="11"/>
                  </a:cubicBezTo>
                  <a:cubicBezTo>
                    <a:pt x="23" y="11"/>
                    <a:pt x="24" y="10"/>
                    <a:pt x="24" y="10"/>
                  </a:cubicBezTo>
                  <a:cubicBezTo>
                    <a:pt x="24" y="10"/>
                    <a:pt x="23" y="9"/>
                    <a:pt x="23" y="9"/>
                  </a:cubicBezTo>
                  <a:cubicBezTo>
                    <a:pt x="23" y="8"/>
                    <a:pt x="23" y="8"/>
                    <a:pt x="24" y="8"/>
                  </a:cubicBezTo>
                  <a:cubicBezTo>
                    <a:pt x="23" y="7"/>
                    <a:pt x="23" y="7"/>
                    <a:pt x="22" y="6"/>
                  </a:cubicBezTo>
                  <a:cubicBezTo>
                    <a:pt x="21" y="6"/>
                    <a:pt x="21" y="5"/>
                    <a:pt x="20" y="5"/>
                  </a:cubicBezTo>
                  <a:cubicBezTo>
                    <a:pt x="18" y="5"/>
                    <a:pt x="18" y="3"/>
                    <a:pt x="18" y="3"/>
                  </a:cubicBezTo>
                  <a:cubicBezTo>
                    <a:pt x="18" y="3"/>
                    <a:pt x="18" y="3"/>
                    <a:pt x="17" y="3"/>
                  </a:cubicBezTo>
                  <a:cubicBezTo>
                    <a:pt x="18" y="3"/>
                    <a:pt x="17" y="3"/>
                    <a:pt x="17" y="3"/>
                  </a:cubicBezTo>
                  <a:cubicBezTo>
                    <a:pt x="16" y="3"/>
                    <a:pt x="15" y="4"/>
                    <a:pt x="14" y="4"/>
                  </a:cubicBezTo>
                  <a:cubicBezTo>
                    <a:pt x="12" y="3"/>
                    <a:pt x="9" y="2"/>
                    <a:pt x="7" y="3"/>
                  </a:cubicBezTo>
                  <a:cubicBezTo>
                    <a:pt x="7" y="3"/>
                    <a:pt x="6" y="3"/>
                    <a:pt x="5" y="4"/>
                  </a:cubicBezTo>
                  <a:cubicBezTo>
                    <a:pt x="5" y="4"/>
                    <a:pt x="4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8"/>
                    <a:pt x="4" y="9"/>
                    <a:pt x="6" y="10"/>
                  </a:cubicBezTo>
                  <a:cubicBezTo>
                    <a:pt x="7" y="10"/>
                    <a:pt x="7" y="10"/>
                    <a:pt x="8" y="10"/>
                  </a:cubicBezTo>
                  <a:cubicBezTo>
                    <a:pt x="9" y="11"/>
                    <a:pt x="10" y="11"/>
                    <a:pt x="11" y="12"/>
                  </a:cubicBezTo>
                  <a:cubicBezTo>
                    <a:pt x="11" y="13"/>
                    <a:pt x="11" y="14"/>
                    <a:pt x="10" y="15"/>
                  </a:cubicBezTo>
                  <a:cubicBezTo>
                    <a:pt x="11" y="16"/>
                    <a:pt x="11" y="16"/>
                    <a:pt x="12" y="17"/>
                  </a:cubicBezTo>
                  <a:cubicBezTo>
                    <a:pt x="12" y="17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50" name="Freeform 688"/>
            <p:cNvSpPr/>
            <p:nvPr/>
          </p:nvSpPr>
          <p:spPr bwMode="auto">
            <a:xfrm>
              <a:off x="4668240" y="1817800"/>
              <a:ext cx="107266" cy="107284"/>
            </a:xfrm>
            <a:custGeom>
              <a:avLst/>
              <a:gdLst>
                <a:gd name="T0" fmla="*/ 2 w 39"/>
                <a:gd name="T1" fmla="*/ 33 h 39"/>
                <a:gd name="T2" fmla="*/ 3 w 39"/>
                <a:gd name="T3" fmla="*/ 27 h 39"/>
                <a:gd name="T4" fmla="*/ 2 w 39"/>
                <a:gd name="T5" fmla="*/ 18 h 39"/>
                <a:gd name="T6" fmla="*/ 8 w 39"/>
                <a:gd name="T7" fmla="*/ 18 h 39"/>
                <a:gd name="T8" fmla="*/ 12 w 39"/>
                <a:gd name="T9" fmla="*/ 17 h 39"/>
                <a:gd name="T10" fmla="*/ 15 w 39"/>
                <a:gd name="T11" fmla="*/ 9 h 39"/>
                <a:gd name="T12" fmla="*/ 26 w 39"/>
                <a:gd name="T13" fmla="*/ 6 h 39"/>
                <a:gd name="T14" fmla="*/ 32 w 39"/>
                <a:gd name="T15" fmla="*/ 10 h 39"/>
                <a:gd name="T16" fmla="*/ 33 w 39"/>
                <a:gd name="T17" fmla="*/ 15 h 39"/>
                <a:gd name="T18" fmla="*/ 36 w 39"/>
                <a:gd name="T19" fmla="*/ 19 h 39"/>
                <a:gd name="T20" fmla="*/ 37 w 39"/>
                <a:gd name="T21" fmla="*/ 23 h 39"/>
                <a:gd name="T22" fmla="*/ 33 w 39"/>
                <a:gd name="T23" fmla="*/ 24 h 39"/>
                <a:gd name="T24" fmla="*/ 35 w 39"/>
                <a:gd name="T25" fmla="*/ 30 h 39"/>
                <a:gd name="T26" fmla="*/ 25 w 39"/>
                <a:gd name="T27" fmla="*/ 33 h 39"/>
                <a:gd name="T28" fmla="*/ 16 w 39"/>
                <a:gd name="T29" fmla="*/ 32 h 39"/>
                <a:gd name="T30" fmla="*/ 2 w 39"/>
                <a:gd name="T31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9" h="39">
                  <a:moveTo>
                    <a:pt x="2" y="33"/>
                  </a:moveTo>
                  <a:cubicBezTo>
                    <a:pt x="3" y="30"/>
                    <a:pt x="0" y="30"/>
                    <a:pt x="3" y="27"/>
                  </a:cubicBezTo>
                  <a:cubicBezTo>
                    <a:pt x="4" y="25"/>
                    <a:pt x="2" y="20"/>
                    <a:pt x="2" y="18"/>
                  </a:cubicBezTo>
                  <a:cubicBezTo>
                    <a:pt x="4" y="18"/>
                    <a:pt x="6" y="18"/>
                    <a:pt x="8" y="18"/>
                  </a:cubicBezTo>
                  <a:cubicBezTo>
                    <a:pt x="8" y="16"/>
                    <a:pt x="10" y="16"/>
                    <a:pt x="12" y="17"/>
                  </a:cubicBezTo>
                  <a:cubicBezTo>
                    <a:pt x="9" y="12"/>
                    <a:pt x="14" y="12"/>
                    <a:pt x="15" y="9"/>
                  </a:cubicBezTo>
                  <a:cubicBezTo>
                    <a:pt x="11" y="7"/>
                    <a:pt x="27" y="0"/>
                    <a:pt x="26" y="6"/>
                  </a:cubicBezTo>
                  <a:cubicBezTo>
                    <a:pt x="30" y="4"/>
                    <a:pt x="31" y="7"/>
                    <a:pt x="32" y="10"/>
                  </a:cubicBezTo>
                  <a:cubicBezTo>
                    <a:pt x="33" y="12"/>
                    <a:pt x="31" y="12"/>
                    <a:pt x="33" y="15"/>
                  </a:cubicBezTo>
                  <a:cubicBezTo>
                    <a:pt x="34" y="16"/>
                    <a:pt x="35" y="19"/>
                    <a:pt x="36" y="19"/>
                  </a:cubicBezTo>
                  <a:cubicBezTo>
                    <a:pt x="39" y="19"/>
                    <a:pt x="39" y="22"/>
                    <a:pt x="37" y="23"/>
                  </a:cubicBezTo>
                  <a:cubicBezTo>
                    <a:pt x="36" y="23"/>
                    <a:pt x="32" y="22"/>
                    <a:pt x="33" y="24"/>
                  </a:cubicBezTo>
                  <a:cubicBezTo>
                    <a:pt x="35" y="26"/>
                    <a:pt x="35" y="28"/>
                    <a:pt x="35" y="30"/>
                  </a:cubicBezTo>
                  <a:cubicBezTo>
                    <a:pt x="31" y="30"/>
                    <a:pt x="28" y="39"/>
                    <a:pt x="25" y="33"/>
                  </a:cubicBezTo>
                  <a:cubicBezTo>
                    <a:pt x="23" y="37"/>
                    <a:pt x="18" y="33"/>
                    <a:pt x="16" y="32"/>
                  </a:cubicBezTo>
                  <a:cubicBezTo>
                    <a:pt x="10" y="31"/>
                    <a:pt x="7" y="32"/>
                    <a:pt x="2" y="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51" name="Freeform 689"/>
            <p:cNvSpPr>
              <a:spLocks noEditPoints="1"/>
            </p:cNvSpPr>
            <p:nvPr/>
          </p:nvSpPr>
          <p:spPr bwMode="auto">
            <a:xfrm>
              <a:off x="4668240" y="1822621"/>
              <a:ext cx="109676" cy="94024"/>
            </a:xfrm>
            <a:custGeom>
              <a:avLst/>
              <a:gdLst>
                <a:gd name="T0" fmla="*/ 24 w 40"/>
                <a:gd name="T1" fmla="*/ 33 h 34"/>
                <a:gd name="T2" fmla="*/ 17 w 40"/>
                <a:gd name="T3" fmla="*/ 32 h 34"/>
                <a:gd name="T4" fmla="*/ 5 w 40"/>
                <a:gd name="T5" fmla="*/ 31 h 34"/>
                <a:gd name="T6" fmla="*/ 0 w 40"/>
                <a:gd name="T7" fmla="*/ 33 h 34"/>
                <a:gd name="T8" fmla="*/ 1 w 40"/>
                <a:gd name="T9" fmla="*/ 28 h 34"/>
                <a:gd name="T10" fmla="*/ 2 w 40"/>
                <a:gd name="T11" fmla="*/ 18 h 34"/>
                <a:gd name="T12" fmla="*/ 1 w 40"/>
                <a:gd name="T13" fmla="*/ 15 h 34"/>
                <a:gd name="T14" fmla="*/ 7 w 40"/>
                <a:gd name="T15" fmla="*/ 15 h 34"/>
                <a:gd name="T16" fmla="*/ 10 w 40"/>
                <a:gd name="T17" fmla="*/ 13 h 34"/>
                <a:gd name="T18" fmla="*/ 14 w 40"/>
                <a:gd name="T19" fmla="*/ 7 h 34"/>
                <a:gd name="T20" fmla="*/ 23 w 40"/>
                <a:gd name="T21" fmla="*/ 0 h 34"/>
                <a:gd name="T22" fmla="*/ 27 w 40"/>
                <a:gd name="T23" fmla="*/ 3 h 34"/>
                <a:gd name="T24" fmla="*/ 33 w 40"/>
                <a:gd name="T25" fmla="*/ 8 h 34"/>
                <a:gd name="T26" fmla="*/ 34 w 40"/>
                <a:gd name="T27" fmla="*/ 12 h 34"/>
                <a:gd name="T28" fmla="*/ 39 w 40"/>
                <a:gd name="T29" fmla="*/ 18 h 34"/>
                <a:gd name="T30" fmla="*/ 37 w 40"/>
                <a:gd name="T31" fmla="*/ 22 h 34"/>
                <a:gd name="T32" fmla="*/ 36 w 40"/>
                <a:gd name="T33" fmla="*/ 22 h 34"/>
                <a:gd name="T34" fmla="*/ 36 w 40"/>
                <a:gd name="T35" fmla="*/ 26 h 34"/>
                <a:gd name="T36" fmla="*/ 36 w 40"/>
                <a:gd name="T37" fmla="*/ 29 h 34"/>
                <a:gd name="T38" fmla="*/ 32 w 40"/>
                <a:gd name="T39" fmla="*/ 31 h 34"/>
                <a:gd name="T40" fmla="*/ 24 w 40"/>
                <a:gd name="T41" fmla="*/ 29 h 34"/>
                <a:gd name="T42" fmla="*/ 27 w 40"/>
                <a:gd name="T43" fmla="*/ 32 h 34"/>
                <a:gd name="T44" fmla="*/ 34 w 40"/>
                <a:gd name="T45" fmla="*/ 27 h 34"/>
                <a:gd name="T46" fmla="*/ 33 w 40"/>
                <a:gd name="T47" fmla="*/ 23 h 34"/>
                <a:gd name="T48" fmla="*/ 34 w 40"/>
                <a:gd name="T49" fmla="*/ 20 h 34"/>
                <a:gd name="T50" fmla="*/ 36 w 40"/>
                <a:gd name="T51" fmla="*/ 20 h 34"/>
                <a:gd name="T52" fmla="*/ 36 w 40"/>
                <a:gd name="T53" fmla="*/ 18 h 34"/>
                <a:gd name="T54" fmla="*/ 32 w 40"/>
                <a:gd name="T55" fmla="*/ 13 h 34"/>
                <a:gd name="T56" fmla="*/ 31 w 40"/>
                <a:gd name="T57" fmla="*/ 8 h 34"/>
                <a:gd name="T58" fmla="*/ 26 w 40"/>
                <a:gd name="T59" fmla="*/ 5 h 34"/>
                <a:gd name="T60" fmla="*/ 25 w 40"/>
                <a:gd name="T61" fmla="*/ 4 h 34"/>
                <a:gd name="T62" fmla="*/ 23 w 40"/>
                <a:gd name="T63" fmla="*/ 2 h 34"/>
                <a:gd name="T64" fmla="*/ 16 w 40"/>
                <a:gd name="T65" fmla="*/ 6 h 34"/>
                <a:gd name="T66" fmla="*/ 16 w 40"/>
                <a:gd name="T67" fmla="*/ 7 h 34"/>
                <a:gd name="T68" fmla="*/ 12 w 40"/>
                <a:gd name="T69" fmla="*/ 14 h 34"/>
                <a:gd name="T70" fmla="*/ 11 w 40"/>
                <a:gd name="T71" fmla="*/ 16 h 34"/>
                <a:gd name="T72" fmla="*/ 9 w 40"/>
                <a:gd name="T73" fmla="*/ 16 h 34"/>
                <a:gd name="T74" fmla="*/ 8 w 40"/>
                <a:gd name="T75" fmla="*/ 17 h 34"/>
                <a:gd name="T76" fmla="*/ 4 w 40"/>
                <a:gd name="T77" fmla="*/ 18 h 34"/>
                <a:gd name="T78" fmla="*/ 3 w 40"/>
                <a:gd name="T79" fmla="*/ 28 h 34"/>
                <a:gd name="T80" fmla="*/ 5 w 40"/>
                <a:gd name="T81" fmla="*/ 30 h 34"/>
                <a:gd name="T82" fmla="*/ 16 w 40"/>
                <a:gd name="T83" fmla="*/ 29 h 34"/>
                <a:gd name="T84" fmla="*/ 22 w 40"/>
                <a:gd name="T85" fmla="*/ 32 h 34"/>
                <a:gd name="T86" fmla="*/ 24 w 40"/>
                <a:gd name="T87" fmla="*/ 2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" h="34">
                  <a:moveTo>
                    <a:pt x="27" y="34"/>
                  </a:moveTo>
                  <a:cubicBezTo>
                    <a:pt x="26" y="34"/>
                    <a:pt x="25" y="34"/>
                    <a:pt x="24" y="33"/>
                  </a:cubicBezTo>
                  <a:cubicBezTo>
                    <a:pt x="24" y="33"/>
                    <a:pt x="23" y="34"/>
                    <a:pt x="22" y="34"/>
                  </a:cubicBezTo>
                  <a:cubicBezTo>
                    <a:pt x="21" y="34"/>
                    <a:pt x="19" y="33"/>
                    <a:pt x="17" y="32"/>
                  </a:cubicBezTo>
                  <a:cubicBezTo>
                    <a:pt x="17" y="32"/>
                    <a:pt x="16" y="31"/>
                    <a:pt x="15" y="31"/>
                  </a:cubicBezTo>
                  <a:cubicBezTo>
                    <a:pt x="12" y="30"/>
                    <a:pt x="9" y="31"/>
                    <a:pt x="5" y="31"/>
                  </a:cubicBezTo>
                  <a:cubicBezTo>
                    <a:pt x="4" y="32"/>
                    <a:pt x="3" y="32"/>
                    <a:pt x="2" y="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0"/>
                    <a:pt x="1" y="29"/>
                    <a:pt x="1" y="28"/>
                  </a:cubicBezTo>
                  <a:cubicBezTo>
                    <a:pt x="0" y="27"/>
                    <a:pt x="0" y="26"/>
                    <a:pt x="2" y="24"/>
                  </a:cubicBezTo>
                  <a:cubicBezTo>
                    <a:pt x="3" y="23"/>
                    <a:pt x="2" y="20"/>
                    <a:pt x="2" y="18"/>
                  </a:cubicBezTo>
                  <a:cubicBezTo>
                    <a:pt x="1" y="18"/>
                    <a:pt x="1" y="17"/>
                    <a:pt x="1" y="16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4" y="15"/>
                    <a:pt x="5" y="15"/>
                    <a:pt x="7" y="15"/>
                  </a:cubicBezTo>
                  <a:cubicBezTo>
                    <a:pt x="7" y="15"/>
                    <a:pt x="7" y="14"/>
                    <a:pt x="8" y="14"/>
                  </a:cubicBezTo>
                  <a:cubicBezTo>
                    <a:pt x="8" y="13"/>
                    <a:pt x="9" y="13"/>
                    <a:pt x="10" y="13"/>
                  </a:cubicBezTo>
                  <a:cubicBezTo>
                    <a:pt x="9" y="11"/>
                    <a:pt x="11" y="10"/>
                    <a:pt x="12" y="9"/>
                  </a:cubicBezTo>
                  <a:cubicBezTo>
                    <a:pt x="13" y="8"/>
                    <a:pt x="14" y="8"/>
                    <a:pt x="14" y="7"/>
                  </a:cubicBezTo>
                  <a:cubicBezTo>
                    <a:pt x="13" y="7"/>
                    <a:pt x="13" y="6"/>
                    <a:pt x="14" y="6"/>
                  </a:cubicBezTo>
                  <a:cubicBezTo>
                    <a:pt x="14" y="3"/>
                    <a:pt x="20" y="0"/>
                    <a:pt x="23" y="0"/>
                  </a:cubicBezTo>
                  <a:cubicBezTo>
                    <a:pt x="25" y="0"/>
                    <a:pt x="26" y="1"/>
                    <a:pt x="26" y="2"/>
                  </a:cubicBezTo>
                  <a:cubicBezTo>
                    <a:pt x="26" y="2"/>
                    <a:pt x="27" y="2"/>
                    <a:pt x="27" y="3"/>
                  </a:cubicBezTo>
                  <a:cubicBezTo>
                    <a:pt x="27" y="3"/>
                    <a:pt x="28" y="2"/>
                    <a:pt x="28" y="2"/>
                  </a:cubicBezTo>
                  <a:cubicBezTo>
                    <a:pt x="32" y="2"/>
                    <a:pt x="33" y="6"/>
                    <a:pt x="33" y="8"/>
                  </a:cubicBezTo>
                  <a:cubicBezTo>
                    <a:pt x="33" y="9"/>
                    <a:pt x="33" y="10"/>
                    <a:pt x="33" y="10"/>
                  </a:cubicBezTo>
                  <a:cubicBezTo>
                    <a:pt x="33" y="11"/>
                    <a:pt x="33" y="11"/>
                    <a:pt x="34" y="12"/>
                  </a:cubicBezTo>
                  <a:cubicBezTo>
                    <a:pt x="35" y="14"/>
                    <a:pt x="36" y="16"/>
                    <a:pt x="36" y="16"/>
                  </a:cubicBezTo>
                  <a:cubicBezTo>
                    <a:pt x="38" y="16"/>
                    <a:pt x="39" y="17"/>
                    <a:pt x="39" y="18"/>
                  </a:cubicBezTo>
                  <a:cubicBezTo>
                    <a:pt x="40" y="19"/>
                    <a:pt x="39" y="21"/>
                    <a:pt x="37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5" y="22"/>
                    <a:pt x="35" y="22"/>
                    <a:pt x="34" y="22"/>
                  </a:cubicBezTo>
                  <a:cubicBezTo>
                    <a:pt x="35" y="23"/>
                    <a:pt x="36" y="25"/>
                    <a:pt x="36" y="26"/>
                  </a:cubicBezTo>
                  <a:cubicBezTo>
                    <a:pt x="36" y="27"/>
                    <a:pt x="36" y="27"/>
                    <a:pt x="36" y="28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4" y="29"/>
                    <a:pt x="33" y="30"/>
                    <a:pt x="32" y="31"/>
                  </a:cubicBezTo>
                  <a:cubicBezTo>
                    <a:pt x="30" y="33"/>
                    <a:pt x="29" y="34"/>
                    <a:pt x="27" y="34"/>
                  </a:cubicBezTo>
                  <a:close/>
                  <a:moveTo>
                    <a:pt x="24" y="29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26" y="32"/>
                    <a:pt x="27" y="32"/>
                    <a:pt x="27" y="32"/>
                  </a:cubicBezTo>
                  <a:cubicBezTo>
                    <a:pt x="28" y="32"/>
                    <a:pt x="29" y="31"/>
                    <a:pt x="30" y="30"/>
                  </a:cubicBezTo>
                  <a:cubicBezTo>
                    <a:pt x="31" y="29"/>
                    <a:pt x="33" y="28"/>
                    <a:pt x="34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5"/>
                    <a:pt x="33" y="24"/>
                    <a:pt x="33" y="23"/>
                  </a:cubicBezTo>
                  <a:cubicBezTo>
                    <a:pt x="32" y="22"/>
                    <a:pt x="32" y="21"/>
                    <a:pt x="32" y="21"/>
                  </a:cubicBezTo>
                  <a:cubicBezTo>
                    <a:pt x="32" y="20"/>
                    <a:pt x="33" y="20"/>
                    <a:pt x="34" y="20"/>
                  </a:cubicBezTo>
                  <a:cubicBezTo>
                    <a:pt x="35" y="20"/>
                    <a:pt x="35" y="20"/>
                    <a:pt x="36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7" y="20"/>
                    <a:pt x="38" y="19"/>
                    <a:pt x="38" y="18"/>
                  </a:cubicBezTo>
                  <a:cubicBezTo>
                    <a:pt x="37" y="18"/>
                    <a:pt x="37" y="18"/>
                    <a:pt x="36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5" y="18"/>
                    <a:pt x="34" y="16"/>
                    <a:pt x="32" y="13"/>
                  </a:cubicBezTo>
                  <a:cubicBezTo>
                    <a:pt x="31" y="12"/>
                    <a:pt x="31" y="11"/>
                    <a:pt x="31" y="10"/>
                  </a:cubicBezTo>
                  <a:cubicBezTo>
                    <a:pt x="31" y="9"/>
                    <a:pt x="31" y="9"/>
                    <a:pt x="31" y="8"/>
                  </a:cubicBezTo>
                  <a:cubicBezTo>
                    <a:pt x="30" y="5"/>
                    <a:pt x="29" y="4"/>
                    <a:pt x="28" y="4"/>
                  </a:cubicBezTo>
                  <a:cubicBezTo>
                    <a:pt x="28" y="4"/>
                    <a:pt x="27" y="5"/>
                    <a:pt x="26" y="5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3"/>
                    <a:pt x="25" y="3"/>
                  </a:cubicBezTo>
                  <a:cubicBezTo>
                    <a:pt x="24" y="3"/>
                    <a:pt x="24" y="2"/>
                    <a:pt x="23" y="2"/>
                  </a:cubicBezTo>
                  <a:cubicBezTo>
                    <a:pt x="20" y="2"/>
                    <a:pt x="16" y="5"/>
                    <a:pt x="15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9"/>
                    <a:pt x="15" y="9"/>
                    <a:pt x="14" y="10"/>
                  </a:cubicBezTo>
                  <a:cubicBezTo>
                    <a:pt x="12" y="11"/>
                    <a:pt x="11" y="12"/>
                    <a:pt x="12" y="14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0" y="15"/>
                    <a:pt x="9" y="15"/>
                    <a:pt x="9" y="15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6" y="17"/>
                    <a:pt x="5" y="17"/>
                    <a:pt x="3" y="17"/>
                  </a:cubicBezTo>
                  <a:cubicBezTo>
                    <a:pt x="3" y="17"/>
                    <a:pt x="3" y="18"/>
                    <a:pt x="4" y="18"/>
                  </a:cubicBezTo>
                  <a:cubicBezTo>
                    <a:pt x="4" y="21"/>
                    <a:pt x="5" y="24"/>
                    <a:pt x="4" y="25"/>
                  </a:cubicBezTo>
                  <a:cubicBezTo>
                    <a:pt x="2" y="27"/>
                    <a:pt x="2" y="27"/>
                    <a:pt x="3" y="28"/>
                  </a:cubicBezTo>
                  <a:cubicBezTo>
                    <a:pt x="3" y="28"/>
                    <a:pt x="3" y="29"/>
                    <a:pt x="3" y="30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7" y="29"/>
                    <a:pt x="9" y="29"/>
                    <a:pt x="11" y="29"/>
                  </a:cubicBezTo>
                  <a:cubicBezTo>
                    <a:pt x="13" y="29"/>
                    <a:pt x="14" y="29"/>
                    <a:pt x="16" y="29"/>
                  </a:cubicBezTo>
                  <a:cubicBezTo>
                    <a:pt x="17" y="29"/>
                    <a:pt x="17" y="30"/>
                    <a:pt x="18" y="30"/>
                  </a:cubicBezTo>
                  <a:cubicBezTo>
                    <a:pt x="20" y="31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lnTo>
                    <a:pt x="24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52" name="Freeform 690"/>
            <p:cNvSpPr/>
            <p:nvPr/>
          </p:nvSpPr>
          <p:spPr bwMode="auto">
            <a:xfrm>
              <a:off x="4704397" y="1960041"/>
              <a:ext cx="40978" cy="50628"/>
            </a:xfrm>
            <a:custGeom>
              <a:avLst/>
              <a:gdLst>
                <a:gd name="T0" fmla="*/ 8 w 15"/>
                <a:gd name="T1" fmla="*/ 18 h 18"/>
                <a:gd name="T2" fmla="*/ 11 w 15"/>
                <a:gd name="T3" fmla="*/ 14 h 18"/>
                <a:gd name="T4" fmla="*/ 12 w 15"/>
                <a:gd name="T5" fmla="*/ 12 h 18"/>
                <a:gd name="T6" fmla="*/ 15 w 15"/>
                <a:gd name="T7" fmla="*/ 12 h 18"/>
                <a:gd name="T8" fmla="*/ 10 w 15"/>
                <a:gd name="T9" fmla="*/ 2 h 18"/>
                <a:gd name="T10" fmla="*/ 4 w 15"/>
                <a:gd name="T11" fmla="*/ 0 h 18"/>
                <a:gd name="T12" fmla="*/ 4 w 15"/>
                <a:gd name="T13" fmla="*/ 4 h 18"/>
                <a:gd name="T14" fmla="*/ 8 w 15"/>
                <a:gd name="T1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8">
                  <a:moveTo>
                    <a:pt x="8" y="18"/>
                  </a:moveTo>
                  <a:cubicBezTo>
                    <a:pt x="9" y="17"/>
                    <a:pt x="10" y="16"/>
                    <a:pt x="11" y="14"/>
                  </a:cubicBezTo>
                  <a:cubicBezTo>
                    <a:pt x="12" y="14"/>
                    <a:pt x="11" y="12"/>
                    <a:pt x="12" y="12"/>
                  </a:cubicBezTo>
                  <a:cubicBezTo>
                    <a:pt x="13" y="12"/>
                    <a:pt x="15" y="13"/>
                    <a:pt x="15" y="12"/>
                  </a:cubicBezTo>
                  <a:cubicBezTo>
                    <a:pt x="15" y="9"/>
                    <a:pt x="12" y="3"/>
                    <a:pt x="10" y="2"/>
                  </a:cubicBezTo>
                  <a:cubicBezTo>
                    <a:pt x="9" y="2"/>
                    <a:pt x="5" y="0"/>
                    <a:pt x="4" y="0"/>
                  </a:cubicBezTo>
                  <a:cubicBezTo>
                    <a:pt x="0" y="1"/>
                    <a:pt x="3" y="2"/>
                    <a:pt x="4" y="4"/>
                  </a:cubicBezTo>
                  <a:cubicBezTo>
                    <a:pt x="7" y="9"/>
                    <a:pt x="7" y="12"/>
                    <a:pt x="8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53" name="Freeform 691"/>
            <p:cNvSpPr>
              <a:spLocks noEditPoints="1"/>
            </p:cNvSpPr>
            <p:nvPr/>
          </p:nvSpPr>
          <p:spPr bwMode="auto">
            <a:xfrm>
              <a:off x="4708013" y="1957630"/>
              <a:ext cx="39772" cy="54245"/>
            </a:xfrm>
            <a:custGeom>
              <a:avLst/>
              <a:gdLst>
                <a:gd name="T0" fmla="*/ 6 w 15"/>
                <a:gd name="T1" fmla="*/ 20 h 20"/>
                <a:gd name="T2" fmla="*/ 6 w 15"/>
                <a:gd name="T3" fmla="*/ 19 h 20"/>
                <a:gd name="T4" fmla="*/ 2 w 15"/>
                <a:gd name="T5" fmla="*/ 6 h 20"/>
                <a:gd name="T6" fmla="*/ 1 w 15"/>
                <a:gd name="T7" fmla="*/ 4 h 20"/>
                <a:gd name="T8" fmla="*/ 0 w 15"/>
                <a:gd name="T9" fmla="*/ 2 h 20"/>
                <a:gd name="T10" fmla="*/ 3 w 15"/>
                <a:gd name="T11" fmla="*/ 0 h 20"/>
                <a:gd name="T12" fmla="*/ 3 w 15"/>
                <a:gd name="T13" fmla="*/ 0 h 20"/>
                <a:gd name="T14" fmla="*/ 9 w 15"/>
                <a:gd name="T15" fmla="*/ 2 h 20"/>
                <a:gd name="T16" fmla="*/ 15 w 15"/>
                <a:gd name="T17" fmla="*/ 13 h 20"/>
                <a:gd name="T18" fmla="*/ 13 w 15"/>
                <a:gd name="T19" fmla="*/ 14 h 20"/>
                <a:gd name="T20" fmla="*/ 12 w 15"/>
                <a:gd name="T21" fmla="*/ 14 h 20"/>
                <a:gd name="T22" fmla="*/ 11 w 15"/>
                <a:gd name="T23" fmla="*/ 14 h 20"/>
                <a:gd name="T24" fmla="*/ 11 w 15"/>
                <a:gd name="T25" fmla="*/ 14 h 20"/>
                <a:gd name="T26" fmla="*/ 11 w 15"/>
                <a:gd name="T27" fmla="*/ 16 h 20"/>
                <a:gd name="T28" fmla="*/ 10 w 15"/>
                <a:gd name="T29" fmla="*/ 17 h 20"/>
                <a:gd name="T30" fmla="*/ 7 w 15"/>
                <a:gd name="T31" fmla="*/ 20 h 20"/>
                <a:gd name="T32" fmla="*/ 6 w 15"/>
                <a:gd name="T33" fmla="*/ 20 h 20"/>
                <a:gd name="T34" fmla="*/ 2 w 15"/>
                <a:gd name="T35" fmla="*/ 3 h 20"/>
                <a:gd name="T36" fmla="*/ 3 w 15"/>
                <a:gd name="T37" fmla="*/ 3 h 20"/>
                <a:gd name="T38" fmla="*/ 4 w 15"/>
                <a:gd name="T39" fmla="*/ 5 h 20"/>
                <a:gd name="T40" fmla="*/ 7 w 15"/>
                <a:gd name="T41" fmla="*/ 17 h 20"/>
                <a:gd name="T42" fmla="*/ 8 w 15"/>
                <a:gd name="T43" fmla="*/ 16 h 20"/>
                <a:gd name="T44" fmla="*/ 9 w 15"/>
                <a:gd name="T45" fmla="*/ 15 h 20"/>
                <a:gd name="T46" fmla="*/ 9 w 15"/>
                <a:gd name="T47" fmla="*/ 14 h 20"/>
                <a:gd name="T48" fmla="*/ 11 w 15"/>
                <a:gd name="T49" fmla="*/ 12 h 20"/>
                <a:gd name="T50" fmla="*/ 12 w 15"/>
                <a:gd name="T51" fmla="*/ 12 h 20"/>
                <a:gd name="T52" fmla="*/ 13 w 15"/>
                <a:gd name="T53" fmla="*/ 12 h 20"/>
                <a:gd name="T54" fmla="*/ 8 w 15"/>
                <a:gd name="T55" fmla="*/ 4 h 20"/>
                <a:gd name="T56" fmla="*/ 3 w 15"/>
                <a:gd name="T57" fmla="*/ 2 h 20"/>
                <a:gd name="T58" fmla="*/ 2 w 15"/>
                <a:gd name="T59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" h="20">
                  <a:moveTo>
                    <a:pt x="6" y="20"/>
                  </a:moveTo>
                  <a:cubicBezTo>
                    <a:pt x="6" y="19"/>
                    <a:pt x="6" y="19"/>
                    <a:pt x="6" y="19"/>
                  </a:cubicBezTo>
                  <a:cubicBezTo>
                    <a:pt x="5" y="13"/>
                    <a:pt x="5" y="10"/>
                    <a:pt x="2" y="6"/>
                  </a:cubicBezTo>
                  <a:cubicBezTo>
                    <a:pt x="2" y="5"/>
                    <a:pt x="2" y="5"/>
                    <a:pt x="1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1" y="1"/>
                    <a:pt x="2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9" y="2"/>
                    <a:pt x="9" y="2"/>
                  </a:cubicBezTo>
                  <a:cubicBezTo>
                    <a:pt x="11" y="4"/>
                    <a:pt x="15" y="9"/>
                    <a:pt x="15" y="13"/>
                  </a:cubicBezTo>
                  <a:cubicBezTo>
                    <a:pt x="15" y="13"/>
                    <a:pt x="15" y="14"/>
                    <a:pt x="13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5"/>
                    <a:pt x="11" y="15"/>
                    <a:pt x="11" y="16"/>
                  </a:cubicBezTo>
                  <a:cubicBezTo>
                    <a:pt x="10" y="16"/>
                    <a:pt x="10" y="17"/>
                    <a:pt x="10" y="17"/>
                  </a:cubicBezTo>
                  <a:cubicBezTo>
                    <a:pt x="9" y="18"/>
                    <a:pt x="8" y="19"/>
                    <a:pt x="7" y="20"/>
                  </a:cubicBezTo>
                  <a:lnTo>
                    <a:pt x="6" y="20"/>
                  </a:lnTo>
                  <a:close/>
                  <a:moveTo>
                    <a:pt x="2" y="3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4" y="4"/>
                    <a:pt x="4" y="5"/>
                  </a:cubicBezTo>
                  <a:cubicBezTo>
                    <a:pt x="6" y="9"/>
                    <a:pt x="7" y="12"/>
                    <a:pt x="7" y="17"/>
                  </a:cubicBezTo>
                  <a:cubicBezTo>
                    <a:pt x="8" y="17"/>
                    <a:pt x="8" y="16"/>
                    <a:pt x="8" y="16"/>
                  </a:cubicBezTo>
                  <a:cubicBezTo>
                    <a:pt x="8" y="16"/>
                    <a:pt x="9" y="15"/>
                    <a:pt x="9" y="15"/>
                  </a:cubicBezTo>
                  <a:cubicBezTo>
                    <a:pt x="9" y="15"/>
                    <a:pt x="9" y="14"/>
                    <a:pt x="9" y="14"/>
                  </a:cubicBezTo>
                  <a:cubicBezTo>
                    <a:pt x="9" y="14"/>
                    <a:pt x="9" y="12"/>
                    <a:pt x="11" y="12"/>
                  </a:cubicBezTo>
                  <a:cubicBezTo>
                    <a:pt x="11" y="12"/>
                    <a:pt x="12" y="12"/>
                    <a:pt x="12" y="12"/>
                  </a:cubicBezTo>
                  <a:cubicBezTo>
                    <a:pt x="12" y="12"/>
                    <a:pt x="13" y="12"/>
                    <a:pt x="13" y="12"/>
                  </a:cubicBezTo>
                  <a:cubicBezTo>
                    <a:pt x="13" y="10"/>
                    <a:pt x="10" y="5"/>
                    <a:pt x="8" y="4"/>
                  </a:cubicBezTo>
                  <a:cubicBezTo>
                    <a:pt x="8" y="4"/>
                    <a:pt x="4" y="2"/>
                    <a:pt x="3" y="2"/>
                  </a:cubicBezTo>
                  <a:cubicBezTo>
                    <a:pt x="3" y="2"/>
                    <a:pt x="3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54" name="Freeform 692"/>
            <p:cNvSpPr/>
            <p:nvPr/>
          </p:nvSpPr>
          <p:spPr bwMode="auto">
            <a:xfrm>
              <a:off x="4654983" y="1891331"/>
              <a:ext cx="200068" cy="135009"/>
            </a:xfrm>
            <a:custGeom>
              <a:avLst/>
              <a:gdLst>
                <a:gd name="T0" fmla="*/ 20 w 73"/>
                <a:gd name="T1" fmla="*/ 27 h 49"/>
                <a:gd name="T2" fmla="*/ 2 w 73"/>
                <a:gd name="T3" fmla="*/ 24 h 49"/>
                <a:gd name="T4" fmla="*/ 4 w 73"/>
                <a:gd name="T5" fmla="*/ 22 h 49"/>
                <a:gd name="T6" fmla="*/ 5 w 73"/>
                <a:gd name="T7" fmla="*/ 17 h 49"/>
                <a:gd name="T8" fmla="*/ 7 w 73"/>
                <a:gd name="T9" fmla="*/ 6 h 49"/>
                <a:gd name="T10" fmla="*/ 21 w 73"/>
                <a:gd name="T11" fmla="*/ 5 h 49"/>
                <a:gd name="T12" fmla="*/ 30 w 73"/>
                <a:gd name="T13" fmla="*/ 6 h 49"/>
                <a:gd name="T14" fmla="*/ 41 w 73"/>
                <a:gd name="T15" fmla="*/ 3 h 49"/>
                <a:gd name="T16" fmla="*/ 48 w 73"/>
                <a:gd name="T17" fmla="*/ 2 h 49"/>
                <a:gd name="T18" fmla="*/ 50 w 73"/>
                <a:gd name="T19" fmla="*/ 7 h 49"/>
                <a:gd name="T20" fmla="*/ 54 w 73"/>
                <a:gd name="T21" fmla="*/ 11 h 49"/>
                <a:gd name="T22" fmla="*/ 58 w 73"/>
                <a:gd name="T23" fmla="*/ 14 h 49"/>
                <a:gd name="T24" fmla="*/ 62 w 73"/>
                <a:gd name="T25" fmla="*/ 14 h 49"/>
                <a:gd name="T26" fmla="*/ 66 w 73"/>
                <a:gd name="T27" fmla="*/ 16 h 49"/>
                <a:gd name="T28" fmla="*/ 73 w 73"/>
                <a:gd name="T29" fmla="*/ 19 h 49"/>
                <a:gd name="T30" fmla="*/ 71 w 73"/>
                <a:gd name="T31" fmla="*/ 22 h 49"/>
                <a:gd name="T32" fmla="*/ 73 w 73"/>
                <a:gd name="T33" fmla="*/ 23 h 49"/>
                <a:gd name="T34" fmla="*/ 71 w 73"/>
                <a:gd name="T35" fmla="*/ 28 h 49"/>
                <a:gd name="T36" fmla="*/ 69 w 73"/>
                <a:gd name="T37" fmla="*/ 29 h 49"/>
                <a:gd name="T38" fmla="*/ 66 w 73"/>
                <a:gd name="T39" fmla="*/ 30 h 49"/>
                <a:gd name="T40" fmla="*/ 63 w 73"/>
                <a:gd name="T41" fmla="*/ 34 h 49"/>
                <a:gd name="T42" fmla="*/ 54 w 73"/>
                <a:gd name="T43" fmla="*/ 38 h 49"/>
                <a:gd name="T44" fmla="*/ 53 w 73"/>
                <a:gd name="T45" fmla="*/ 37 h 49"/>
                <a:gd name="T46" fmla="*/ 52 w 73"/>
                <a:gd name="T47" fmla="*/ 40 h 49"/>
                <a:gd name="T48" fmla="*/ 51 w 73"/>
                <a:gd name="T49" fmla="*/ 39 h 49"/>
                <a:gd name="T50" fmla="*/ 50 w 73"/>
                <a:gd name="T51" fmla="*/ 40 h 49"/>
                <a:gd name="T52" fmla="*/ 49 w 73"/>
                <a:gd name="T53" fmla="*/ 38 h 49"/>
                <a:gd name="T54" fmla="*/ 47 w 73"/>
                <a:gd name="T55" fmla="*/ 39 h 49"/>
                <a:gd name="T56" fmla="*/ 51 w 73"/>
                <a:gd name="T57" fmla="*/ 40 h 49"/>
                <a:gd name="T58" fmla="*/ 50 w 73"/>
                <a:gd name="T59" fmla="*/ 41 h 49"/>
                <a:gd name="T60" fmla="*/ 53 w 73"/>
                <a:gd name="T61" fmla="*/ 44 h 49"/>
                <a:gd name="T62" fmla="*/ 59 w 73"/>
                <a:gd name="T63" fmla="*/ 43 h 49"/>
                <a:gd name="T64" fmla="*/ 55 w 73"/>
                <a:gd name="T65" fmla="*/ 45 h 49"/>
                <a:gd name="T66" fmla="*/ 49 w 73"/>
                <a:gd name="T67" fmla="*/ 48 h 49"/>
                <a:gd name="T68" fmla="*/ 46 w 73"/>
                <a:gd name="T69" fmla="*/ 47 h 49"/>
                <a:gd name="T70" fmla="*/ 43 w 73"/>
                <a:gd name="T71" fmla="*/ 43 h 49"/>
                <a:gd name="T72" fmla="*/ 48 w 73"/>
                <a:gd name="T73" fmla="*/ 40 h 49"/>
                <a:gd name="T74" fmla="*/ 40 w 73"/>
                <a:gd name="T75" fmla="*/ 39 h 49"/>
                <a:gd name="T76" fmla="*/ 41 w 73"/>
                <a:gd name="T77" fmla="*/ 38 h 49"/>
                <a:gd name="T78" fmla="*/ 39 w 73"/>
                <a:gd name="T79" fmla="*/ 37 h 49"/>
                <a:gd name="T80" fmla="*/ 41 w 73"/>
                <a:gd name="T81" fmla="*/ 37 h 49"/>
                <a:gd name="T82" fmla="*/ 35 w 73"/>
                <a:gd name="T83" fmla="*/ 39 h 49"/>
                <a:gd name="T84" fmla="*/ 33 w 73"/>
                <a:gd name="T85" fmla="*/ 38 h 49"/>
                <a:gd name="T86" fmla="*/ 32 w 73"/>
                <a:gd name="T87" fmla="*/ 42 h 49"/>
                <a:gd name="T88" fmla="*/ 31 w 73"/>
                <a:gd name="T89" fmla="*/ 41 h 49"/>
                <a:gd name="T90" fmla="*/ 26 w 73"/>
                <a:gd name="T91" fmla="*/ 43 h 49"/>
                <a:gd name="T92" fmla="*/ 30 w 73"/>
                <a:gd name="T93" fmla="*/ 37 h 49"/>
                <a:gd name="T94" fmla="*/ 33 w 73"/>
                <a:gd name="T95" fmla="*/ 37 h 49"/>
                <a:gd name="T96" fmla="*/ 32 w 73"/>
                <a:gd name="T97" fmla="*/ 33 h 49"/>
                <a:gd name="T98" fmla="*/ 28 w 73"/>
                <a:gd name="T99" fmla="*/ 27 h 49"/>
                <a:gd name="T100" fmla="*/ 23 w 73"/>
                <a:gd name="T101" fmla="*/ 26 h 49"/>
                <a:gd name="T102" fmla="*/ 20 w 73"/>
                <a:gd name="T103" fmla="*/ 2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3" h="49">
                  <a:moveTo>
                    <a:pt x="20" y="27"/>
                  </a:moveTo>
                  <a:cubicBezTo>
                    <a:pt x="17" y="28"/>
                    <a:pt x="0" y="32"/>
                    <a:pt x="2" y="24"/>
                  </a:cubicBezTo>
                  <a:cubicBezTo>
                    <a:pt x="2" y="23"/>
                    <a:pt x="4" y="22"/>
                    <a:pt x="4" y="22"/>
                  </a:cubicBezTo>
                  <a:cubicBezTo>
                    <a:pt x="5" y="20"/>
                    <a:pt x="4" y="18"/>
                    <a:pt x="5" y="17"/>
                  </a:cubicBezTo>
                  <a:cubicBezTo>
                    <a:pt x="9" y="12"/>
                    <a:pt x="9" y="12"/>
                    <a:pt x="7" y="6"/>
                  </a:cubicBezTo>
                  <a:cubicBezTo>
                    <a:pt x="12" y="5"/>
                    <a:pt x="15" y="4"/>
                    <a:pt x="21" y="5"/>
                  </a:cubicBezTo>
                  <a:cubicBezTo>
                    <a:pt x="23" y="6"/>
                    <a:pt x="28" y="10"/>
                    <a:pt x="30" y="6"/>
                  </a:cubicBezTo>
                  <a:cubicBezTo>
                    <a:pt x="34" y="14"/>
                    <a:pt x="36" y="1"/>
                    <a:pt x="41" y="3"/>
                  </a:cubicBezTo>
                  <a:cubicBezTo>
                    <a:pt x="41" y="4"/>
                    <a:pt x="46" y="0"/>
                    <a:pt x="48" y="2"/>
                  </a:cubicBezTo>
                  <a:cubicBezTo>
                    <a:pt x="51" y="3"/>
                    <a:pt x="49" y="5"/>
                    <a:pt x="50" y="7"/>
                  </a:cubicBezTo>
                  <a:cubicBezTo>
                    <a:pt x="50" y="10"/>
                    <a:pt x="54" y="7"/>
                    <a:pt x="54" y="11"/>
                  </a:cubicBezTo>
                  <a:cubicBezTo>
                    <a:pt x="54" y="13"/>
                    <a:pt x="56" y="14"/>
                    <a:pt x="58" y="14"/>
                  </a:cubicBezTo>
                  <a:cubicBezTo>
                    <a:pt x="60" y="14"/>
                    <a:pt x="61" y="13"/>
                    <a:pt x="62" y="14"/>
                  </a:cubicBezTo>
                  <a:cubicBezTo>
                    <a:pt x="64" y="16"/>
                    <a:pt x="64" y="15"/>
                    <a:pt x="66" y="16"/>
                  </a:cubicBezTo>
                  <a:cubicBezTo>
                    <a:pt x="68" y="17"/>
                    <a:pt x="70" y="18"/>
                    <a:pt x="73" y="19"/>
                  </a:cubicBezTo>
                  <a:cubicBezTo>
                    <a:pt x="73" y="20"/>
                    <a:pt x="73" y="22"/>
                    <a:pt x="71" y="22"/>
                  </a:cubicBezTo>
                  <a:cubicBezTo>
                    <a:pt x="72" y="22"/>
                    <a:pt x="72" y="23"/>
                    <a:pt x="73" y="23"/>
                  </a:cubicBezTo>
                  <a:cubicBezTo>
                    <a:pt x="70" y="24"/>
                    <a:pt x="72" y="27"/>
                    <a:pt x="71" y="28"/>
                  </a:cubicBezTo>
                  <a:cubicBezTo>
                    <a:pt x="71" y="30"/>
                    <a:pt x="70" y="29"/>
                    <a:pt x="69" y="29"/>
                  </a:cubicBezTo>
                  <a:cubicBezTo>
                    <a:pt x="69" y="29"/>
                    <a:pt x="67" y="30"/>
                    <a:pt x="66" y="30"/>
                  </a:cubicBezTo>
                  <a:cubicBezTo>
                    <a:pt x="64" y="31"/>
                    <a:pt x="67" y="33"/>
                    <a:pt x="63" y="34"/>
                  </a:cubicBezTo>
                  <a:cubicBezTo>
                    <a:pt x="60" y="35"/>
                    <a:pt x="56" y="35"/>
                    <a:pt x="54" y="38"/>
                  </a:cubicBezTo>
                  <a:cubicBezTo>
                    <a:pt x="53" y="38"/>
                    <a:pt x="53" y="37"/>
                    <a:pt x="53" y="37"/>
                  </a:cubicBezTo>
                  <a:cubicBezTo>
                    <a:pt x="52" y="38"/>
                    <a:pt x="52" y="39"/>
                    <a:pt x="52" y="40"/>
                  </a:cubicBezTo>
                  <a:cubicBezTo>
                    <a:pt x="52" y="40"/>
                    <a:pt x="51" y="39"/>
                    <a:pt x="51" y="39"/>
                  </a:cubicBezTo>
                  <a:cubicBezTo>
                    <a:pt x="51" y="39"/>
                    <a:pt x="50" y="40"/>
                    <a:pt x="50" y="40"/>
                  </a:cubicBezTo>
                  <a:cubicBezTo>
                    <a:pt x="50" y="39"/>
                    <a:pt x="49" y="39"/>
                    <a:pt x="49" y="38"/>
                  </a:cubicBezTo>
                  <a:cubicBezTo>
                    <a:pt x="48" y="38"/>
                    <a:pt x="48" y="38"/>
                    <a:pt x="47" y="39"/>
                  </a:cubicBezTo>
                  <a:cubicBezTo>
                    <a:pt x="48" y="40"/>
                    <a:pt x="49" y="41"/>
                    <a:pt x="51" y="40"/>
                  </a:cubicBezTo>
                  <a:cubicBezTo>
                    <a:pt x="50" y="40"/>
                    <a:pt x="50" y="41"/>
                    <a:pt x="50" y="41"/>
                  </a:cubicBezTo>
                  <a:cubicBezTo>
                    <a:pt x="52" y="41"/>
                    <a:pt x="52" y="43"/>
                    <a:pt x="53" y="44"/>
                  </a:cubicBezTo>
                  <a:cubicBezTo>
                    <a:pt x="54" y="44"/>
                    <a:pt x="57" y="43"/>
                    <a:pt x="59" y="43"/>
                  </a:cubicBezTo>
                  <a:cubicBezTo>
                    <a:pt x="59" y="46"/>
                    <a:pt x="57" y="45"/>
                    <a:pt x="55" y="45"/>
                  </a:cubicBezTo>
                  <a:cubicBezTo>
                    <a:pt x="53" y="45"/>
                    <a:pt x="51" y="47"/>
                    <a:pt x="49" y="48"/>
                  </a:cubicBezTo>
                  <a:cubicBezTo>
                    <a:pt x="49" y="48"/>
                    <a:pt x="46" y="49"/>
                    <a:pt x="46" y="47"/>
                  </a:cubicBezTo>
                  <a:cubicBezTo>
                    <a:pt x="46" y="45"/>
                    <a:pt x="46" y="44"/>
                    <a:pt x="43" y="43"/>
                  </a:cubicBezTo>
                  <a:cubicBezTo>
                    <a:pt x="44" y="42"/>
                    <a:pt x="46" y="41"/>
                    <a:pt x="48" y="40"/>
                  </a:cubicBezTo>
                  <a:cubicBezTo>
                    <a:pt x="46" y="39"/>
                    <a:pt x="42" y="39"/>
                    <a:pt x="40" y="39"/>
                  </a:cubicBezTo>
                  <a:cubicBezTo>
                    <a:pt x="40" y="38"/>
                    <a:pt x="40" y="38"/>
                    <a:pt x="41" y="38"/>
                  </a:cubicBezTo>
                  <a:cubicBezTo>
                    <a:pt x="40" y="38"/>
                    <a:pt x="40" y="37"/>
                    <a:pt x="39" y="37"/>
                  </a:cubicBezTo>
                  <a:cubicBezTo>
                    <a:pt x="40" y="37"/>
                    <a:pt x="41" y="37"/>
                    <a:pt x="41" y="37"/>
                  </a:cubicBezTo>
                  <a:cubicBezTo>
                    <a:pt x="40" y="34"/>
                    <a:pt x="35" y="36"/>
                    <a:pt x="35" y="39"/>
                  </a:cubicBezTo>
                  <a:cubicBezTo>
                    <a:pt x="34" y="39"/>
                    <a:pt x="34" y="38"/>
                    <a:pt x="33" y="38"/>
                  </a:cubicBezTo>
                  <a:cubicBezTo>
                    <a:pt x="35" y="40"/>
                    <a:pt x="33" y="41"/>
                    <a:pt x="32" y="42"/>
                  </a:cubicBezTo>
                  <a:cubicBezTo>
                    <a:pt x="32" y="42"/>
                    <a:pt x="31" y="41"/>
                    <a:pt x="31" y="41"/>
                  </a:cubicBezTo>
                  <a:cubicBezTo>
                    <a:pt x="32" y="44"/>
                    <a:pt x="27" y="44"/>
                    <a:pt x="26" y="43"/>
                  </a:cubicBezTo>
                  <a:cubicBezTo>
                    <a:pt x="28" y="42"/>
                    <a:pt x="28" y="39"/>
                    <a:pt x="30" y="37"/>
                  </a:cubicBezTo>
                  <a:cubicBezTo>
                    <a:pt x="30" y="36"/>
                    <a:pt x="33" y="38"/>
                    <a:pt x="33" y="37"/>
                  </a:cubicBezTo>
                  <a:cubicBezTo>
                    <a:pt x="33" y="35"/>
                    <a:pt x="32" y="35"/>
                    <a:pt x="32" y="33"/>
                  </a:cubicBezTo>
                  <a:cubicBezTo>
                    <a:pt x="31" y="31"/>
                    <a:pt x="30" y="28"/>
                    <a:pt x="28" y="27"/>
                  </a:cubicBezTo>
                  <a:cubicBezTo>
                    <a:pt x="27" y="27"/>
                    <a:pt x="24" y="26"/>
                    <a:pt x="23" y="26"/>
                  </a:cubicBezTo>
                  <a:cubicBezTo>
                    <a:pt x="22" y="25"/>
                    <a:pt x="21" y="26"/>
                    <a:pt x="20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55" name="Freeform 693"/>
            <p:cNvSpPr>
              <a:spLocks noEditPoints="1"/>
            </p:cNvSpPr>
            <p:nvPr/>
          </p:nvSpPr>
          <p:spPr bwMode="auto">
            <a:xfrm>
              <a:off x="4658599" y="1891331"/>
              <a:ext cx="201273" cy="135009"/>
            </a:xfrm>
            <a:custGeom>
              <a:avLst/>
              <a:gdLst>
                <a:gd name="T0" fmla="*/ 41 w 74"/>
                <a:gd name="T1" fmla="*/ 44 h 49"/>
                <a:gd name="T2" fmla="*/ 41 w 74"/>
                <a:gd name="T3" fmla="*/ 40 h 49"/>
                <a:gd name="T4" fmla="*/ 38 w 74"/>
                <a:gd name="T5" fmla="*/ 38 h 49"/>
                <a:gd name="T6" fmla="*/ 34 w 74"/>
                <a:gd name="T7" fmla="*/ 40 h 49"/>
                <a:gd name="T8" fmla="*/ 24 w 74"/>
                <a:gd name="T9" fmla="*/ 44 h 49"/>
                <a:gd name="T10" fmla="*/ 28 w 74"/>
                <a:gd name="T11" fmla="*/ 36 h 49"/>
                <a:gd name="T12" fmla="*/ 30 w 74"/>
                <a:gd name="T13" fmla="*/ 36 h 49"/>
                <a:gd name="T14" fmla="*/ 26 w 74"/>
                <a:gd name="T15" fmla="*/ 28 h 49"/>
                <a:gd name="T16" fmla="*/ 19 w 74"/>
                <a:gd name="T17" fmla="*/ 28 h 49"/>
                <a:gd name="T18" fmla="*/ 0 w 74"/>
                <a:gd name="T19" fmla="*/ 24 h 49"/>
                <a:gd name="T20" fmla="*/ 4 w 74"/>
                <a:gd name="T21" fmla="*/ 16 h 49"/>
                <a:gd name="T22" fmla="*/ 9 w 74"/>
                <a:gd name="T23" fmla="*/ 5 h 49"/>
                <a:gd name="T24" fmla="*/ 26 w 74"/>
                <a:gd name="T25" fmla="*/ 7 h 49"/>
                <a:gd name="T26" fmla="*/ 31 w 74"/>
                <a:gd name="T27" fmla="*/ 8 h 49"/>
                <a:gd name="T28" fmla="*/ 41 w 74"/>
                <a:gd name="T29" fmla="*/ 2 h 49"/>
                <a:gd name="T30" fmla="*/ 51 w 74"/>
                <a:gd name="T31" fmla="*/ 8 h 49"/>
                <a:gd name="T32" fmla="*/ 62 w 74"/>
                <a:gd name="T33" fmla="*/ 13 h 49"/>
                <a:gd name="T34" fmla="*/ 72 w 74"/>
                <a:gd name="T35" fmla="*/ 18 h 49"/>
                <a:gd name="T36" fmla="*/ 72 w 74"/>
                <a:gd name="T37" fmla="*/ 22 h 49"/>
                <a:gd name="T38" fmla="*/ 71 w 74"/>
                <a:gd name="T39" fmla="*/ 26 h 49"/>
                <a:gd name="T40" fmla="*/ 67 w 74"/>
                <a:gd name="T41" fmla="*/ 30 h 49"/>
                <a:gd name="T42" fmla="*/ 60 w 74"/>
                <a:gd name="T43" fmla="*/ 36 h 49"/>
                <a:gd name="T44" fmla="*/ 52 w 74"/>
                <a:gd name="T45" fmla="*/ 40 h 49"/>
                <a:gd name="T46" fmla="*/ 56 w 74"/>
                <a:gd name="T47" fmla="*/ 42 h 49"/>
                <a:gd name="T48" fmla="*/ 58 w 74"/>
                <a:gd name="T49" fmla="*/ 45 h 49"/>
                <a:gd name="T50" fmla="*/ 50 w 74"/>
                <a:gd name="T51" fmla="*/ 48 h 49"/>
                <a:gd name="T52" fmla="*/ 46 w 74"/>
                <a:gd name="T53" fmla="*/ 47 h 49"/>
                <a:gd name="T54" fmla="*/ 51 w 74"/>
                <a:gd name="T55" fmla="*/ 45 h 49"/>
                <a:gd name="T56" fmla="*/ 48 w 74"/>
                <a:gd name="T57" fmla="*/ 41 h 49"/>
                <a:gd name="T58" fmla="*/ 27 w 74"/>
                <a:gd name="T59" fmla="*/ 43 h 49"/>
                <a:gd name="T60" fmla="*/ 28 w 74"/>
                <a:gd name="T61" fmla="*/ 40 h 49"/>
                <a:gd name="T62" fmla="*/ 32 w 74"/>
                <a:gd name="T63" fmla="*/ 39 h 49"/>
                <a:gd name="T64" fmla="*/ 31 w 74"/>
                <a:gd name="T65" fmla="*/ 38 h 49"/>
                <a:gd name="T66" fmla="*/ 45 w 74"/>
                <a:gd name="T67" fmla="*/ 38 h 49"/>
                <a:gd name="T68" fmla="*/ 49 w 74"/>
                <a:gd name="T69" fmla="*/ 38 h 49"/>
                <a:gd name="T70" fmla="*/ 50 w 74"/>
                <a:gd name="T71" fmla="*/ 38 h 49"/>
                <a:gd name="T72" fmla="*/ 60 w 74"/>
                <a:gd name="T73" fmla="*/ 34 h 49"/>
                <a:gd name="T74" fmla="*/ 67 w 74"/>
                <a:gd name="T75" fmla="*/ 29 h 49"/>
                <a:gd name="T76" fmla="*/ 70 w 74"/>
                <a:gd name="T77" fmla="*/ 23 h 49"/>
                <a:gd name="T78" fmla="*/ 71 w 74"/>
                <a:gd name="T79" fmla="*/ 21 h 49"/>
                <a:gd name="T80" fmla="*/ 63 w 74"/>
                <a:gd name="T81" fmla="*/ 16 h 49"/>
                <a:gd name="T82" fmla="*/ 52 w 74"/>
                <a:gd name="T83" fmla="*/ 11 h 49"/>
                <a:gd name="T84" fmla="*/ 46 w 74"/>
                <a:gd name="T85" fmla="*/ 2 h 49"/>
                <a:gd name="T86" fmla="*/ 39 w 74"/>
                <a:gd name="T87" fmla="*/ 4 h 49"/>
                <a:gd name="T88" fmla="*/ 28 w 74"/>
                <a:gd name="T89" fmla="*/ 8 h 49"/>
                <a:gd name="T90" fmla="*/ 9 w 74"/>
                <a:gd name="T91" fmla="*/ 6 h 49"/>
                <a:gd name="T92" fmla="*/ 4 w 74"/>
                <a:gd name="T93" fmla="*/ 20 h 49"/>
                <a:gd name="T94" fmla="*/ 2 w 74"/>
                <a:gd name="T95" fmla="*/ 26 h 49"/>
                <a:gd name="T96" fmla="*/ 25 w 74"/>
                <a:gd name="T97" fmla="*/ 25 h 49"/>
                <a:gd name="T98" fmla="*/ 33 w 74"/>
                <a:gd name="T99" fmla="*/ 37 h 49"/>
                <a:gd name="T100" fmla="*/ 38 w 74"/>
                <a:gd name="T101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4" h="49">
                  <a:moveTo>
                    <a:pt x="46" y="49"/>
                  </a:moveTo>
                  <a:cubicBezTo>
                    <a:pt x="46" y="49"/>
                    <a:pt x="45" y="49"/>
                    <a:pt x="45" y="49"/>
                  </a:cubicBezTo>
                  <a:cubicBezTo>
                    <a:pt x="44" y="49"/>
                    <a:pt x="44" y="48"/>
                    <a:pt x="44" y="47"/>
                  </a:cubicBezTo>
                  <a:cubicBezTo>
                    <a:pt x="44" y="45"/>
                    <a:pt x="44" y="45"/>
                    <a:pt x="41" y="44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41"/>
                    <a:pt x="44" y="41"/>
                    <a:pt x="44" y="40"/>
                  </a:cubicBezTo>
                  <a:cubicBezTo>
                    <a:pt x="43" y="40"/>
                    <a:pt x="42" y="40"/>
                    <a:pt x="41" y="40"/>
                  </a:cubicBezTo>
                  <a:cubicBezTo>
                    <a:pt x="40" y="40"/>
                    <a:pt x="39" y="40"/>
                    <a:pt x="39" y="40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7" y="37"/>
                    <a:pt x="35" y="38"/>
                    <a:pt x="35" y="39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3" y="41"/>
                    <a:pt x="33" y="42"/>
                    <a:pt x="31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1" y="43"/>
                    <a:pt x="30" y="43"/>
                    <a:pt x="30" y="43"/>
                  </a:cubicBezTo>
                  <a:cubicBezTo>
                    <a:pt x="29" y="45"/>
                    <a:pt x="26" y="45"/>
                    <a:pt x="24" y="44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5" y="41"/>
                    <a:pt x="26" y="40"/>
                    <a:pt x="26" y="39"/>
                  </a:cubicBezTo>
                  <a:cubicBezTo>
                    <a:pt x="26" y="38"/>
                    <a:pt x="27" y="37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6"/>
                    <a:pt x="30" y="36"/>
                    <a:pt x="30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6"/>
                    <a:pt x="31" y="36"/>
                    <a:pt x="30" y="35"/>
                  </a:cubicBezTo>
                  <a:cubicBezTo>
                    <a:pt x="30" y="35"/>
                    <a:pt x="30" y="35"/>
                    <a:pt x="30" y="34"/>
                  </a:cubicBezTo>
                  <a:cubicBezTo>
                    <a:pt x="29" y="31"/>
                    <a:pt x="28" y="29"/>
                    <a:pt x="26" y="28"/>
                  </a:cubicBezTo>
                  <a:cubicBezTo>
                    <a:pt x="26" y="28"/>
                    <a:pt x="25" y="28"/>
                    <a:pt x="25" y="27"/>
                  </a:cubicBezTo>
                  <a:cubicBezTo>
                    <a:pt x="24" y="27"/>
                    <a:pt x="23" y="27"/>
                    <a:pt x="22" y="27"/>
                  </a:cubicBezTo>
                  <a:cubicBezTo>
                    <a:pt x="21" y="26"/>
                    <a:pt x="20" y="26"/>
                    <a:pt x="20" y="27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7" y="28"/>
                    <a:pt x="12" y="30"/>
                    <a:pt x="7" y="30"/>
                  </a:cubicBezTo>
                  <a:cubicBezTo>
                    <a:pt x="4" y="30"/>
                    <a:pt x="2" y="29"/>
                    <a:pt x="1" y="28"/>
                  </a:cubicBezTo>
                  <a:cubicBezTo>
                    <a:pt x="0" y="27"/>
                    <a:pt x="0" y="25"/>
                    <a:pt x="0" y="24"/>
                  </a:cubicBezTo>
                  <a:cubicBezTo>
                    <a:pt x="0" y="23"/>
                    <a:pt x="1" y="22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0"/>
                    <a:pt x="2" y="20"/>
                  </a:cubicBezTo>
                  <a:cubicBezTo>
                    <a:pt x="2" y="18"/>
                    <a:pt x="2" y="17"/>
                    <a:pt x="4" y="16"/>
                  </a:cubicBezTo>
                  <a:cubicBezTo>
                    <a:pt x="7" y="12"/>
                    <a:pt x="7" y="12"/>
                    <a:pt x="5" y="8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5"/>
                    <a:pt x="8" y="5"/>
                    <a:pt x="9" y="5"/>
                  </a:cubicBezTo>
                  <a:cubicBezTo>
                    <a:pt x="11" y="4"/>
                    <a:pt x="13" y="4"/>
                    <a:pt x="15" y="4"/>
                  </a:cubicBezTo>
                  <a:cubicBezTo>
                    <a:pt x="17" y="4"/>
                    <a:pt x="18" y="4"/>
                    <a:pt x="20" y="4"/>
                  </a:cubicBezTo>
                  <a:cubicBezTo>
                    <a:pt x="21" y="4"/>
                    <a:pt x="21" y="5"/>
                    <a:pt x="22" y="5"/>
                  </a:cubicBezTo>
                  <a:cubicBezTo>
                    <a:pt x="24" y="6"/>
                    <a:pt x="25" y="7"/>
                    <a:pt x="26" y="7"/>
                  </a:cubicBezTo>
                  <a:cubicBezTo>
                    <a:pt x="27" y="7"/>
                    <a:pt x="27" y="6"/>
                    <a:pt x="28" y="6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0" y="7"/>
                    <a:pt x="31" y="8"/>
                    <a:pt x="31" y="8"/>
                  </a:cubicBezTo>
                  <a:cubicBezTo>
                    <a:pt x="32" y="8"/>
                    <a:pt x="33" y="6"/>
                    <a:pt x="34" y="5"/>
                  </a:cubicBezTo>
                  <a:cubicBezTo>
                    <a:pt x="35" y="4"/>
                    <a:pt x="37" y="2"/>
                    <a:pt x="38" y="2"/>
                  </a:cubicBezTo>
                  <a:cubicBezTo>
                    <a:pt x="39" y="2"/>
                    <a:pt x="39" y="2"/>
                    <a:pt x="40" y="2"/>
                  </a:cubicBezTo>
                  <a:cubicBezTo>
                    <a:pt x="40" y="2"/>
                    <a:pt x="41" y="2"/>
                    <a:pt x="41" y="2"/>
                  </a:cubicBezTo>
                  <a:cubicBezTo>
                    <a:pt x="43" y="1"/>
                    <a:pt x="46" y="0"/>
                    <a:pt x="47" y="1"/>
                  </a:cubicBezTo>
                  <a:cubicBezTo>
                    <a:pt x="50" y="2"/>
                    <a:pt x="50" y="4"/>
                    <a:pt x="50" y="6"/>
                  </a:cubicBezTo>
                  <a:cubicBezTo>
                    <a:pt x="50" y="6"/>
                    <a:pt x="50" y="7"/>
                    <a:pt x="50" y="7"/>
                  </a:cubicBezTo>
                  <a:cubicBezTo>
                    <a:pt x="50" y="7"/>
                    <a:pt x="50" y="8"/>
                    <a:pt x="51" y="8"/>
                  </a:cubicBezTo>
                  <a:cubicBezTo>
                    <a:pt x="52" y="8"/>
                    <a:pt x="54" y="8"/>
                    <a:pt x="54" y="10"/>
                  </a:cubicBezTo>
                  <a:cubicBezTo>
                    <a:pt x="54" y="12"/>
                    <a:pt x="55" y="13"/>
                    <a:pt x="57" y="13"/>
                  </a:cubicBezTo>
                  <a:cubicBezTo>
                    <a:pt x="58" y="13"/>
                    <a:pt x="58" y="13"/>
                    <a:pt x="59" y="13"/>
                  </a:cubicBezTo>
                  <a:cubicBezTo>
                    <a:pt x="60" y="12"/>
                    <a:pt x="61" y="12"/>
                    <a:pt x="62" y="13"/>
                  </a:cubicBezTo>
                  <a:cubicBezTo>
                    <a:pt x="63" y="14"/>
                    <a:pt x="63" y="14"/>
                    <a:pt x="64" y="15"/>
                  </a:cubicBezTo>
                  <a:cubicBezTo>
                    <a:pt x="64" y="15"/>
                    <a:pt x="65" y="15"/>
                    <a:pt x="65" y="15"/>
                  </a:cubicBezTo>
                  <a:cubicBezTo>
                    <a:pt x="66" y="15"/>
                    <a:pt x="67" y="16"/>
                    <a:pt x="68" y="16"/>
                  </a:cubicBezTo>
                  <a:cubicBezTo>
                    <a:pt x="69" y="16"/>
                    <a:pt x="71" y="17"/>
                    <a:pt x="72" y="18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3" y="19"/>
                    <a:pt x="73" y="20"/>
                    <a:pt x="72" y="22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74" y="23"/>
                    <a:pt x="74" y="23"/>
                    <a:pt x="74" y="23"/>
                  </a:cubicBezTo>
                  <a:cubicBezTo>
                    <a:pt x="72" y="24"/>
                    <a:pt x="72" y="24"/>
                    <a:pt x="72" y="24"/>
                  </a:cubicBezTo>
                  <a:cubicBezTo>
                    <a:pt x="71" y="24"/>
                    <a:pt x="71" y="25"/>
                    <a:pt x="71" y="26"/>
                  </a:cubicBezTo>
                  <a:cubicBezTo>
                    <a:pt x="71" y="27"/>
                    <a:pt x="71" y="28"/>
                    <a:pt x="71" y="29"/>
                  </a:cubicBezTo>
                  <a:cubicBezTo>
                    <a:pt x="71" y="30"/>
                    <a:pt x="70" y="30"/>
                    <a:pt x="69" y="30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68" y="30"/>
                    <a:pt x="68" y="30"/>
                    <a:pt x="67" y="30"/>
                  </a:cubicBezTo>
                  <a:cubicBezTo>
                    <a:pt x="67" y="31"/>
                    <a:pt x="66" y="31"/>
                    <a:pt x="66" y="31"/>
                  </a:cubicBezTo>
                  <a:cubicBezTo>
                    <a:pt x="65" y="31"/>
                    <a:pt x="65" y="31"/>
                    <a:pt x="65" y="32"/>
                  </a:cubicBezTo>
                  <a:cubicBezTo>
                    <a:pt x="65" y="33"/>
                    <a:pt x="65" y="34"/>
                    <a:pt x="62" y="35"/>
                  </a:cubicBezTo>
                  <a:cubicBezTo>
                    <a:pt x="62" y="35"/>
                    <a:pt x="61" y="36"/>
                    <a:pt x="60" y="36"/>
                  </a:cubicBezTo>
                  <a:cubicBezTo>
                    <a:pt x="57" y="36"/>
                    <a:pt x="55" y="37"/>
                    <a:pt x="53" y="39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2" y="39"/>
                    <a:pt x="52" y="39"/>
                    <a:pt x="52" y="39"/>
                  </a:cubicBezTo>
                  <a:cubicBezTo>
                    <a:pt x="52" y="39"/>
                    <a:pt x="52" y="40"/>
                    <a:pt x="52" y="40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3" y="43"/>
                    <a:pt x="55" y="43"/>
                    <a:pt x="56" y="42"/>
                  </a:cubicBezTo>
                  <a:cubicBezTo>
                    <a:pt x="56" y="42"/>
                    <a:pt x="57" y="42"/>
                    <a:pt x="57" y="42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59" y="44"/>
                    <a:pt x="58" y="45"/>
                    <a:pt x="58" y="45"/>
                  </a:cubicBezTo>
                  <a:cubicBezTo>
                    <a:pt x="57" y="46"/>
                    <a:pt x="56" y="46"/>
                    <a:pt x="55" y="46"/>
                  </a:cubicBezTo>
                  <a:cubicBezTo>
                    <a:pt x="54" y="46"/>
                    <a:pt x="54" y="46"/>
                    <a:pt x="54" y="46"/>
                  </a:cubicBezTo>
                  <a:cubicBezTo>
                    <a:pt x="54" y="46"/>
                    <a:pt x="54" y="46"/>
                    <a:pt x="54" y="46"/>
                  </a:cubicBezTo>
                  <a:cubicBezTo>
                    <a:pt x="53" y="46"/>
                    <a:pt x="51" y="47"/>
                    <a:pt x="50" y="48"/>
                  </a:cubicBezTo>
                  <a:cubicBezTo>
                    <a:pt x="50" y="48"/>
                    <a:pt x="49" y="48"/>
                    <a:pt x="49" y="49"/>
                  </a:cubicBezTo>
                  <a:cubicBezTo>
                    <a:pt x="48" y="49"/>
                    <a:pt x="47" y="49"/>
                    <a:pt x="46" y="49"/>
                  </a:cubicBezTo>
                  <a:close/>
                  <a:moveTo>
                    <a:pt x="44" y="43"/>
                  </a:moveTo>
                  <a:cubicBezTo>
                    <a:pt x="46" y="44"/>
                    <a:pt x="46" y="45"/>
                    <a:pt x="46" y="47"/>
                  </a:cubicBezTo>
                  <a:cubicBezTo>
                    <a:pt x="46" y="47"/>
                    <a:pt x="46" y="48"/>
                    <a:pt x="46" y="48"/>
                  </a:cubicBezTo>
                  <a:cubicBezTo>
                    <a:pt x="47" y="48"/>
                    <a:pt x="48" y="47"/>
                    <a:pt x="48" y="47"/>
                  </a:cubicBezTo>
                  <a:cubicBezTo>
                    <a:pt x="48" y="47"/>
                    <a:pt x="49" y="47"/>
                    <a:pt x="49" y="46"/>
                  </a:cubicBezTo>
                  <a:cubicBezTo>
                    <a:pt x="50" y="46"/>
                    <a:pt x="50" y="45"/>
                    <a:pt x="51" y="45"/>
                  </a:cubicBezTo>
                  <a:cubicBezTo>
                    <a:pt x="50" y="44"/>
                    <a:pt x="50" y="44"/>
                    <a:pt x="50" y="43"/>
                  </a:cubicBezTo>
                  <a:cubicBezTo>
                    <a:pt x="50" y="42"/>
                    <a:pt x="50" y="42"/>
                    <a:pt x="49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8" y="41"/>
                    <a:pt x="48" y="41"/>
                    <a:pt x="47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6" y="42"/>
                    <a:pt x="45" y="42"/>
                    <a:pt x="44" y="43"/>
                  </a:cubicBezTo>
                  <a:close/>
                  <a:moveTo>
                    <a:pt x="27" y="43"/>
                  </a:moveTo>
                  <a:cubicBezTo>
                    <a:pt x="27" y="43"/>
                    <a:pt x="29" y="43"/>
                    <a:pt x="29" y="42"/>
                  </a:cubicBezTo>
                  <a:cubicBezTo>
                    <a:pt x="29" y="42"/>
                    <a:pt x="29" y="41"/>
                    <a:pt x="29" y="41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8" y="41"/>
                    <a:pt x="27" y="42"/>
                    <a:pt x="27" y="43"/>
                  </a:cubicBezTo>
                  <a:close/>
                  <a:moveTo>
                    <a:pt x="30" y="38"/>
                  </a:moveTo>
                  <a:cubicBezTo>
                    <a:pt x="31" y="40"/>
                    <a:pt x="31" y="40"/>
                    <a:pt x="31" y="40"/>
                  </a:cubicBezTo>
                  <a:cubicBezTo>
                    <a:pt x="32" y="40"/>
                    <a:pt x="32" y="40"/>
                    <a:pt x="32" y="39"/>
                  </a:cubicBezTo>
                  <a:cubicBezTo>
                    <a:pt x="32" y="39"/>
                    <a:pt x="32" y="39"/>
                    <a:pt x="31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1" y="38"/>
                    <a:pt x="30" y="38"/>
                    <a:pt x="30" y="38"/>
                  </a:cubicBezTo>
                  <a:cubicBezTo>
                    <a:pt x="30" y="38"/>
                    <a:pt x="30" y="38"/>
                    <a:pt x="30" y="38"/>
                  </a:cubicBezTo>
                  <a:close/>
                  <a:moveTo>
                    <a:pt x="42" y="38"/>
                  </a:moveTo>
                  <a:cubicBezTo>
                    <a:pt x="43" y="38"/>
                    <a:pt x="44" y="38"/>
                    <a:pt x="45" y="38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9" y="38"/>
                    <a:pt x="49" y="38"/>
                    <a:pt x="49" y="38"/>
                  </a:cubicBezTo>
                  <a:cubicBezTo>
                    <a:pt x="49" y="38"/>
                    <a:pt x="49" y="38"/>
                    <a:pt x="49" y="38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50" y="38"/>
                    <a:pt x="50" y="38"/>
                    <a:pt x="50" y="38"/>
                  </a:cubicBezTo>
                  <a:cubicBezTo>
                    <a:pt x="50" y="38"/>
                    <a:pt x="50" y="38"/>
                    <a:pt x="50" y="38"/>
                  </a:cubicBezTo>
                  <a:cubicBezTo>
                    <a:pt x="51" y="37"/>
                    <a:pt x="51" y="37"/>
                    <a:pt x="51" y="37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4" y="35"/>
                    <a:pt x="57" y="34"/>
                    <a:pt x="60" y="34"/>
                  </a:cubicBezTo>
                  <a:cubicBezTo>
                    <a:pt x="60" y="34"/>
                    <a:pt x="61" y="33"/>
                    <a:pt x="62" y="33"/>
                  </a:cubicBezTo>
                  <a:cubicBezTo>
                    <a:pt x="63" y="33"/>
                    <a:pt x="63" y="33"/>
                    <a:pt x="63" y="32"/>
                  </a:cubicBezTo>
                  <a:cubicBezTo>
                    <a:pt x="63" y="31"/>
                    <a:pt x="63" y="30"/>
                    <a:pt x="65" y="29"/>
                  </a:cubicBezTo>
                  <a:cubicBezTo>
                    <a:pt x="65" y="29"/>
                    <a:pt x="66" y="29"/>
                    <a:pt x="67" y="29"/>
                  </a:cubicBezTo>
                  <a:cubicBezTo>
                    <a:pt x="67" y="28"/>
                    <a:pt x="67" y="28"/>
                    <a:pt x="68" y="28"/>
                  </a:cubicBezTo>
                  <a:cubicBezTo>
                    <a:pt x="68" y="28"/>
                    <a:pt x="69" y="28"/>
                    <a:pt x="69" y="28"/>
                  </a:cubicBezTo>
                  <a:cubicBezTo>
                    <a:pt x="70" y="28"/>
                    <a:pt x="69" y="27"/>
                    <a:pt x="69" y="26"/>
                  </a:cubicBezTo>
                  <a:cubicBezTo>
                    <a:pt x="69" y="25"/>
                    <a:pt x="69" y="24"/>
                    <a:pt x="70" y="23"/>
                  </a:cubicBezTo>
                  <a:cubicBezTo>
                    <a:pt x="70" y="23"/>
                    <a:pt x="70" y="23"/>
                    <a:pt x="70" y="23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70" y="21"/>
                    <a:pt x="70" y="21"/>
                    <a:pt x="70" y="21"/>
                  </a:cubicBezTo>
                  <a:cubicBezTo>
                    <a:pt x="70" y="21"/>
                    <a:pt x="71" y="21"/>
                    <a:pt x="71" y="21"/>
                  </a:cubicBezTo>
                  <a:cubicBezTo>
                    <a:pt x="71" y="20"/>
                    <a:pt x="71" y="20"/>
                    <a:pt x="71" y="19"/>
                  </a:cubicBezTo>
                  <a:cubicBezTo>
                    <a:pt x="69" y="19"/>
                    <a:pt x="68" y="18"/>
                    <a:pt x="67" y="18"/>
                  </a:cubicBezTo>
                  <a:cubicBezTo>
                    <a:pt x="66" y="17"/>
                    <a:pt x="65" y="17"/>
                    <a:pt x="64" y="17"/>
                  </a:cubicBezTo>
                  <a:cubicBezTo>
                    <a:pt x="64" y="17"/>
                    <a:pt x="64" y="17"/>
                    <a:pt x="63" y="16"/>
                  </a:cubicBezTo>
                  <a:cubicBezTo>
                    <a:pt x="62" y="16"/>
                    <a:pt x="62" y="16"/>
                    <a:pt x="60" y="14"/>
                  </a:cubicBezTo>
                  <a:cubicBezTo>
                    <a:pt x="60" y="14"/>
                    <a:pt x="60" y="15"/>
                    <a:pt x="59" y="15"/>
                  </a:cubicBezTo>
                  <a:cubicBezTo>
                    <a:pt x="59" y="15"/>
                    <a:pt x="58" y="15"/>
                    <a:pt x="57" y="15"/>
                  </a:cubicBezTo>
                  <a:cubicBezTo>
                    <a:pt x="54" y="15"/>
                    <a:pt x="52" y="14"/>
                    <a:pt x="52" y="11"/>
                  </a:cubicBezTo>
                  <a:cubicBezTo>
                    <a:pt x="52" y="10"/>
                    <a:pt x="52" y="10"/>
                    <a:pt x="51" y="10"/>
                  </a:cubicBezTo>
                  <a:cubicBezTo>
                    <a:pt x="50" y="10"/>
                    <a:pt x="48" y="9"/>
                    <a:pt x="48" y="8"/>
                  </a:cubicBezTo>
                  <a:cubicBezTo>
                    <a:pt x="47" y="7"/>
                    <a:pt x="48" y="6"/>
                    <a:pt x="48" y="5"/>
                  </a:cubicBezTo>
                  <a:cubicBezTo>
                    <a:pt x="48" y="4"/>
                    <a:pt x="48" y="3"/>
                    <a:pt x="46" y="2"/>
                  </a:cubicBezTo>
                  <a:cubicBezTo>
                    <a:pt x="45" y="2"/>
                    <a:pt x="43" y="3"/>
                    <a:pt x="42" y="4"/>
                  </a:cubicBezTo>
                  <a:cubicBezTo>
                    <a:pt x="41" y="4"/>
                    <a:pt x="40" y="4"/>
                    <a:pt x="40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8" y="4"/>
                  </a:cubicBezTo>
                  <a:cubicBezTo>
                    <a:pt x="38" y="4"/>
                    <a:pt x="36" y="5"/>
                    <a:pt x="35" y="6"/>
                  </a:cubicBezTo>
                  <a:cubicBezTo>
                    <a:pt x="34" y="8"/>
                    <a:pt x="33" y="10"/>
                    <a:pt x="31" y="10"/>
                  </a:cubicBezTo>
                  <a:cubicBezTo>
                    <a:pt x="30" y="10"/>
                    <a:pt x="29" y="9"/>
                    <a:pt x="28" y="8"/>
                  </a:cubicBezTo>
                  <a:cubicBezTo>
                    <a:pt x="28" y="8"/>
                    <a:pt x="27" y="9"/>
                    <a:pt x="26" y="9"/>
                  </a:cubicBezTo>
                  <a:cubicBezTo>
                    <a:pt x="25" y="9"/>
                    <a:pt x="23" y="8"/>
                    <a:pt x="21" y="7"/>
                  </a:cubicBezTo>
                  <a:cubicBezTo>
                    <a:pt x="21" y="7"/>
                    <a:pt x="20" y="6"/>
                    <a:pt x="19" y="6"/>
                  </a:cubicBezTo>
                  <a:cubicBezTo>
                    <a:pt x="16" y="5"/>
                    <a:pt x="13" y="6"/>
                    <a:pt x="9" y="6"/>
                  </a:cubicBezTo>
                  <a:cubicBezTo>
                    <a:pt x="9" y="7"/>
                    <a:pt x="8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9" y="12"/>
                    <a:pt x="9" y="13"/>
                    <a:pt x="5" y="17"/>
                  </a:cubicBezTo>
                  <a:cubicBezTo>
                    <a:pt x="4" y="18"/>
                    <a:pt x="4" y="19"/>
                    <a:pt x="4" y="20"/>
                  </a:cubicBezTo>
                  <a:cubicBezTo>
                    <a:pt x="4" y="20"/>
                    <a:pt x="4" y="21"/>
                    <a:pt x="4" y="22"/>
                  </a:cubicBezTo>
                  <a:cubicBezTo>
                    <a:pt x="4" y="22"/>
                    <a:pt x="3" y="22"/>
                    <a:pt x="3" y="23"/>
                  </a:cubicBezTo>
                  <a:cubicBezTo>
                    <a:pt x="3" y="23"/>
                    <a:pt x="2" y="24"/>
                    <a:pt x="2" y="25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3" y="27"/>
                    <a:pt x="5" y="28"/>
                    <a:pt x="7" y="28"/>
                  </a:cubicBezTo>
                  <a:cubicBezTo>
                    <a:pt x="11" y="28"/>
                    <a:pt x="16" y="26"/>
                    <a:pt x="18" y="26"/>
                  </a:cubicBezTo>
                  <a:cubicBezTo>
                    <a:pt x="19" y="24"/>
                    <a:pt x="21" y="24"/>
                    <a:pt x="23" y="25"/>
                  </a:cubicBezTo>
                  <a:cubicBezTo>
                    <a:pt x="23" y="25"/>
                    <a:pt x="24" y="25"/>
                    <a:pt x="25" y="25"/>
                  </a:cubicBezTo>
                  <a:cubicBezTo>
                    <a:pt x="26" y="26"/>
                    <a:pt x="27" y="26"/>
                    <a:pt x="27" y="26"/>
                  </a:cubicBezTo>
                  <a:cubicBezTo>
                    <a:pt x="29" y="28"/>
                    <a:pt x="31" y="30"/>
                    <a:pt x="32" y="33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5"/>
                    <a:pt x="33" y="35"/>
                    <a:pt x="33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4" y="36"/>
                    <a:pt x="36" y="35"/>
                    <a:pt x="38" y="35"/>
                  </a:cubicBezTo>
                  <a:cubicBezTo>
                    <a:pt x="40" y="35"/>
                    <a:pt x="41" y="35"/>
                    <a:pt x="41" y="37"/>
                  </a:cubicBezTo>
                  <a:lnTo>
                    <a:pt x="42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56" name="Freeform 694"/>
            <p:cNvSpPr/>
            <p:nvPr/>
          </p:nvSpPr>
          <p:spPr bwMode="auto">
            <a:xfrm>
              <a:off x="4887592" y="2067325"/>
              <a:ext cx="36157" cy="40985"/>
            </a:xfrm>
            <a:custGeom>
              <a:avLst/>
              <a:gdLst>
                <a:gd name="T0" fmla="*/ 0 w 13"/>
                <a:gd name="T1" fmla="*/ 3 h 15"/>
                <a:gd name="T2" fmla="*/ 6 w 13"/>
                <a:gd name="T3" fmla="*/ 1 h 15"/>
                <a:gd name="T4" fmla="*/ 8 w 13"/>
                <a:gd name="T5" fmla="*/ 5 h 15"/>
                <a:gd name="T6" fmla="*/ 10 w 13"/>
                <a:gd name="T7" fmla="*/ 6 h 15"/>
                <a:gd name="T8" fmla="*/ 11 w 13"/>
                <a:gd name="T9" fmla="*/ 9 h 15"/>
                <a:gd name="T10" fmla="*/ 13 w 13"/>
                <a:gd name="T11" fmla="*/ 14 h 15"/>
                <a:gd name="T12" fmla="*/ 6 w 13"/>
                <a:gd name="T13" fmla="*/ 9 h 15"/>
                <a:gd name="T14" fmla="*/ 0 w 13"/>
                <a:gd name="T1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5">
                  <a:moveTo>
                    <a:pt x="0" y="3"/>
                  </a:moveTo>
                  <a:cubicBezTo>
                    <a:pt x="2" y="2"/>
                    <a:pt x="5" y="2"/>
                    <a:pt x="6" y="1"/>
                  </a:cubicBezTo>
                  <a:cubicBezTo>
                    <a:pt x="8" y="0"/>
                    <a:pt x="8" y="4"/>
                    <a:pt x="8" y="5"/>
                  </a:cubicBezTo>
                  <a:cubicBezTo>
                    <a:pt x="9" y="5"/>
                    <a:pt x="10" y="6"/>
                    <a:pt x="10" y="6"/>
                  </a:cubicBezTo>
                  <a:cubicBezTo>
                    <a:pt x="11" y="8"/>
                    <a:pt x="9" y="7"/>
                    <a:pt x="11" y="9"/>
                  </a:cubicBezTo>
                  <a:cubicBezTo>
                    <a:pt x="13" y="11"/>
                    <a:pt x="11" y="11"/>
                    <a:pt x="13" y="14"/>
                  </a:cubicBezTo>
                  <a:cubicBezTo>
                    <a:pt x="9" y="15"/>
                    <a:pt x="10" y="7"/>
                    <a:pt x="6" y="9"/>
                  </a:cubicBezTo>
                  <a:cubicBezTo>
                    <a:pt x="3" y="11"/>
                    <a:pt x="1" y="4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57" name="Freeform 695"/>
            <p:cNvSpPr>
              <a:spLocks noEditPoints="1"/>
            </p:cNvSpPr>
            <p:nvPr/>
          </p:nvSpPr>
          <p:spPr bwMode="auto">
            <a:xfrm>
              <a:off x="4885181" y="2067325"/>
              <a:ext cx="43388" cy="40985"/>
            </a:xfrm>
            <a:custGeom>
              <a:avLst/>
              <a:gdLst>
                <a:gd name="T0" fmla="*/ 13 w 16"/>
                <a:gd name="T1" fmla="*/ 15 h 15"/>
                <a:gd name="T2" fmla="*/ 10 w 16"/>
                <a:gd name="T3" fmla="*/ 12 h 15"/>
                <a:gd name="T4" fmla="*/ 7 w 16"/>
                <a:gd name="T5" fmla="*/ 10 h 15"/>
                <a:gd name="T6" fmla="*/ 6 w 16"/>
                <a:gd name="T7" fmla="*/ 10 h 15"/>
                <a:gd name="T8" fmla="*/ 1 w 16"/>
                <a:gd name="T9" fmla="*/ 3 h 15"/>
                <a:gd name="T10" fmla="*/ 0 w 16"/>
                <a:gd name="T11" fmla="*/ 2 h 15"/>
                <a:gd name="T12" fmla="*/ 1 w 16"/>
                <a:gd name="T13" fmla="*/ 2 h 15"/>
                <a:gd name="T14" fmla="*/ 3 w 16"/>
                <a:gd name="T15" fmla="*/ 1 h 15"/>
                <a:gd name="T16" fmla="*/ 7 w 16"/>
                <a:gd name="T17" fmla="*/ 0 h 15"/>
                <a:gd name="T18" fmla="*/ 8 w 16"/>
                <a:gd name="T19" fmla="*/ 0 h 15"/>
                <a:gd name="T20" fmla="*/ 10 w 16"/>
                <a:gd name="T21" fmla="*/ 4 h 15"/>
                <a:gd name="T22" fmla="*/ 10 w 16"/>
                <a:gd name="T23" fmla="*/ 4 h 15"/>
                <a:gd name="T24" fmla="*/ 11 w 16"/>
                <a:gd name="T25" fmla="*/ 5 h 15"/>
                <a:gd name="T26" fmla="*/ 12 w 16"/>
                <a:gd name="T27" fmla="*/ 6 h 15"/>
                <a:gd name="T28" fmla="*/ 12 w 16"/>
                <a:gd name="T29" fmla="*/ 8 h 15"/>
                <a:gd name="T30" fmla="*/ 13 w 16"/>
                <a:gd name="T31" fmla="*/ 8 h 15"/>
                <a:gd name="T32" fmla="*/ 14 w 16"/>
                <a:gd name="T33" fmla="*/ 11 h 15"/>
                <a:gd name="T34" fmla="*/ 15 w 16"/>
                <a:gd name="T35" fmla="*/ 13 h 15"/>
                <a:gd name="T36" fmla="*/ 16 w 16"/>
                <a:gd name="T37" fmla="*/ 14 h 15"/>
                <a:gd name="T38" fmla="*/ 14 w 16"/>
                <a:gd name="T39" fmla="*/ 15 h 15"/>
                <a:gd name="T40" fmla="*/ 13 w 16"/>
                <a:gd name="T41" fmla="*/ 15 h 15"/>
                <a:gd name="T42" fmla="*/ 8 w 16"/>
                <a:gd name="T43" fmla="*/ 8 h 15"/>
                <a:gd name="T44" fmla="*/ 12 w 16"/>
                <a:gd name="T45" fmla="*/ 11 h 15"/>
                <a:gd name="T46" fmla="*/ 12 w 16"/>
                <a:gd name="T47" fmla="*/ 12 h 15"/>
                <a:gd name="T48" fmla="*/ 12 w 16"/>
                <a:gd name="T49" fmla="*/ 11 h 15"/>
                <a:gd name="T50" fmla="*/ 11 w 16"/>
                <a:gd name="T51" fmla="*/ 10 h 15"/>
                <a:gd name="T52" fmla="*/ 10 w 16"/>
                <a:gd name="T53" fmla="*/ 7 h 15"/>
                <a:gd name="T54" fmla="*/ 10 w 16"/>
                <a:gd name="T55" fmla="*/ 7 h 15"/>
                <a:gd name="T56" fmla="*/ 10 w 16"/>
                <a:gd name="T57" fmla="*/ 6 h 15"/>
                <a:gd name="T58" fmla="*/ 9 w 16"/>
                <a:gd name="T59" fmla="*/ 5 h 15"/>
                <a:gd name="T60" fmla="*/ 8 w 16"/>
                <a:gd name="T61" fmla="*/ 4 h 15"/>
                <a:gd name="T62" fmla="*/ 8 w 16"/>
                <a:gd name="T63" fmla="*/ 2 h 15"/>
                <a:gd name="T64" fmla="*/ 3 w 16"/>
                <a:gd name="T65" fmla="*/ 3 h 15"/>
                <a:gd name="T66" fmla="*/ 3 w 16"/>
                <a:gd name="T67" fmla="*/ 3 h 15"/>
                <a:gd name="T68" fmla="*/ 6 w 16"/>
                <a:gd name="T69" fmla="*/ 8 h 15"/>
                <a:gd name="T70" fmla="*/ 7 w 16"/>
                <a:gd name="T71" fmla="*/ 8 h 15"/>
                <a:gd name="T72" fmla="*/ 8 w 16"/>
                <a:gd name="T73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" h="15">
                  <a:moveTo>
                    <a:pt x="13" y="15"/>
                  </a:moveTo>
                  <a:cubicBezTo>
                    <a:pt x="11" y="15"/>
                    <a:pt x="11" y="13"/>
                    <a:pt x="10" y="12"/>
                  </a:cubicBezTo>
                  <a:cubicBezTo>
                    <a:pt x="9" y="10"/>
                    <a:pt x="9" y="10"/>
                    <a:pt x="7" y="10"/>
                  </a:cubicBezTo>
                  <a:cubicBezTo>
                    <a:pt x="7" y="10"/>
                    <a:pt x="7" y="10"/>
                    <a:pt x="6" y="10"/>
                  </a:cubicBezTo>
                  <a:cubicBezTo>
                    <a:pt x="3" y="10"/>
                    <a:pt x="1" y="5"/>
                    <a:pt x="1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1"/>
                    <a:pt x="3" y="1"/>
                  </a:cubicBezTo>
                  <a:cubicBezTo>
                    <a:pt x="4" y="1"/>
                    <a:pt x="6" y="1"/>
                    <a:pt x="7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10" y="0"/>
                    <a:pt x="10" y="2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1" y="5"/>
                    <a:pt x="11" y="5"/>
                  </a:cubicBezTo>
                  <a:cubicBezTo>
                    <a:pt x="11" y="5"/>
                    <a:pt x="12" y="5"/>
                    <a:pt x="12" y="6"/>
                  </a:cubicBezTo>
                  <a:cubicBezTo>
                    <a:pt x="13" y="7"/>
                    <a:pt x="12" y="8"/>
                    <a:pt x="12" y="8"/>
                  </a:cubicBezTo>
                  <a:cubicBezTo>
                    <a:pt x="12" y="8"/>
                    <a:pt x="12" y="8"/>
                    <a:pt x="13" y="8"/>
                  </a:cubicBezTo>
                  <a:cubicBezTo>
                    <a:pt x="14" y="9"/>
                    <a:pt x="14" y="10"/>
                    <a:pt x="14" y="11"/>
                  </a:cubicBezTo>
                  <a:cubicBezTo>
                    <a:pt x="14" y="12"/>
                    <a:pt x="14" y="12"/>
                    <a:pt x="15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3" y="15"/>
                  </a:cubicBezTo>
                  <a:close/>
                  <a:moveTo>
                    <a:pt x="8" y="8"/>
                  </a:moveTo>
                  <a:cubicBezTo>
                    <a:pt x="10" y="8"/>
                    <a:pt x="11" y="10"/>
                    <a:pt x="12" y="11"/>
                  </a:cubicBezTo>
                  <a:cubicBezTo>
                    <a:pt x="12" y="11"/>
                    <a:pt x="12" y="12"/>
                    <a:pt x="12" y="12"/>
                  </a:cubicBezTo>
                  <a:cubicBezTo>
                    <a:pt x="12" y="12"/>
                    <a:pt x="12" y="12"/>
                    <a:pt x="12" y="11"/>
                  </a:cubicBezTo>
                  <a:cubicBezTo>
                    <a:pt x="12" y="11"/>
                    <a:pt x="12" y="11"/>
                    <a:pt x="11" y="10"/>
                  </a:cubicBezTo>
                  <a:cubicBezTo>
                    <a:pt x="10" y="9"/>
                    <a:pt x="10" y="8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6"/>
                    <a:pt x="10" y="6"/>
                  </a:cubicBezTo>
                  <a:cubicBezTo>
                    <a:pt x="9" y="6"/>
                    <a:pt x="9" y="6"/>
                    <a:pt x="9" y="5"/>
                  </a:cubicBezTo>
                  <a:cubicBezTo>
                    <a:pt x="8" y="5"/>
                    <a:pt x="8" y="5"/>
                    <a:pt x="8" y="4"/>
                  </a:cubicBezTo>
                  <a:cubicBezTo>
                    <a:pt x="8" y="3"/>
                    <a:pt x="8" y="2"/>
                    <a:pt x="8" y="2"/>
                  </a:cubicBezTo>
                  <a:cubicBezTo>
                    <a:pt x="6" y="3"/>
                    <a:pt x="5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6"/>
                    <a:pt x="5" y="8"/>
                    <a:pt x="6" y="8"/>
                  </a:cubicBezTo>
                  <a:cubicBezTo>
                    <a:pt x="6" y="8"/>
                    <a:pt x="7" y="8"/>
                    <a:pt x="7" y="8"/>
                  </a:cubicBezTo>
                  <a:cubicBezTo>
                    <a:pt x="7" y="8"/>
                    <a:pt x="8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58" name="Freeform 696"/>
            <p:cNvSpPr/>
            <p:nvPr/>
          </p:nvSpPr>
          <p:spPr bwMode="auto">
            <a:xfrm>
              <a:off x="4900849" y="2087817"/>
              <a:ext cx="16873" cy="18082"/>
            </a:xfrm>
            <a:custGeom>
              <a:avLst/>
              <a:gdLst>
                <a:gd name="T0" fmla="*/ 0 w 6"/>
                <a:gd name="T1" fmla="*/ 2 h 6"/>
                <a:gd name="T2" fmla="*/ 6 w 6"/>
                <a:gd name="T3" fmla="*/ 6 h 6"/>
                <a:gd name="T4" fmla="*/ 0 w 6"/>
                <a:gd name="T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6">
                  <a:moveTo>
                    <a:pt x="0" y="2"/>
                  </a:moveTo>
                  <a:cubicBezTo>
                    <a:pt x="3" y="0"/>
                    <a:pt x="6" y="3"/>
                    <a:pt x="6" y="6"/>
                  </a:cubicBezTo>
                  <a:cubicBezTo>
                    <a:pt x="3" y="6"/>
                    <a:pt x="2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59" name="Freeform 697"/>
            <p:cNvSpPr>
              <a:spLocks noEditPoints="1"/>
            </p:cNvSpPr>
            <p:nvPr/>
          </p:nvSpPr>
          <p:spPr bwMode="auto">
            <a:xfrm>
              <a:off x="4898439" y="2087817"/>
              <a:ext cx="21694" cy="20493"/>
            </a:xfrm>
            <a:custGeom>
              <a:avLst/>
              <a:gdLst>
                <a:gd name="T0" fmla="*/ 6 w 8"/>
                <a:gd name="T1" fmla="*/ 7 h 7"/>
                <a:gd name="T2" fmla="*/ 1 w 8"/>
                <a:gd name="T3" fmla="*/ 3 h 7"/>
                <a:gd name="T4" fmla="*/ 1 w 8"/>
                <a:gd name="T5" fmla="*/ 2 h 7"/>
                <a:gd name="T6" fmla="*/ 0 w 8"/>
                <a:gd name="T7" fmla="*/ 1 h 7"/>
                <a:gd name="T8" fmla="*/ 1 w 8"/>
                <a:gd name="T9" fmla="*/ 1 h 7"/>
                <a:gd name="T10" fmla="*/ 3 w 8"/>
                <a:gd name="T11" fmla="*/ 0 h 7"/>
                <a:gd name="T12" fmla="*/ 8 w 8"/>
                <a:gd name="T13" fmla="*/ 6 h 7"/>
                <a:gd name="T14" fmla="*/ 8 w 8"/>
                <a:gd name="T15" fmla="*/ 6 h 7"/>
                <a:gd name="T16" fmla="*/ 7 w 8"/>
                <a:gd name="T17" fmla="*/ 7 h 7"/>
                <a:gd name="T18" fmla="*/ 6 w 8"/>
                <a:gd name="T19" fmla="*/ 7 h 7"/>
                <a:gd name="T20" fmla="*/ 3 w 8"/>
                <a:gd name="T21" fmla="*/ 2 h 7"/>
                <a:gd name="T22" fmla="*/ 5 w 8"/>
                <a:gd name="T23" fmla="*/ 5 h 7"/>
                <a:gd name="T24" fmla="*/ 3 w 8"/>
                <a:gd name="T25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7">
                  <a:moveTo>
                    <a:pt x="6" y="7"/>
                  </a:moveTo>
                  <a:cubicBezTo>
                    <a:pt x="4" y="7"/>
                    <a:pt x="2" y="5"/>
                    <a:pt x="1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5" y="0"/>
                    <a:pt x="8" y="3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" y="7"/>
                    <a:pt x="6" y="7"/>
                    <a:pt x="6" y="7"/>
                  </a:cubicBezTo>
                  <a:close/>
                  <a:moveTo>
                    <a:pt x="3" y="2"/>
                  </a:moveTo>
                  <a:cubicBezTo>
                    <a:pt x="4" y="4"/>
                    <a:pt x="5" y="4"/>
                    <a:pt x="5" y="5"/>
                  </a:cubicBezTo>
                  <a:cubicBezTo>
                    <a:pt x="5" y="3"/>
                    <a:pt x="4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60" name="Freeform 698"/>
            <p:cNvSpPr/>
            <p:nvPr/>
          </p:nvSpPr>
          <p:spPr bwMode="auto">
            <a:xfrm>
              <a:off x="4904465" y="2061297"/>
              <a:ext cx="56646" cy="49423"/>
            </a:xfrm>
            <a:custGeom>
              <a:avLst/>
              <a:gdLst>
                <a:gd name="T0" fmla="*/ 7 w 21"/>
                <a:gd name="T1" fmla="*/ 16 h 18"/>
                <a:gd name="T2" fmla="*/ 6 w 21"/>
                <a:gd name="T3" fmla="*/ 14 h 18"/>
                <a:gd name="T4" fmla="*/ 5 w 21"/>
                <a:gd name="T5" fmla="*/ 12 h 18"/>
                <a:gd name="T6" fmla="*/ 4 w 21"/>
                <a:gd name="T7" fmla="*/ 10 h 18"/>
                <a:gd name="T8" fmla="*/ 3 w 21"/>
                <a:gd name="T9" fmla="*/ 7 h 18"/>
                <a:gd name="T10" fmla="*/ 3 w 21"/>
                <a:gd name="T11" fmla="*/ 5 h 18"/>
                <a:gd name="T12" fmla="*/ 1 w 21"/>
                <a:gd name="T13" fmla="*/ 4 h 18"/>
                <a:gd name="T14" fmla="*/ 7 w 21"/>
                <a:gd name="T15" fmla="*/ 4 h 18"/>
                <a:gd name="T16" fmla="*/ 6 w 21"/>
                <a:gd name="T17" fmla="*/ 0 h 18"/>
                <a:gd name="T18" fmla="*/ 14 w 21"/>
                <a:gd name="T19" fmla="*/ 0 h 18"/>
                <a:gd name="T20" fmla="*/ 17 w 21"/>
                <a:gd name="T21" fmla="*/ 5 h 18"/>
                <a:gd name="T22" fmla="*/ 21 w 21"/>
                <a:gd name="T23" fmla="*/ 8 h 18"/>
                <a:gd name="T24" fmla="*/ 17 w 21"/>
                <a:gd name="T25" fmla="*/ 15 h 18"/>
                <a:gd name="T26" fmla="*/ 16 w 21"/>
                <a:gd name="T27" fmla="*/ 14 h 18"/>
                <a:gd name="T28" fmla="*/ 16 w 21"/>
                <a:gd name="T29" fmla="*/ 18 h 18"/>
                <a:gd name="T30" fmla="*/ 12 w 21"/>
                <a:gd name="T31" fmla="*/ 16 h 18"/>
                <a:gd name="T32" fmla="*/ 7 w 21"/>
                <a:gd name="T33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" h="18">
                  <a:moveTo>
                    <a:pt x="7" y="16"/>
                  </a:moveTo>
                  <a:cubicBezTo>
                    <a:pt x="7" y="15"/>
                    <a:pt x="6" y="14"/>
                    <a:pt x="6" y="14"/>
                  </a:cubicBezTo>
                  <a:cubicBezTo>
                    <a:pt x="6" y="13"/>
                    <a:pt x="5" y="12"/>
                    <a:pt x="5" y="12"/>
                  </a:cubicBezTo>
                  <a:cubicBezTo>
                    <a:pt x="5" y="11"/>
                    <a:pt x="4" y="11"/>
                    <a:pt x="4" y="10"/>
                  </a:cubicBezTo>
                  <a:cubicBezTo>
                    <a:pt x="3" y="9"/>
                    <a:pt x="5" y="9"/>
                    <a:pt x="3" y="7"/>
                  </a:cubicBezTo>
                  <a:cubicBezTo>
                    <a:pt x="2" y="7"/>
                    <a:pt x="2" y="6"/>
                    <a:pt x="3" y="5"/>
                  </a:cubicBezTo>
                  <a:cubicBezTo>
                    <a:pt x="3" y="4"/>
                    <a:pt x="2" y="4"/>
                    <a:pt x="1" y="4"/>
                  </a:cubicBezTo>
                  <a:cubicBezTo>
                    <a:pt x="0" y="1"/>
                    <a:pt x="6" y="3"/>
                    <a:pt x="7" y="4"/>
                  </a:cubicBezTo>
                  <a:cubicBezTo>
                    <a:pt x="6" y="2"/>
                    <a:pt x="5" y="1"/>
                    <a:pt x="6" y="0"/>
                  </a:cubicBezTo>
                  <a:cubicBezTo>
                    <a:pt x="9" y="1"/>
                    <a:pt x="11" y="6"/>
                    <a:pt x="14" y="0"/>
                  </a:cubicBezTo>
                  <a:cubicBezTo>
                    <a:pt x="16" y="2"/>
                    <a:pt x="16" y="3"/>
                    <a:pt x="17" y="5"/>
                  </a:cubicBezTo>
                  <a:cubicBezTo>
                    <a:pt x="19" y="7"/>
                    <a:pt x="21" y="6"/>
                    <a:pt x="21" y="8"/>
                  </a:cubicBezTo>
                  <a:cubicBezTo>
                    <a:pt x="18" y="7"/>
                    <a:pt x="18" y="13"/>
                    <a:pt x="17" y="15"/>
                  </a:cubicBezTo>
                  <a:cubicBezTo>
                    <a:pt x="16" y="15"/>
                    <a:pt x="16" y="14"/>
                    <a:pt x="16" y="14"/>
                  </a:cubicBezTo>
                  <a:cubicBezTo>
                    <a:pt x="16" y="15"/>
                    <a:pt x="15" y="16"/>
                    <a:pt x="16" y="18"/>
                  </a:cubicBezTo>
                  <a:cubicBezTo>
                    <a:pt x="14" y="17"/>
                    <a:pt x="13" y="16"/>
                    <a:pt x="12" y="16"/>
                  </a:cubicBezTo>
                  <a:cubicBezTo>
                    <a:pt x="16" y="13"/>
                    <a:pt x="9" y="10"/>
                    <a:pt x="7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61" name="Freeform 699"/>
            <p:cNvSpPr>
              <a:spLocks noEditPoints="1"/>
            </p:cNvSpPr>
            <p:nvPr/>
          </p:nvSpPr>
          <p:spPr bwMode="auto">
            <a:xfrm>
              <a:off x="4904465" y="2056475"/>
              <a:ext cx="61467" cy="56656"/>
            </a:xfrm>
            <a:custGeom>
              <a:avLst/>
              <a:gdLst>
                <a:gd name="T0" fmla="*/ 10 w 23"/>
                <a:gd name="T1" fmla="*/ 18 h 21"/>
                <a:gd name="T2" fmla="*/ 12 w 23"/>
                <a:gd name="T3" fmla="*/ 16 h 21"/>
                <a:gd name="T4" fmla="*/ 8 w 23"/>
                <a:gd name="T5" fmla="*/ 18 h 21"/>
                <a:gd name="T6" fmla="*/ 6 w 23"/>
                <a:gd name="T7" fmla="*/ 18 h 21"/>
                <a:gd name="T8" fmla="*/ 5 w 23"/>
                <a:gd name="T9" fmla="*/ 14 h 21"/>
                <a:gd name="T10" fmla="*/ 3 w 23"/>
                <a:gd name="T11" fmla="*/ 13 h 21"/>
                <a:gd name="T12" fmla="*/ 2 w 23"/>
                <a:gd name="T13" fmla="*/ 10 h 21"/>
                <a:gd name="T14" fmla="*/ 2 w 23"/>
                <a:gd name="T15" fmla="*/ 7 h 21"/>
                <a:gd name="T16" fmla="*/ 0 w 23"/>
                <a:gd name="T17" fmla="*/ 6 h 21"/>
                <a:gd name="T18" fmla="*/ 5 w 23"/>
                <a:gd name="T19" fmla="*/ 4 h 21"/>
                <a:gd name="T20" fmla="*/ 6 w 23"/>
                <a:gd name="T21" fmla="*/ 0 h 21"/>
                <a:gd name="T22" fmla="*/ 10 w 23"/>
                <a:gd name="T23" fmla="*/ 3 h 21"/>
                <a:gd name="T24" fmla="*/ 13 w 23"/>
                <a:gd name="T25" fmla="*/ 2 h 21"/>
                <a:gd name="T26" fmla="*/ 15 w 23"/>
                <a:gd name="T27" fmla="*/ 2 h 21"/>
                <a:gd name="T28" fmla="*/ 18 w 23"/>
                <a:gd name="T29" fmla="*/ 7 h 21"/>
                <a:gd name="T30" fmla="*/ 22 w 23"/>
                <a:gd name="T31" fmla="*/ 10 h 21"/>
                <a:gd name="T32" fmla="*/ 21 w 23"/>
                <a:gd name="T33" fmla="*/ 11 h 21"/>
                <a:gd name="T34" fmla="*/ 18 w 23"/>
                <a:gd name="T35" fmla="*/ 16 h 21"/>
                <a:gd name="T36" fmla="*/ 18 w 23"/>
                <a:gd name="T37" fmla="*/ 18 h 21"/>
                <a:gd name="T38" fmla="*/ 17 w 23"/>
                <a:gd name="T39" fmla="*/ 18 h 21"/>
                <a:gd name="T40" fmla="*/ 17 w 23"/>
                <a:gd name="T41" fmla="*/ 21 h 21"/>
                <a:gd name="T42" fmla="*/ 15 w 23"/>
                <a:gd name="T43" fmla="*/ 18 h 21"/>
                <a:gd name="T44" fmla="*/ 15 w 23"/>
                <a:gd name="T45" fmla="*/ 16 h 21"/>
                <a:gd name="T46" fmla="*/ 16 w 23"/>
                <a:gd name="T47" fmla="*/ 15 h 21"/>
                <a:gd name="T48" fmla="*/ 19 w 23"/>
                <a:gd name="T49" fmla="*/ 9 h 21"/>
                <a:gd name="T50" fmla="*/ 16 w 23"/>
                <a:gd name="T51" fmla="*/ 7 h 21"/>
                <a:gd name="T52" fmla="*/ 11 w 23"/>
                <a:gd name="T53" fmla="*/ 6 h 21"/>
                <a:gd name="T54" fmla="*/ 7 w 23"/>
                <a:gd name="T55" fmla="*/ 3 h 21"/>
                <a:gd name="T56" fmla="*/ 8 w 23"/>
                <a:gd name="T57" fmla="*/ 5 h 21"/>
                <a:gd name="T58" fmla="*/ 6 w 23"/>
                <a:gd name="T59" fmla="*/ 6 h 21"/>
                <a:gd name="T60" fmla="*/ 2 w 23"/>
                <a:gd name="T61" fmla="*/ 5 h 21"/>
                <a:gd name="T62" fmla="*/ 3 w 23"/>
                <a:gd name="T63" fmla="*/ 8 h 21"/>
                <a:gd name="T64" fmla="*/ 4 w 23"/>
                <a:gd name="T65" fmla="*/ 11 h 21"/>
                <a:gd name="T66" fmla="*/ 6 w 23"/>
                <a:gd name="T67" fmla="*/ 13 h 21"/>
                <a:gd name="T68" fmla="*/ 7 w 23"/>
                <a:gd name="T69" fmla="*/ 15 h 21"/>
                <a:gd name="T70" fmla="*/ 14 w 23"/>
                <a:gd name="T71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" h="21">
                  <a:moveTo>
                    <a:pt x="17" y="21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0" y="15"/>
                    <a:pt x="9" y="16"/>
                    <a:pt x="8" y="18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6"/>
                    <a:pt x="5" y="16"/>
                  </a:cubicBezTo>
                  <a:cubicBezTo>
                    <a:pt x="5" y="15"/>
                    <a:pt x="5" y="14"/>
                    <a:pt x="5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2"/>
                    <a:pt x="3" y="11"/>
                    <a:pt x="3" y="10"/>
                  </a:cubicBezTo>
                  <a:cubicBezTo>
                    <a:pt x="3" y="10"/>
                    <a:pt x="3" y="10"/>
                    <a:pt x="2" y="10"/>
                  </a:cubicBezTo>
                  <a:cubicBezTo>
                    <a:pt x="1" y="9"/>
                    <a:pt x="1" y="8"/>
                    <a:pt x="2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7"/>
                    <a:pt x="1" y="7"/>
                  </a:cubicBezTo>
                  <a:cubicBezTo>
                    <a:pt x="1" y="7"/>
                    <a:pt x="1" y="7"/>
                    <a:pt x="0" y="6"/>
                  </a:cubicBezTo>
                  <a:cubicBezTo>
                    <a:pt x="0" y="5"/>
                    <a:pt x="0" y="5"/>
                    <a:pt x="0" y="4"/>
                  </a:cubicBezTo>
                  <a:cubicBezTo>
                    <a:pt x="1" y="3"/>
                    <a:pt x="3" y="3"/>
                    <a:pt x="5" y="4"/>
                  </a:cubicBezTo>
                  <a:cubicBezTo>
                    <a:pt x="5" y="3"/>
                    <a:pt x="5" y="2"/>
                    <a:pt x="5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9" y="2"/>
                    <a:pt x="10" y="3"/>
                  </a:cubicBezTo>
                  <a:cubicBezTo>
                    <a:pt x="10" y="3"/>
                    <a:pt x="11" y="4"/>
                    <a:pt x="11" y="4"/>
                  </a:cubicBezTo>
                  <a:cubicBezTo>
                    <a:pt x="12" y="4"/>
                    <a:pt x="12" y="4"/>
                    <a:pt x="13" y="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6" y="3"/>
                    <a:pt x="17" y="4"/>
                    <a:pt x="18" y="6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9" y="7"/>
                    <a:pt x="19" y="7"/>
                    <a:pt x="20" y="8"/>
                  </a:cubicBezTo>
                  <a:cubicBezTo>
                    <a:pt x="21" y="8"/>
                    <a:pt x="22" y="8"/>
                    <a:pt x="22" y="10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0" y="11"/>
                    <a:pt x="20" y="11"/>
                  </a:cubicBezTo>
                  <a:cubicBezTo>
                    <a:pt x="19" y="11"/>
                    <a:pt x="18" y="14"/>
                    <a:pt x="18" y="16"/>
                  </a:cubicBezTo>
                  <a:cubicBezTo>
                    <a:pt x="18" y="16"/>
                    <a:pt x="18" y="17"/>
                    <a:pt x="18" y="1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6" y="19"/>
                    <a:pt x="17" y="19"/>
                  </a:cubicBezTo>
                  <a:lnTo>
                    <a:pt x="17" y="21"/>
                  </a:lnTo>
                  <a:close/>
                  <a:moveTo>
                    <a:pt x="14" y="18"/>
                  </a:move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6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3"/>
                    <a:pt x="17" y="10"/>
                    <a:pt x="19" y="9"/>
                  </a:cubicBezTo>
                  <a:cubicBezTo>
                    <a:pt x="18" y="9"/>
                    <a:pt x="17" y="9"/>
                    <a:pt x="17" y="8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6"/>
                    <a:pt x="15" y="5"/>
                    <a:pt x="14" y="4"/>
                  </a:cubicBezTo>
                  <a:cubicBezTo>
                    <a:pt x="14" y="5"/>
                    <a:pt x="13" y="6"/>
                    <a:pt x="11" y="6"/>
                  </a:cubicBezTo>
                  <a:cubicBezTo>
                    <a:pt x="10" y="6"/>
                    <a:pt x="9" y="5"/>
                    <a:pt x="8" y="4"/>
                  </a:cubicBezTo>
                  <a:cubicBezTo>
                    <a:pt x="8" y="4"/>
                    <a:pt x="7" y="3"/>
                    <a:pt x="7" y="3"/>
                  </a:cubicBezTo>
                  <a:cubicBezTo>
                    <a:pt x="7" y="3"/>
                    <a:pt x="7" y="4"/>
                    <a:pt x="7" y="4"/>
                  </a:cubicBezTo>
                  <a:cubicBezTo>
                    <a:pt x="7" y="5"/>
                    <a:pt x="8" y="5"/>
                    <a:pt x="8" y="5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6"/>
                    <a:pt x="4" y="6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6"/>
                    <a:pt x="4" y="6"/>
                    <a:pt x="4" y="7"/>
                  </a:cubicBezTo>
                  <a:cubicBezTo>
                    <a:pt x="4" y="8"/>
                    <a:pt x="4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5" y="9"/>
                    <a:pt x="5" y="10"/>
                    <a:pt x="4" y="11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6" y="12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7" y="14"/>
                    <a:pt x="7" y="15"/>
                  </a:cubicBezTo>
                  <a:cubicBezTo>
                    <a:pt x="9" y="14"/>
                    <a:pt x="10" y="13"/>
                    <a:pt x="11" y="13"/>
                  </a:cubicBezTo>
                  <a:cubicBezTo>
                    <a:pt x="12" y="13"/>
                    <a:pt x="14" y="14"/>
                    <a:pt x="14" y="16"/>
                  </a:cubicBezTo>
                  <a:cubicBezTo>
                    <a:pt x="14" y="16"/>
                    <a:pt x="14" y="17"/>
                    <a:pt x="14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62" name="Freeform 700"/>
            <p:cNvSpPr/>
            <p:nvPr/>
          </p:nvSpPr>
          <p:spPr bwMode="auto">
            <a:xfrm>
              <a:off x="4849024" y="2037188"/>
              <a:ext cx="74724" cy="38574"/>
            </a:xfrm>
            <a:custGeom>
              <a:avLst/>
              <a:gdLst>
                <a:gd name="T0" fmla="*/ 14 w 27"/>
                <a:gd name="T1" fmla="*/ 14 h 14"/>
                <a:gd name="T2" fmla="*/ 7 w 27"/>
                <a:gd name="T3" fmla="*/ 11 h 14"/>
                <a:gd name="T4" fmla="*/ 0 w 27"/>
                <a:gd name="T5" fmla="*/ 0 h 14"/>
                <a:gd name="T6" fmla="*/ 15 w 27"/>
                <a:gd name="T7" fmla="*/ 3 h 14"/>
                <a:gd name="T8" fmla="*/ 21 w 27"/>
                <a:gd name="T9" fmla="*/ 4 h 14"/>
                <a:gd name="T10" fmla="*/ 26 w 27"/>
                <a:gd name="T11" fmla="*/ 9 h 14"/>
                <a:gd name="T12" fmla="*/ 27 w 27"/>
                <a:gd name="T13" fmla="*/ 13 h 14"/>
                <a:gd name="T14" fmla="*/ 14 w 27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14">
                  <a:moveTo>
                    <a:pt x="14" y="14"/>
                  </a:moveTo>
                  <a:cubicBezTo>
                    <a:pt x="11" y="10"/>
                    <a:pt x="11" y="12"/>
                    <a:pt x="7" y="11"/>
                  </a:cubicBezTo>
                  <a:cubicBezTo>
                    <a:pt x="11" y="7"/>
                    <a:pt x="2" y="3"/>
                    <a:pt x="0" y="0"/>
                  </a:cubicBezTo>
                  <a:cubicBezTo>
                    <a:pt x="4" y="0"/>
                    <a:pt x="12" y="1"/>
                    <a:pt x="15" y="3"/>
                  </a:cubicBezTo>
                  <a:cubicBezTo>
                    <a:pt x="17" y="6"/>
                    <a:pt x="18" y="3"/>
                    <a:pt x="21" y="4"/>
                  </a:cubicBezTo>
                  <a:cubicBezTo>
                    <a:pt x="24" y="6"/>
                    <a:pt x="23" y="8"/>
                    <a:pt x="26" y="9"/>
                  </a:cubicBezTo>
                  <a:cubicBezTo>
                    <a:pt x="25" y="10"/>
                    <a:pt x="26" y="11"/>
                    <a:pt x="27" y="13"/>
                  </a:cubicBezTo>
                  <a:cubicBezTo>
                    <a:pt x="22" y="11"/>
                    <a:pt x="20" y="12"/>
                    <a:pt x="14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63" name="Freeform 701"/>
            <p:cNvSpPr>
              <a:spLocks noEditPoints="1"/>
            </p:cNvSpPr>
            <p:nvPr/>
          </p:nvSpPr>
          <p:spPr bwMode="auto">
            <a:xfrm>
              <a:off x="4844203" y="2033572"/>
              <a:ext cx="84366" cy="44601"/>
            </a:xfrm>
            <a:custGeom>
              <a:avLst/>
              <a:gdLst>
                <a:gd name="T0" fmla="*/ 16 w 31"/>
                <a:gd name="T1" fmla="*/ 16 h 16"/>
                <a:gd name="T2" fmla="*/ 16 w 31"/>
                <a:gd name="T3" fmla="*/ 15 h 16"/>
                <a:gd name="T4" fmla="*/ 12 w 31"/>
                <a:gd name="T5" fmla="*/ 13 h 16"/>
                <a:gd name="T6" fmla="*/ 8 w 31"/>
                <a:gd name="T7" fmla="*/ 13 h 16"/>
                <a:gd name="T8" fmla="*/ 7 w 31"/>
                <a:gd name="T9" fmla="*/ 12 h 16"/>
                <a:gd name="T10" fmla="*/ 8 w 31"/>
                <a:gd name="T11" fmla="*/ 11 h 16"/>
                <a:gd name="T12" fmla="*/ 9 w 31"/>
                <a:gd name="T13" fmla="*/ 9 h 16"/>
                <a:gd name="T14" fmla="*/ 4 w 31"/>
                <a:gd name="T15" fmla="*/ 4 h 16"/>
                <a:gd name="T16" fmla="*/ 1 w 31"/>
                <a:gd name="T17" fmla="*/ 2 h 16"/>
                <a:gd name="T18" fmla="*/ 0 w 31"/>
                <a:gd name="T19" fmla="*/ 1 h 16"/>
                <a:gd name="T20" fmla="*/ 2 w 31"/>
                <a:gd name="T21" fmla="*/ 1 h 16"/>
                <a:gd name="T22" fmla="*/ 5 w 31"/>
                <a:gd name="T23" fmla="*/ 0 h 16"/>
                <a:gd name="T24" fmla="*/ 17 w 31"/>
                <a:gd name="T25" fmla="*/ 4 h 16"/>
                <a:gd name="T26" fmla="*/ 20 w 31"/>
                <a:gd name="T27" fmla="*/ 4 h 16"/>
                <a:gd name="T28" fmla="*/ 24 w 31"/>
                <a:gd name="T29" fmla="*/ 5 h 16"/>
                <a:gd name="T30" fmla="*/ 26 w 31"/>
                <a:gd name="T31" fmla="*/ 7 h 16"/>
                <a:gd name="T32" fmla="*/ 28 w 31"/>
                <a:gd name="T33" fmla="*/ 9 h 16"/>
                <a:gd name="T34" fmla="*/ 30 w 31"/>
                <a:gd name="T35" fmla="*/ 9 h 16"/>
                <a:gd name="T36" fmla="*/ 29 w 31"/>
                <a:gd name="T37" fmla="*/ 10 h 16"/>
                <a:gd name="T38" fmla="*/ 29 w 31"/>
                <a:gd name="T39" fmla="*/ 12 h 16"/>
                <a:gd name="T40" fmla="*/ 30 w 31"/>
                <a:gd name="T41" fmla="*/ 13 h 16"/>
                <a:gd name="T42" fmla="*/ 31 w 31"/>
                <a:gd name="T43" fmla="*/ 15 h 16"/>
                <a:gd name="T44" fmla="*/ 29 w 31"/>
                <a:gd name="T45" fmla="*/ 15 h 16"/>
                <a:gd name="T46" fmla="*/ 19 w 31"/>
                <a:gd name="T47" fmla="*/ 15 h 16"/>
                <a:gd name="T48" fmla="*/ 17 w 31"/>
                <a:gd name="T49" fmla="*/ 16 h 16"/>
                <a:gd name="T50" fmla="*/ 16 w 31"/>
                <a:gd name="T51" fmla="*/ 16 h 16"/>
                <a:gd name="T52" fmla="*/ 10 w 31"/>
                <a:gd name="T53" fmla="*/ 11 h 16"/>
                <a:gd name="T54" fmla="*/ 12 w 31"/>
                <a:gd name="T55" fmla="*/ 11 h 16"/>
                <a:gd name="T56" fmla="*/ 17 w 31"/>
                <a:gd name="T57" fmla="*/ 14 h 16"/>
                <a:gd name="T58" fmla="*/ 19 w 31"/>
                <a:gd name="T59" fmla="*/ 13 h 16"/>
                <a:gd name="T60" fmla="*/ 27 w 31"/>
                <a:gd name="T61" fmla="*/ 12 h 16"/>
                <a:gd name="T62" fmla="*/ 27 w 31"/>
                <a:gd name="T63" fmla="*/ 10 h 16"/>
                <a:gd name="T64" fmla="*/ 25 w 31"/>
                <a:gd name="T65" fmla="*/ 8 h 16"/>
                <a:gd name="T66" fmla="*/ 23 w 31"/>
                <a:gd name="T67" fmla="*/ 6 h 16"/>
                <a:gd name="T68" fmla="*/ 20 w 31"/>
                <a:gd name="T69" fmla="*/ 6 h 16"/>
                <a:gd name="T70" fmla="*/ 16 w 31"/>
                <a:gd name="T71" fmla="*/ 5 h 16"/>
                <a:gd name="T72" fmla="*/ 5 w 31"/>
                <a:gd name="T73" fmla="*/ 2 h 16"/>
                <a:gd name="T74" fmla="*/ 5 w 31"/>
                <a:gd name="T75" fmla="*/ 2 h 16"/>
                <a:gd name="T76" fmla="*/ 11 w 31"/>
                <a:gd name="T77" fmla="*/ 9 h 16"/>
                <a:gd name="T78" fmla="*/ 10 w 31"/>
                <a:gd name="T7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1" h="16">
                  <a:moveTo>
                    <a:pt x="16" y="16"/>
                  </a:moveTo>
                  <a:cubicBezTo>
                    <a:pt x="16" y="15"/>
                    <a:pt x="16" y="15"/>
                    <a:pt x="16" y="15"/>
                  </a:cubicBezTo>
                  <a:cubicBezTo>
                    <a:pt x="14" y="14"/>
                    <a:pt x="13" y="13"/>
                    <a:pt x="12" y="13"/>
                  </a:cubicBezTo>
                  <a:cubicBezTo>
                    <a:pt x="11" y="13"/>
                    <a:pt x="10" y="13"/>
                    <a:pt x="8" y="13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9" y="10"/>
                    <a:pt x="9" y="10"/>
                    <a:pt x="9" y="9"/>
                  </a:cubicBezTo>
                  <a:cubicBezTo>
                    <a:pt x="9" y="8"/>
                    <a:pt x="6" y="5"/>
                    <a:pt x="4" y="4"/>
                  </a:cubicBezTo>
                  <a:cubicBezTo>
                    <a:pt x="3" y="3"/>
                    <a:pt x="2" y="3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8" y="0"/>
                    <a:pt x="14" y="2"/>
                    <a:pt x="17" y="4"/>
                  </a:cubicBezTo>
                  <a:cubicBezTo>
                    <a:pt x="19" y="5"/>
                    <a:pt x="19" y="4"/>
                    <a:pt x="20" y="4"/>
                  </a:cubicBezTo>
                  <a:cubicBezTo>
                    <a:pt x="21" y="4"/>
                    <a:pt x="22" y="4"/>
                    <a:pt x="24" y="5"/>
                  </a:cubicBezTo>
                  <a:cubicBezTo>
                    <a:pt x="25" y="5"/>
                    <a:pt x="26" y="6"/>
                    <a:pt x="26" y="7"/>
                  </a:cubicBezTo>
                  <a:cubicBezTo>
                    <a:pt x="27" y="8"/>
                    <a:pt x="27" y="8"/>
                    <a:pt x="28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3"/>
                    <a:pt x="30" y="13"/>
                    <a:pt x="30" y="13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5" y="13"/>
                    <a:pt x="23" y="14"/>
                    <a:pt x="19" y="15"/>
                  </a:cubicBezTo>
                  <a:cubicBezTo>
                    <a:pt x="19" y="15"/>
                    <a:pt x="18" y="15"/>
                    <a:pt x="17" y="16"/>
                  </a:cubicBezTo>
                  <a:lnTo>
                    <a:pt x="16" y="16"/>
                  </a:lnTo>
                  <a:close/>
                  <a:moveTo>
                    <a:pt x="10" y="11"/>
                  </a:moveTo>
                  <a:cubicBezTo>
                    <a:pt x="11" y="11"/>
                    <a:pt x="12" y="11"/>
                    <a:pt x="12" y="11"/>
                  </a:cubicBezTo>
                  <a:cubicBezTo>
                    <a:pt x="14" y="12"/>
                    <a:pt x="15" y="12"/>
                    <a:pt x="17" y="14"/>
                  </a:cubicBezTo>
                  <a:cubicBezTo>
                    <a:pt x="18" y="13"/>
                    <a:pt x="18" y="13"/>
                    <a:pt x="19" y="13"/>
                  </a:cubicBezTo>
                  <a:cubicBezTo>
                    <a:pt x="22" y="12"/>
                    <a:pt x="24" y="11"/>
                    <a:pt x="27" y="12"/>
                  </a:cubicBezTo>
                  <a:cubicBezTo>
                    <a:pt x="27" y="12"/>
                    <a:pt x="27" y="11"/>
                    <a:pt x="27" y="10"/>
                  </a:cubicBezTo>
                  <a:cubicBezTo>
                    <a:pt x="26" y="10"/>
                    <a:pt x="25" y="9"/>
                    <a:pt x="25" y="8"/>
                  </a:cubicBezTo>
                  <a:cubicBezTo>
                    <a:pt x="24" y="7"/>
                    <a:pt x="24" y="7"/>
                    <a:pt x="23" y="6"/>
                  </a:cubicBezTo>
                  <a:cubicBezTo>
                    <a:pt x="22" y="6"/>
                    <a:pt x="21" y="6"/>
                    <a:pt x="20" y="6"/>
                  </a:cubicBezTo>
                  <a:cubicBezTo>
                    <a:pt x="19" y="6"/>
                    <a:pt x="18" y="6"/>
                    <a:pt x="16" y="5"/>
                  </a:cubicBezTo>
                  <a:cubicBezTo>
                    <a:pt x="14" y="4"/>
                    <a:pt x="9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7" y="4"/>
                    <a:pt x="11" y="7"/>
                    <a:pt x="11" y="9"/>
                  </a:cubicBezTo>
                  <a:cubicBezTo>
                    <a:pt x="11" y="10"/>
                    <a:pt x="11" y="11"/>
                    <a:pt x="10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64" name="Freeform 702"/>
            <p:cNvSpPr/>
            <p:nvPr/>
          </p:nvSpPr>
          <p:spPr bwMode="auto">
            <a:xfrm>
              <a:off x="4984010" y="2048038"/>
              <a:ext cx="155475" cy="109694"/>
            </a:xfrm>
            <a:custGeom>
              <a:avLst/>
              <a:gdLst>
                <a:gd name="T0" fmla="*/ 56 w 57"/>
                <a:gd name="T1" fmla="*/ 28 h 40"/>
                <a:gd name="T2" fmla="*/ 52 w 57"/>
                <a:gd name="T3" fmla="*/ 23 h 40"/>
                <a:gd name="T4" fmla="*/ 43 w 57"/>
                <a:gd name="T5" fmla="*/ 17 h 40"/>
                <a:gd name="T6" fmla="*/ 37 w 57"/>
                <a:gd name="T7" fmla="*/ 8 h 40"/>
                <a:gd name="T8" fmla="*/ 32 w 57"/>
                <a:gd name="T9" fmla="*/ 5 h 40"/>
                <a:gd name="T10" fmla="*/ 25 w 57"/>
                <a:gd name="T11" fmla="*/ 0 h 40"/>
                <a:gd name="T12" fmla="*/ 24 w 57"/>
                <a:gd name="T13" fmla="*/ 1 h 40"/>
                <a:gd name="T14" fmla="*/ 25 w 57"/>
                <a:gd name="T15" fmla="*/ 2 h 40"/>
                <a:gd name="T16" fmla="*/ 23 w 57"/>
                <a:gd name="T17" fmla="*/ 2 h 40"/>
                <a:gd name="T18" fmla="*/ 19 w 57"/>
                <a:gd name="T19" fmla="*/ 7 h 40"/>
                <a:gd name="T20" fmla="*/ 12 w 57"/>
                <a:gd name="T21" fmla="*/ 8 h 40"/>
                <a:gd name="T22" fmla="*/ 6 w 57"/>
                <a:gd name="T23" fmla="*/ 3 h 40"/>
                <a:gd name="T24" fmla="*/ 2 w 57"/>
                <a:gd name="T25" fmla="*/ 9 h 40"/>
                <a:gd name="T26" fmla="*/ 5 w 57"/>
                <a:gd name="T27" fmla="*/ 5 h 40"/>
                <a:gd name="T28" fmla="*/ 10 w 57"/>
                <a:gd name="T29" fmla="*/ 9 h 40"/>
                <a:gd name="T30" fmla="*/ 8 w 57"/>
                <a:gd name="T31" fmla="*/ 11 h 40"/>
                <a:gd name="T32" fmla="*/ 8 w 57"/>
                <a:gd name="T33" fmla="*/ 11 h 40"/>
                <a:gd name="T34" fmla="*/ 2 w 57"/>
                <a:gd name="T35" fmla="*/ 9 h 40"/>
                <a:gd name="T36" fmla="*/ 5 w 57"/>
                <a:gd name="T37" fmla="*/ 15 h 40"/>
                <a:gd name="T38" fmla="*/ 4 w 57"/>
                <a:gd name="T39" fmla="*/ 16 h 40"/>
                <a:gd name="T40" fmla="*/ 6 w 57"/>
                <a:gd name="T41" fmla="*/ 17 h 40"/>
                <a:gd name="T42" fmla="*/ 4 w 57"/>
                <a:gd name="T43" fmla="*/ 18 h 40"/>
                <a:gd name="T44" fmla="*/ 6 w 57"/>
                <a:gd name="T45" fmla="*/ 28 h 40"/>
                <a:gd name="T46" fmla="*/ 11 w 57"/>
                <a:gd name="T47" fmla="*/ 25 h 40"/>
                <a:gd name="T48" fmla="*/ 18 w 57"/>
                <a:gd name="T49" fmla="*/ 23 h 40"/>
                <a:gd name="T50" fmla="*/ 28 w 57"/>
                <a:gd name="T51" fmla="*/ 28 h 40"/>
                <a:gd name="T52" fmla="*/ 35 w 57"/>
                <a:gd name="T53" fmla="*/ 36 h 40"/>
                <a:gd name="T54" fmla="*/ 43 w 57"/>
                <a:gd name="T55" fmla="*/ 36 h 40"/>
                <a:gd name="T56" fmla="*/ 49 w 57"/>
                <a:gd name="T57" fmla="*/ 30 h 40"/>
                <a:gd name="T58" fmla="*/ 56 w 57"/>
                <a:gd name="T59" fmla="*/ 2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7" h="40">
                  <a:moveTo>
                    <a:pt x="56" y="28"/>
                  </a:moveTo>
                  <a:cubicBezTo>
                    <a:pt x="57" y="23"/>
                    <a:pt x="55" y="25"/>
                    <a:pt x="52" y="23"/>
                  </a:cubicBezTo>
                  <a:cubicBezTo>
                    <a:pt x="49" y="21"/>
                    <a:pt x="46" y="19"/>
                    <a:pt x="43" y="17"/>
                  </a:cubicBezTo>
                  <a:cubicBezTo>
                    <a:pt x="40" y="15"/>
                    <a:pt x="40" y="9"/>
                    <a:pt x="37" y="8"/>
                  </a:cubicBezTo>
                  <a:cubicBezTo>
                    <a:pt x="37" y="7"/>
                    <a:pt x="28" y="9"/>
                    <a:pt x="32" y="5"/>
                  </a:cubicBezTo>
                  <a:cubicBezTo>
                    <a:pt x="31" y="3"/>
                    <a:pt x="28" y="2"/>
                    <a:pt x="25" y="0"/>
                  </a:cubicBezTo>
                  <a:cubicBezTo>
                    <a:pt x="25" y="1"/>
                    <a:pt x="24" y="1"/>
                    <a:pt x="24" y="1"/>
                  </a:cubicBezTo>
                  <a:cubicBezTo>
                    <a:pt x="24" y="2"/>
                    <a:pt x="24" y="2"/>
                    <a:pt x="25" y="2"/>
                  </a:cubicBezTo>
                  <a:cubicBezTo>
                    <a:pt x="24" y="2"/>
                    <a:pt x="24" y="2"/>
                    <a:pt x="23" y="2"/>
                  </a:cubicBezTo>
                  <a:cubicBezTo>
                    <a:pt x="22" y="5"/>
                    <a:pt x="19" y="2"/>
                    <a:pt x="19" y="7"/>
                  </a:cubicBezTo>
                  <a:cubicBezTo>
                    <a:pt x="20" y="9"/>
                    <a:pt x="13" y="8"/>
                    <a:pt x="12" y="8"/>
                  </a:cubicBezTo>
                  <a:cubicBezTo>
                    <a:pt x="11" y="5"/>
                    <a:pt x="10" y="2"/>
                    <a:pt x="6" y="3"/>
                  </a:cubicBezTo>
                  <a:cubicBezTo>
                    <a:pt x="2" y="4"/>
                    <a:pt x="0" y="4"/>
                    <a:pt x="2" y="9"/>
                  </a:cubicBezTo>
                  <a:cubicBezTo>
                    <a:pt x="1" y="7"/>
                    <a:pt x="3" y="4"/>
                    <a:pt x="5" y="5"/>
                  </a:cubicBezTo>
                  <a:cubicBezTo>
                    <a:pt x="6" y="5"/>
                    <a:pt x="9" y="8"/>
                    <a:pt x="10" y="9"/>
                  </a:cubicBezTo>
                  <a:cubicBezTo>
                    <a:pt x="9" y="10"/>
                    <a:pt x="8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2"/>
                    <a:pt x="3" y="12"/>
                    <a:pt x="2" y="9"/>
                  </a:cubicBezTo>
                  <a:cubicBezTo>
                    <a:pt x="2" y="13"/>
                    <a:pt x="1" y="15"/>
                    <a:pt x="5" y="15"/>
                  </a:cubicBezTo>
                  <a:cubicBezTo>
                    <a:pt x="5" y="15"/>
                    <a:pt x="5" y="16"/>
                    <a:pt x="4" y="16"/>
                  </a:cubicBezTo>
                  <a:cubicBezTo>
                    <a:pt x="5" y="16"/>
                    <a:pt x="6" y="17"/>
                    <a:pt x="6" y="17"/>
                  </a:cubicBezTo>
                  <a:cubicBezTo>
                    <a:pt x="6" y="17"/>
                    <a:pt x="5" y="18"/>
                    <a:pt x="4" y="18"/>
                  </a:cubicBezTo>
                  <a:cubicBezTo>
                    <a:pt x="8" y="19"/>
                    <a:pt x="6" y="24"/>
                    <a:pt x="6" y="28"/>
                  </a:cubicBezTo>
                  <a:cubicBezTo>
                    <a:pt x="8" y="28"/>
                    <a:pt x="10" y="27"/>
                    <a:pt x="11" y="25"/>
                  </a:cubicBezTo>
                  <a:cubicBezTo>
                    <a:pt x="13" y="24"/>
                    <a:pt x="15" y="24"/>
                    <a:pt x="18" y="23"/>
                  </a:cubicBezTo>
                  <a:cubicBezTo>
                    <a:pt x="19" y="23"/>
                    <a:pt x="27" y="27"/>
                    <a:pt x="28" y="28"/>
                  </a:cubicBezTo>
                  <a:cubicBezTo>
                    <a:pt x="30" y="33"/>
                    <a:pt x="37" y="30"/>
                    <a:pt x="35" y="36"/>
                  </a:cubicBezTo>
                  <a:cubicBezTo>
                    <a:pt x="35" y="38"/>
                    <a:pt x="45" y="40"/>
                    <a:pt x="43" y="36"/>
                  </a:cubicBezTo>
                  <a:cubicBezTo>
                    <a:pt x="46" y="34"/>
                    <a:pt x="48" y="34"/>
                    <a:pt x="49" y="30"/>
                  </a:cubicBezTo>
                  <a:cubicBezTo>
                    <a:pt x="50" y="28"/>
                    <a:pt x="54" y="27"/>
                    <a:pt x="56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65" name="Freeform 703"/>
            <p:cNvSpPr>
              <a:spLocks noEditPoints="1"/>
            </p:cNvSpPr>
            <p:nvPr/>
          </p:nvSpPr>
          <p:spPr bwMode="auto">
            <a:xfrm>
              <a:off x="4984010" y="2045627"/>
              <a:ext cx="156679" cy="109694"/>
            </a:xfrm>
            <a:custGeom>
              <a:avLst/>
              <a:gdLst>
                <a:gd name="T0" fmla="*/ 35 w 58"/>
                <a:gd name="T1" fmla="*/ 39 h 40"/>
                <a:gd name="T2" fmla="*/ 27 w 58"/>
                <a:gd name="T3" fmla="*/ 30 h 40"/>
                <a:gd name="T4" fmla="*/ 12 w 58"/>
                <a:gd name="T5" fmla="*/ 27 h 40"/>
                <a:gd name="T6" fmla="*/ 6 w 58"/>
                <a:gd name="T7" fmla="*/ 30 h 40"/>
                <a:gd name="T8" fmla="*/ 4 w 58"/>
                <a:gd name="T9" fmla="*/ 20 h 40"/>
                <a:gd name="T10" fmla="*/ 4 w 58"/>
                <a:gd name="T11" fmla="*/ 18 h 40"/>
                <a:gd name="T12" fmla="*/ 3 w 58"/>
                <a:gd name="T13" fmla="*/ 17 h 40"/>
                <a:gd name="T14" fmla="*/ 1 w 58"/>
                <a:gd name="T15" fmla="*/ 10 h 40"/>
                <a:gd name="T16" fmla="*/ 1 w 58"/>
                <a:gd name="T17" fmla="*/ 5 h 40"/>
                <a:gd name="T18" fmla="*/ 13 w 58"/>
                <a:gd name="T19" fmla="*/ 7 h 40"/>
                <a:gd name="T20" fmla="*/ 18 w 58"/>
                <a:gd name="T21" fmla="*/ 8 h 40"/>
                <a:gd name="T22" fmla="*/ 22 w 58"/>
                <a:gd name="T23" fmla="*/ 1 h 40"/>
                <a:gd name="T24" fmla="*/ 24 w 58"/>
                <a:gd name="T25" fmla="*/ 1 h 40"/>
                <a:gd name="T26" fmla="*/ 26 w 58"/>
                <a:gd name="T27" fmla="*/ 0 h 40"/>
                <a:gd name="T28" fmla="*/ 33 w 58"/>
                <a:gd name="T29" fmla="*/ 6 h 40"/>
                <a:gd name="T30" fmla="*/ 33 w 58"/>
                <a:gd name="T31" fmla="*/ 8 h 40"/>
                <a:gd name="T32" fmla="*/ 37 w 58"/>
                <a:gd name="T33" fmla="*/ 8 h 40"/>
                <a:gd name="T34" fmla="*/ 44 w 58"/>
                <a:gd name="T35" fmla="*/ 17 h 40"/>
                <a:gd name="T36" fmla="*/ 57 w 58"/>
                <a:gd name="T37" fmla="*/ 29 h 40"/>
                <a:gd name="T38" fmla="*/ 54 w 58"/>
                <a:gd name="T39" fmla="*/ 30 h 40"/>
                <a:gd name="T40" fmla="*/ 44 w 58"/>
                <a:gd name="T41" fmla="*/ 37 h 40"/>
                <a:gd name="T42" fmla="*/ 18 w 58"/>
                <a:gd name="T43" fmla="*/ 23 h 40"/>
                <a:gd name="T44" fmla="*/ 36 w 58"/>
                <a:gd name="T45" fmla="*/ 37 h 40"/>
                <a:gd name="T46" fmla="*/ 42 w 58"/>
                <a:gd name="T47" fmla="*/ 38 h 40"/>
                <a:gd name="T48" fmla="*/ 42 w 58"/>
                <a:gd name="T49" fmla="*/ 36 h 40"/>
                <a:gd name="T50" fmla="*/ 55 w 58"/>
                <a:gd name="T51" fmla="*/ 28 h 40"/>
                <a:gd name="T52" fmla="*/ 43 w 58"/>
                <a:gd name="T53" fmla="*/ 19 h 40"/>
                <a:gd name="T54" fmla="*/ 36 w 58"/>
                <a:gd name="T55" fmla="*/ 10 h 40"/>
                <a:gd name="T56" fmla="*/ 30 w 58"/>
                <a:gd name="T57" fmla="*/ 6 h 40"/>
                <a:gd name="T58" fmla="*/ 25 w 58"/>
                <a:gd name="T59" fmla="*/ 2 h 40"/>
                <a:gd name="T60" fmla="*/ 24 w 58"/>
                <a:gd name="T61" fmla="*/ 4 h 40"/>
                <a:gd name="T62" fmla="*/ 20 w 58"/>
                <a:gd name="T63" fmla="*/ 8 h 40"/>
                <a:gd name="T64" fmla="*/ 12 w 58"/>
                <a:gd name="T65" fmla="*/ 9 h 40"/>
                <a:gd name="T66" fmla="*/ 6 w 58"/>
                <a:gd name="T67" fmla="*/ 5 h 40"/>
                <a:gd name="T68" fmla="*/ 11 w 58"/>
                <a:gd name="T69" fmla="*/ 10 h 40"/>
                <a:gd name="T70" fmla="*/ 10 w 58"/>
                <a:gd name="T71" fmla="*/ 12 h 40"/>
                <a:gd name="T72" fmla="*/ 3 w 58"/>
                <a:gd name="T73" fmla="*/ 15 h 40"/>
                <a:gd name="T74" fmla="*/ 6 w 58"/>
                <a:gd name="T75" fmla="*/ 17 h 40"/>
                <a:gd name="T76" fmla="*/ 7 w 58"/>
                <a:gd name="T77" fmla="*/ 19 h 40"/>
                <a:gd name="T78" fmla="*/ 7 w 58"/>
                <a:gd name="T79" fmla="*/ 28 h 40"/>
                <a:gd name="T80" fmla="*/ 16 w 58"/>
                <a:gd name="T81" fmla="*/ 24 h 40"/>
                <a:gd name="T82" fmla="*/ 3 w 58"/>
                <a:gd name="T83" fmla="*/ 8 h 40"/>
                <a:gd name="T84" fmla="*/ 7 w 58"/>
                <a:gd name="T85" fmla="*/ 11 h 40"/>
                <a:gd name="T86" fmla="*/ 7 w 58"/>
                <a:gd name="T87" fmla="*/ 9 h 40"/>
                <a:gd name="T88" fmla="*/ 3 w 58"/>
                <a:gd name="T89" fmla="*/ 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8" h="40">
                  <a:moveTo>
                    <a:pt x="40" y="40"/>
                  </a:moveTo>
                  <a:cubicBezTo>
                    <a:pt x="40" y="40"/>
                    <a:pt x="40" y="40"/>
                    <a:pt x="40" y="40"/>
                  </a:cubicBezTo>
                  <a:cubicBezTo>
                    <a:pt x="38" y="40"/>
                    <a:pt x="36" y="40"/>
                    <a:pt x="35" y="39"/>
                  </a:cubicBezTo>
                  <a:cubicBezTo>
                    <a:pt x="34" y="38"/>
                    <a:pt x="34" y="38"/>
                    <a:pt x="34" y="37"/>
                  </a:cubicBezTo>
                  <a:cubicBezTo>
                    <a:pt x="35" y="34"/>
                    <a:pt x="34" y="34"/>
                    <a:pt x="32" y="33"/>
                  </a:cubicBezTo>
                  <a:cubicBezTo>
                    <a:pt x="30" y="33"/>
                    <a:pt x="28" y="32"/>
                    <a:pt x="27" y="30"/>
                  </a:cubicBezTo>
                  <a:cubicBezTo>
                    <a:pt x="27" y="29"/>
                    <a:pt x="20" y="25"/>
                    <a:pt x="18" y="25"/>
                  </a:cubicBezTo>
                  <a:cubicBezTo>
                    <a:pt x="17" y="26"/>
                    <a:pt x="17" y="26"/>
                    <a:pt x="16" y="26"/>
                  </a:cubicBezTo>
                  <a:cubicBezTo>
                    <a:pt x="15" y="26"/>
                    <a:pt x="13" y="26"/>
                    <a:pt x="12" y="27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0" y="29"/>
                    <a:pt x="9" y="29"/>
                    <a:pt x="7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8"/>
                    <a:pt x="5" y="26"/>
                    <a:pt x="6" y="25"/>
                  </a:cubicBezTo>
                  <a:cubicBezTo>
                    <a:pt x="6" y="22"/>
                    <a:pt x="6" y="21"/>
                    <a:pt x="4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2" y="17"/>
                    <a:pt x="2" y="16"/>
                    <a:pt x="2" y="16"/>
                  </a:cubicBezTo>
                  <a:cubicBezTo>
                    <a:pt x="1" y="15"/>
                    <a:pt x="1" y="13"/>
                    <a:pt x="1" y="11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8"/>
                    <a:pt x="0" y="6"/>
                    <a:pt x="1" y="5"/>
                  </a:cubicBezTo>
                  <a:cubicBezTo>
                    <a:pt x="2" y="4"/>
                    <a:pt x="3" y="3"/>
                    <a:pt x="6" y="3"/>
                  </a:cubicBezTo>
                  <a:cubicBezTo>
                    <a:pt x="6" y="3"/>
                    <a:pt x="7" y="3"/>
                    <a:pt x="7" y="3"/>
                  </a:cubicBezTo>
                  <a:cubicBezTo>
                    <a:pt x="10" y="3"/>
                    <a:pt x="11" y="5"/>
                    <a:pt x="13" y="7"/>
                  </a:cubicBezTo>
                  <a:cubicBezTo>
                    <a:pt x="13" y="7"/>
                    <a:pt x="13" y="8"/>
                    <a:pt x="13" y="8"/>
                  </a:cubicBezTo>
                  <a:cubicBezTo>
                    <a:pt x="14" y="8"/>
                    <a:pt x="15" y="8"/>
                    <a:pt x="16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5"/>
                    <a:pt x="19" y="4"/>
                    <a:pt x="21" y="4"/>
                  </a:cubicBezTo>
                  <a:cubicBezTo>
                    <a:pt x="21" y="4"/>
                    <a:pt x="22" y="3"/>
                    <a:pt x="22" y="2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4" y="1"/>
                    <a:pt x="24" y="1"/>
                  </a:cubicBezTo>
                  <a:cubicBezTo>
                    <a:pt x="24" y="1"/>
                    <a:pt x="24" y="1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1"/>
                    <a:pt x="28" y="2"/>
                    <a:pt x="29" y="2"/>
                  </a:cubicBezTo>
                  <a:cubicBezTo>
                    <a:pt x="30" y="3"/>
                    <a:pt x="32" y="4"/>
                    <a:pt x="32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8"/>
                    <a:pt x="32" y="8"/>
                  </a:cubicBezTo>
                  <a:cubicBezTo>
                    <a:pt x="32" y="8"/>
                    <a:pt x="32" y="8"/>
                    <a:pt x="33" y="8"/>
                  </a:cubicBezTo>
                  <a:cubicBezTo>
                    <a:pt x="34" y="8"/>
                    <a:pt x="35" y="8"/>
                    <a:pt x="36" y="8"/>
                  </a:cubicBezTo>
                  <a:cubicBezTo>
                    <a:pt x="36" y="8"/>
                    <a:pt x="37" y="8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9" y="9"/>
                    <a:pt x="40" y="11"/>
                    <a:pt x="41" y="13"/>
                  </a:cubicBezTo>
                  <a:cubicBezTo>
                    <a:pt x="42" y="14"/>
                    <a:pt x="42" y="16"/>
                    <a:pt x="44" y="17"/>
                  </a:cubicBezTo>
                  <a:cubicBezTo>
                    <a:pt x="47" y="19"/>
                    <a:pt x="50" y="21"/>
                    <a:pt x="53" y="23"/>
                  </a:cubicBezTo>
                  <a:cubicBezTo>
                    <a:pt x="53" y="24"/>
                    <a:pt x="54" y="24"/>
                    <a:pt x="55" y="24"/>
                  </a:cubicBezTo>
                  <a:cubicBezTo>
                    <a:pt x="57" y="25"/>
                    <a:pt x="58" y="25"/>
                    <a:pt x="57" y="29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5" y="30"/>
                    <a:pt x="55" y="30"/>
                    <a:pt x="54" y="30"/>
                  </a:cubicBezTo>
                  <a:cubicBezTo>
                    <a:pt x="52" y="30"/>
                    <a:pt x="50" y="31"/>
                    <a:pt x="50" y="32"/>
                  </a:cubicBezTo>
                  <a:cubicBezTo>
                    <a:pt x="49" y="35"/>
                    <a:pt x="47" y="36"/>
                    <a:pt x="44" y="37"/>
                  </a:cubicBezTo>
                  <a:cubicBezTo>
                    <a:pt x="44" y="37"/>
                    <a:pt x="44" y="37"/>
                    <a:pt x="44" y="37"/>
                  </a:cubicBezTo>
                  <a:cubicBezTo>
                    <a:pt x="44" y="38"/>
                    <a:pt x="44" y="39"/>
                    <a:pt x="44" y="39"/>
                  </a:cubicBezTo>
                  <a:cubicBezTo>
                    <a:pt x="43" y="40"/>
                    <a:pt x="42" y="40"/>
                    <a:pt x="40" y="40"/>
                  </a:cubicBezTo>
                  <a:close/>
                  <a:moveTo>
                    <a:pt x="18" y="23"/>
                  </a:moveTo>
                  <a:cubicBezTo>
                    <a:pt x="20" y="23"/>
                    <a:pt x="28" y="27"/>
                    <a:pt x="29" y="29"/>
                  </a:cubicBezTo>
                  <a:cubicBezTo>
                    <a:pt x="30" y="31"/>
                    <a:pt x="31" y="31"/>
                    <a:pt x="33" y="31"/>
                  </a:cubicBezTo>
                  <a:cubicBezTo>
                    <a:pt x="35" y="32"/>
                    <a:pt x="37" y="33"/>
                    <a:pt x="36" y="37"/>
                  </a:cubicBezTo>
                  <a:cubicBezTo>
                    <a:pt x="36" y="38"/>
                    <a:pt x="38" y="38"/>
                    <a:pt x="40" y="38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1" y="38"/>
                    <a:pt x="42" y="38"/>
                    <a:pt x="42" y="38"/>
                  </a:cubicBezTo>
                  <a:cubicBezTo>
                    <a:pt x="42" y="38"/>
                    <a:pt x="42" y="38"/>
                    <a:pt x="42" y="37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3" y="35"/>
                    <a:pt x="44" y="35"/>
                  </a:cubicBezTo>
                  <a:cubicBezTo>
                    <a:pt x="46" y="34"/>
                    <a:pt x="47" y="34"/>
                    <a:pt x="48" y="31"/>
                  </a:cubicBezTo>
                  <a:cubicBezTo>
                    <a:pt x="49" y="28"/>
                    <a:pt x="53" y="27"/>
                    <a:pt x="55" y="28"/>
                  </a:cubicBezTo>
                  <a:cubicBezTo>
                    <a:pt x="56" y="26"/>
                    <a:pt x="55" y="26"/>
                    <a:pt x="55" y="26"/>
                  </a:cubicBezTo>
                  <a:cubicBezTo>
                    <a:pt x="54" y="26"/>
                    <a:pt x="53" y="26"/>
                    <a:pt x="51" y="25"/>
                  </a:cubicBezTo>
                  <a:cubicBezTo>
                    <a:pt x="49" y="23"/>
                    <a:pt x="46" y="20"/>
                    <a:pt x="43" y="19"/>
                  </a:cubicBezTo>
                  <a:cubicBezTo>
                    <a:pt x="41" y="17"/>
                    <a:pt x="40" y="15"/>
                    <a:pt x="39" y="13"/>
                  </a:cubicBezTo>
                  <a:cubicBezTo>
                    <a:pt x="39" y="12"/>
                    <a:pt x="38" y="10"/>
                    <a:pt x="37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5" y="10"/>
                    <a:pt x="34" y="10"/>
                    <a:pt x="33" y="10"/>
                  </a:cubicBezTo>
                  <a:cubicBezTo>
                    <a:pt x="32" y="10"/>
                    <a:pt x="31" y="10"/>
                    <a:pt x="30" y="9"/>
                  </a:cubicBezTo>
                  <a:cubicBezTo>
                    <a:pt x="30" y="8"/>
                    <a:pt x="30" y="7"/>
                    <a:pt x="30" y="6"/>
                  </a:cubicBezTo>
                  <a:cubicBezTo>
                    <a:pt x="30" y="5"/>
                    <a:pt x="29" y="5"/>
                    <a:pt x="28" y="4"/>
                  </a:cubicBezTo>
                  <a:cubicBezTo>
                    <a:pt x="27" y="3"/>
                    <a:pt x="26" y="3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5"/>
                    <a:pt x="22" y="5"/>
                    <a:pt x="21" y="6"/>
                  </a:cubicBezTo>
                  <a:cubicBezTo>
                    <a:pt x="20" y="6"/>
                    <a:pt x="20" y="6"/>
                    <a:pt x="20" y="8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0"/>
                    <a:pt x="19" y="10"/>
                    <a:pt x="16" y="10"/>
                  </a:cubicBezTo>
                  <a:cubicBezTo>
                    <a:pt x="15" y="10"/>
                    <a:pt x="12" y="10"/>
                    <a:pt x="12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9" y="5"/>
                    <a:pt x="9" y="4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5"/>
                    <a:pt x="8" y="6"/>
                    <a:pt x="9" y="8"/>
                  </a:cubicBezTo>
                  <a:cubicBezTo>
                    <a:pt x="9" y="8"/>
                    <a:pt x="10" y="9"/>
                    <a:pt x="10" y="9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7" y="14"/>
                    <a:pt x="5" y="14"/>
                    <a:pt x="3" y="13"/>
                  </a:cubicBezTo>
                  <a:cubicBezTo>
                    <a:pt x="3" y="14"/>
                    <a:pt x="3" y="14"/>
                    <a:pt x="3" y="15"/>
                  </a:cubicBezTo>
                  <a:cubicBezTo>
                    <a:pt x="3" y="15"/>
                    <a:pt x="4" y="15"/>
                    <a:pt x="5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7" y="17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8" y="21"/>
                    <a:pt x="8" y="23"/>
                    <a:pt x="8" y="25"/>
                  </a:cubicBezTo>
                  <a:cubicBezTo>
                    <a:pt x="7" y="26"/>
                    <a:pt x="7" y="27"/>
                    <a:pt x="7" y="28"/>
                  </a:cubicBezTo>
                  <a:cubicBezTo>
                    <a:pt x="8" y="27"/>
                    <a:pt x="9" y="27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2" y="24"/>
                    <a:pt x="14" y="24"/>
                    <a:pt x="16" y="24"/>
                  </a:cubicBezTo>
                  <a:cubicBezTo>
                    <a:pt x="17" y="24"/>
                    <a:pt x="17" y="24"/>
                    <a:pt x="17" y="23"/>
                  </a:cubicBezTo>
                  <a:lnTo>
                    <a:pt x="18" y="23"/>
                  </a:lnTo>
                  <a:close/>
                  <a:moveTo>
                    <a:pt x="3" y="8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1"/>
                    <a:pt x="5" y="12"/>
                    <a:pt x="6" y="12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8" y="11"/>
                    <a:pt x="8" y="11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9"/>
                    <a:pt x="7" y="9"/>
                  </a:cubicBezTo>
                  <a:cubicBezTo>
                    <a:pt x="7" y="8"/>
                    <a:pt x="5" y="7"/>
                    <a:pt x="5" y="7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6"/>
                    <a:pt x="3" y="7"/>
                    <a:pt x="3" y="7"/>
                  </a:cubicBezTo>
                  <a:cubicBezTo>
                    <a:pt x="3" y="7"/>
                    <a:pt x="3" y="8"/>
                    <a:pt x="3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66" name="Freeform 704"/>
            <p:cNvSpPr/>
            <p:nvPr/>
          </p:nvSpPr>
          <p:spPr bwMode="auto">
            <a:xfrm>
              <a:off x="5023783" y="2003436"/>
              <a:ext cx="184399" cy="124160"/>
            </a:xfrm>
            <a:custGeom>
              <a:avLst/>
              <a:gdLst>
                <a:gd name="T0" fmla="*/ 59 w 67"/>
                <a:gd name="T1" fmla="*/ 29 h 45"/>
                <a:gd name="T2" fmla="*/ 55 w 67"/>
                <a:gd name="T3" fmla="*/ 26 h 45"/>
                <a:gd name="T4" fmla="*/ 49 w 67"/>
                <a:gd name="T5" fmla="*/ 32 h 45"/>
                <a:gd name="T6" fmla="*/ 45 w 67"/>
                <a:gd name="T7" fmla="*/ 33 h 45"/>
                <a:gd name="T8" fmla="*/ 47 w 67"/>
                <a:gd name="T9" fmla="*/ 37 h 45"/>
                <a:gd name="T10" fmla="*/ 48 w 67"/>
                <a:gd name="T11" fmla="*/ 41 h 45"/>
                <a:gd name="T12" fmla="*/ 44 w 67"/>
                <a:gd name="T13" fmla="*/ 44 h 45"/>
                <a:gd name="T14" fmla="*/ 42 w 67"/>
                <a:gd name="T15" fmla="*/ 41 h 45"/>
                <a:gd name="T16" fmla="*/ 38 w 67"/>
                <a:gd name="T17" fmla="*/ 39 h 45"/>
                <a:gd name="T18" fmla="*/ 29 w 67"/>
                <a:gd name="T19" fmla="*/ 33 h 45"/>
                <a:gd name="T20" fmla="*/ 23 w 67"/>
                <a:gd name="T21" fmla="*/ 24 h 45"/>
                <a:gd name="T22" fmla="*/ 17 w 67"/>
                <a:gd name="T23" fmla="*/ 21 h 45"/>
                <a:gd name="T24" fmla="*/ 10 w 67"/>
                <a:gd name="T25" fmla="*/ 16 h 45"/>
                <a:gd name="T26" fmla="*/ 9 w 67"/>
                <a:gd name="T27" fmla="*/ 17 h 45"/>
                <a:gd name="T28" fmla="*/ 10 w 67"/>
                <a:gd name="T29" fmla="*/ 18 h 45"/>
                <a:gd name="T30" fmla="*/ 8 w 67"/>
                <a:gd name="T31" fmla="*/ 18 h 45"/>
                <a:gd name="T32" fmla="*/ 4 w 67"/>
                <a:gd name="T33" fmla="*/ 23 h 45"/>
                <a:gd name="T34" fmla="*/ 0 w 67"/>
                <a:gd name="T35" fmla="*/ 21 h 45"/>
                <a:gd name="T36" fmla="*/ 0 w 67"/>
                <a:gd name="T37" fmla="*/ 6 h 45"/>
                <a:gd name="T38" fmla="*/ 7 w 67"/>
                <a:gd name="T39" fmla="*/ 2 h 45"/>
                <a:gd name="T40" fmla="*/ 23 w 67"/>
                <a:gd name="T41" fmla="*/ 12 h 45"/>
                <a:gd name="T42" fmla="*/ 34 w 67"/>
                <a:gd name="T43" fmla="*/ 11 h 45"/>
                <a:gd name="T44" fmla="*/ 40 w 67"/>
                <a:gd name="T45" fmla="*/ 15 h 45"/>
                <a:gd name="T46" fmla="*/ 40 w 67"/>
                <a:gd name="T47" fmla="*/ 21 h 45"/>
                <a:gd name="T48" fmla="*/ 43 w 67"/>
                <a:gd name="T49" fmla="*/ 24 h 45"/>
                <a:gd name="T50" fmla="*/ 50 w 67"/>
                <a:gd name="T51" fmla="*/ 25 h 45"/>
                <a:gd name="T52" fmla="*/ 55 w 67"/>
                <a:gd name="T53" fmla="*/ 21 h 45"/>
                <a:gd name="T54" fmla="*/ 57 w 67"/>
                <a:gd name="T55" fmla="*/ 21 h 45"/>
                <a:gd name="T56" fmla="*/ 61 w 67"/>
                <a:gd name="T57" fmla="*/ 23 h 45"/>
                <a:gd name="T58" fmla="*/ 67 w 67"/>
                <a:gd name="T59" fmla="*/ 26 h 45"/>
                <a:gd name="T60" fmla="*/ 59 w 67"/>
                <a:gd name="T61" fmla="*/ 2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7" h="45">
                  <a:moveTo>
                    <a:pt x="59" y="29"/>
                  </a:moveTo>
                  <a:cubicBezTo>
                    <a:pt x="55" y="29"/>
                    <a:pt x="60" y="23"/>
                    <a:pt x="55" y="26"/>
                  </a:cubicBezTo>
                  <a:cubicBezTo>
                    <a:pt x="53" y="28"/>
                    <a:pt x="51" y="29"/>
                    <a:pt x="49" y="32"/>
                  </a:cubicBezTo>
                  <a:cubicBezTo>
                    <a:pt x="49" y="34"/>
                    <a:pt x="46" y="32"/>
                    <a:pt x="45" y="33"/>
                  </a:cubicBezTo>
                  <a:cubicBezTo>
                    <a:pt x="44" y="35"/>
                    <a:pt x="48" y="35"/>
                    <a:pt x="47" y="37"/>
                  </a:cubicBezTo>
                  <a:cubicBezTo>
                    <a:pt x="47" y="39"/>
                    <a:pt x="49" y="39"/>
                    <a:pt x="48" y="41"/>
                  </a:cubicBezTo>
                  <a:cubicBezTo>
                    <a:pt x="46" y="43"/>
                    <a:pt x="46" y="45"/>
                    <a:pt x="44" y="44"/>
                  </a:cubicBezTo>
                  <a:cubicBezTo>
                    <a:pt x="42" y="44"/>
                    <a:pt x="40" y="44"/>
                    <a:pt x="42" y="41"/>
                  </a:cubicBezTo>
                  <a:cubicBezTo>
                    <a:pt x="42" y="40"/>
                    <a:pt x="39" y="39"/>
                    <a:pt x="38" y="39"/>
                  </a:cubicBezTo>
                  <a:cubicBezTo>
                    <a:pt x="36" y="40"/>
                    <a:pt x="31" y="35"/>
                    <a:pt x="29" y="33"/>
                  </a:cubicBezTo>
                  <a:cubicBezTo>
                    <a:pt x="25" y="31"/>
                    <a:pt x="26" y="27"/>
                    <a:pt x="23" y="24"/>
                  </a:cubicBezTo>
                  <a:cubicBezTo>
                    <a:pt x="22" y="24"/>
                    <a:pt x="13" y="25"/>
                    <a:pt x="17" y="21"/>
                  </a:cubicBezTo>
                  <a:cubicBezTo>
                    <a:pt x="16" y="19"/>
                    <a:pt x="13" y="18"/>
                    <a:pt x="10" y="16"/>
                  </a:cubicBezTo>
                  <a:cubicBezTo>
                    <a:pt x="10" y="17"/>
                    <a:pt x="9" y="17"/>
                    <a:pt x="9" y="17"/>
                  </a:cubicBezTo>
                  <a:cubicBezTo>
                    <a:pt x="9" y="18"/>
                    <a:pt x="9" y="18"/>
                    <a:pt x="10" y="18"/>
                  </a:cubicBezTo>
                  <a:cubicBezTo>
                    <a:pt x="9" y="18"/>
                    <a:pt x="9" y="18"/>
                    <a:pt x="8" y="18"/>
                  </a:cubicBezTo>
                  <a:cubicBezTo>
                    <a:pt x="7" y="21"/>
                    <a:pt x="4" y="18"/>
                    <a:pt x="4" y="23"/>
                  </a:cubicBezTo>
                  <a:cubicBezTo>
                    <a:pt x="5" y="25"/>
                    <a:pt x="0" y="24"/>
                    <a:pt x="0" y="21"/>
                  </a:cubicBezTo>
                  <a:cubicBezTo>
                    <a:pt x="0" y="16"/>
                    <a:pt x="0" y="11"/>
                    <a:pt x="0" y="6"/>
                  </a:cubicBezTo>
                  <a:cubicBezTo>
                    <a:pt x="0" y="3"/>
                    <a:pt x="4" y="3"/>
                    <a:pt x="7" y="2"/>
                  </a:cubicBezTo>
                  <a:cubicBezTo>
                    <a:pt x="14" y="0"/>
                    <a:pt x="19" y="7"/>
                    <a:pt x="23" y="12"/>
                  </a:cubicBezTo>
                  <a:cubicBezTo>
                    <a:pt x="25" y="13"/>
                    <a:pt x="32" y="11"/>
                    <a:pt x="34" y="11"/>
                  </a:cubicBezTo>
                  <a:cubicBezTo>
                    <a:pt x="37" y="11"/>
                    <a:pt x="38" y="15"/>
                    <a:pt x="40" y="15"/>
                  </a:cubicBezTo>
                  <a:cubicBezTo>
                    <a:pt x="40" y="17"/>
                    <a:pt x="39" y="21"/>
                    <a:pt x="40" y="21"/>
                  </a:cubicBezTo>
                  <a:cubicBezTo>
                    <a:pt x="43" y="21"/>
                    <a:pt x="42" y="24"/>
                    <a:pt x="43" y="24"/>
                  </a:cubicBezTo>
                  <a:cubicBezTo>
                    <a:pt x="45" y="24"/>
                    <a:pt x="49" y="26"/>
                    <a:pt x="50" y="25"/>
                  </a:cubicBezTo>
                  <a:cubicBezTo>
                    <a:pt x="51" y="25"/>
                    <a:pt x="54" y="22"/>
                    <a:pt x="55" y="21"/>
                  </a:cubicBezTo>
                  <a:cubicBezTo>
                    <a:pt x="58" y="20"/>
                    <a:pt x="62" y="18"/>
                    <a:pt x="57" y="21"/>
                  </a:cubicBezTo>
                  <a:cubicBezTo>
                    <a:pt x="54" y="24"/>
                    <a:pt x="61" y="26"/>
                    <a:pt x="61" y="23"/>
                  </a:cubicBezTo>
                  <a:cubicBezTo>
                    <a:pt x="63" y="25"/>
                    <a:pt x="65" y="26"/>
                    <a:pt x="67" y="26"/>
                  </a:cubicBezTo>
                  <a:cubicBezTo>
                    <a:pt x="64" y="28"/>
                    <a:pt x="63" y="29"/>
                    <a:pt x="59" y="29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67" name="Freeform 705"/>
            <p:cNvSpPr>
              <a:spLocks noEditPoints="1"/>
            </p:cNvSpPr>
            <p:nvPr/>
          </p:nvSpPr>
          <p:spPr bwMode="auto">
            <a:xfrm>
              <a:off x="5021372" y="2003436"/>
              <a:ext cx="194041" cy="124160"/>
            </a:xfrm>
            <a:custGeom>
              <a:avLst/>
              <a:gdLst>
                <a:gd name="T0" fmla="*/ 44 w 71"/>
                <a:gd name="T1" fmla="*/ 45 h 45"/>
                <a:gd name="T2" fmla="*/ 39 w 71"/>
                <a:gd name="T3" fmla="*/ 40 h 45"/>
                <a:gd name="T4" fmla="*/ 30 w 71"/>
                <a:gd name="T5" fmla="*/ 34 h 45"/>
                <a:gd name="T6" fmla="*/ 22 w 71"/>
                <a:gd name="T7" fmla="*/ 25 h 45"/>
                <a:gd name="T8" fmla="*/ 16 w 71"/>
                <a:gd name="T9" fmla="*/ 21 h 45"/>
                <a:gd name="T10" fmla="*/ 11 w 71"/>
                <a:gd name="T11" fmla="*/ 17 h 45"/>
                <a:gd name="T12" fmla="*/ 10 w 71"/>
                <a:gd name="T13" fmla="*/ 19 h 45"/>
                <a:gd name="T14" fmla="*/ 6 w 71"/>
                <a:gd name="T15" fmla="*/ 23 h 45"/>
                <a:gd name="T16" fmla="*/ 0 w 71"/>
                <a:gd name="T17" fmla="*/ 21 h 45"/>
                <a:gd name="T18" fmla="*/ 8 w 71"/>
                <a:gd name="T19" fmla="*/ 1 h 45"/>
                <a:gd name="T20" fmla="*/ 25 w 71"/>
                <a:gd name="T21" fmla="*/ 11 h 45"/>
                <a:gd name="T22" fmla="*/ 35 w 71"/>
                <a:gd name="T23" fmla="*/ 10 h 45"/>
                <a:gd name="T24" fmla="*/ 42 w 71"/>
                <a:gd name="T25" fmla="*/ 15 h 45"/>
                <a:gd name="T26" fmla="*/ 42 w 71"/>
                <a:gd name="T27" fmla="*/ 20 h 45"/>
                <a:gd name="T28" fmla="*/ 48 w 71"/>
                <a:gd name="T29" fmla="*/ 24 h 45"/>
                <a:gd name="T30" fmla="*/ 56 w 71"/>
                <a:gd name="T31" fmla="*/ 20 h 45"/>
                <a:gd name="T32" fmla="*/ 61 w 71"/>
                <a:gd name="T33" fmla="*/ 19 h 45"/>
                <a:gd name="T34" fmla="*/ 60 w 71"/>
                <a:gd name="T35" fmla="*/ 23 h 45"/>
                <a:gd name="T36" fmla="*/ 63 w 71"/>
                <a:gd name="T37" fmla="*/ 22 h 45"/>
                <a:gd name="T38" fmla="*/ 69 w 71"/>
                <a:gd name="T39" fmla="*/ 27 h 45"/>
                <a:gd name="T40" fmla="*/ 57 w 71"/>
                <a:gd name="T41" fmla="*/ 27 h 45"/>
                <a:gd name="T42" fmla="*/ 51 w 71"/>
                <a:gd name="T43" fmla="*/ 32 h 45"/>
                <a:gd name="T44" fmla="*/ 48 w 71"/>
                <a:gd name="T45" fmla="*/ 34 h 45"/>
                <a:gd name="T46" fmla="*/ 49 w 71"/>
                <a:gd name="T47" fmla="*/ 37 h 45"/>
                <a:gd name="T48" fmla="*/ 49 w 71"/>
                <a:gd name="T49" fmla="*/ 43 h 45"/>
                <a:gd name="T50" fmla="*/ 43 w 71"/>
                <a:gd name="T51" fmla="*/ 40 h 45"/>
                <a:gd name="T52" fmla="*/ 45 w 71"/>
                <a:gd name="T53" fmla="*/ 43 h 45"/>
                <a:gd name="T54" fmla="*/ 48 w 71"/>
                <a:gd name="T55" fmla="*/ 41 h 45"/>
                <a:gd name="T56" fmla="*/ 47 w 71"/>
                <a:gd name="T57" fmla="*/ 36 h 45"/>
                <a:gd name="T58" fmla="*/ 48 w 71"/>
                <a:gd name="T59" fmla="*/ 32 h 45"/>
                <a:gd name="T60" fmla="*/ 54 w 71"/>
                <a:gd name="T61" fmla="*/ 26 h 45"/>
                <a:gd name="T62" fmla="*/ 57 w 71"/>
                <a:gd name="T63" fmla="*/ 23 h 45"/>
                <a:gd name="T64" fmla="*/ 51 w 71"/>
                <a:gd name="T65" fmla="*/ 26 h 45"/>
                <a:gd name="T66" fmla="*/ 44 w 71"/>
                <a:gd name="T67" fmla="*/ 25 h 45"/>
                <a:gd name="T68" fmla="*/ 40 w 71"/>
                <a:gd name="T69" fmla="*/ 21 h 45"/>
                <a:gd name="T70" fmla="*/ 38 w 71"/>
                <a:gd name="T71" fmla="*/ 14 h 45"/>
                <a:gd name="T72" fmla="*/ 27 w 71"/>
                <a:gd name="T73" fmla="*/ 13 h 45"/>
                <a:gd name="T74" fmla="*/ 10 w 71"/>
                <a:gd name="T75" fmla="*/ 2 h 45"/>
                <a:gd name="T76" fmla="*/ 2 w 71"/>
                <a:gd name="T77" fmla="*/ 6 h 45"/>
                <a:gd name="T78" fmla="*/ 7 w 71"/>
                <a:gd name="T79" fmla="*/ 19 h 45"/>
                <a:gd name="T80" fmla="*/ 9 w 71"/>
                <a:gd name="T81" fmla="*/ 16 h 45"/>
                <a:gd name="T82" fmla="*/ 10 w 71"/>
                <a:gd name="T83" fmla="*/ 15 h 45"/>
                <a:gd name="T84" fmla="*/ 15 w 71"/>
                <a:gd name="T85" fmla="*/ 17 h 45"/>
                <a:gd name="T86" fmla="*/ 18 w 71"/>
                <a:gd name="T87" fmla="*/ 22 h 45"/>
                <a:gd name="T88" fmla="*/ 22 w 71"/>
                <a:gd name="T89" fmla="*/ 23 h 45"/>
                <a:gd name="T90" fmla="*/ 31 w 71"/>
                <a:gd name="T91" fmla="*/ 33 h 45"/>
                <a:gd name="T92" fmla="*/ 39 w 71"/>
                <a:gd name="T93" fmla="*/ 38 h 45"/>
                <a:gd name="T94" fmla="*/ 59 w 71"/>
                <a:gd name="T95" fmla="*/ 28 h 45"/>
                <a:gd name="T96" fmla="*/ 63 w 71"/>
                <a:gd name="T97" fmla="*/ 2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" h="45">
                  <a:moveTo>
                    <a:pt x="46" y="45"/>
                  </a:moveTo>
                  <a:cubicBezTo>
                    <a:pt x="45" y="45"/>
                    <a:pt x="45" y="45"/>
                    <a:pt x="45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3" y="45"/>
                    <a:pt x="42" y="45"/>
                    <a:pt x="41" y="44"/>
                  </a:cubicBezTo>
                  <a:cubicBezTo>
                    <a:pt x="41" y="43"/>
                    <a:pt x="41" y="42"/>
                    <a:pt x="42" y="41"/>
                  </a:cubicBezTo>
                  <a:cubicBezTo>
                    <a:pt x="41" y="41"/>
                    <a:pt x="40" y="40"/>
                    <a:pt x="39" y="40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7" y="40"/>
                    <a:pt x="35" y="39"/>
                    <a:pt x="32" y="36"/>
                  </a:cubicBezTo>
                  <a:cubicBezTo>
                    <a:pt x="31" y="35"/>
                    <a:pt x="30" y="35"/>
                    <a:pt x="30" y="34"/>
                  </a:cubicBezTo>
                  <a:cubicBezTo>
                    <a:pt x="27" y="33"/>
                    <a:pt x="26" y="31"/>
                    <a:pt x="25" y="29"/>
                  </a:cubicBezTo>
                  <a:cubicBezTo>
                    <a:pt x="25" y="28"/>
                    <a:pt x="24" y="26"/>
                    <a:pt x="23" y="25"/>
                  </a:cubicBezTo>
                  <a:cubicBezTo>
                    <a:pt x="23" y="25"/>
                    <a:pt x="23" y="25"/>
                    <a:pt x="22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19" y="25"/>
                    <a:pt x="17" y="25"/>
                    <a:pt x="16" y="24"/>
                  </a:cubicBezTo>
                  <a:cubicBezTo>
                    <a:pt x="16" y="23"/>
                    <a:pt x="16" y="22"/>
                    <a:pt x="16" y="21"/>
                  </a:cubicBezTo>
                  <a:cubicBezTo>
                    <a:pt x="16" y="20"/>
                    <a:pt x="15" y="20"/>
                    <a:pt x="14" y="19"/>
                  </a:cubicBezTo>
                  <a:cubicBezTo>
                    <a:pt x="13" y="18"/>
                    <a:pt x="12" y="18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9" y="20"/>
                    <a:pt x="8" y="20"/>
                    <a:pt x="7" y="21"/>
                  </a:cubicBezTo>
                  <a:cubicBezTo>
                    <a:pt x="6" y="21"/>
                    <a:pt x="6" y="21"/>
                    <a:pt x="6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5"/>
                    <a:pt x="5" y="25"/>
                    <a:pt x="4" y="25"/>
                  </a:cubicBezTo>
                  <a:cubicBezTo>
                    <a:pt x="2" y="25"/>
                    <a:pt x="0" y="24"/>
                    <a:pt x="0" y="2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2"/>
                    <a:pt x="5" y="1"/>
                  </a:cubicBezTo>
                  <a:cubicBezTo>
                    <a:pt x="6" y="1"/>
                    <a:pt x="7" y="1"/>
                    <a:pt x="8" y="1"/>
                  </a:cubicBezTo>
                  <a:cubicBezTo>
                    <a:pt x="9" y="1"/>
                    <a:pt x="9" y="0"/>
                    <a:pt x="10" y="0"/>
                  </a:cubicBezTo>
                  <a:cubicBezTo>
                    <a:pt x="15" y="0"/>
                    <a:pt x="19" y="5"/>
                    <a:pt x="22" y="8"/>
                  </a:cubicBezTo>
                  <a:cubicBezTo>
                    <a:pt x="23" y="9"/>
                    <a:pt x="24" y="10"/>
                    <a:pt x="25" y="11"/>
                  </a:cubicBezTo>
                  <a:cubicBezTo>
                    <a:pt x="25" y="11"/>
                    <a:pt x="25" y="11"/>
                    <a:pt x="27" y="11"/>
                  </a:cubicBezTo>
                  <a:cubicBezTo>
                    <a:pt x="28" y="11"/>
                    <a:pt x="31" y="11"/>
                    <a:pt x="32" y="11"/>
                  </a:cubicBezTo>
                  <a:cubicBezTo>
                    <a:pt x="33" y="10"/>
                    <a:pt x="34" y="10"/>
                    <a:pt x="35" y="10"/>
                  </a:cubicBezTo>
                  <a:cubicBezTo>
                    <a:pt x="37" y="10"/>
                    <a:pt x="39" y="11"/>
                    <a:pt x="40" y="13"/>
                  </a:cubicBezTo>
                  <a:cubicBezTo>
                    <a:pt x="40" y="14"/>
                    <a:pt x="41" y="14"/>
                    <a:pt x="41" y="14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2" y="16"/>
                    <a:pt x="42" y="16"/>
                    <a:pt x="42" y="17"/>
                  </a:cubicBezTo>
                  <a:cubicBezTo>
                    <a:pt x="42" y="17"/>
                    <a:pt x="41" y="19"/>
                    <a:pt x="42" y="20"/>
                  </a:cubicBezTo>
                  <a:cubicBezTo>
                    <a:pt x="43" y="20"/>
                    <a:pt x="44" y="22"/>
                    <a:pt x="44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5" y="23"/>
                    <a:pt x="47" y="24"/>
                    <a:pt x="48" y="24"/>
                  </a:cubicBezTo>
                  <a:cubicBezTo>
                    <a:pt x="49" y="24"/>
                    <a:pt x="50" y="24"/>
                    <a:pt x="51" y="24"/>
                  </a:cubicBezTo>
                  <a:cubicBezTo>
                    <a:pt x="51" y="24"/>
                    <a:pt x="54" y="22"/>
                    <a:pt x="55" y="21"/>
                  </a:cubicBezTo>
                  <a:cubicBezTo>
                    <a:pt x="55" y="21"/>
                    <a:pt x="56" y="21"/>
                    <a:pt x="56" y="20"/>
                  </a:cubicBezTo>
                  <a:cubicBezTo>
                    <a:pt x="57" y="20"/>
                    <a:pt x="59" y="18"/>
                    <a:pt x="60" y="18"/>
                  </a:cubicBezTo>
                  <a:cubicBezTo>
                    <a:pt x="61" y="18"/>
                    <a:pt x="61" y="18"/>
                    <a:pt x="61" y="18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2" y="20"/>
                    <a:pt x="61" y="20"/>
                    <a:pt x="59" y="22"/>
                  </a:cubicBezTo>
                  <a:cubicBezTo>
                    <a:pt x="59" y="22"/>
                    <a:pt x="58" y="22"/>
                    <a:pt x="58" y="23"/>
                  </a:cubicBezTo>
                  <a:cubicBezTo>
                    <a:pt x="59" y="23"/>
                    <a:pt x="59" y="23"/>
                    <a:pt x="60" y="23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5" y="24"/>
                    <a:pt x="66" y="25"/>
                    <a:pt x="68" y="25"/>
                  </a:cubicBezTo>
                  <a:cubicBezTo>
                    <a:pt x="71" y="26"/>
                    <a:pt x="71" y="26"/>
                    <a:pt x="71" y="26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65" y="29"/>
                    <a:pt x="64" y="30"/>
                    <a:pt x="60" y="30"/>
                  </a:cubicBezTo>
                  <a:cubicBezTo>
                    <a:pt x="59" y="30"/>
                    <a:pt x="58" y="30"/>
                    <a:pt x="58" y="30"/>
                  </a:cubicBezTo>
                  <a:cubicBezTo>
                    <a:pt x="57" y="29"/>
                    <a:pt x="57" y="28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8"/>
                    <a:pt x="55" y="28"/>
                  </a:cubicBezTo>
                  <a:cubicBezTo>
                    <a:pt x="54" y="29"/>
                    <a:pt x="52" y="30"/>
                    <a:pt x="51" y="32"/>
                  </a:cubicBezTo>
                  <a:cubicBezTo>
                    <a:pt x="51" y="34"/>
                    <a:pt x="49" y="34"/>
                    <a:pt x="49" y="34"/>
                  </a:cubicBezTo>
                  <a:cubicBezTo>
                    <a:pt x="49" y="34"/>
                    <a:pt x="49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5"/>
                    <a:pt x="49" y="35"/>
                    <a:pt x="49" y="37"/>
                  </a:cubicBezTo>
                  <a:cubicBezTo>
                    <a:pt x="49" y="37"/>
                    <a:pt x="49" y="38"/>
                    <a:pt x="50" y="38"/>
                  </a:cubicBezTo>
                  <a:cubicBezTo>
                    <a:pt x="50" y="39"/>
                    <a:pt x="50" y="40"/>
                    <a:pt x="49" y="42"/>
                  </a:cubicBezTo>
                  <a:cubicBezTo>
                    <a:pt x="49" y="42"/>
                    <a:pt x="49" y="43"/>
                    <a:pt x="49" y="43"/>
                  </a:cubicBezTo>
                  <a:cubicBezTo>
                    <a:pt x="48" y="44"/>
                    <a:pt x="47" y="45"/>
                    <a:pt x="46" y="45"/>
                  </a:cubicBezTo>
                  <a:close/>
                  <a:moveTo>
                    <a:pt x="39" y="38"/>
                  </a:moveTo>
                  <a:cubicBezTo>
                    <a:pt x="40" y="38"/>
                    <a:pt x="43" y="39"/>
                    <a:pt x="43" y="40"/>
                  </a:cubicBezTo>
                  <a:cubicBezTo>
                    <a:pt x="44" y="41"/>
                    <a:pt x="44" y="41"/>
                    <a:pt x="43" y="42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3" y="43"/>
                    <a:pt x="44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6" y="44"/>
                    <a:pt x="46" y="43"/>
                    <a:pt x="47" y="42"/>
                  </a:cubicBezTo>
                  <a:cubicBezTo>
                    <a:pt x="47" y="42"/>
                    <a:pt x="47" y="41"/>
                    <a:pt x="48" y="41"/>
                  </a:cubicBezTo>
                  <a:cubicBezTo>
                    <a:pt x="48" y="40"/>
                    <a:pt x="48" y="40"/>
                    <a:pt x="48" y="39"/>
                  </a:cubicBezTo>
                  <a:cubicBezTo>
                    <a:pt x="48" y="39"/>
                    <a:pt x="47" y="38"/>
                    <a:pt x="47" y="36"/>
                  </a:cubicBezTo>
                  <a:cubicBezTo>
                    <a:pt x="47" y="37"/>
                    <a:pt x="47" y="36"/>
                    <a:pt x="47" y="36"/>
                  </a:cubicBezTo>
                  <a:cubicBezTo>
                    <a:pt x="46" y="36"/>
                    <a:pt x="45" y="35"/>
                    <a:pt x="45" y="35"/>
                  </a:cubicBezTo>
                  <a:cubicBezTo>
                    <a:pt x="45" y="34"/>
                    <a:pt x="45" y="33"/>
                    <a:pt x="45" y="33"/>
                  </a:cubicBezTo>
                  <a:cubicBezTo>
                    <a:pt x="46" y="32"/>
                    <a:pt x="47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9" y="32"/>
                    <a:pt x="49" y="32"/>
                    <a:pt x="50" y="32"/>
                  </a:cubicBezTo>
                  <a:cubicBezTo>
                    <a:pt x="51" y="29"/>
                    <a:pt x="52" y="28"/>
                    <a:pt x="54" y="26"/>
                  </a:cubicBezTo>
                  <a:cubicBezTo>
                    <a:pt x="55" y="26"/>
                    <a:pt x="55" y="26"/>
                    <a:pt x="56" y="25"/>
                  </a:cubicBezTo>
                  <a:cubicBezTo>
                    <a:pt x="57" y="25"/>
                    <a:pt x="57" y="25"/>
                    <a:pt x="58" y="24"/>
                  </a:cubicBezTo>
                  <a:cubicBezTo>
                    <a:pt x="57" y="24"/>
                    <a:pt x="57" y="24"/>
                    <a:pt x="57" y="23"/>
                  </a:cubicBezTo>
                  <a:cubicBezTo>
                    <a:pt x="57" y="23"/>
                    <a:pt x="57" y="23"/>
                    <a:pt x="57" y="22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3" y="25"/>
                    <a:pt x="52" y="26"/>
                    <a:pt x="51" y="26"/>
                  </a:cubicBezTo>
                  <a:cubicBezTo>
                    <a:pt x="50" y="26"/>
                    <a:pt x="49" y="26"/>
                    <a:pt x="48" y="26"/>
                  </a:cubicBezTo>
                  <a:cubicBezTo>
                    <a:pt x="46" y="26"/>
                    <a:pt x="45" y="25"/>
                    <a:pt x="45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3" y="25"/>
                    <a:pt x="43" y="24"/>
                    <a:pt x="42" y="23"/>
                  </a:cubicBezTo>
                  <a:cubicBezTo>
                    <a:pt x="42" y="22"/>
                    <a:pt x="42" y="22"/>
                    <a:pt x="41" y="22"/>
                  </a:cubicBezTo>
                  <a:cubicBezTo>
                    <a:pt x="41" y="22"/>
                    <a:pt x="40" y="21"/>
                    <a:pt x="40" y="21"/>
                  </a:cubicBezTo>
                  <a:cubicBezTo>
                    <a:pt x="39" y="20"/>
                    <a:pt x="40" y="18"/>
                    <a:pt x="40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39" y="16"/>
                    <a:pt x="39" y="15"/>
                    <a:pt x="38" y="14"/>
                  </a:cubicBezTo>
                  <a:cubicBezTo>
                    <a:pt x="37" y="13"/>
                    <a:pt x="36" y="12"/>
                    <a:pt x="35" y="12"/>
                  </a:cubicBezTo>
                  <a:cubicBezTo>
                    <a:pt x="35" y="12"/>
                    <a:pt x="34" y="12"/>
                    <a:pt x="33" y="12"/>
                  </a:cubicBezTo>
                  <a:cubicBezTo>
                    <a:pt x="31" y="13"/>
                    <a:pt x="29" y="13"/>
                    <a:pt x="27" y="13"/>
                  </a:cubicBezTo>
                  <a:cubicBezTo>
                    <a:pt x="25" y="13"/>
                    <a:pt x="24" y="13"/>
                    <a:pt x="23" y="12"/>
                  </a:cubicBezTo>
                  <a:cubicBezTo>
                    <a:pt x="23" y="12"/>
                    <a:pt x="22" y="11"/>
                    <a:pt x="21" y="10"/>
                  </a:cubicBezTo>
                  <a:cubicBezTo>
                    <a:pt x="18" y="6"/>
                    <a:pt x="14" y="2"/>
                    <a:pt x="10" y="2"/>
                  </a:cubicBezTo>
                  <a:cubicBezTo>
                    <a:pt x="10" y="2"/>
                    <a:pt x="9" y="2"/>
                    <a:pt x="8" y="3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3" y="4"/>
                    <a:pt x="2" y="4"/>
                    <a:pt x="2" y="6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3"/>
                    <a:pt x="4" y="23"/>
                    <a:pt x="4" y="23"/>
                  </a:cubicBezTo>
                  <a:cubicBezTo>
                    <a:pt x="4" y="20"/>
                    <a:pt x="5" y="19"/>
                    <a:pt x="7" y="19"/>
                  </a:cubicBezTo>
                  <a:cubicBezTo>
                    <a:pt x="7" y="19"/>
                    <a:pt x="8" y="18"/>
                    <a:pt x="8" y="17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3" y="16"/>
                    <a:pt x="14" y="17"/>
                    <a:pt x="15" y="17"/>
                  </a:cubicBezTo>
                  <a:cubicBezTo>
                    <a:pt x="16" y="18"/>
                    <a:pt x="18" y="19"/>
                    <a:pt x="18" y="21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18" y="23"/>
                    <a:pt x="18" y="23"/>
                  </a:cubicBezTo>
                  <a:cubicBezTo>
                    <a:pt x="18" y="23"/>
                    <a:pt x="18" y="23"/>
                    <a:pt x="21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3" y="23"/>
                    <a:pt x="24" y="23"/>
                    <a:pt x="24" y="24"/>
                  </a:cubicBezTo>
                  <a:cubicBezTo>
                    <a:pt x="26" y="25"/>
                    <a:pt x="26" y="27"/>
                    <a:pt x="27" y="28"/>
                  </a:cubicBezTo>
                  <a:cubicBezTo>
                    <a:pt x="28" y="30"/>
                    <a:pt x="29" y="31"/>
                    <a:pt x="31" y="33"/>
                  </a:cubicBezTo>
                  <a:cubicBezTo>
                    <a:pt x="32" y="33"/>
                    <a:pt x="32" y="34"/>
                    <a:pt x="34" y="35"/>
                  </a:cubicBezTo>
                  <a:cubicBezTo>
                    <a:pt x="35" y="36"/>
                    <a:pt x="38" y="38"/>
                    <a:pt x="39" y="38"/>
                  </a:cubicBezTo>
                  <a:cubicBezTo>
                    <a:pt x="39" y="38"/>
                    <a:pt x="39" y="38"/>
                    <a:pt x="39" y="38"/>
                  </a:cubicBezTo>
                  <a:close/>
                  <a:moveTo>
                    <a:pt x="59" y="25"/>
                  </a:moveTo>
                  <a:cubicBezTo>
                    <a:pt x="59" y="26"/>
                    <a:pt x="59" y="26"/>
                    <a:pt x="59" y="27"/>
                  </a:cubicBezTo>
                  <a:cubicBezTo>
                    <a:pt x="59" y="27"/>
                    <a:pt x="59" y="28"/>
                    <a:pt x="59" y="28"/>
                  </a:cubicBezTo>
                  <a:cubicBezTo>
                    <a:pt x="59" y="28"/>
                    <a:pt x="59" y="28"/>
                    <a:pt x="60" y="28"/>
                  </a:cubicBezTo>
                  <a:cubicBezTo>
                    <a:pt x="62" y="28"/>
                    <a:pt x="64" y="28"/>
                    <a:pt x="66" y="27"/>
                  </a:cubicBezTo>
                  <a:cubicBezTo>
                    <a:pt x="65" y="26"/>
                    <a:pt x="64" y="26"/>
                    <a:pt x="63" y="25"/>
                  </a:cubicBezTo>
                  <a:cubicBezTo>
                    <a:pt x="62" y="25"/>
                    <a:pt x="60" y="26"/>
                    <a:pt x="59" y="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68" name="Freeform 706"/>
            <p:cNvSpPr/>
            <p:nvPr/>
          </p:nvSpPr>
          <p:spPr bwMode="auto">
            <a:xfrm>
              <a:off x="4920133" y="1840703"/>
              <a:ext cx="439907" cy="237470"/>
            </a:xfrm>
            <a:custGeom>
              <a:avLst/>
              <a:gdLst>
                <a:gd name="T0" fmla="*/ 32 w 161"/>
                <a:gd name="T1" fmla="*/ 79 h 87"/>
                <a:gd name="T2" fmla="*/ 38 w 161"/>
                <a:gd name="T3" fmla="*/ 70 h 87"/>
                <a:gd name="T4" fmla="*/ 52 w 161"/>
                <a:gd name="T5" fmla="*/ 63 h 87"/>
                <a:gd name="T6" fmla="*/ 71 w 161"/>
                <a:gd name="T7" fmla="*/ 71 h 87"/>
                <a:gd name="T8" fmla="*/ 78 w 161"/>
                <a:gd name="T9" fmla="*/ 81 h 87"/>
                <a:gd name="T10" fmla="*/ 81 w 161"/>
                <a:gd name="T11" fmla="*/ 84 h 87"/>
                <a:gd name="T12" fmla="*/ 90 w 161"/>
                <a:gd name="T13" fmla="*/ 83 h 87"/>
                <a:gd name="T14" fmla="*/ 97 w 161"/>
                <a:gd name="T15" fmla="*/ 77 h 87"/>
                <a:gd name="T16" fmla="*/ 106 w 161"/>
                <a:gd name="T17" fmla="*/ 78 h 87"/>
                <a:gd name="T18" fmla="*/ 126 w 161"/>
                <a:gd name="T19" fmla="*/ 76 h 87"/>
                <a:gd name="T20" fmla="*/ 132 w 161"/>
                <a:gd name="T21" fmla="*/ 65 h 87"/>
                <a:gd name="T22" fmla="*/ 141 w 161"/>
                <a:gd name="T23" fmla="*/ 60 h 87"/>
                <a:gd name="T24" fmla="*/ 148 w 161"/>
                <a:gd name="T25" fmla="*/ 53 h 87"/>
                <a:gd name="T26" fmla="*/ 154 w 161"/>
                <a:gd name="T27" fmla="*/ 48 h 87"/>
                <a:gd name="T28" fmla="*/ 160 w 161"/>
                <a:gd name="T29" fmla="*/ 40 h 87"/>
                <a:gd name="T30" fmla="*/ 152 w 161"/>
                <a:gd name="T31" fmla="*/ 36 h 87"/>
                <a:gd name="T32" fmla="*/ 146 w 161"/>
                <a:gd name="T33" fmla="*/ 29 h 87"/>
                <a:gd name="T34" fmla="*/ 135 w 161"/>
                <a:gd name="T35" fmla="*/ 27 h 87"/>
                <a:gd name="T36" fmla="*/ 124 w 161"/>
                <a:gd name="T37" fmla="*/ 15 h 87"/>
                <a:gd name="T38" fmla="*/ 119 w 161"/>
                <a:gd name="T39" fmla="*/ 7 h 87"/>
                <a:gd name="T40" fmla="*/ 106 w 161"/>
                <a:gd name="T41" fmla="*/ 13 h 87"/>
                <a:gd name="T42" fmla="*/ 103 w 161"/>
                <a:gd name="T43" fmla="*/ 9 h 87"/>
                <a:gd name="T44" fmla="*/ 102 w 161"/>
                <a:gd name="T45" fmla="*/ 10 h 87"/>
                <a:gd name="T46" fmla="*/ 97 w 161"/>
                <a:gd name="T47" fmla="*/ 8 h 87"/>
                <a:gd name="T48" fmla="*/ 92 w 161"/>
                <a:gd name="T49" fmla="*/ 1 h 87"/>
                <a:gd name="T50" fmla="*/ 86 w 161"/>
                <a:gd name="T51" fmla="*/ 3 h 87"/>
                <a:gd name="T52" fmla="*/ 74 w 161"/>
                <a:gd name="T53" fmla="*/ 7 h 87"/>
                <a:gd name="T54" fmla="*/ 67 w 161"/>
                <a:gd name="T55" fmla="*/ 9 h 87"/>
                <a:gd name="T56" fmla="*/ 58 w 161"/>
                <a:gd name="T57" fmla="*/ 10 h 87"/>
                <a:gd name="T58" fmla="*/ 60 w 161"/>
                <a:gd name="T59" fmla="*/ 13 h 87"/>
                <a:gd name="T60" fmla="*/ 56 w 161"/>
                <a:gd name="T61" fmla="*/ 18 h 87"/>
                <a:gd name="T62" fmla="*/ 54 w 161"/>
                <a:gd name="T63" fmla="*/ 23 h 87"/>
                <a:gd name="T64" fmla="*/ 55 w 161"/>
                <a:gd name="T65" fmla="*/ 31 h 87"/>
                <a:gd name="T66" fmla="*/ 47 w 161"/>
                <a:gd name="T67" fmla="*/ 28 h 87"/>
                <a:gd name="T68" fmla="*/ 41 w 161"/>
                <a:gd name="T69" fmla="*/ 29 h 87"/>
                <a:gd name="T70" fmla="*/ 33 w 161"/>
                <a:gd name="T71" fmla="*/ 32 h 87"/>
                <a:gd name="T72" fmla="*/ 26 w 161"/>
                <a:gd name="T73" fmla="*/ 26 h 87"/>
                <a:gd name="T74" fmla="*/ 16 w 161"/>
                <a:gd name="T75" fmla="*/ 27 h 87"/>
                <a:gd name="T76" fmla="*/ 9 w 161"/>
                <a:gd name="T77" fmla="*/ 31 h 87"/>
                <a:gd name="T78" fmla="*/ 5 w 161"/>
                <a:gd name="T79" fmla="*/ 32 h 87"/>
                <a:gd name="T80" fmla="*/ 2 w 161"/>
                <a:gd name="T81" fmla="*/ 41 h 87"/>
                <a:gd name="T82" fmla="*/ 4 w 161"/>
                <a:gd name="T83" fmla="*/ 49 h 87"/>
                <a:gd name="T84" fmla="*/ 11 w 161"/>
                <a:gd name="T85" fmla="*/ 55 h 87"/>
                <a:gd name="T86" fmla="*/ 27 w 161"/>
                <a:gd name="T87" fmla="*/ 54 h 87"/>
                <a:gd name="T88" fmla="*/ 32 w 161"/>
                <a:gd name="T89" fmla="*/ 64 h 87"/>
                <a:gd name="T90" fmla="*/ 15 w 161"/>
                <a:gd name="T91" fmla="*/ 67 h 87"/>
                <a:gd name="T92" fmla="*/ 19 w 161"/>
                <a:gd name="T9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1" h="87">
                  <a:moveTo>
                    <a:pt x="24" y="81"/>
                  </a:moveTo>
                  <a:cubicBezTo>
                    <a:pt x="26" y="79"/>
                    <a:pt x="30" y="78"/>
                    <a:pt x="32" y="79"/>
                  </a:cubicBezTo>
                  <a:cubicBezTo>
                    <a:pt x="32" y="79"/>
                    <a:pt x="38" y="87"/>
                    <a:pt x="38" y="83"/>
                  </a:cubicBezTo>
                  <a:cubicBezTo>
                    <a:pt x="38" y="79"/>
                    <a:pt x="38" y="75"/>
                    <a:pt x="38" y="70"/>
                  </a:cubicBezTo>
                  <a:cubicBezTo>
                    <a:pt x="38" y="65"/>
                    <a:pt x="37" y="64"/>
                    <a:pt x="42" y="63"/>
                  </a:cubicBezTo>
                  <a:cubicBezTo>
                    <a:pt x="46" y="61"/>
                    <a:pt x="48" y="60"/>
                    <a:pt x="52" y="63"/>
                  </a:cubicBezTo>
                  <a:cubicBezTo>
                    <a:pt x="55" y="65"/>
                    <a:pt x="57" y="68"/>
                    <a:pt x="60" y="71"/>
                  </a:cubicBezTo>
                  <a:cubicBezTo>
                    <a:pt x="63" y="73"/>
                    <a:pt x="68" y="72"/>
                    <a:pt x="71" y="71"/>
                  </a:cubicBezTo>
                  <a:cubicBezTo>
                    <a:pt x="75" y="71"/>
                    <a:pt x="75" y="75"/>
                    <a:pt x="78" y="75"/>
                  </a:cubicBezTo>
                  <a:cubicBezTo>
                    <a:pt x="78" y="77"/>
                    <a:pt x="77" y="79"/>
                    <a:pt x="78" y="81"/>
                  </a:cubicBezTo>
                  <a:cubicBezTo>
                    <a:pt x="78" y="81"/>
                    <a:pt x="80" y="81"/>
                    <a:pt x="80" y="81"/>
                  </a:cubicBezTo>
                  <a:cubicBezTo>
                    <a:pt x="80" y="82"/>
                    <a:pt x="80" y="83"/>
                    <a:pt x="81" y="84"/>
                  </a:cubicBezTo>
                  <a:cubicBezTo>
                    <a:pt x="81" y="85"/>
                    <a:pt x="84" y="84"/>
                    <a:pt x="85" y="84"/>
                  </a:cubicBezTo>
                  <a:cubicBezTo>
                    <a:pt x="88" y="85"/>
                    <a:pt x="88" y="85"/>
                    <a:pt x="90" y="83"/>
                  </a:cubicBezTo>
                  <a:cubicBezTo>
                    <a:pt x="92" y="82"/>
                    <a:pt x="93" y="81"/>
                    <a:pt x="94" y="80"/>
                  </a:cubicBezTo>
                  <a:cubicBezTo>
                    <a:pt x="95" y="79"/>
                    <a:pt x="96" y="78"/>
                    <a:pt x="97" y="77"/>
                  </a:cubicBezTo>
                  <a:cubicBezTo>
                    <a:pt x="98" y="76"/>
                    <a:pt x="98" y="76"/>
                    <a:pt x="101" y="76"/>
                  </a:cubicBezTo>
                  <a:cubicBezTo>
                    <a:pt x="103" y="76"/>
                    <a:pt x="104" y="77"/>
                    <a:pt x="106" y="78"/>
                  </a:cubicBezTo>
                  <a:cubicBezTo>
                    <a:pt x="106" y="72"/>
                    <a:pt x="115" y="75"/>
                    <a:pt x="119" y="75"/>
                  </a:cubicBezTo>
                  <a:cubicBezTo>
                    <a:pt x="121" y="75"/>
                    <a:pt x="123" y="75"/>
                    <a:pt x="126" y="76"/>
                  </a:cubicBezTo>
                  <a:cubicBezTo>
                    <a:pt x="129" y="76"/>
                    <a:pt x="130" y="78"/>
                    <a:pt x="133" y="78"/>
                  </a:cubicBezTo>
                  <a:cubicBezTo>
                    <a:pt x="134" y="74"/>
                    <a:pt x="135" y="69"/>
                    <a:pt x="132" y="65"/>
                  </a:cubicBezTo>
                  <a:cubicBezTo>
                    <a:pt x="134" y="65"/>
                    <a:pt x="136" y="64"/>
                    <a:pt x="138" y="64"/>
                  </a:cubicBezTo>
                  <a:cubicBezTo>
                    <a:pt x="141" y="63"/>
                    <a:pt x="141" y="63"/>
                    <a:pt x="141" y="60"/>
                  </a:cubicBezTo>
                  <a:cubicBezTo>
                    <a:pt x="141" y="58"/>
                    <a:pt x="142" y="56"/>
                    <a:pt x="143" y="54"/>
                  </a:cubicBezTo>
                  <a:cubicBezTo>
                    <a:pt x="144" y="51"/>
                    <a:pt x="145" y="52"/>
                    <a:pt x="148" y="53"/>
                  </a:cubicBezTo>
                  <a:cubicBezTo>
                    <a:pt x="151" y="53"/>
                    <a:pt x="150" y="54"/>
                    <a:pt x="153" y="53"/>
                  </a:cubicBezTo>
                  <a:cubicBezTo>
                    <a:pt x="155" y="52"/>
                    <a:pt x="153" y="50"/>
                    <a:pt x="154" y="48"/>
                  </a:cubicBezTo>
                  <a:cubicBezTo>
                    <a:pt x="155" y="44"/>
                    <a:pt x="157" y="47"/>
                    <a:pt x="158" y="45"/>
                  </a:cubicBezTo>
                  <a:cubicBezTo>
                    <a:pt x="158" y="44"/>
                    <a:pt x="161" y="41"/>
                    <a:pt x="160" y="40"/>
                  </a:cubicBezTo>
                  <a:cubicBezTo>
                    <a:pt x="159" y="39"/>
                    <a:pt x="158" y="36"/>
                    <a:pt x="157" y="38"/>
                  </a:cubicBezTo>
                  <a:cubicBezTo>
                    <a:pt x="156" y="40"/>
                    <a:pt x="153" y="37"/>
                    <a:pt x="152" y="36"/>
                  </a:cubicBezTo>
                  <a:cubicBezTo>
                    <a:pt x="151" y="35"/>
                    <a:pt x="150" y="35"/>
                    <a:pt x="149" y="34"/>
                  </a:cubicBezTo>
                  <a:cubicBezTo>
                    <a:pt x="148" y="32"/>
                    <a:pt x="149" y="30"/>
                    <a:pt x="146" y="29"/>
                  </a:cubicBezTo>
                  <a:cubicBezTo>
                    <a:pt x="143" y="29"/>
                    <a:pt x="141" y="33"/>
                    <a:pt x="138" y="31"/>
                  </a:cubicBezTo>
                  <a:cubicBezTo>
                    <a:pt x="137" y="30"/>
                    <a:pt x="137" y="27"/>
                    <a:pt x="135" y="27"/>
                  </a:cubicBezTo>
                  <a:cubicBezTo>
                    <a:pt x="134" y="28"/>
                    <a:pt x="133" y="30"/>
                    <a:pt x="133" y="30"/>
                  </a:cubicBezTo>
                  <a:cubicBezTo>
                    <a:pt x="130" y="25"/>
                    <a:pt x="127" y="20"/>
                    <a:pt x="124" y="15"/>
                  </a:cubicBezTo>
                  <a:cubicBezTo>
                    <a:pt x="123" y="13"/>
                    <a:pt x="121" y="12"/>
                    <a:pt x="119" y="11"/>
                  </a:cubicBezTo>
                  <a:cubicBezTo>
                    <a:pt x="118" y="9"/>
                    <a:pt x="119" y="8"/>
                    <a:pt x="119" y="7"/>
                  </a:cubicBezTo>
                  <a:cubicBezTo>
                    <a:pt x="117" y="9"/>
                    <a:pt x="111" y="10"/>
                    <a:pt x="111" y="13"/>
                  </a:cubicBezTo>
                  <a:cubicBezTo>
                    <a:pt x="109" y="12"/>
                    <a:pt x="108" y="12"/>
                    <a:pt x="106" y="13"/>
                  </a:cubicBezTo>
                  <a:cubicBezTo>
                    <a:pt x="106" y="12"/>
                    <a:pt x="107" y="11"/>
                    <a:pt x="107" y="10"/>
                  </a:cubicBezTo>
                  <a:cubicBezTo>
                    <a:pt x="106" y="11"/>
                    <a:pt x="104" y="10"/>
                    <a:pt x="103" y="9"/>
                  </a:cubicBezTo>
                  <a:cubicBezTo>
                    <a:pt x="103" y="10"/>
                    <a:pt x="103" y="10"/>
                    <a:pt x="103" y="10"/>
                  </a:cubicBezTo>
                  <a:cubicBezTo>
                    <a:pt x="103" y="10"/>
                    <a:pt x="103" y="10"/>
                    <a:pt x="102" y="10"/>
                  </a:cubicBezTo>
                  <a:cubicBezTo>
                    <a:pt x="102" y="9"/>
                    <a:pt x="102" y="8"/>
                    <a:pt x="101" y="7"/>
                  </a:cubicBezTo>
                  <a:cubicBezTo>
                    <a:pt x="101" y="10"/>
                    <a:pt x="98" y="9"/>
                    <a:pt x="97" y="8"/>
                  </a:cubicBezTo>
                  <a:cubicBezTo>
                    <a:pt x="98" y="9"/>
                    <a:pt x="97" y="3"/>
                    <a:pt x="97" y="3"/>
                  </a:cubicBezTo>
                  <a:cubicBezTo>
                    <a:pt x="96" y="0"/>
                    <a:pt x="94" y="2"/>
                    <a:pt x="92" y="1"/>
                  </a:cubicBezTo>
                  <a:cubicBezTo>
                    <a:pt x="90" y="0"/>
                    <a:pt x="89" y="1"/>
                    <a:pt x="87" y="2"/>
                  </a:cubicBezTo>
                  <a:cubicBezTo>
                    <a:pt x="86" y="2"/>
                    <a:pt x="86" y="3"/>
                    <a:pt x="86" y="3"/>
                  </a:cubicBezTo>
                  <a:cubicBezTo>
                    <a:pt x="84" y="4"/>
                    <a:pt x="82" y="4"/>
                    <a:pt x="81" y="5"/>
                  </a:cubicBezTo>
                  <a:cubicBezTo>
                    <a:pt x="79" y="5"/>
                    <a:pt x="75" y="5"/>
                    <a:pt x="74" y="7"/>
                  </a:cubicBezTo>
                  <a:cubicBezTo>
                    <a:pt x="74" y="7"/>
                    <a:pt x="70" y="9"/>
                    <a:pt x="70" y="9"/>
                  </a:cubicBezTo>
                  <a:cubicBezTo>
                    <a:pt x="68" y="9"/>
                    <a:pt x="68" y="8"/>
                    <a:pt x="67" y="9"/>
                  </a:cubicBezTo>
                  <a:cubicBezTo>
                    <a:pt x="66" y="10"/>
                    <a:pt x="65" y="10"/>
                    <a:pt x="64" y="11"/>
                  </a:cubicBezTo>
                  <a:cubicBezTo>
                    <a:pt x="62" y="10"/>
                    <a:pt x="59" y="10"/>
                    <a:pt x="58" y="10"/>
                  </a:cubicBezTo>
                  <a:cubicBezTo>
                    <a:pt x="58" y="11"/>
                    <a:pt x="58" y="11"/>
                    <a:pt x="58" y="13"/>
                  </a:cubicBezTo>
                  <a:cubicBezTo>
                    <a:pt x="59" y="12"/>
                    <a:pt x="59" y="13"/>
                    <a:pt x="60" y="13"/>
                  </a:cubicBezTo>
                  <a:cubicBezTo>
                    <a:pt x="56" y="15"/>
                    <a:pt x="61" y="14"/>
                    <a:pt x="62" y="16"/>
                  </a:cubicBezTo>
                  <a:cubicBezTo>
                    <a:pt x="60" y="17"/>
                    <a:pt x="58" y="16"/>
                    <a:pt x="56" y="18"/>
                  </a:cubicBezTo>
                  <a:cubicBezTo>
                    <a:pt x="56" y="18"/>
                    <a:pt x="58" y="20"/>
                    <a:pt x="57" y="21"/>
                  </a:cubicBezTo>
                  <a:cubicBezTo>
                    <a:pt x="57" y="22"/>
                    <a:pt x="54" y="23"/>
                    <a:pt x="54" y="23"/>
                  </a:cubicBezTo>
                  <a:cubicBezTo>
                    <a:pt x="55" y="25"/>
                    <a:pt x="58" y="27"/>
                    <a:pt x="60" y="27"/>
                  </a:cubicBezTo>
                  <a:cubicBezTo>
                    <a:pt x="60" y="29"/>
                    <a:pt x="58" y="33"/>
                    <a:pt x="55" y="31"/>
                  </a:cubicBezTo>
                  <a:cubicBezTo>
                    <a:pt x="53" y="30"/>
                    <a:pt x="52" y="33"/>
                    <a:pt x="51" y="31"/>
                  </a:cubicBezTo>
                  <a:cubicBezTo>
                    <a:pt x="48" y="32"/>
                    <a:pt x="49" y="29"/>
                    <a:pt x="47" y="28"/>
                  </a:cubicBezTo>
                  <a:cubicBezTo>
                    <a:pt x="45" y="28"/>
                    <a:pt x="45" y="30"/>
                    <a:pt x="44" y="30"/>
                  </a:cubicBezTo>
                  <a:cubicBezTo>
                    <a:pt x="44" y="30"/>
                    <a:pt x="41" y="27"/>
                    <a:pt x="41" y="29"/>
                  </a:cubicBezTo>
                  <a:cubicBezTo>
                    <a:pt x="41" y="30"/>
                    <a:pt x="37" y="32"/>
                    <a:pt x="35" y="31"/>
                  </a:cubicBezTo>
                  <a:cubicBezTo>
                    <a:pt x="34" y="30"/>
                    <a:pt x="32" y="27"/>
                    <a:pt x="33" y="32"/>
                  </a:cubicBezTo>
                  <a:cubicBezTo>
                    <a:pt x="33" y="32"/>
                    <a:pt x="32" y="32"/>
                    <a:pt x="32" y="32"/>
                  </a:cubicBezTo>
                  <a:cubicBezTo>
                    <a:pt x="32" y="29"/>
                    <a:pt x="29" y="26"/>
                    <a:pt x="26" y="26"/>
                  </a:cubicBezTo>
                  <a:cubicBezTo>
                    <a:pt x="24" y="26"/>
                    <a:pt x="23" y="22"/>
                    <a:pt x="21" y="26"/>
                  </a:cubicBezTo>
                  <a:cubicBezTo>
                    <a:pt x="19" y="25"/>
                    <a:pt x="18" y="24"/>
                    <a:pt x="16" y="27"/>
                  </a:cubicBezTo>
                  <a:cubicBezTo>
                    <a:pt x="15" y="28"/>
                    <a:pt x="12" y="28"/>
                    <a:pt x="12" y="29"/>
                  </a:cubicBezTo>
                  <a:cubicBezTo>
                    <a:pt x="12" y="31"/>
                    <a:pt x="10" y="31"/>
                    <a:pt x="9" y="31"/>
                  </a:cubicBezTo>
                  <a:cubicBezTo>
                    <a:pt x="9" y="34"/>
                    <a:pt x="11" y="35"/>
                    <a:pt x="9" y="36"/>
                  </a:cubicBezTo>
                  <a:cubicBezTo>
                    <a:pt x="8" y="37"/>
                    <a:pt x="5" y="33"/>
                    <a:pt x="5" y="32"/>
                  </a:cubicBezTo>
                  <a:cubicBezTo>
                    <a:pt x="5" y="34"/>
                    <a:pt x="3" y="35"/>
                    <a:pt x="3" y="36"/>
                  </a:cubicBezTo>
                  <a:cubicBezTo>
                    <a:pt x="2" y="38"/>
                    <a:pt x="3" y="41"/>
                    <a:pt x="2" y="41"/>
                  </a:cubicBezTo>
                  <a:cubicBezTo>
                    <a:pt x="1" y="42"/>
                    <a:pt x="0" y="44"/>
                    <a:pt x="2" y="45"/>
                  </a:cubicBezTo>
                  <a:cubicBezTo>
                    <a:pt x="3" y="46"/>
                    <a:pt x="3" y="48"/>
                    <a:pt x="4" y="49"/>
                  </a:cubicBezTo>
                  <a:cubicBezTo>
                    <a:pt x="7" y="45"/>
                    <a:pt x="10" y="53"/>
                    <a:pt x="10" y="54"/>
                  </a:cubicBezTo>
                  <a:cubicBezTo>
                    <a:pt x="7" y="54"/>
                    <a:pt x="8" y="56"/>
                    <a:pt x="11" y="55"/>
                  </a:cubicBezTo>
                  <a:cubicBezTo>
                    <a:pt x="14" y="54"/>
                    <a:pt x="17" y="52"/>
                    <a:pt x="20" y="52"/>
                  </a:cubicBezTo>
                  <a:cubicBezTo>
                    <a:pt x="22" y="53"/>
                    <a:pt x="25" y="51"/>
                    <a:pt x="27" y="54"/>
                  </a:cubicBezTo>
                  <a:cubicBezTo>
                    <a:pt x="28" y="57"/>
                    <a:pt x="32" y="60"/>
                    <a:pt x="33" y="63"/>
                  </a:cubicBezTo>
                  <a:cubicBezTo>
                    <a:pt x="33" y="62"/>
                    <a:pt x="33" y="64"/>
                    <a:pt x="32" y="64"/>
                  </a:cubicBezTo>
                  <a:cubicBezTo>
                    <a:pt x="30" y="64"/>
                    <a:pt x="14" y="61"/>
                    <a:pt x="20" y="67"/>
                  </a:cubicBezTo>
                  <a:cubicBezTo>
                    <a:pt x="18" y="67"/>
                    <a:pt x="16" y="67"/>
                    <a:pt x="15" y="67"/>
                  </a:cubicBezTo>
                  <a:cubicBezTo>
                    <a:pt x="16" y="68"/>
                    <a:pt x="17" y="69"/>
                    <a:pt x="18" y="70"/>
                  </a:cubicBezTo>
                  <a:cubicBezTo>
                    <a:pt x="19" y="71"/>
                    <a:pt x="18" y="73"/>
                    <a:pt x="19" y="74"/>
                  </a:cubicBezTo>
                  <a:cubicBezTo>
                    <a:pt x="23" y="79"/>
                    <a:pt x="25" y="74"/>
                    <a:pt x="24" y="8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69" name="Freeform 707"/>
            <p:cNvSpPr>
              <a:spLocks noEditPoints="1"/>
            </p:cNvSpPr>
            <p:nvPr/>
          </p:nvSpPr>
          <p:spPr bwMode="auto">
            <a:xfrm>
              <a:off x="4920133" y="1837086"/>
              <a:ext cx="443523" cy="238676"/>
            </a:xfrm>
            <a:custGeom>
              <a:avLst/>
              <a:gdLst>
                <a:gd name="T0" fmla="*/ 79 w 162"/>
                <a:gd name="T1" fmla="*/ 83 h 87"/>
                <a:gd name="T2" fmla="*/ 71 w 162"/>
                <a:gd name="T3" fmla="*/ 73 h 87"/>
                <a:gd name="T4" fmla="*/ 43 w 162"/>
                <a:gd name="T5" fmla="*/ 65 h 87"/>
                <a:gd name="T6" fmla="*/ 32 w 162"/>
                <a:gd name="T7" fmla="*/ 81 h 87"/>
                <a:gd name="T8" fmla="*/ 19 w 162"/>
                <a:gd name="T9" fmla="*/ 76 h 87"/>
                <a:gd name="T10" fmla="*/ 18 w 162"/>
                <a:gd name="T11" fmla="*/ 65 h 87"/>
                <a:gd name="T12" fmla="*/ 19 w 162"/>
                <a:gd name="T13" fmla="*/ 54 h 87"/>
                <a:gd name="T14" fmla="*/ 5 w 162"/>
                <a:gd name="T15" fmla="*/ 50 h 87"/>
                <a:gd name="T16" fmla="*/ 1 w 162"/>
                <a:gd name="T17" fmla="*/ 40 h 87"/>
                <a:gd name="T18" fmla="*/ 8 w 162"/>
                <a:gd name="T19" fmla="*/ 36 h 87"/>
                <a:gd name="T20" fmla="*/ 15 w 162"/>
                <a:gd name="T21" fmla="*/ 27 h 87"/>
                <a:gd name="T22" fmla="*/ 33 w 162"/>
                <a:gd name="T23" fmla="*/ 29 h 87"/>
                <a:gd name="T24" fmla="*/ 44 w 162"/>
                <a:gd name="T25" fmla="*/ 30 h 87"/>
                <a:gd name="T26" fmla="*/ 52 w 162"/>
                <a:gd name="T27" fmla="*/ 32 h 87"/>
                <a:gd name="T28" fmla="*/ 55 w 162"/>
                <a:gd name="T29" fmla="*/ 22 h 87"/>
                <a:gd name="T30" fmla="*/ 57 w 162"/>
                <a:gd name="T31" fmla="*/ 15 h 87"/>
                <a:gd name="T32" fmla="*/ 64 w 162"/>
                <a:gd name="T33" fmla="*/ 10 h 87"/>
                <a:gd name="T34" fmla="*/ 81 w 162"/>
                <a:gd name="T35" fmla="*/ 5 h 87"/>
                <a:gd name="T36" fmla="*/ 98 w 162"/>
                <a:gd name="T37" fmla="*/ 9 h 87"/>
                <a:gd name="T38" fmla="*/ 107 w 162"/>
                <a:gd name="T39" fmla="*/ 10 h 87"/>
                <a:gd name="T40" fmla="*/ 119 w 162"/>
                <a:gd name="T41" fmla="*/ 7 h 87"/>
                <a:gd name="T42" fmla="*/ 133 w 162"/>
                <a:gd name="T43" fmla="*/ 30 h 87"/>
                <a:gd name="T44" fmla="*/ 149 w 162"/>
                <a:gd name="T45" fmla="*/ 33 h 87"/>
                <a:gd name="T46" fmla="*/ 161 w 162"/>
                <a:gd name="T47" fmla="*/ 40 h 87"/>
                <a:gd name="T48" fmla="*/ 150 w 162"/>
                <a:gd name="T49" fmla="*/ 55 h 87"/>
                <a:gd name="T50" fmla="*/ 142 w 162"/>
                <a:gd name="T51" fmla="*/ 61 h 87"/>
                <a:gd name="T52" fmla="*/ 126 w 162"/>
                <a:gd name="T53" fmla="*/ 78 h 87"/>
                <a:gd name="T54" fmla="*/ 106 w 162"/>
                <a:gd name="T55" fmla="*/ 80 h 87"/>
                <a:gd name="T56" fmla="*/ 95 w 162"/>
                <a:gd name="T57" fmla="*/ 82 h 87"/>
                <a:gd name="T58" fmla="*/ 88 w 162"/>
                <a:gd name="T59" fmla="*/ 85 h 87"/>
                <a:gd name="T60" fmla="*/ 97 w 162"/>
                <a:gd name="T61" fmla="*/ 77 h 87"/>
                <a:gd name="T62" fmla="*/ 119 w 162"/>
                <a:gd name="T63" fmla="*/ 75 h 87"/>
                <a:gd name="T64" fmla="*/ 138 w 162"/>
                <a:gd name="T65" fmla="*/ 64 h 87"/>
                <a:gd name="T66" fmla="*/ 147 w 162"/>
                <a:gd name="T67" fmla="*/ 52 h 87"/>
                <a:gd name="T68" fmla="*/ 156 w 162"/>
                <a:gd name="T69" fmla="*/ 46 h 87"/>
                <a:gd name="T70" fmla="*/ 156 w 162"/>
                <a:gd name="T71" fmla="*/ 40 h 87"/>
                <a:gd name="T72" fmla="*/ 140 w 162"/>
                <a:gd name="T73" fmla="*/ 33 h 87"/>
                <a:gd name="T74" fmla="*/ 132 w 162"/>
                <a:gd name="T75" fmla="*/ 32 h 87"/>
                <a:gd name="T76" fmla="*/ 111 w 162"/>
                <a:gd name="T77" fmla="*/ 16 h 87"/>
                <a:gd name="T78" fmla="*/ 105 w 162"/>
                <a:gd name="T79" fmla="*/ 12 h 87"/>
                <a:gd name="T80" fmla="*/ 97 w 162"/>
                <a:gd name="T81" fmla="*/ 9 h 87"/>
                <a:gd name="T82" fmla="*/ 92 w 162"/>
                <a:gd name="T83" fmla="*/ 3 h 87"/>
                <a:gd name="T84" fmla="*/ 70 w 162"/>
                <a:gd name="T85" fmla="*/ 11 h 87"/>
                <a:gd name="T86" fmla="*/ 61 w 162"/>
                <a:gd name="T87" fmla="*/ 12 h 87"/>
                <a:gd name="T88" fmla="*/ 60 w 162"/>
                <a:gd name="T89" fmla="*/ 15 h 87"/>
                <a:gd name="T90" fmla="*/ 58 w 162"/>
                <a:gd name="T91" fmla="*/ 23 h 87"/>
                <a:gd name="T92" fmla="*/ 55 w 162"/>
                <a:gd name="T93" fmla="*/ 33 h 87"/>
                <a:gd name="T94" fmla="*/ 44 w 162"/>
                <a:gd name="T95" fmla="*/ 32 h 87"/>
                <a:gd name="T96" fmla="*/ 34 w 162"/>
                <a:gd name="T97" fmla="*/ 33 h 87"/>
                <a:gd name="T98" fmla="*/ 23 w 162"/>
                <a:gd name="T99" fmla="*/ 26 h 87"/>
                <a:gd name="T100" fmla="*/ 13 w 162"/>
                <a:gd name="T101" fmla="*/ 31 h 87"/>
                <a:gd name="T102" fmla="*/ 3 w 162"/>
                <a:gd name="T103" fmla="*/ 38 h 87"/>
                <a:gd name="T104" fmla="*/ 6 w 162"/>
                <a:gd name="T105" fmla="*/ 48 h 87"/>
                <a:gd name="T106" fmla="*/ 30 w 162"/>
                <a:gd name="T107" fmla="*/ 58 h 87"/>
                <a:gd name="T108" fmla="*/ 24 w 162"/>
                <a:gd name="T109" fmla="*/ 65 h 87"/>
                <a:gd name="T110" fmla="*/ 20 w 162"/>
                <a:gd name="T111" fmla="*/ 75 h 87"/>
                <a:gd name="T112" fmla="*/ 37 w 162"/>
                <a:gd name="T113" fmla="*/ 79 h 87"/>
                <a:gd name="T114" fmla="*/ 61 w 162"/>
                <a:gd name="T115" fmla="*/ 71 h 87"/>
                <a:gd name="T116" fmla="*/ 79 w 162"/>
                <a:gd name="T117" fmla="*/ 77 h 87"/>
                <a:gd name="T118" fmla="*/ 81 w 162"/>
                <a:gd name="T119" fmla="*/ 8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2" h="87">
                  <a:moveTo>
                    <a:pt x="88" y="87"/>
                  </a:moveTo>
                  <a:cubicBezTo>
                    <a:pt x="87" y="87"/>
                    <a:pt x="86" y="87"/>
                    <a:pt x="85" y="86"/>
                  </a:cubicBezTo>
                  <a:cubicBezTo>
                    <a:pt x="85" y="86"/>
                    <a:pt x="84" y="86"/>
                    <a:pt x="83" y="86"/>
                  </a:cubicBezTo>
                  <a:cubicBezTo>
                    <a:pt x="83" y="86"/>
                    <a:pt x="82" y="86"/>
                    <a:pt x="82" y="86"/>
                  </a:cubicBezTo>
                  <a:cubicBezTo>
                    <a:pt x="80" y="86"/>
                    <a:pt x="80" y="85"/>
                    <a:pt x="80" y="85"/>
                  </a:cubicBezTo>
                  <a:cubicBezTo>
                    <a:pt x="80" y="85"/>
                    <a:pt x="80" y="85"/>
                    <a:pt x="79" y="84"/>
                  </a:cubicBezTo>
                  <a:cubicBezTo>
                    <a:pt x="79" y="84"/>
                    <a:pt x="79" y="83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78" y="83"/>
                    <a:pt x="77" y="83"/>
                    <a:pt x="77" y="82"/>
                  </a:cubicBezTo>
                  <a:cubicBezTo>
                    <a:pt x="76" y="81"/>
                    <a:pt x="77" y="79"/>
                    <a:pt x="77" y="78"/>
                  </a:cubicBezTo>
                  <a:cubicBezTo>
                    <a:pt x="77" y="78"/>
                    <a:pt x="77" y="77"/>
                    <a:pt x="77" y="77"/>
                  </a:cubicBezTo>
                  <a:cubicBezTo>
                    <a:pt x="76" y="77"/>
                    <a:pt x="75" y="76"/>
                    <a:pt x="75" y="75"/>
                  </a:cubicBezTo>
                  <a:cubicBezTo>
                    <a:pt x="74" y="74"/>
                    <a:pt x="73" y="73"/>
                    <a:pt x="71" y="73"/>
                  </a:cubicBezTo>
                  <a:cubicBezTo>
                    <a:pt x="70" y="73"/>
                    <a:pt x="70" y="73"/>
                    <a:pt x="69" y="74"/>
                  </a:cubicBezTo>
                  <a:cubicBezTo>
                    <a:pt x="67" y="74"/>
                    <a:pt x="66" y="74"/>
                    <a:pt x="64" y="74"/>
                  </a:cubicBezTo>
                  <a:cubicBezTo>
                    <a:pt x="62" y="74"/>
                    <a:pt x="61" y="74"/>
                    <a:pt x="60" y="73"/>
                  </a:cubicBezTo>
                  <a:cubicBezTo>
                    <a:pt x="58" y="71"/>
                    <a:pt x="58" y="71"/>
                    <a:pt x="58" y="71"/>
                  </a:cubicBezTo>
                  <a:cubicBezTo>
                    <a:pt x="56" y="69"/>
                    <a:pt x="54" y="66"/>
                    <a:pt x="51" y="65"/>
                  </a:cubicBezTo>
                  <a:cubicBezTo>
                    <a:pt x="48" y="63"/>
                    <a:pt x="47" y="63"/>
                    <a:pt x="44" y="64"/>
                  </a:cubicBezTo>
                  <a:cubicBezTo>
                    <a:pt x="44" y="64"/>
                    <a:pt x="43" y="64"/>
                    <a:pt x="43" y="65"/>
                  </a:cubicBezTo>
                  <a:cubicBezTo>
                    <a:pt x="39" y="66"/>
                    <a:pt x="39" y="66"/>
                    <a:pt x="39" y="69"/>
                  </a:cubicBezTo>
                  <a:cubicBezTo>
                    <a:pt x="39" y="70"/>
                    <a:pt x="39" y="70"/>
                    <a:pt x="39" y="71"/>
                  </a:cubicBezTo>
                  <a:cubicBezTo>
                    <a:pt x="39" y="74"/>
                    <a:pt x="39" y="77"/>
                    <a:pt x="39" y="79"/>
                  </a:cubicBezTo>
                  <a:cubicBezTo>
                    <a:pt x="39" y="84"/>
                    <a:pt x="39" y="84"/>
                    <a:pt x="39" y="84"/>
                  </a:cubicBezTo>
                  <a:cubicBezTo>
                    <a:pt x="39" y="85"/>
                    <a:pt x="39" y="86"/>
                    <a:pt x="39" y="86"/>
                  </a:cubicBezTo>
                  <a:cubicBezTo>
                    <a:pt x="38" y="86"/>
                    <a:pt x="38" y="86"/>
                    <a:pt x="38" y="86"/>
                  </a:cubicBezTo>
                  <a:cubicBezTo>
                    <a:pt x="36" y="86"/>
                    <a:pt x="33" y="83"/>
                    <a:pt x="32" y="81"/>
                  </a:cubicBezTo>
                  <a:cubicBezTo>
                    <a:pt x="30" y="80"/>
                    <a:pt x="27" y="81"/>
                    <a:pt x="24" y="83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0"/>
                    <a:pt x="23" y="79"/>
                    <a:pt x="23" y="79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22" y="78"/>
                    <a:pt x="20" y="78"/>
                    <a:pt x="19" y="76"/>
                  </a:cubicBezTo>
                  <a:cubicBezTo>
                    <a:pt x="18" y="75"/>
                    <a:pt x="18" y="74"/>
                    <a:pt x="18" y="73"/>
                  </a:cubicBezTo>
                  <a:cubicBezTo>
                    <a:pt x="18" y="73"/>
                    <a:pt x="18" y="72"/>
                    <a:pt x="17" y="72"/>
                  </a:cubicBezTo>
                  <a:cubicBezTo>
                    <a:pt x="17" y="71"/>
                    <a:pt x="16" y="70"/>
                    <a:pt x="15" y="70"/>
                  </a:cubicBezTo>
                  <a:cubicBezTo>
                    <a:pt x="15" y="69"/>
                    <a:pt x="14" y="69"/>
                    <a:pt x="14" y="69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18" y="66"/>
                    <a:pt x="18" y="66"/>
                    <a:pt x="18" y="65"/>
                  </a:cubicBezTo>
                  <a:cubicBezTo>
                    <a:pt x="19" y="64"/>
                    <a:pt x="20" y="63"/>
                    <a:pt x="24" y="63"/>
                  </a:cubicBezTo>
                  <a:cubicBezTo>
                    <a:pt x="26" y="63"/>
                    <a:pt x="30" y="63"/>
                    <a:pt x="32" y="64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1" y="62"/>
                    <a:pt x="30" y="61"/>
                    <a:pt x="29" y="59"/>
                  </a:cubicBezTo>
                  <a:cubicBezTo>
                    <a:pt x="28" y="58"/>
                    <a:pt x="27" y="57"/>
                    <a:pt x="26" y="56"/>
                  </a:cubicBezTo>
                  <a:cubicBezTo>
                    <a:pt x="25" y="54"/>
                    <a:pt x="24" y="54"/>
                    <a:pt x="23" y="55"/>
                  </a:cubicBezTo>
                  <a:cubicBezTo>
                    <a:pt x="21" y="55"/>
                    <a:pt x="20" y="55"/>
                    <a:pt x="19" y="54"/>
                  </a:cubicBezTo>
                  <a:cubicBezTo>
                    <a:pt x="18" y="54"/>
                    <a:pt x="17" y="55"/>
                    <a:pt x="15" y="55"/>
                  </a:cubicBezTo>
                  <a:cubicBezTo>
                    <a:pt x="14" y="56"/>
                    <a:pt x="13" y="57"/>
                    <a:pt x="11" y="57"/>
                  </a:cubicBezTo>
                  <a:cubicBezTo>
                    <a:pt x="11" y="57"/>
                    <a:pt x="10" y="57"/>
                    <a:pt x="10" y="57"/>
                  </a:cubicBezTo>
                  <a:cubicBezTo>
                    <a:pt x="7" y="57"/>
                    <a:pt x="7" y="56"/>
                    <a:pt x="7" y="56"/>
                  </a:cubicBezTo>
                  <a:cubicBezTo>
                    <a:pt x="7" y="55"/>
                    <a:pt x="7" y="55"/>
                    <a:pt x="9" y="54"/>
                  </a:cubicBezTo>
                  <a:cubicBezTo>
                    <a:pt x="7" y="51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50"/>
                    <a:pt x="3" y="49"/>
                    <a:pt x="2" y="48"/>
                  </a:cubicBezTo>
                  <a:cubicBezTo>
                    <a:pt x="2" y="48"/>
                    <a:pt x="2" y="47"/>
                    <a:pt x="2" y="47"/>
                  </a:cubicBezTo>
                  <a:cubicBezTo>
                    <a:pt x="1" y="47"/>
                    <a:pt x="0" y="46"/>
                    <a:pt x="0" y="45"/>
                  </a:cubicBezTo>
                  <a:cubicBezTo>
                    <a:pt x="0" y="44"/>
                    <a:pt x="0" y="42"/>
                    <a:pt x="1" y="41"/>
                  </a:cubicBezTo>
                  <a:cubicBezTo>
                    <a:pt x="2" y="41"/>
                    <a:pt x="2" y="40"/>
                    <a:pt x="1" y="40"/>
                  </a:cubicBezTo>
                  <a:cubicBezTo>
                    <a:pt x="1" y="39"/>
                    <a:pt x="1" y="38"/>
                    <a:pt x="2" y="37"/>
                  </a:cubicBezTo>
                  <a:cubicBezTo>
                    <a:pt x="2" y="36"/>
                    <a:pt x="2" y="36"/>
                    <a:pt x="3" y="35"/>
                  </a:cubicBezTo>
                  <a:cubicBezTo>
                    <a:pt x="3" y="34"/>
                    <a:pt x="4" y="34"/>
                    <a:pt x="4" y="33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7" y="34"/>
                    <a:pt x="8" y="36"/>
                    <a:pt x="8" y="36"/>
                  </a:cubicBezTo>
                  <a:cubicBezTo>
                    <a:pt x="9" y="36"/>
                    <a:pt x="9" y="35"/>
                    <a:pt x="8" y="34"/>
                  </a:cubicBezTo>
                  <a:cubicBezTo>
                    <a:pt x="8" y="34"/>
                    <a:pt x="8" y="33"/>
                    <a:pt x="8" y="33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10" y="31"/>
                    <a:pt x="11" y="31"/>
                    <a:pt x="11" y="30"/>
                  </a:cubicBezTo>
                  <a:cubicBezTo>
                    <a:pt x="11" y="29"/>
                    <a:pt x="13" y="28"/>
                    <a:pt x="14" y="28"/>
                  </a:cubicBezTo>
                  <a:cubicBezTo>
                    <a:pt x="14" y="28"/>
                    <a:pt x="15" y="27"/>
                    <a:pt x="15" y="27"/>
                  </a:cubicBezTo>
                  <a:cubicBezTo>
                    <a:pt x="17" y="25"/>
                    <a:pt x="19" y="24"/>
                    <a:pt x="21" y="26"/>
                  </a:cubicBezTo>
                  <a:cubicBezTo>
                    <a:pt x="21" y="25"/>
                    <a:pt x="22" y="24"/>
                    <a:pt x="23" y="24"/>
                  </a:cubicBezTo>
                  <a:cubicBezTo>
                    <a:pt x="23" y="24"/>
                    <a:pt x="24" y="25"/>
                    <a:pt x="25" y="25"/>
                  </a:cubicBezTo>
                  <a:cubicBezTo>
                    <a:pt x="25" y="26"/>
                    <a:pt x="26" y="26"/>
                    <a:pt x="26" y="26"/>
                  </a:cubicBezTo>
                  <a:cubicBezTo>
                    <a:pt x="29" y="26"/>
                    <a:pt x="31" y="27"/>
                    <a:pt x="32" y="30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4" y="29"/>
                    <a:pt x="34" y="30"/>
                    <a:pt x="35" y="30"/>
                  </a:cubicBezTo>
                  <a:cubicBezTo>
                    <a:pt x="35" y="30"/>
                    <a:pt x="35" y="31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7" y="31"/>
                    <a:pt x="39" y="30"/>
                    <a:pt x="40" y="30"/>
                  </a:cubicBezTo>
                  <a:cubicBezTo>
                    <a:pt x="40" y="29"/>
                    <a:pt x="41" y="29"/>
                    <a:pt x="41" y="29"/>
                  </a:cubicBezTo>
                  <a:cubicBezTo>
                    <a:pt x="42" y="29"/>
                    <a:pt x="43" y="29"/>
                    <a:pt x="44" y="30"/>
                  </a:cubicBezTo>
                  <a:cubicBezTo>
                    <a:pt x="44" y="30"/>
                    <a:pt x="44" y="30"/>
                    <a:pt x="44" y="29"/>
                  </a:cubicBezTo>
                  <a:cubicBezTo>
                    <a:pt x="45" y="29"/>
                    <a:pt x="46" y="28"/>
                    <a:pt x="47" y="29"/>
                  </a:cubicBezTo>
                  <a:cubicBezTo>
                    <a:pt x="48" y="29"/>
                    <a:pt x="49" y="30"/>
                    <a:pt x="49" y="31"/>
                  </a:cubicBezTo>
                  <a:cubicBezTo>
                    <a:pt x="50" y="32"/>
                    <a:pt x="50" y="32"/>
                    <a:pt x="51" y="31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53" y="31"/>
                    <a:pt x="54" y="31"/>
                    <a:pt x="55" y="31"/>
                  </a:cubicBezTo>
                  <a:cubicBezTo>
                    <a:pt x="55" y="31"/>
                    <a:pt x="55" y="31"/>
                    <a:pt x="56" y="31"/>
                  </a:cubicBezTo>
                  <a:cubicBezTo>
                    <a:pt x="57" y="32"/>
                    <a:pt x="59" y="30"/>
                    <a:pt x="59" y="29"/>
                  </a:cubicBezTo>
                  <a:cubicBezTo>
                    <a:pt x="57" y="28"/>
                    <a:pt x="55" y="27"/>
                    <a:pt x="53" y="25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3" y="23"/>
                    <a:pt x="54" y="23"/>
                    <a:pt x="55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7" y="21"/>
                    <a:pt x="56" y="21"/>
                    <a:pt x="56" y="20"/>
                  </a:cubicBezTo>
                  <a:cubicBezTo>
                    <a:pt x="56" y="20"/>
                    <a:pt x="55" y="19"/>
                    <a:pt x="56" y="19"/>
                  </a:cubicBezTo>
                  <a:cubicBezTo>
                    <a:pt x="57" y="17"/>
                    <a:pt x="58" y="17"/>
                    <a:pt x="59" y="17"/>
                  </a:cubicBezTo>
                  <a:cubicBezTo>
                    <a:pt x="58" y="16"/>
                    <a:pt x="58" y="16"/>
                    <a:pt x="58" y="15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7" y="13"/>
                    <a:pt x="57" y="12"/>
                    <a:pt x="57" y="12"/>
                  </a:cubicBezTo>
                  <a:cubicBezTo>
                    <a:pt x="57" y="12"/>
                    <a:pt x="57" y="12"/>
                    <a:pt x="57" y="11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9" y="10"/>
                    <a:pt x="61" y="10"/>
                  </a:cubicBezTo>
                  <a:cubicBezTo>
                    <a:pt x="62" y="10"/>
                    <a:pt x="63" y="10"/>
                    <a:pt x="64" y="10"/>
                  </a:cubicBezTo>
                  <a:cubicBezTo>
                    <a:pt x="64" y="10"/>
                    <a:pt x="65" y="10"/>
                    <a:pt x="65" y="10"/>
                  </a:cubicBezTo>
                  <a:cubicBezTo>
                    <a:pt x="65" y="10"/>
                    <a:pt x="66" y="10"/>
                    <a:pt x="66" y="9"/>
                  </a:cubicBezTo>
                  <a:cubicBezTo>
                    <a:pt x="67" y="8"/>
                    <a:pt x="68" y="9"/>
                    <a:pt x="69" y="9"/>
                  </a:cubicBezTo>
                  <a:cubicBezTo>
                    <a:pt x="69" y="9"/>
                    <a:pt x="69" y="9"/>
                    <a:pt x="69" y="9"/>
                  </a:cubicBezTo>
                  <a:cubicBezTo>
                    <a:pt x="70" y="9"/>
                    <a:pt x="73" y="8"/>
                    <a:pt x="73" y="7"/>
                  </a:cubicBezTo>
                  <a:cubicBezTo>
                    <a:pt x="74" y="6"/>
                    <a:pt x="76" y="5"/>
                    <a:pt x="79" y="5"/>
                  </a:cubicBezTo>
                  <a:cubicBezTo>
                    <a:pt x="80" y="5"/>
                    <a:pt x="80" y="5"/>
                    <a:pt x="81" y="5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85" y="3"/>
                    <a:pt x="85" y="2"/>
                    <a:pt x="87" y="2"/>
                  </a:cubicBezTo>
                  <a:cubicBezTo>
                    <a:pt x="87" y="2"/>
                    <a:pt x="88" y="1"/>
                    <a:pt x="88" y="1"/>
                  </a:cubicBezTo>
                  <a:cubicBezTo>
                    <a:pt x="89" y="1"/>
                    <a:pt x="91" y="0"/>
                    <a:pt x="93" y="1"/>
                  </a:cubicBezTo>
                  <a:cubicBezTo>
                    <a:pt x="93" y="1"/>
                    <a:pt x="94" y="1"/>
                    <a:pt x="94" y="1"/>
                  </a:cubicBezTo>
                  <a:cubicBezTo>
                    <a:pt x="96" y="1"/>
                    <a:pt x="97" y="2"/>
                    <a:pt x="98" y="3"/>
                  </a:cubicBezTo>
                  <a:cubicBezTo>
                    <a:pt x="98" y="6"/>
                    <a:pt x="98" y="8"/>
                    <a:pt x="98" y="9"/>
                  </a:cubicBezTo>
                  <a:cubicBezTo>
                    <a:pt x="99" y="9"/>
                    <a:pt x="99" y="9"/>
                    <a:pt x="99" y="9"/>
                  </a:cubicBezTo>
                  <a:cubicBezTo>
                    <a:pt x="100" y="9"/>
                    <a:pt x="100" y="8"/>
                    <a:pt x="100" y="8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2" y="8"/>
                    <a:pt x="102" y="8"/>
                    <a:pt x="102" y="8"/>
                  </a:cubicBezTo>
                  <a:cubicBezTo>
                    <a:pt x="103" y="8"/>
                    <a:pt x="103" y="9"/>
                    <a:pt x="103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05" y="10"/>
                    <a:pt x="106" y="10"/>
                    <a:pt x="107" y="10"/>
                  </a:cubicBezTo>
                  <a:cubicBezTo>
                    <a:pt x="109" y="8"/>
                    <a:pt x="109" y="8"/>
                    <a:pt x="109" y="8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08" y="11"/>
                    <a:pt x="108" y="12"/>
                    <a:pt x="108" y="12"/>
                  </a:cubicBezTo>
                  <a:cubicBezTo>
                    <a:pt x="108" y="12"/>
                    <a:pt x="108" y="12"/>
                    <a:pt x="108" y="13"/>
                  </a:cubicBezTo>
                  <a:cubicBezTo>
                    <a:pt x="108" y="12"/>
                    <a:pt x="109" y="12"/>
                    <a:pt x="110" y="13"/>
                  </a:cubicBezTo>
                  <a:cubicBezTo>
                    <a:pt x="111" y="11"/>
                    <a:pt x="114" y="10"/>
                    <a:pt x="116" y="9"/>
                  </a:cubicBezTo>
                  <a:cubicBezTo>
                    <a:pt x="117" y="8"/>
                    <a:pt x="118" y="8"/>
                    <a:pt x="119" y="7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20" y="8"/>
                    <a:pt x="120" y="8"/>
                    <a:pt x="120" y="8"/>
                  </a:cubicBezTo>
                  <a:cubicBezTo>
                    <a:pt x="120" y="9"/>
                    <a:pt x="120" y="9"/>
                    <a:pt x="120" y="9"/>
                  </a:cubicBezTo>
                  <a:cubicBezTo>
                    <a:pt x="120" y="10"/>
                    <a:pt x="119" y="11"/>
                    <a:pt x="120" y="11"/>
                  </a:cubicBezTo>
                  <a:cubicBezTo>
                    <a:pt x="120" y="11"/>
                    <a:pt x="121" y="12"/>
                    <a:pt x="121" y="12"/>
                  </a:cubicBezTo>
                  <a:cubicBezTo>
                    <a:pt x="123" y="13"/>
                    <a:pt x="124" y="14"/>
                    <a:pt x="125" y="16"/>
                  </a:cubicBezTo>
                  <a:cubicBezTo>
                    <a:pt x="128" y="20"/>
                    <a:pt x="130" y="25"/>
                    <a:pt x="133" y="30"/>
                  </a:cubicBezTo>
                  <a:cubicBezTo>
                    <a:pt x="133" y="29"/>
                    <a:pt x="134" y="28"/>
                    <a:pt x="135" y="27"/>
                  </a:cubicBezTo>
                  <a:cubicBezTo>
                    <a:pt x="135" y="27"/>
                    <a:pt x="135" y="27"/>
                    <a:pt x="135" y="27"/>
                  </a:cubicBezTo>
                  <a:cubicBezTo>
                    <a:pt x="137" y="27"/>
                    <a:pt x="138" y="29"/>
                    <a:pt x="138" y="30"/>
                  </a:cubicBezTo>
                  <a:cubicBezTo>
                    <a:pt x="138" y="30"/>
                    <a:pt x="138" y="31"/>
                    <a:pt x="138" y="31"/>
                  </a:cubicBezTo>
                  <a:cubicBezTo>
                    <a:pt x="140" y="32"/>
                    <a:pt x="141" y="31"/>
                    <a:pt x="142" y="30"/>
                  </a:cubicBezTo>
                  <a:cubicBezTo>
                    <a:pt x="144" y="30"/>
                    <a:pt x="145" y="29"/>
                    <a:pt x="146" y="30"/>
                  </a:cubicBezTo>
                  <a:cubicBezTo>
                    <a:pt x="149" y="30"/>
                    <a:pt x="149" y="32"/>
                    <a:pt x="149" y="33"/>
                  </a:cubicBezTo>
                  <a:cubicBezTo>
                    <a:pt x="150" y="33"/>
                    <a:pt x="150" y="34"/>
                    <a:pt x="150" y="34"/>
                  </a:cubicBezTo>
                  <a:cubicBezTo>
                    <a:pt x="150" y="35"/>
                    <a:pt x="151" y="35"/>
                    <a:pt x="151" y="35"/>
                  </a:cubicBezTo>
                  <a:cubicBezTo>
                    <a:pt x="151" y="35"/>
                    <a:pt x="152" y="36"/>
                    <a:pt x="152" y="36"/>
                  </a:cubicBezTo>
                  <a:cubicBezTo>
                    <a:pt x="153" y="37"/>
                    <a:pt x="155" y="38"/>
                    <a:pt x="156" y="38"/>
                  </a:cubicBezTo>
                  <a:cubicBezTo>
                    <a:pt x="157" y="38"/>
                    <a:pt x="157" y="37"/>
                    <a:pt x="158" y="37"/>
                  </a:cubicBezTo>
                  <a:cubicBezTo>
                    <a:pt x="159" y="37"/>
                    <a:pt x="160" y="39"/>
                    <a:pt x="161" y="40"/>
                  </a:cubicBezTo>
                  <a:cubicBezTo>
                    <a:pt x="161" y="40"/>
                    <a:pt x="161" y="40"/>
                    <a:pt x="161" y="40"/>
                  </a:cubicBezTo>
                  <a:cubicBezTo>
                    <a:pt x="162" y="41"/>
                    <a:pt x="161" y="43"/>
                    <a:pt x="159" y="45"/>
                  </a:cubicBezTo>
                  <a:cubicBezTo>
                    <a:pt x="159" y="45"/>
                    <a:pt x="159" y="46"/>
                    <a:pt x="159" y="46"/>
                  </a:cubicBezTo>
                  <a:cubicBezTo>
                    <a:pt x="158" y="47"/>
                    <a:pt x="157" y="48"/>
                    <a:pt x="156" y="48"/>
                  </a:cubicBezTo>
                  <a:cubicBezTo>
                    <a:pt x="156" y="48"/>
                    <a:pt x="155" y="48"/>
                    <a:pt x="155" y="49"/>
                  </a:cubicBezTo>
                  <a:cubicBezTo>
                    <a:pt x="155" y="50"/>
                    <a:pt x="155" y="50"/>
                    <a:pt x="155" y="51"/>
                  </a:cubicBezTo>
                  <a:cubicBezTo>
                    <a:pt x="155" y="52"/>
                    <a:pt x="155" y="54"/>
                    <a:pt x="153" y="55"/>
                  </a:cubicBezTo>
                  <a:cubicBezTo>
                    <a:pt x="152" y="56"/>
                    <a:pt x="151" y="56"/>
                    <a:pt x="150" y="55"/>
                  </a:cubicBezTo>
                  <a:cubicBezTo>
                    <a:pt x="149" y="55"/>
                    <a:pt x="149" y="55"/>
                    <a:pt x="148" y="55"/>
                  </a:cubicBezTo>
                  <a:cubicBezTo>
                    <a:pt x="147" y="55"/>
                    <a:pt x="147" y="55"/>
                    <a:pt x="146" y="54"/>
                  </a:cubicBezTo>
                  <a:cubicBezTo>
                    <a:pt x="146" y="54"/>
                    <a:pt x="145" y="54"/>
                    <a:pt x="145" y="54"/>
                  </a:cubicBezTo>
                  <a:cubicBezTo>
                    <a:pt x="145" y="54"/>
                    <a:pt x="144" y="54"/>
                    <a:pt x="144" y="56"/>
                  </a:cubicBezTo>
                  <a:cubicBezTo>
                    <a:pt x="143" y="56"/>
                    <a:pt x="143" y="57"/>
                    <a:pt x="143" y="57"/>
                  </a:cubicBezTo>
                  <a:cubicBezTo>
                    <a:pt x="142" y="58"/>
                    <a:pt x="142" y="60"/>
                    <a:pt x="142" y="61"/>
                  </a:cubicBezTo>
                  <a:cubicBezTo>
                    <a:pt x="142" y="61"/>
                    <a:pt x="142" y="61"/>
                    <a:pt x="142" y="61"/>
                  </a:cubicBezTo>
                  <a:cubicBezTo>
                    <a:pt x="142" y="65"/>
                    <a:pt x="142" y="65"/>
                    <a:pt x="139" y="66"/>
                  </a:cubicBezTo>
                  <a:cubicBezTo>
                    <a:pt x="133" y="67"/>
                    <a:pt x="133" y="67"/>
                    <a:pt x="133" y="67"/>
                  </a:cubicBezTo>
                  <a:cubicBezTo>
                    <a:pt x="136" y="71"/>
                    <a:pt x="135" y="76"/>
                    <a:pt x="134" y="80"/>
                  </a:cubicBezTo>
                  <a:cubicBezTo>
                    <a:pt x="134" y="80"/>
                    <a:pt x="134" y="80"/>
                    <a:pt x="134" y="80"/>
                  </a:cubicBezTo>
                  <a:cubicBezTo>
                    <a:pt x="133" y="80"/>
                    <a:pt x="133" y="80"/>
                    <a:pt x="133" y="80"/>
                  </a:cubicBezTo>
                  <a:cubicBezTo>
                    <a:pt x="131" y="80"/>
                    <a:pt x="130" y="80"/>
                    <a:pt x="129" y="79"/>
                  </a:cubicBezTo>
                  <a:cubicBezTo>
                    <a:pt x="128" y="78"/>
                    <a:pt x="127" y="78"/>
                    <a:pt x="126" y="78"/>
                  </a:cubicBezTo>
                  <a:cubicBezTo>
                    <a:pt x="124" y="77"/>
                    <a:pt x="122" y="77"/>
                    <a:pt x="120" y="77"/>
                  </a:cubicBezTo>
                  <a:cubicBezTo>
                    <a:pt x="119" y="77"/>
                    <a:pt x="119" y="77"/>
                    <a:pt x="119" y="77"/>
                  </a:cubicBezTo>
                  <a:cubicBezTo>
                    <a:pt x="117" y="77"/>
                    <a:pt x="116" y="77"/>
                    <a:pt x="115" y="77"/>
                  </a:cubicBezTo>
                  <a:cubicBezTo>
                    <a:pt x="113" y="77"/>
                    <a:pt x="112" y="76"/>
                    <a:pt x="110" y="76"/>
                  </a:cubicBezTo>
                  <a:cubicBezTo>
                    <a:pt x="108" y="76"/>
                    <a:pt x="107" y="77"/>
                    <a:pt x="107" y="79"/>
                  </a:cubicBezTo>
                  <a:cubicBezTo>
                    <a:pt x="107" y="80"/>
                    <a:pt x="107" y="80"/>
                    <a:pt x="107" y="80"/>
                  </a:cubicBezTo>
                  <a:cubicBezTo>
                    <a:pt x="106" y="80"/>
                    <a:pt x="106" y="80"/>
                    <a:pt x="106" y="80"/>
                  </a:cubicBezTo>
                  <a:cubicBezTo>
                    <a:pt x="105" y="80"/>
                    <a:pt x="105" y="79"/>
                    <a:pt x="104" y="79"/>
                  </a:cubicBezTo>
                  <a:cubicBezTo>
                    <a:pt x="103" y="79"/>
                    <a:pt x="102" y="78"/>
                    <a:pt x="101" y="78"/>
                  </a:cubicBezTo>
                  <a:cubicBezTo>
                    <a:pt x="100" y="78"/>
                    <a:pt x="100" y="78"/>
                    <a:pt x="99" y="78"/>
                  </a:cubicBezTo>
                  <a:cubicBezTo>
                    <a:pt x="99" y="78"/>
                    <a:pt x="99" y="78"/>
                    <a:pt x="98" y="78"/>
                  </a:cubicBezTo>
                  <a:cubicBezTo>
                    <a:pt x="98" y="79"/>
                    <a:pt x="98" y="79"/>
                    <a:pt x="98" y="79"/>
                  </a:cubicBezTo>
                  <a:cubicBezTo>
                    <a:pt x="97" y="80"/>
                    <a:pt x="96" y="80"/>
                    <a:pt x="96" y="81"/>
                  </a:cubicBezTo>
                  <a:cubicBezTo>
                    <a:pt x="96" y="81"/>
                    <a:pt x="95" y="81"/>
                    <a:pt x="95" y="82"/>
                  </a:cubicBezTo>
                  <a:cubicBezTo>
                    <a:pt x="94" y="82"/>
                    <a:pt x="94" y="83"/>
                    <a:pt x="93" y="83"/>
                  </a:cubicBezTo>
                  <a:cubicBezTo>
                    <a:pt x="92" y="84"/>
                    <a:pt x="92" y="84"/>
                    <a:pt x="91" y="85"/>
                  </a:cubicBezTo>
                  <a:cubicBezTo>
                    <a:pt x="91" y="85"/>
                    <a:pt x="91" y="85"/>
                    <a:pt x="91" y="85"/>
                  </a:cubicBezTo>
                  <a:cubicBezTo>
                    <a:pt x="89" y="86"/>
                    <a:pt x="89" y="87"/>
                    <a:pt x="88" y="87"/>
                  </a:cubicBezTo>
                  <a:close/>
                  <a:moveTo>
                    <a:pt x="85" y="84"/>
                  </a:moveTo>
                  <a:cubicBezTo>
                    <a:pt x="85" y="84"/>
                    <a:pt x="85" y="84"/>
                    <a:pt x="86" y="84"/>
                  </a:cubicBezTo>
                  <a:cubicBezTo>
                    <a:pt x="86" y="85"/>
                    <a:pt x="87" y="85"/>
                    <a:pt x="88" y="85"/>
                  </a:cubicBezTo>
                  <a:cubicBezTo>
                    <a:pt x="88" y="85"/>
                    <a:pt x="88" y="85"/>
                    <a:pt x="89" y="84"/>
                  </a:cubicBezTo>
                  <a:cubicBezTo>
                    <a:pt x="90" y="83"/>
                    <a:pt x="90" y="83"/>
                    <a:pt x="90" y="83"/>
                  </a:cubicBezTo>
                  <a:cubicBezTo>
                    <a:pt x="90" y="83"/>
                    <a:pt x="91" y="82"/>
                    <a:pt x="92" y="81"/>
                  </a:cubicBezTo>
                  <a:cubicBezTo>
                    <a:pt x="93" y="81"/>
                    <a:pt x="93" y="81"/>
                    <a:pt x="94" y="80"/>
                  </a:cubicBezTo>
                  <a:cubicBezTo>
                    <a:pt x="94" y="80"/>
                    <a:pt x="94" y="80"/>
                    <a:pt x="94" y="79"/>
                  </a:cubicBezTo>
                  <a:cubicBezTo>
                    <a:pt x="95" y="79"/>
                    <a:pt x="96" y="78"/>
                    <a:pt x="96" y="78"/>
                  </a:cubicBezTo>
                  <a:cubicBezTo>
                    <a:pt x="97" y="77"/>
                    <a:pt x="97" y="77"/>
                    <a:pt x="97" y="77"/>
                  </a:cubicBezTo>
                  <a:cubicBezTo>
                    <a:pt x="98" y="76"/>
                    <a:pt x="98" y="76"/>
                    <a:pt x="99" y="76"/>
                  </a:cubicBezTo>
                  <a:cubicBezTo>
                    <a:pt x="100" y="76"/>
                    <a:pt x="100" y="76"/>
                    <a:pt x="101" y="76"/>
                  </a:cubicBezTo>
                  <a:cubicBezTo>
                    <a:pt x="102" y="76"/>
                    <a:pt x="104" y="77"/>
                    <a:pt x="105" y="77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106" y="76"/>
                    <a:pt x="107" y="74"/>
                    <a:pt x="110" y="74"/>
                  </a:cubicBezTo>
                  <a:cubicBezTo>
                    <a:pt x="112" y="74"/>
                    <a:pt x="113" y="75"/>
                    <a:pt x="115" y="75"/>
                  </a:cubicBezTo>
                  <a:cubicBezTo>
                    <a:pt x="116" y="75"/>
                    <a:pt x="118" y="75"/>
                    <a:pt x="119" y="75"/>
                  </a:cubicBezTo>
                  <a:cubicBezTo>
                    <a:pt x="120" y="75"/>
                    <a:pt x="120" y="75"/>
                    <a:pt x="120" y="75"/>
                  </a:cubicBezTo>
                  <a:cubicBezTo>
                    <a:pt x="122" y="75"/>
                    <a:pt x="124" y="75"/>
                    <a:pt x="126" y="76"/>
                  </a:cubicBezTo>
                  <a:cubicBezTo>
                    <a:pt x="127" y="76"/>
                    <a:pt x="129" y="77"/>
                    <a:pt x="130" y="77"/>
                  </a:cubicBezTo>
                  <a:cubicBezTo>
                    <a:pt x="131" y="78"/>
                    <a:pt x="132" y="78"/>
                    <a:pt x="132" y="78"/>
                  </a:cubicBezTo>
                  <a:cubicBezTo>
                    <a:pt x="133" y="75"/>
                    <a:pt x="134" y="70"/>
                    <a:pt x="131" y="67"/>
                  </a:cubicBezTo>
                  <a:cubicBezTo>
                    <a:pt x="130" y="66"/>
                    <a:pt x="130" y="66"/>
                    <a:pt x="130" y="66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39" y="64"/>
                    <a:pt x="140" y="63"/>
                    <a:pt x="140" y="63"/>
                  </a:cubicBezTo>
                  <a:cubicBezTo>
                    <a:pt x="140" y="63"/>
                    <a:pt x="140" y="62"/>
                    <a:pt x="140" y="61"/>
                  </a:cubicBezTo>
                  <a:cubicBezTo>
                    <a:pt x="140" y="61"/>
                    <a:pt x="140" y="61"/>
                    <a:pt x="140" y="61"/>
                  </a:cubicBezTo>
                  <a:cubicBezTo>
                    <a:pt x="140" y="59"/>
                    <a:pt x="141" y="58"/>
                    <a:pt x="141" y="56"/>
                  </a:cubicBezTo>
                  <a:cubicBezTo>
                    <a:pt x="141" y="56"/>
                    <a:pt x="142" y="55"/>
                    <a:pt x="142" y="55"/>
                  </a:cubicBezTo>
                  <a:cubicBezTo>
                    <a:pt x="142" y="53"/>
                    <a:pt x="143" y="52"/>
                    <a:pt x="145" y="52"/>
                  </a:cubicBezTo>
                  <a:cubicBezTo>
                    <a:pt x="145" y="52"/>
                    <a:pt x="146" y="52"/>
                    <a:pt x="147" y="52"/>
                  </a:cubicBezTo>
                  <a:cubicBezTo>
                    <a:pt x="147" y="53"/>
                    <a:pt x="148" y="53"/>
                    <a:pt x="148" y="53"/>
                  </a:cubicBezTo>
                  <a:cubicBezTo>
                    <a:pt x="149" y="53"/>
                    <a:pt x="150" y="53"/>
                    <a:pt x="151" y="53"/>
                  </a:cubicBezTo>
                  <a:cubicBezTo>
                    <a:pt x="151" y="54"/>
                    <a:pt x="151" y="54"/>
                    <a:pt x="151" y="54"/>
                  </a:cubicBezTo>
                  <a:cubicBezTo>
                    <a:pt x="152" y="54"/>
                    <a:pt x="152" y="54"/>
                    <a:pt x="153" y="53"/>
                  </a:cubicBezTo>
                  <a:cubicBezTo>
                    <a:pt x="153" y="53"/>
                    <a:pt x="153" y="52"/>
                    <a:pt x="153" y="51"/>
                  </a:cubicBezTo>
                  <a:cubicBezTo>
                    <a:pt x="153" y="50"/>
                    <a:pt x="153" y="50"/>
                    <a:pt x="153" y="49"/>
                  </a:cubicBezTo>
                  <a:cubicBezTo>
                    <a:pt x="154" y="46"/>
                    <a:pt x="155" y="46"/>
                    <a:pt x="156" y="46"/>
                  </a:cubicBezTo>
                  <a:cubicBezTo>
                    <a:pt x="156" y="46"/>
                    <a:pt x="157" y="46"/>
                    <a:pt x="157" y="45"/>
                  </a:cubicBezTo>
                  <a:cubicBezTo>
                    <a:pt x="157" y="45"/>
                    <a:pt x="157" y="44"/>
                    <a:pt x="158" y="44"/>
                  </a:cubicBezTo>
                  <a:cubicBezTo>
                    <a:pt x="158" y="43"/>
                    <a:pt x="159" y="42"/>
                    <a:pt x="159" y="41"/>
                  </a:cubicBezTo>
                  <a:cubicBezTo>
                    <a:pt x="159" y="41"/>
                    <a:pt x="159" y="41"/>
                    <a:pt x="159" y="41"/>
                  </a:cubicBezTo>
                  <a:cubicBezTo>
                    <a:pt x="159" y="40"/>
                    <a:pt x="158" y="40"/>
                    <a:pt x="158" y="39"/>
                  </a:cubicBezTo>
                  <a:cubicBezTo>
                    <a:pt x="158" y="39"/>
                    <a:pt x="158" y="39"/>
                    <a:pt x="158" y="39"/>
                  </a:cubicBezTo>
                  <a:cubicBezTo>
                    <a:pt x="157" y="40"/>
                    <a:pt x="157" y="40"/>
                    <a:pt x="156" y="40"/>
                  </a:cubicBezTo>
                  <a:cubicBezTo>
                    <a:pt x="154" y="40"/>
                    <a:pt x="152" y="39"/>
                    <a:pt x="151" y="38"/>
                  </a:cubicBezTo>
                  <a:cubicBezTo>
                    <a:pt x="151" y="37"/>
                    <a:pt x="150" y="37"/>
                    <a:pt x="150" y="37"/>
                  </a:cubicBezTo>
                  <a:cubicBezTo>
                    <a:pt x="149" y="36"/>
                    <a:pt x="149" y="36"/>
                    <a:pt x="148" y="35"/>
                  </a:cubicBezTo>
                  <a:cubicBezTo>
                    <a:pt x="148" y="35"/>
                    <a:pt x="148" y="34"/>
                    <a:pt x="147" y="33"/>
                  </a:cubicBezTo>
                  <a:cubicBezTo>
                    <a:pt x="147" y="32"/>
                    <a:pt x="147" y="32"/>
                    <a:pt x="146" y="31"/>
                  </a:cubicBezTo>
                  <a:cubicBezTo>
                    <a:pt x="145" y="31"/>
                    <a:pt x="144" y="32"/>
                    <a:pt x="143" y="32"/>
                  </a:cubicBezTo>
                  <a:cubicBezTo>
                    <a:pt x="142" y="33"/>
                    <a:pt x="141" y="33"/>
                    <a:pt x="140" y="33"/>
                  </a:cubicBezTo>
                  <a:cubicBezTo>
                    <a:pt x="139" y="33"/>
                    <a:pt x="138" y="33"/>
                    <a:pt x="137" y="33"/>
                  </a:cubicBezTo>
                  <a:cubicBezTo>
                    <a:pt x="136" y="32"/>
                    <a:pt x="136" y="31"/>
                    <a:pt x="136" y="31"/>
                  </a:cubicBezTo>
                  <a:cubicBezTo>
                    <a:pt x="136" y="29"/>
                    <a:pt x="136" y="29"/>
                    <a:pt x="135" y="29"/>
                  </a:cubicBezTo>
                  <a:cubicBezTo>
                    <a:pt x="135" y="30"/>
                    <a:pt x="135" y="30"/>
                    <a:pt x="134" y="31"/>
                  </a:cubicBezTo>
                  <a:cubicBezTo>
                    <a:pt x="134" y="31"/>
                    <a:pt x="134" y="32"/>
                    <a:pt x="133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29" y="27"/>
                    <a:pt x="126" y="22"/>
                    <a:pt x="123" y="17"/>
                  </a:cubicBezTo>
                  <a:cubicBezTo>
                    <a:pt x="123" y="16"/>
                    <a:pt x="122" y="15"/>
                    <a:pt x="120" y="14"/>
                  </a:cubicBezTo>
                  <a:cubicBezTo>
                    <a:pt x="120" y="13"/>
                    <a:pt x="119" y="13"/>
                    <a:pt x="119" y="12"/>
                  </a:cubicBezTo>
                  <a:cubicBezTo>
                    <a:pt x="118" y="12"/>
                    <a:pt x="118" y="11"/>
                    <a:pt x="118" y="10"/>
                  </a:cubicBezTo>
                  <a:cubicBezTo>
                    <a:pt x="118" y="10"/>
                    <a:pt x="117" y="10"/>
                    <a:pt x="117" y="10"/>
                  </a:cubicBezTo>
                  <a:cubicBezTo>
                    <a:pt x="115" y="11"/>
                    <a:pt x="112" y="13"/>
                    <a:pt x="112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09" y="14"/>
                    <a:pt x="108" y="14"/>
                    <a:pt x="107" y="15"/>
                  </a:cubicBezTo>
                  <a:cubicBezTo>
                    <a:pt x="106" y="16"/>
                    <a:pt x="106" y="16"/>
                    <a:pt x="106" y="16"/>
                  </a:cubicBezTo>
                  <a:cubicBezTo>
                    <a:pt x="105" y="15"/>
                    <a:pt x="105" y="15"/>
                    <a:pt x="105" y="15"/>
                  </a:cubicBezTo>
                  <a:cubicBezTo>
                    <a:pt x="105" y="13"/>
                    <a:pt x="105" y="13"/>
                    <a:pt x="106" y="12"/>
                  </a:cubicBezTo>
                  <a:cubicBezTo>
                    <a:pt x="105" y="12"/>
                    <a:pt x="105" y="12"/>
                    <a:pt x="105" y="12"/>
                  </a:cubicBezTo>
                  <a:cubicBezTo>
                    <a:pt x="105" y="12"/>
                    <a:pt x="105" y="12"/>
                    <a:pt x="105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11"/>
                    <a:pt x="101" y="10"/>
                    <a:pt x="101" y="10"/>
                  </a:cubicBezTo>
                  <a:cubicBezTo>
                    <a:pt x="100" y="11"/>
                    <a:pt x="98" y="11"/>
                    <a:pt x="97" y="10"/>
                  </a:cubicBezTo>
                  <a:cubicBezTo>
                    <a:pt x="97" y="10"/>
                    <a:pt x="97" y="10"/>
                    <a:pt x="97" y="10"/>
                  </a:cubicBezTo>
                  <a:cubicBezTo>
                    <a:pt x="97" y="10"/>
                    <a:pt x="96" y="10"/>
                    <a:pt x="96" y="10"/>
                  </a:cubicBezTo>
                  <a:cubicBezTo>
                    <a:pt x="97" y="9"/>
                    <a:pt x="97" y="9"/>
                    <a:pt x="97" y="9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8"/>
                    <a:pt x="96" y="9"/>
                  </a:cubicBezTo>
                  <a:cubicBezTo>
                    <a:pt x="96" y="9"/>
                    <a:pt x="96" y="8"/>
                    <a:pt x="96" y="4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96" y="3"/>
                    <a:pt x="96" y="3"/>
                    <a:pt x="95" y="3"/>
                  </a:cubicBezTo>
                  <a:cubicBezTo>
                    <a:pt x="95" y="3"/>
                    <a:pt x="95" y="3"/>
                    <a:pt x="94" y="3"/>
                  </a:cubicBezTo>
                  <a:cubicBezTo>
                    <a:pt x="94" y="3"/>
                    <a:pt x="93" y="4"/>
                    <a:pt x="92" y="3"/>
                  </a:cubicBezTo>
                  <a:cubicBezTo>
                    <a:pt x="91" y="2"/>
                    <a:pt x="90" y="2"/>
                    <a:pt x="89" y="3"/>
                  </a:cubicBezTo>
                  <a:cubicBezTo>
                    <a:pt x="88" y="3"/>
                    <a:pt x="88" y="3"/>
                    <a:pt x="87" y="4"/>
                  </a:cubicBezTo>
                  <a:cubicBezTo>
                    <a:pt x="87" y="4"/>
                    <a:pt x="87" y="5"/>
                    <a:pt x="86" y="5"/>
                  </a:cubicBezTo>
                  <a:cubicBezTo>
                    <a:pt x="81" y="7"/>
                    <a:pt x="81" y="7"/>
                    <a:pt x="81" y="7"/>
                  </a:cubicBezTo>
                  <a:cubicBezTo>
                    <a:pt x="81" y="7"/>
                    <a:pt x="80" y="7"/>
                    <a:pt x="80" y="7"/>
                  </a:cubicBezTo>
                  <a:cubicBezTo>
                    <a:pt x="79" y="7"/>
                    <a:pt x="75" y="7"/>
                    <a:pt x="75" y="8"/>
                  </a:cubicBezTo>
                  <a:cubicBezTo>
                    <a:pt x="74" y="9"/>
                    <a:pt x="70" y="11"/>
                    <a:pt x="70" y="11"/>
                  </a:cubicBezTo>
                  <a:cubicBezTo>
                    <a:pt x="69" y="11"/>
                    <a:pt x="68" y="11"/>
                    <a:pt x="68" y="11"/>
                  </a:cubicBezTo>
                  <a:cubicBezTo>
                    <a:pt x="68" y="11"/>
                    <a:pt x="68" y="11"/>
                    <a:pt x="67" y="11"/>
                  </a:cubicBezTo>
                  <a:cubicBezTo>
                    <a:pt x="67" y="11"/>
                    <a:pt x="66" y="12"/>
                    <a:pt x="66" y="12"/>
                  </a:cubicBezTo>
                  <a:cubicBezTo>
                    <a:pt x="65" y="12"/>
                    <a:pt x="65" y="12"/>
                    <a:pt x="64" y="12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3" y="12"/>
                    <a:pt x="62" y="12"/>
                    <a:pt x="61" y="12"/>
                  </a:cubicBezTo>
                  <a:cubicBezTo>
                    <a:pt x="60" y="12"/>
                    <a:pt x="59" y="12"/>
                    <a:pt x="59" y="12"/>
                  </a:cubicBezTo>
                  <a:cubicBezTo>
                    <a:pt x="59" y="12"/>
                    <a:pt x="59" y="12"/>
                    <a:pt x="5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13"/>
                    <a:pt x="60" y="13"/>
                    <a:pt x="60" y="13"/>
                  </a:cubicBezTo>
                  <a:cubicBezTo>
                    <a:pt x="63" y="13"/>
                    <a:pt x="63" y="13"/>
                    <a:pt x="63" y="13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1" y="15"/>
                    <a:pt x="62" y="15"/>
                    <a:pt x="63" y="16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62" y="18"/>
                    <a:pt x="61" y="19"/>
                    <a:pt x="60" y="19"/>
                  </a:cubicBezTo>
                  <a:cubicBezTo>
                    <a:pt x="59" y="19"/>
                    <a:pt x="58" y="19"/>
                    <a:pt x="58" y="19"/>
                  </a:cubicBezTo>
                  <a:cubicBezTo>
                    <a:pt x="58" y="20"/>
                    <a:pt x="59" y="21"/>
                    <a:pt x="58" y="23"/>
                  </a:cubicBezTo>
                  <a:cubicBezTo>
                    <a:pt x="58" y="23"/>
                    <a:pt x="57" y="24"/>
                    <a:pt x="56" y="24"/>
                  </a:cubicBezTo>
                  <a:cubicBezTo>
                    <a:pt x="56" y="24"/>
                    <a:pt x="56" y="24"/>
                    <a:pt x="55" y="25"/>
                  </a:cubicBezTo>
                  <a:cubicBezTo>
                    <a:pt x="57" y="26"/>
                    <a:pt x="59" y="27"/>
                    <a:pt x="60" y="27"/>
                  </a:cubicBezTo>
                  <a:cubicBezTo>
                    <a:pt x="61" y="27"/>
                    <a:pt x="61" y="27"/>
                    <a:pt x="61" y="27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61" y="30"/>
                    <a:pt x="59" y="33"/>
                    <a:pt x="57" y="33"/>
                  </a:cubicBezTo>
                  <a:cubicBezTo>
                    <a:pt x="56" y="33"/>
                    <a:pt x="56" y="33"/>
                    <a:pt x="55" y="33"/>
                  </a:cubicBezTo>
                  <a:cubicBezTo>
                    <a:pt x="54" y="32"/>
                    <a:pt x="54" y="33"/>
                    <a:pt x="54" y="33"/>
                  </a:cubicBezTo>
                  <a:cubicBezTo>
                    <a:pt x="53" y="34"/>
                    <a:pt x="53" y="34"/>
                    <a:pt x="52" y="34"/>
                  </a:cubicBezTo>
                  <a:cubicBezTo>
                    <a:pt x="52" y="34"/>
                    <a:pt x="51" y="34"/>
                    <a:pt x="51" y="33"/>
                  </a:cubicBezTo>
                  <a:cubicBezTo>
                    <a:pt x="49" y="34"/>
                    <a:pt x="48" y="32"/>
                    <a:pt x="48" y="32"/>
                  </a:cubicBezTo>
                  <a:cubicBezTo>
                    <a:pt x="47" y="31"/>
                    <a:pt x="47" y="31"/>
                    <a:pt x="46" y="30"/>
                  </a:cubicBezTo>
                  <a:cubicBezTo>
                    <a:pt x="46" y="30"/>
                    <a:pt x="46" y="31"/>
                    <a:pt x="46" y="31"/>
                  </a:cubicBezTo>
                  <a:cubicBezTo>
                    <a:pt x="45" y="31"/>
                    <a:pt x="45" y="32"/>
                    <a:pt x="44" y="32"/>
                  </a:cubicBezTo>
                  <a:cubicBezTo>
                    <a:pt x="43" y="32"/>
                    <a:pt x="43" y="32"/>
                    <a:pt x="43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1" y="32"/>
                    <a:pt x="37" y="33"/>
                    <a:pt x="36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4" y="33"/>
                    <a:pt x="34" y="32"/>
                    <a:pt x="34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1"/>
                    <a:pt x="29" y="28"/>
                    <a:pt x="26" y="28"/>
                  </a:cubicBezTo>
                  <a:cubicBezTo>
                    <a:pt x="25" y="28"/>
                    <a:pt x="24" y="27"/>
                    <a:pt x="24" y="27"/>
                  </a:cubicBezTo>
                  <a:cubicBezTo>
                    <a:pt x="23" y="27"/>
                    <a:pt x="23" y="26"/>
                    <a:pt x="23" y="26"/>
                  </a:cubicBezTo>
                  <a:cubicBezTo>
                    <a:pt x="23" y="26"/>
                    <a:pt x="22" y="26"/>
                    <a:pt x="22" y="27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7"/>
                    <a:pt x="19" y="27"/>
                    <a:pt x="19" y="27"/>
                  </a:cubicBezTo>
                  <a:cubicBezTo>
                    <a:pt x="18" y="27"/>
                    <a:pt x="18" y="27"/>
                    <a:pt x="17" y="28"/>
                  </a:cubicBezTo>
                  <a:cubicBezTo>
                    <a:pt x="16" y="29"/>
                    <a:pt x="15" y="29"/>
                    <a:pt x="14" y="30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32"/>
                    <a:pt x="11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5"/>
                    <a:pt x="11" y="36"/>
                    <a:pt x="9" y="38"/>
                  </a:cubicBezTo>
                  <a:cubicBezTo>
                    <a:pt x="9" y="38"/>
                    <a:pt x="9" y="38"/>
                    <a:pt x="8" y="38"/>
                  </a:cubicBezTo>
                  <a:cubicBezTo>
                    <a:pt x="7" y="38"/>
                    <a:pt x="6" y="37"/>
                    <a:pt x="5" y="35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4" y="37"/>
                    <a:pt x="4" y="37"/>
                    <a:pt x="3" y="38"/>
                  </a:cubicBezTo>
                  <a:cubicBezTo>
                    <a:pt x="3" y="38"/>
                    <a:pt x="3" y="39"/>
                    <a:pt x="3" y="40"/>
                  </a:cubicBezTo>
                  <a:cubicBezTo>
                    <a:pt x="4" y="41"/>
                    <a:pt x="4" y="42"/>
                    <a:pt x="3" y="43"/>
                  </a:cubicBezTo>
                  <a:cubicBezTo>
                    <a:pt x="2" y="43"/>
                    <a:pt x="2" y="44"/>
                    <a:pt x="2" y="45"/>
                  </a:cubicBezTo>
                  <a:cubicBezTo>
                    <a:pt x="2" y="45"/>
                    <a:pt x="2" y="45"/>
                    <a:pt x="3" y="45"/>
                  </a:cubicBezTo>
                  <a:cubicBezTo>
                    <a:pt x="4" y="46"/>
                    <a:pt x="4" y="47"/>
                    <a:pt x="4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5" y="48"/>
                    <a:pt x="5" y="48"/>
                    <a:pt x="6" y="48"/>
                  </a:cubicBezTo>
                  <a:cubicBezTo>
                    <a:pt x="6" y="48"/>
                    <a:pt x="8" y="48"/>
                    <a:pt x="11" y="55"/>
                  </a:cubicBezTo>
                  <a:cubicBezTo>
                    <a:pt x="12" y="55"/>
                    <a:pt x="13" y="54"/>
                    <a:pt x="14" y="54"/>
                  </a:cubicBezTo>
                  <a:cubicBezTo>
                    <a:pt x="16" y="53"/>
                    <a:pt x="18" y="52"/>
                    <a:pt x="20" y="52"/>
                  </a:cubicBezTo>
                  <a:cubicBezTo>
                    <a:pt x="21" y="53"/>
                    <a:pt x="22" y="53"/>
                    <a:pt x="22" y="53"/>
                  </a:cubicBezTo>
                  <a:cubicBezTo>
                    <a:pt x="23" y="53"/>
                    <a:pt x="23" y="52"/>
                    <a:pt x="24" y="52"/>
                  </a:cubicBezTo>
                  <a:cubicBezTo>
                    <a:pt x="25" y="52"/>
                    <a:pt x="27" y="53"/>
                    <a:pt x="28" y="55"/>
                  </a:cubicBezTo>
                  <a:cubicBezTo>
                    <a:pt x="28" y="56"/>
                    <a:pt x="29" y="57"/>
                    <a:pt x="30" y="58"/>
                  </a:cubicBezTo>
                  <a:cubicBezTo>
                    <a:pt x="31" y="59"/>
                    <a:pt x="32" y="60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33" y="66"/>
                    <a:pt x="33" y="66"/>
                    <a:pt x="33" y="66"/>
                  </a:cubicBezTo>
                  <a:cubicBezTo>
                    <a:pt x="32" y="66"/>
                    <a:pt x="32" y="66"/>
                    <a:pt x="32" y="66"/>
                  </a:cubicBezTo>
                  <a:cubicBezTo>
                    <a:pt x="31" y="66"/>
                    <a:pt x="27" y="65"/>
                    <a:pt x="24" y="65"/>
                  </a:cubicBezTo>
                  <a:cubicBezTo>
                    <a:pt x="21" y="65"/>
                    <a:pt x="20" y="65"/>
                    <a:pt x="20" y="66"/>
                  </a:cubicBezTo>
                  <a:cubicBezTo>
                    <a:pt x="20" y="66"/>
                    <a:pt x="20" y="66"/>
                    <a:pt x="21" y="67"/>
                  </a:cubicBezTo>
                  <a:cubicBezTo>
                    <a:pt x="22" y="69"/>
                    <a:pt x="22" y="69"/>
                    <a:pt x="22" y="69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18" y="69"/>
                    <a:pt x="19" y="70"/>
                    <a:pt x="19" y="71"/>
                  </a:cubicBezTo>
                  <a:cubicBezTo>
                    <a:pt x="19" y="71"/>
                    <a:pt x="20" y="72"/>
                    <a:pt x="20" y="73"/>
                  </a:cubicBezTo>
                  <a:cubicBezTo>
                    <a:pt x="20" y="74"/>
                    <a:pt x="20" y="74"/>
                    <a:pt x="20" y="75"/>
                  </a:cubicBezTo>
                  <a:cubicBezTo>
                    <a:pt x="21" y="76"/>
                    <a:pt x="22" y="76"/>
                    <a:pt x="23" y="77"/>
                  </a:cubicBezTo>
                  <a:cubicBezTo>
                    <a:pt x="25" y="77"/>
                    <a:pt x="25" y="78"/>
                    <a:pt x="25" y="80"/>
                  </a:cubicBezTo>
                  <a:cubicBezTo>
                    <a:pt x="28" y="78"/>
                    <a:pt x="31" y="78"/>
                    <a:pt x="33" y="79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3" y="80"/>
                    <a:pt x="33" y="80"/>
                    <a:pt x="33" y="80"/>
                  </a:cubicBezTo>
                  <a:cubicBezTo>
                    <a:pt x="34" y="81"/>
                    <a:pt x="36" y="83"/>
                    <a:pt x="37" y="84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7"/>
                    <a:pt x="37" y="74"/>
                    <a:pt x="37" y="71"/>
                  </a:cubicBezTo>
                  <a:cubicBezTo>
                    <a:pt x="37" y="70"/>
                    <a:pt x="37" y="70"/>
                    <a:pt x="37" y="69"/>
                  </a:cubicBezTo>
                  <a:cubicBezTo>
                    <a:pt x="37" y="65"/>
                    <a:pt x="37" y="64"/>
                    <a:pt x="42" y="63"/>
                  </a:cubicBezTo>
                  <a:cubicBezTo>
                    <a:pt x="42" y="63"/>
                    <a:pt x="43" y="62"/>
                    <a:pt x="43" y="62"/>
                  </a:cubicBezTo>
                  <a:cubicBezTo>
                    <a:pt x="47" y="61"/>
                    <a:pt x="49" y="61"/>
                    <a:pt x="52" y="63"/>
                  </a:cubicBezTo>
                  <a:cubicBezTo>
                    <a:pt x="55" y="65"/>
                    <a:pt x="57" y="67"/>
                    <a:pt x="60" y="70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62" y="72"/>
                    <a:pt x="63" y="72"/>
                    <a:pt x="64" y="72"/>
                  </a:cubicBezTo>
                  <a:cubicBezTo>
                    <a:pt x="65" y="72"/>
                    <a:pt x="67" y="72"/>
                    <a:pt x="68" y="72"/>
                  </a:cubicBezTo>
                  <a:cubicBezTo>
                    <a:pt x="69" y="71"/>
                    <a:pt x="70" y="71"/>
                    <a:pt x="71" y="71"/>
                  </a:cubicBezTo>
                  <a:cubicBezTo>
                    <a:pt x="74" y="71"/>
                    <a:pt x="75" y="72"/>
                    <a:pt x="76" y="74"/>
                  </a:cubicBezTo>
                  <a:cubicBezTo>
                    <a:pt x="77" y="75"/>
                    <a:pt x="77" y="75"/>
                    <a:pt x="78" y="75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7"/>
                    <a:pt x="79" y="77"/>
                    <a:pt x="79" y="77"/>
                  </a:cubicBezTo>
                  <a:cubicBezTo>
                    <a:pt x="79" y="77"/>
                    <a:pt x="79" y="78"/>
                    <a:pt x="79" y="78"/>
                  </a:cubicBezTo>
                  <a:cubicBezTo>
                    <a:pt x="79" y="79"/>
                    <a:pt x="78" y="80"/>
                    <a:pt x="79" y="81"/>
                  </a:cubicBezTo>
                  <a:cubicBezTo>
                    <a:pt x="79" y="81"/>
                    <a:pt x="79" y="81"/>
                    <a:pt x="79" y="81"/>
                  </a:cubicBezTo>
                  <a:cubicBezTo>
                    <a:pt x="79" y="81"/>
                    <a:pt x="79" y="81"/>
                    <a:pt x="79" y="81"/>
                  </a:cubicBezTo>
                  <a:cubicBezTo>
                    <a:pt x="80" y="81"/>
                    <a:pt x="80" y="81"/>
                    <a:pt x="81" y="82"/>
                  </a:cubicBezTo>
                  <a:cubicBezTo>
                    <a:pt x="81" y="82"/>
                    <a:pt x="81" y="83"/>
                    <a:pt x="81" y="84"/>
                  </a:cubicBezTo>
                  <a:cubicBezTo>
                    <a:pt x="81" y="84"/>
                    <a:pt x="81" y="84"/>
                    <a:pt x="81" y="84"/>
                  </a:cubicBezTo>
                  <a:cubicBezTo>
                    <a:pt x="82" y="84"/>
                    <a:pt x="82" y="84"/>
                    <a:pt x="83" y="84"/>
                  </a:cubicBezTo>
                  <a:cubicBezTo>
                    <a:pt x="83" y="84"/>
                    <a:pt x="84" y="84"/>
                    <a:pt x="85" y="8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70" name="Freeform 708"/>
            <p:cNvSpPr/>
            <p:nvPr/>
          </p:nvSpPr>
          <p:spPr bwMode="auto">
            <a:xfrm>
              <a:off x="5161178" y="2037188"/>
              <a:ext cx="122933" cy="61477"/>
            </a:xfrm>
            <a:custGeom>
              <a:avLst/>
              <a:gdLst>
                <a:gd name="T0" fmla="*/ 9 w 45"/>
                <a:gd name="T1" fmla="*/ 17 h 23"/>
                <a:gd name="T2" fmla="*/ 2 w 45"/>
                <a:gd name="T3" fmla="*/ 19 h 23"/>
                <a:gd name="T4" fmla="*/ 8 w 45"/>
                <a:gd name="T5" fmla="*/ 21 h 23"/>
                <a:gd name="T6" fmla="*/ 11 w 45"/>
                <a:gd name="T7" fmla="*/ 21 h 23"/>
                <a:gd name="T8" fmla="*/ 14 w 45"/>
                <a:gd name="T9" fmla="*/ 22 h 23"/>
                <a:gd name="T10" fmla="*/ 18 w 45"/>
                <a:gd name="T11" fmla="*/ 22 h 23"/>
                <a:gd name="T12" fmla="*/ 20 w 45"/>
                <a:gd name="T13" fmla="*/ 19 h 23"/>
                <a:gd name="T14" fmla="*/ 25 w 45"/>
                <a:gd name="T15" fmla="*/ 17 h 23"/>
                <a:gd name="T16" fmla="*/ 29 w 45"/>
                <a:gd name="T17" fmla="*/ 17 h 23"/>
                <a:gd name="T18" fmla="*/ 32 w 45"/>
                <a:gd name="T19" fmla="*/ 15 h 23"/>
                <a:gd name="T20" fmla="*/ 45 w 45"/>
                <a:gd name="T21" fmla="*/ 6 h 23"/>
                <a:gd name="T22" fmla="*/ 39 w 45"/>
                <a:gd name="T23" fmla="*/ 4 h 23"/>
                <a:gd name="T24" fmla="*/ 31 w 45"/>
                <a:gd name="T25" fmla="*/ 3 h 23"/>
                <a:gd name="T26" fmla="*/ 18 w 45"/>
                <a:gd name="T27" fmla="*/ 6 h 23"/>
                <a:gd name="T28" fmla="*/ 8 w 45"/>
                <a:gd name="T29" fmla="*/ 7 h 23"/>
                <a:gd name="T30" fmla="*/ 6 w 45"/>
                <a:gd name="T31" fmla="*/ 11 h 23"/>
                <a:gd name="T32" fmla="*/ 11 w 45"/>
                <a:gd name="T33" fmla="*/ 11 h 23"/>
                <a:gd name="T34" fmla="*/ 17 w 45"/>
                <a:gd name="T35" fmla="*/ 14 h 23"/>
                <a:gd name="T36" fmla="*/ 9 w 45"/>
                <a:gd name="T37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" h="23">
                  <a:moveTo>
                    <a:pt x="9" y="17"/>
                  </a:moveTo>
                  <a:cubicBezTo>
                    <a:pt x="7" y="19"/>
                    <a:pt x="3" y="17"/>
                    <a:pt x="2" y="19"/>
                  </a:cubicBezTo>
                  <a:cubicBezTo>
                    <a:pt x="0" y="21"/>
                    <a:pt x="7" y="21"/>
                    <a:pt x="8" y="21"/>
                  </a:cubicBezTo>
                  <a:cubicBezTo>
                    <a:pt x="9" y="22"/>
                    <a:pt x="10" y="21"/>
                    <a:pt x="11" y="21"/>
                  </a:cubicBezTo>
                  <a:cubicBezTo>
                    <a:pt x="12" y="21"/>
                    <a:pt x="12" y="22"/>
                    <a:pt x="14" y="22"/>
                  </a:cubicBezTo>
                  <a:cubicBezTo>
                    <a:pt x="15" y="23"/>
                    <a:pt x="17" y="22"/>
                    <a:pt x="18" y="22"/>
                  </a:cubicBezTo>
                  <a:cubicBezTo>
                    <a:pt x="21" y="21"/>
                    <a:pt x="18" y="20"/>
                    <a:pt x="20" y="19"/>
                  </a:cubicBezTo>
                  <a:cubicBezTo>
                    <a:pt x="21" y="18"/>
                    <a:pt x="24" y="17"/>
                    <a:pt x="25" y="17"/>
                  </a:cubicBezTo>
                  <a:cubicBezTo>
                    <a:pt x="26" y="17"/>
                    <a:pt x="28" y="18"/>
                    <a:pt x="29" y="17"/>
                  </a:cubicBezTo>
                  <a:cubicBezTo>
                    <a:pt x="30" y="17"/>
                    <a:pt x="31" y="15"/>
                    <a:pt x="32" y="15"/>
                  </a:cubicBezTo>
                  <a:cubicBezTo>
                    <a:pt x="35" y="14"/>
                    <a:pt x="45" y="10"/>
                    <a:pt x="45" y="6"/>
                  </a:cubicBezTo>
                  <a:cubicBezTo>
                    <a:pt x="42" y="6"/>
                    <a:pt x="42" y="4"/>
                    <a:pt x="39" y="4"/>
                  </a:cubicBezTo>
                  <a:cubicBezTo>
                    <a:pt x="36" y="4"/>
                    <a:pt x="34" y="3"/>
                    <a:pt x="31" y="3"/>
                  </a:cubicBezTo>
                  <a:cubicBezTo>
                    <a:pt x="27" y="3"/>
                    <a:pt x="18" y="0"/>
                    <a:pt x="18" y="6"/>
                  </a:cubicBezTo>
                  <a:cubicBezTo>
                    <a:pt x="15" y="5"/>
                    <a:pt x="9" y="2"/>
                    <a:pt x="8" y="7"/>
                  </a:cubicBezTo>
                  <a:cubicBezTo>
                    <a:pt x="12" y="8"/>
                    <a:pt x="6" y="9"/>
                    <a:pt x="6" y="11"/>
                  </a:cubicBezTo>
                  <a:cubicBezTo>
                    <a:pt x="6" y="11"/>
                    <a:pt x="11" y="14"/>
                    <a:pt x="11" y="11"/>
                  </a:cubicBezTo>
                  <a:cubicBezTo>
                    <a:pt x="13" y="13"/>
                    <a:pt x="15" y="14"/>
                    <a:pt x="17" y="14"/>
                  </a:cubicBezTo>
                  <a:cubicBezTo>
                    <a:pt x="14" y="16"/>
                    <a:pt x="13" y="17"/>
                    <a:pt x="9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71" name="Freeform 709"/>
            <p:cNvSpPr>
              <a:spLocks noEditPoints="1"/>
            </p:cNvSpPr>
            <p:nvPr/>
          </p:nvSpPr>
          <p:spPr bwMode="auto">
            <a:xfrm>
              <a:off x="5163589" y="2038394"/>
              <a:ext cx="122933" cy="60272"/>
            </a:xfrm>
            <a:custGeom>
              <a:avLst/>
              <a:gdLst>
                <a:gd name="T0" fmla="*/ 13 w 45"/>
                <a:gd name="T1" fmla="*/ 22 h 22"/>
                <a:gd name="T2" fmla="*/ 10 w 45"/>
                <a:gd name="T3" fmla="*/ 21 h 22"/>
                <a:gd name="T4" fmla="*/ 8 w 45"/>
                <a:gd name="T5" fmla="*/ 21 h 22"/>
                <a:gd name="T6" fmla="*/ 0 w 45"/>
                <a:gd name="T7" fmla="*/ 19 h 22"/>
                <a:gd name="T8" fmla="*/ 3 w 45"/>
                <a:gd name="T9" fmla="*/ 16 h 22"/>
                <a:gd name="T10" fmla="*/ 7 w 45"/>
                <a:gd name="T11" fmla="*/ 16 h 22"/>
                <a:gd name="T12" fmla="*/ 8 w 45"/>
                <a:gd name="T13" fmla="*/ 15 h 22"/>
                <a:gd name="T14" fmla="*/ 11 w 45"/>
                <a:gd name="T15" fmla="*/ 12 h 22"/>
                <a:gd name="T16" fmla="*/ 4 w 45"/>
                <a:gd name="T17" fmla="*/ 10 h 22"/>
                <a:gd name="T18" fmla="*/ 7 w 45"/>
                <a:gd name="T19" fmla="*/ 7 h 22"/>
                <a:gd name="T20" fmla="*/ 6 w 45"/>
                <a:gd name="T21" fmla="*/ 6 h 22"/>
                <a:gd name="T22" fmla="*/ 16 w 45"/>
                <a:gd name="T23" fmla="*/ 3 h 22"/>
                <a:gd name="T24" fmla="*/ 26 w 45"/>
                <a:gd name="T25" fmla="*/ 1 h 22"/>
                <a:gd name="T26" fmla="*/ 30 w 45"/>
                <a:gd name="T27" fmla="*/ 1 h 22"/>
                <a:gd name="T28" fmla="*/ 41 w 45"/>
                <a:gd name="T29" fmla="*/ 3 h 22"/>
                <a:gd name="T30" fmla="*/ 45 w 45"/>
                <a:gd name="T31" fmla="*/ 5 h 22"/>
                <a:gd name="T32" fmla="*/ 31 w 45"/>
                <a:gd name="T33" fmla="*/ 15 h 22"/>
                <a:gd name="T34" fmla="*/ 29 w 45"/>
                <a:gd name="T35" fmla="*/ 17 h 22"/>
                <a:gd name="T36" fmla="*/ 24 w 45"/>
                <a:gd name="T37" fmla="*/ 17 h 22"/>
                <a:gd name="T38" fmla="*/ 20 w 45"/>
                <a:gd name="T39" fmla="*/ 19 h 22"/>
                <a:gd name="T40" fmla="*/ 19 w 45"/>
                <a:gd name="T41" fmla="*/ 21 h 22"/>
                <a:gd name="T42" fmla="*/ 16 w 45"/>
                <a:gd name="T43" fmla="*/ 22 h 22"/>
                <a:gd name="T44" fmla="*/ 10 w 45"/>
                <a:gd name="T45" fmla="*/ 19 h 22"/>
                <a:gd name="T46" fmla="*/ 12 w 45"/>
                <a:gd name="T47" fmla="*/ 20 h 22"/>
                <a:gd name="T48" fmla="*/ 16 w 45"/>
                <a:gd name="T49" fmla="*/ 20 h 22"/>
                <a:gd name="T50" fmla="*/ 18 w 45"/>
                <a:gd name="T51" fmla="*/ 20 h 22"/>
                <a:gd name="T52" fmla="*/ 24 w 45"/>
                <a:gd name="T53" fmla="*/ 15 h 22"/>
                <a:gd name="T54" fmla="*/ 26 w 45"/>
                <a:gd name="T55" fmla="*/ 15 h 22"/>
                <a:gd name="T56" fmla="*/ 29 w 45"/>
                <a:gd name="T57" fmla="*/ 14 h 22"/>
                <a:gd name="T58" fmla="*/ 43 w 45"/>
                <a:gd name="T59" fmla="*/ 6 h 22"/>
                <a:gd name="T60" fmla="*/ 38 w 45"/>
                <a:gd name="T61" fmla="*/ 4 h 22"/>
                <a:gd name="T62" fmla="*/ 30 w 45"/>
                <a:gd name="T63" fmla="*/ 3 h 22"/>
                <a:gd name="T64" fmla="*/ 26 w 45"/>
                <a:gd name="T65" fmla="*/ 3 h 22"/>
                <a:gd name="T66" fmla="*/ 18 w 45"/>
                <a:gd name="T67" fmla="*/ 5 h 22"/>
                <a:gd name="T68" fmla="*/ 17 w 45"/>
                <a:gd name="T69" fmla="*/ 6 h 22"/>
                <a:gd name="T70" fmla="*/ 10 w 45"/>
                <a:gd name="T71" fmla="*/ 4 h 22"/>
                <a:gd name="T72" fmla="*/ 10 w 45"/>
                <a:gd name="T73" fmla="*/ 6 h 22"/>
                <a:gd name="T74" fmla="*/ 6 w 45"/>
                <a:gd name="T75" fmla="*/ 9 h 22"/>
                <a:gd name="T76" fmla="*/ 9 w 45"/>
                <a:gd name="T77" fmla="*/ 10 h 22"/>
                <a:gd name="T78" fmla="*/ 11 w 45"/>
                <a:gd name="T79" fmla="*/ 9 h 22"/>
                <a:gd name="T80" fmla="*/ 19 w 45"/>
                <a:gd name="T81" fmla="*/ 13 h 22"/>
                <a:gd name="T82" fmla="*/ 8 w 45"/>
                <a:gd name="T83" fmla="*/ 17 h 22"/>
                <a:gd name="T84" fmla="*/ 4 w 45"/>
                <a:gd name="T85" fmla="*/ 18 h 22"/>
                <a:gd name="T86" fmla="*/ 2 w 45"/>
                <a:gd name="T87" fmla="*/ 18 h 22"/>
                <a:gd name="T88" fmla="*/ 8 w 45"/>
                <a:gd name="T89" fmla="*/ 19 h 22"/>
                <a:gd name="T90" fmla="*/ 10 w 45"/>
                <a:gd name="T91" fmla="*/ 1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" h="22">
                  <a:moveTo>
                    <a:pt x="13" y="22"/>
                  </a:moveTo>
                  <a:cubicBezTo>
                    <a:pt x="13" y="22"/>
                    <a:pt x="13" y="22"/>
                    <a:pt x="13" y="22"/>
                  </a:cubicBezTo>
                  <a:cubicBezTo>
                    <a:pt x="11" y="22"/>
                    <a:pt x="11" y="22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8" y="21"/>
                    <a:pt x="8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3" y="21"/>
                    <a:pt x="1" y="21"/>
                    <a:pt x="0" y="19"/>
                  </a:cubicBezTo>
                  <a:cubicBezTo>
                    <a:pt x="0" y="19"/>
                    <a:pt x="0" y="18"/>
                    <a:pt x="0" y="17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5" y="16"/>
                    <a:pt x="6" y="16"/>
                    <a:pt x="7" y="16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0" y="15"/>
                    <a:pt x="12" y="15"/>
                    <a:pt x="14" y="14"/>
                  </a:cubicBezTo>
                  <a:cubicBezTo>
                    <a:pt x="13" y="13"/>
                    <a:pt x="12" y="13"/>
                    <a:pt x="11" y="12"/>
                  </a:cubicBezTo>
                  <a:cubicBezTo>
                    <a:pt x="10" y="12"/>
                    <a:pt x="9" y="12"/>
                    <a:pt x="9" y="12"/>
                  </a:cubicBezTo>
                  <a:cubicBezTo>
                    <a:pt x="7" y="12"/>
                    <a:pt x="4" y="11"/>
                    <a:pt x="4" y="10"/>
                  </a:cubicBezTo>
                  <a:cubicBezTo>
                    <a:pt x="4" y="8"/>
                    <a:pt x="5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3"/>
                    <a:pt x="8" y="2"/>
                    <a:pt x="10" y="2"/>
                  </a:cubicBezTo>
                  <a:cubicBezTo>
                    <a:pt x="12" y="2"/>
                    <a:pt x="14" y="3"/>
                    <a:pt x="16" y="3"/>
                  </a:cubicBezTo>
                  <a:cubicBezTo>
                    <a:pt x="17" y="2"/>
                    <a:pt x="18" y="0"/>
                    <a:pt x="21" y="0"/>
                  </a:cubicBezTo>
                  <a:cubicBezTo>
                    <a:pt x="23" y="0"/>
                    <a:pt x="25" y="1"/>
                    <a:pt x="26" y="1"/>
                  </a:cubicBezTo>
                  <a:cubicBezTo>
                    <a:pt x="28" y="1"/>
                    <a:pt x="29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3" y="1"/>
                    <a:pt x="36" y="2"/>
                    <a:pt x="38" y="2"/>
                  </a:cubicBezTo>
                  <a:cubicBezTo>
                    <a:pt x="40" y="2"/>
                    <a:pt x="41" y="3"/>
                    <a:pt x="41" y="3"/>
                  </a:cubicBezTo>
                  <a:cubicBezTo>
                    <a:pt x="42" y="4"/>
                    <a:pt x="43" y="4"/>
                    <a:pt x="44" y="4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11"/>
                    <a:pt x="33" y="14"/>
                    <a:pt x="31" y="15"/>
                  </a:cubicBezTo>
                  <a:cubicBezTo>
                    <a:pt x="31" y="15"/>
                    <a:pt x="31" y="15"/>
                    <a:pt x="30" y="15"/>
                  </a:cubicBezTo>
                  <a:cubicBezTo>
                    <a:pt x="30" y="16"/>
                    <a:pt x="29" y="17"/>
                    <a:pt x="29" y="17"/>
                  </a:cubicBezTo>
                  <a:cubicBezTo>
                    <a:pt x="28" y="17"/>
                    <a:pt x="26" y="17"/>
                    <a:pt x="25" y="17"/>
                  </a:cubicBezTo>
                  <a:cubicBezTo>
                    <a:pt x="25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17"/>
                    <a:pt x="21" y="18"/>
                    <a:pt x="20" y="19"/>
                  </a:cubicBezTo>
                  <a:cubicBezTo>
                    <a:pt x="19" y="19"/>
                    <a:pt x="19" y="19"/>
                    <a:pt x="20" y="19"/>
                  </a:cubicBezTo>
                  <a:cubicBezTo>
                    <a:pt x="20" y="20"/>
                    <a:pt x="20" y="20"/>
                    <a:pt x="19" y="21"/>
                  </a:cubicBezTo>
                  <a:cubicBezTo>
                    <a:pt x="19" y="21"/>
                    <a:pt x="18" y="21"/>
                    <a:pt x="17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5" y="22"/>
                    <a:pt x="14" y="22"/>
                    <a:pt x="13" y="22"/>
                  </a:cubicBezTo>
                  <a:close/>
                  <a:moveTo>
                    <a:pt x="1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1" y="19"/>
                    <a:pt x="12" y="20"/>
                    <a:pt x="12" y="20"/>
                  </a:cubicBezTo>
                  <a:cubicBezTo>
                    <a:pt x="12" y="20"/>
                    <a:pt x="12" y="20"/>
                    <a:pt x="13" y="20"/>
                  </a:cubicBezTo>
                  <a:cubicBezTo>
                    <a:pt x="13" y="20"/>
                    <a:pt x="15" y="20"/>
                    <a:pt x="16" y="20"/>
                  </a:cubicBezTo>
                  <a:cubicBezTo>
                    <a:pt x="16" y="20"/>
                    <a:pt x="17" y="20"/>
                    <a:pt x="17" y="20"/>
                  </a:cubicBezTo>
                  <a:cubicBezTo>
                    <a:pt x="17" y="20"/>
                    <a:pt x="17" y="20"/>
                    <a:pt x="18" y="20"/>
                  </a:cubicBezTo>
                  <a:cubicBezTo>
                    <a:pt x="17" y="19"/>
                    <a:pt x="17" y="18"/>
                    <a:pt x="19" y="17"/>
                  </a:cubicBezTo>
                  <a:cubicBezTo>
                    <a:pt x="20" y="16"/>
                    <a:pt x="22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5" y="15"/>
                    <a:pt x="25" y="15"/>
                    <a:pt x="26" y="15"/>
                  </a:cubicBezTo>
                  <a:cubicBezTo>
                    <a:pt x="27" y="15"/>
                    <a:pt x="28" y="15"/>
                    <a:pt x="28" y="15"/>
                  </a:cubicBezTo>
                  <a:cubicBezTo>
                    <a:pt x="28" y="15"/>
                    <a:pt x="29" y="15"/>
                    <a:pt x="29" y="14"/>
                  </a:cubicBezTo>
                  <a:cubicBezTo>
                    <a:pt x="29" y="14"/>
                    <a:pt x="30" y="13"/>
                    <a:pt x="31" y="13"/>
                  </a:cubicBezTo>
                  <a:cubicBezTo>
                    <a:pt x="35" y="12"/>
                    <a:pt x="42" y="9"/>
                    <a:pt x="43" y="6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40" y="5"/>
                    <a:pt x="39" y="4"/>
                    <a:pt x="38" y="4"/>
                  </a:cubicBezTo>
                  <a:cubicBezTo>
                    <a:pt x="35" y="4"/>
                    <a:pt x="33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9" y="3"/>
                    <a:pt x="28" y="3"/>
                    <a:pt x="26" y="3"/>
                  </a:cubicBezTo>
                  <a:cubicBezTo>
                    <a:pt x="24" y="3"/>
                    <a:pt x="23" y="2"/>
                    <a:pt x="21" y="2"/>
                  </a:cubicBezTo>
                  <a:cubicBezTo>
                    <a:pt x="19" y="2"/>
                    <a:pt x="18" y="3"/>
                    <a:pt x="18" y="5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6" y="6"/>
                    <a:pt x="16" y="6"/>
                    <a:pt x="15" y="5"/>
                  </a:cubicBezTo>
                  <a:cubicBezTo>
                    <a:pt x="14" y="5"/>
                    <a:pt x="12" y="4"/>
                    <a:pt x="10" y="4"/>
                  </a:cubicBezTo>
                  <a:cubicBezTo>
                    <a:pt x="9" y="4"/>
                    <a:pt x="9" y="4"/>
                    <a:pt x="9" y="5"/>
                  </a:cubicBezTo>
                  <a:cubicBezTo>
                    <a:pt x="9" y="5"/>
                    <a:pt x="10" y="6"/>
                    <a:pt x="10" y="6"/>
                  </a:cubicBezTo>
                  <a:cubicBezTo>
                    <a:pt x="10" y="7"/>
                    <a:pt x="9" y="8"/>
                    <a:pt x="8" y="8"/>
                  </a:cubicBezTo>
                  <a:cubicBezTo>
                    <a:pt x="7" y="9"/>
                    <a:pt x="6" y="9"/>
                    <a:pt x="6" y="9"/>
                  </a:cubicBezTo>
                  <a:cubicBezTo>
                    <a:pt x="7" y="10"/>
                    <a:pt x="8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3" y="11"/>
                    <a:pt x="14" y="12"/>
                    <a:pt x="16" y="12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3" y="16"/>
                    <a:pt x="12" y="17"/>
                    <a:pt x="8" y="17"/>
                  </a:cubicBezTo>
                  <a:cubicBezTo>
                    <a:pt x="7" y="18"/>
                    <a:pt x="6" y="18"/>
                    <a:pt x="5" y="18"/>
                  </a:cubicBezTo>
                  <a:cubicBezTo>
                    <a:pt x="5" y="18"/>
                    <a:pt x="5" y="18"/>
                    <a:pt x="4" y="18"/>
                  </a:cubicBezTo>
                  <a:cubicBezTo>
                    <a:pt x="4" y="18"/>
                    <a:pt x="3" y="18"/>
                    <a:pt x="3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9"/>
                    <a:pt x="3" y="19"/>
                    <a:pt x="7" y="19"/>
                  </a:cubicBezTo>
                  <a:cubicBezTo>
                    <a:pt x="7" y="19"/>
                    <a:pt x="7" y="19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9"/>
                    <a:pt x="9" y="19"/>
                    <a:pt x="10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72" name="Freeform 710"/>
            <p:cNvSpPr/>
            <p:nvPr/>
          </p:nvSpPr>
          <p:spPr bwMode="auto">
            <a:xfrm>
              <a:off x="5144305" y="2067325"/>
              <a:ext cx="81955" cy="68709"/>
            </a:xfrm>
            <a:custGeom>
              <a:avLst/>
              <a:gdLst>
                <a:gd name="T0" fmla="*/ 3 w 30"/>
                <a:gd name="T1" fmla="*/ 23 h 25"/>
                <a:gd name="T2" fmla="*/ 8 w 30"/>
                <a:gd name="T3" fmla="*/ 23 h 25"/>
                <a:gd name="T4" fmla="*/ 9 w 30"/>
                <a:gd name="T5" fmla="*/ 20 h 25"/>
                <a:gd name="T6" fmla="*/ 15 w 30"/>
                <a:gd name="T7" fmla="*/ 16 h 25"/>
                <a:gd name="T8" fmla="*/ 17 w 30"/>
                <a:gd name="T9" fmla="*/ 25 h 25"/>
                <a:gd name="T10" fmla="*/ 30 w 30"/>
                <a:gd name="T11" fmla="*/ 21 h 25"/>
                <a:gd name="T12" fmla="*/ 29 w 30"/>
                <a:gd name="T13" fmla="*/ 22 h 25"/>
                <a:gd name="T14" fmla="*/ 30 w 30"/>
                <a:gd name="T15" fmla="*/ 22 h 25"/>
                <a:gd name="T16" fmla="*/ 28 w 30"/>
                <a:gd name="T17" fmla="*/ 16 h 25"/>
                <a:gd name="T18" fmla="*/ 26 w 30"/>
                <a:gd name="T19" fmla="*/ 10 h 25"/>
                <a:gd name="T20" fmla="*/ 18 w 30"/>
                <a:gd name="T21" fmla="*/ 11 h 25"/>
                <a:gd name="T22" fmla="*/ 17 w 30"/>
                <a:gd name="T23" fmla="*/ 10 h 25"/>
                <a:gd name="T24" fmla="*/ 14 w 30"/>
                <a:gd name="T25" fmla="*/ 10 h 25"/>
                <a:gd name="T26" fmla="*/ 8 w 30"/>
                <a:gd name="T27" fmla="*/ 8 h 25"/>
                <a:gd name="T28" fmla="*/ 15 w 30"/>
                <a:gd name="T29" fmla="*/ 6 h 25"/>
                <a:gd name="T30" fmla="*/ 11 w 30"/>
                <a:gd name="T31" fmla="*/ 3 h 25"/>
                <a:gd name="T32" fmla="*/ 5 w 30"/>
                <a:gd name="T33" fmla="*/ 9 h 25"/>
                <a:gd name="T34" fmla="*/ 1 w 30"/>
                <a:gd name="T35" fmla="*/ 10 h 25"/>
                <a:gd name="T36" fmla="*/ 2 w 30"/>
                <a:gd name="T37" fmla="*/ 12 h 25"/>
                <a:gd name="T38" fmla="*/ 3 w 30"/>
                <a:gd name="T39" fmla="*/ 13 h 25"/>
                <a:gd name="T40" fmla="*/ 3 w 30"/>
                <a:gd name="T41" fmla="*/ 14 h 25"/>
                <a:gd name="T42" fmla="*/ 3 w 30"/>
                <a:gd name="T43" fmla="*/ 19 h 25"/>
                <a:gd name="T44" fmla="*/ 3 w 30"/>
                <a:gd name="T45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" h="25">
                  <a:moveTo>
                    <a:pt x="3" y="23"/>
                  </a:moveTo>
                  <a:cubicBezTo>
                    <a:pt x="4" y="22"/>
                    <a:pt x="6" y="21"/>
                    <a:pt x="8" y="23"/>
                  </a:cubicBezTo>
                  <a:cubicBezTo>
                    <a:pt x="8" y="22"/>
                    <a:pt x="9" y="21"/>
                    <a:pt x="9" y="20"/>
                  </a:cubicBezTo>
                  <a:cubicBezTo>
                    <a:pt x="13" y="22"/>
                    <a:pt x="12" y="14"/>
                    <a:pt x="15" y="16"/>
                  </a:cubicBezTo>
                  <a:cubicBezTo>
                    <a:pt x="17" y="18"/>
                    <a:pt x="15" y="22"/>
                    <a:pt x="17" y="25"/>
                  </a:cubicBezTo>
                  <a:cubicBezTo>
                    <a:pt x="23" y="22"/>
                    <a:pt x="24" y="21"/>
                    <a:pt x="30" y="21"/>
                  </a:cubicBezTo>
                  <a:cubicBezTo>
                    <a:pt x="30" y="22"/>
                    <a:pt x="29" y="22"/>
                    <a:pt x="29" y="22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0" y="20"/>
                    <a:pt x="30" y="15"/>
                    <a:pt x="28" y="16"/>
                  </a:cubicBezTo>
                  <a:cubicBezTo>
                    <a:pt x="25" y="16"/>
                    <a:pt x="25" y="13"/>
                    <a:pt x="26" y="10"/>
                  </a:cubicBezTo>
                  <a:cubicBezTo>
                    <a:pt x="23" y="11"/>
                    <a:pt x="21" y="11"/>
                    <a:pt x="18" y="11"/>
                  </a:cubicBezTo>
                  <a:cubicBezTo>
                    <a:pt x="18" y="11"/>
                    <a:pt x="17" y="10"/>
                    <a:pt x="17" y="10"/>
                  </a:cubicBezTo>
                  <a:cubicBezTo>
                    <a:pt x="16" y="10"/>
                    <a:pt x="15" y="11"/>
                    <a:pt x="14" y="10"/>
                  </a:cubicBezTo>
                  <a:cubicBezTo>
                    <a:pt x="13" y="10"/>
                    <a:pt x="6" y="10"/>
                    <a:pt x="8" y="8"/>
                  </a:cubicBezTo>
                  <a:cubicBezTo>
                    <a:pt x="9" y="6"/>
                    <a:pt x="13" y="8"/>
                    <a:pt x="15" y="6"/>
                  </a:cubicBezTo>
                  <a:cubicBezTo>
                    <a:pt x="11" y="6"/>
                    <a:pt x="16" y="0"/>
                    <a:pt x="11" y="3"/>
                  </a:cubicBezTo>
                  <a:cubicBezTo>
                    <a:pt x="9" y="5"/>
                    <a:pt x="7" y="6"/>
                    <a:pt x="5" y="9"/>
                  </a:cubicBezTo>
                  <a:cubicBezTo>
                    <a:pt x="5" y="11"/>
                    <a:pt x="2" y="9"/>
                    <a:pt x="1" y="10"/>
                  </a:cubicBezTo>
                  <a:cubicBezTo>
                    <a:pt x="0" y="12"/>
                    <a:pt x="2" y="11"/>
                    <a:pt x="2" y="12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3" y="13"/>
                    <a:pt x="3" y="14"/>
                    <a:pt x="3" y="14"/>
                  </a:cubicBezTo>
                  <a:cubicBezTo>
                    <a:pt x="4" y="17"/>
                    <a:pt x="5" y="17"/>
                    <a:pt x="3" y="19"/>
                  </a:cubicBezTo>
                  <a:cubicBezTo>
                    <a:pt x="2" y="21"/>
                    <a:pt x="1" y="22"/>
                    <a:pt x="3" y="2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73" name="Freeform 711"/>
            <p:cNvSpPr>
              <a:spLocks noEditPoints="1"/>
            </p:cNvSpPr>
            <p:nvPr/>
          </p:nvSpPr>
          <p:spPr bwMode="auto">
            <a:xfrm>
              <a:off x="5140689" y="2068530"/>
              <a:ext cx="90392" cy="68710"/>
            </a:xfrm>
            <a:custGeom>
              <a:avLst/>
              <a:gdLst>
                <a:gd name="T0" fmla="*/ 17 w 33"/>
                <a:gd name="T1" fmla="*/ 24 h 25"/>
                <a:gd name="T2" fmla="*/ 15 w 33"/>
                <a:gd name="T3" fmla="*/ 16 h 25"/>
                <a:gd name="T4" fmla="*/ 14 w 33"/>
                <a:gd name="T5" fmla="*/ 17 h 25"/>
                <a:gd name="T6" fmla="*/ 10 w 33"/>
                <a:gd name="T7" fmla="*/ 20 h 25"/>
                <a:gd name="T8" fmla="*/ 10 w 33"/>
                <a:gd name="T9" fmla="*/ 21 h 25"/>
                <a:gd name="T10" fmla="*/ 8 w 33"/>
                <a:gd name="T11" fmla="*/ 22 h 25"/>
                <a:gd name="T12" fmla="*/ 4 w 33"/>
                <a:gd name="T13" fmla="*/ 24 h 25"/>
                <a:gd name="T14" fmla="*/ 2 w 33"/>
                <a:gd name="T15" fmla="*/ 21 h 25"/>
                <a:gd name="T16" fmla="*/ 3 w 33"/>
                <a:gd name="T17" fmla="*/ 18 h 25"/>
                <a:gd name="T18" fmla="*/ 3 w 33"/>
                <a:gd name="T19" fmla="*/ 13 h 25"/>
                <a:gd name="T20" fmla="*/ 3 w 33"/>
                <a:gd name="T21" fmla="*/ 12 h 25"/>
                <a:gd name="T22" fmla="*/ 2 w 33"/>
                <a:gd name="T23" fmla="*/ 12 h 25"/>
                <a:gd name="T24" fmla="*/ 1 w 33"/>
                <a:gd name="T25" fmla="*/ 9 h 25"/>
                <a:gd name="T26" fmla="*/ 4 w 33"/>
                <a:gd name="T27" fmla="*/ 8 h 25"/>
                <a:gd name="T28" fmla="*/ 10 w 33"/>
                <a:gd name="T29" fmla="*/ 2 h 25"/>
                <a:gd name="T30" fmla="*/ 14 w 33"/>
                <a:gd name="T31" fmla="*/ 0 h 25"/>
                <a:gd name="T32" fmla="*/ 15 w 33"/>
                <a:gd name="T33" fmla="*/ 1 h 25"/>
                <a:gd name="T34" fmla="*/ 15 w 33"/>
                <a:gd name="T35" fmla="*/ 4 h 25"/>
                <a:gd name="T36" fmla="*/ 18 w 33"/>
                <a:gd name="T37" fmla="*/ 4 h 25"/>
                <a:gd name="T38" fmla="*/ 13 w 33"/>
                <a:gd name="T39" fmla="*/ 7 h 25"/>
                <a:gd name="T40" fmla="*/ 11 w 33"/>
                <a:gd name="T41" fmla="*/ 7 h 25"/>
                <a:gd name="T42" fmla="*/ 10 w 33"/>
                <a:gd name="T43" fmla="*/ 8 h 25"/>
                <a:gd name="T44" fmla="*/ 15 w 33"/>
                <a:gd name="T45" fmla="*/ 8 h 25"/>
                <a:gd name="T46" fmla="*/ 16 w 33"/>
                <a:gd name="T47" fmla="*/ 8 h 25"/>
                <a:gd name="T48" fmla="*/ 20 w 33"/>
                <a:gd name="T49" fmla="*/ 9 h 25"/>
                <a:gd name="T50" fmla="*/ 28 w 33"/>
                <a:gd name="T51" fmla="*/ 8 h 25"/>
                <a:gd name="T52" fmla="*/ 27 w 33"/>
                <a:gd name="T53" fmla="*/ 13 h 25"/>
                <a:gd name="T54" fmla="*/ 29 w 33"/>
                <a:gd name="T55" fmla="*/ 14 h 25"/>
                <a:gd name="T56" fmla="*/ 33 w 33"/>
                <a:gd name="T57" fmla="*/ 19 h 25"/>
                <a:gd name="T58" fmla="*/ 32 w 33"/>
                <a:gd name="T59" fmla="*/ 21 h 25"/>
                <a:gd name="T60" fmla="*/ 28 w 33"/>
                <a:gd name="T61" fmla="*/ 22 h 25"/>
                <a:gd name="T62" fmla="*/ 19 w 33"/>
                <a:gd name="T63" fmla="*/ 25 h 25"/>
                <a:gd name="T64" fmla="*/ 15 w 33"/>
                <a:gd name="T65" fmla="*/ 14 h 25"/>
                <a:gd name="T66" fmla="*/ 18 w 33"/>
                <a:gd name="T67" fmla="*/ 19 h 25"/>
                <a:gd name="T68" fmla="*/ 30 w 33"/>
                <a:gd name="T69" fmla="*/ 19 h 25"/>
                <a:gd name="T70" fmla="*/ 29 w 33"/>
                <a:gd name="T71" fmla="*/ 16 h 25"/>
                <a:gd name="T72" fmla="*/ 25 w 33"/>
                <a:gd name="T73" fmla="*/ 11 h 25"/>
                <a:gd name="T74" fmla="*/ 19 w 33"/>
                <a:gd name="T75" fmla="*/ 10 h 25"/>
                <a:gd name="T76" fmla="*/ 17 w 33"/>
                <a:gd name="T77" fmla="*/ 10 h 25"/>
                <a:gd name="T78" fmla="*/ 14 w 33"/>
                <a:gd name="T79" fmla="*/ 10 h 25"/>
                <a:gd name="T80" fmla="*/ 8 w 33"/>
                <a:gd name="T81" fmla="*/ 8 h 25"/>
                <a:gd name="T82" fmla="*/ 7 w 33"/>
                <a:gd name="T83" fmla="*/ 8 h 25"/>
                <a:gd name="T84" fmla="*/ 4 w 33"/>
                <a:gd name="T85" fmla="*/ 10 h 25"/>
                <a:gd name="T86" fmla="*/ 3 w 33"/>
                <a:gd name="T87" fmla="*/ 10 h 25"/>
                <a:gd name="T88" fmla="*/ 5 w 33"/>
                <a:gd name="T89" fmla="*/ 11 h 25"/>
                <a:gd name="T90" fmla="*/ 5 w 33"/>
                <a:gd name="T91" fmla="*/ 13 h 25"/>
                <a:gd name="T92" fmla="*/ 5 w 33"/>
                <a:gd name="T93" fmla="*/ 19 h 25"/>
                <a:gd name="T94" fmla="*/ 4 w 33"/>
                <a:gd name="T95" fmla="*/ 21 h 25"/>
                <a:gd name="T96" fmla="*/ 8 w 33"/>
                <a:gd name="T97" fmla="*/ 20 h 25"/>
                <a:gd name="T98" fmla="*/ 9 w 33"/>
                <a:gd name="T99" fmla="*/ 19 h 25"/>
                <a:gd name="T100" fmla="*/ 10 w 33"/>
                <a:gd name="T101" fmla="*/ 18 h 25"/>
                <a:gd name="T102" fmla="*/ 12 w 33"/>
                <a:gd name="T103" fmla="*/ 17 h 25"/>
                <a:gd name="T104" fmla="*/ 13 w 33"/>
                <a:gd name="T105" fmla="*/ 3 h 25"/>
                <a:gd name="T106" fmla="*/ 11 w 33"/>
                <a:gd name="T107" fmla="*/ 4 h 25"/>
                <a:gd name="T108" fmla="*/ 12 w 33"/>
                <a:gd name="T109" fmla="*/ 5 h 25"/>
                <a:gd name="T110" fmla="*/ 13 w 33"/>
                <a:gd name="T111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3" h="25">
                  <a:moveTo>
                    <a:pt x="18" y="25"/>
                  </a:moveTo>
                  <a:cubicBezTo>
                    <a:pt x="17" y="24"/>
                    <a:pt x="17" y="24"/>
                    <a:pt x="17" y="24"/>
                  </a:cubicBezTo>
                  <a:cubicBezTo>
                    <a:pt x="16" y="23"/>
                    <a:pt x="16" y="21"/>
                    <a:pt x="16" y="19"/>
                  </a:cubicBezTo>
                  <a:cubicBezTo>
                    <a:pt x="16" y="18"/>
                    <a:pt x="16" y="17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4" y="17"/>
                    <a:pt x="14" y="17"/>
                  </a:cubicBezTo>
                  <a:cubicBezTo>
                    <a:pt x="14" y="19"/>
                    <a:pt x="13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1"/>
                    <a:pt x="6" y="22"/>
                    <a:pt x="5" y="23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3" y="23"/>
                    <a:pt x="2" y="22"/>
                    <a:pt x="2" y="21"/>
                  </a:cubicBezTo>
                  <a:cubicBezTo>
                    <a:pt x="2" y="20"/>
                    <a:pt x="2" y="19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4" y="16"/>
                    <a:pt x="4" y="16"/>
                    <a:pt x="4" y="15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1" y="11"/>
                    <a:pt x="0" y="10"/>
                    <a:pt x="1" y="9"/>
                  </a:cubicBezTo>
                  <a:cubicBezTo>
                    <a:pt x="2" y="8"/>
                    <a:pt x="3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5" y="8"/>
                    <a:pt x="5" y="8"/>
                    <a:pt x="6" y="8"/>
                  </a:cubicBezTo>
                  <a:cubicBezTo>
                    <a:pt x="7" y="5"/>
                    <a:pt x="8" y="4"/>
                    <a:pt x="10" y="2"/>
                  </a:cubicBezTo>
                  <a:cubicBezTo>
                    <a:pt x="11" y="2"/>
                    <a:pt x="11" y="2"/>
                    <a:pt x="12" y="1"/>
                  </a:cubicBezTo>
                  <a:cubicBezTo>
                    <a:pt x="13" y="1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2"/>
                    <a:pt x="15" y="3"/>
                  </a:cubicBezTo>
                  <a:cubicBezTo>
                    <a:pt x="15" y="3"/>
                    <a:pt x="15" y="4"/>
                    <a:pt x="15" y="4"/>
                  </a:cubicBezTo>
                  <a:cubicBezTo>
                    <a:pt x="15" y="4"/>
                    <a:pt x="15" y="4"/>
                    <a:pt x="16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5" y="7"/>
                    <a:pt x="14" y="7"/>
                    <a:pt x="13" y="7"/>
                  </a:cubicBezTo>
                  <a:cubicBezTo>
                    <a:pt x="13" y="7"/>
                    <a:pt x="13" y="7"/>
                    <a:pt x="12" y="7"/>
                  </a:cubicBezTo>
                  <a:cubicBezTo>
                    <a:pt x="12" y="7"/>
                    <a:pt x="11" y="7"/>
                    <a:pt x="11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2" y="8"/>
                    <a:pt x="13" y="8"/>
                  </a:cubicBezTo>
                  <a:cubicBezTo>
                    <a:pt x="14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6" y="8"/>
                    <a:pt x="16" y="8"/>
                  </a:cubicBezTo>
                  <a:cubicBezTo>
                    <a:pt x="16" y="8"/>
                    <a:pt x="17" y="8"/>
                    <a:pt x="18" y="8"/>
                  </a:cubicBezTo>
                  <a:cubicBezTo>
                    <a:pt x="18" y="8"/>
                    <a:pt x="19" y="9"/>
                    <a:pt x="20" y="9"/>
                  </a:cubicBezTo>
                  <a:cubicBezTo>
                    <a:pt x="21" y="9"/>
                    <a:pt x="23" y="9"/>
                    <a:pt x="25" y="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7" y="11"/>
                    <a:pt x="27" y="13"/>
                    <a:pt x="27" y="13"/>
                  </a:cubicBezTo>
                  <a:cubicBezTo>
                    <a:pt x="28" y="14"/>
                    <a:pt x="28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32" y="14"/>
                    <a:pt x="32" y="17"/>
                    <a:pt x="32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1"/>
                    <a:pt x="32" y="21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5" y="21"/>
                    <a:pt x="23" y="22"/>
                    <a:pt x="19" y="25"/>
                  </a:cubicBezTo>
                  <a:lnTo>
                    <a:pt x="18" y="25"/>
                  </a:lnTo>
                  <a:close/>
                  <a:moveTo>
                    <a:pt x="15" y="14"/>
                  </a:moveTo>
                  <a:cubicBezTo>
                    <a:pt x="16" y="14"/>
                    <a:pt x="16" y="14"/>
                    <a:pt x="17" y="14"/>
                  </a:cubicBezTo>
                  <a:cubicBezTo>
                    <a:pt x="18" y="15"/>
                    <a:pt x="18" y="18"/>
                    <a:pt x="18" y="19"/>
                  </a:cubicBezTo>
                  <a:cubicBezTo>
                    <a:pt x="18" y="20"/>
                    <a:pt x="18" y="21"/>
                    <a:pt x="19" y="22"/>
                  </a:cubicBezTo>
                  <a:cubicBezTo>
                    <a:pt x="23" y="20"/>
                    <a:pt x="25" y="19"/>
                    <a:pt x="30" y="19"/>
                  </a:cubicBezTo>
                  <a:cubicBezTo>
                    <a:pt x="30" y="16"/>
                    <a:pt x="30" y="16"/>
                    <a:pt x="29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7" y="16"/>
                    <a:pt x="26" y="15"/>
                    <a:pt x="26" y="14"/>
                  </a:cubicBezTo>
                  <a:cubicBezTo>
                    <a:pt x="25" y="13"/>
                    <a:pt x="25" y="12"/>
                    <a:pt x="25" y="11"/>
                  </a:cubicBezTo>
                  <a:cubicBezTo>
                    <a:pt x="23" y="11"/>
                    <a:pt x="21" y="11"/>
                    <a:pt x="19" y="1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0"/>
                    <a:pt x="18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0"/>
                    <a:pt x="15" y="10"/>
                    <a:pt x="14" y="10"/>
                  </a:cubicBezTo>
                  <a:cubicBezTo>
                    <a:pt x="14" y="10"/>
                    <a:pt x="14" y="10"/>
                    <a:pt x="13" y="10"/>
                  </a:cubicBezTo>
                  <a:cubicBezTo>
                    <a:pt x="11" y="10"/>
                    <a:pt x="8" y="10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7" y="8"/>
                    <a:pt x="7" y="8"/>
                  </a:cubicBezTo>
                  <a:cubicBezTo>
                    <a:pt x="7" y="10"/>
                    <a:pt x="5" y="10"/>
                    <a:pt x="5" y="10"/>
                  </a:cubicBezTo>
                  <a:cubicBezTo>
                    <a:pt x="5" y="10"/>
                    <a:pt x="5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4" y="11"/>
                  </a:cubicBezTo>
                  <a:cubicBezTo>
                    <a:pt x="4" y="11"/>
                    <a:pt x="4" y="11"/>
                    <a:pt x="5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6" y="16"/>
                    <a:pt x="6" y="16"/>
                    <a:pt x="5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20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0"/>
                    <a:pt x="7" y="19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20"/>
                    <a:pt x="9" y="19"/>
                    <a:pt x="9" y="19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2" y="18"/>
                    <a:pt x="12" y="18"/>
                    <a:pt x="12" y="17"/>
                  </a:cubicBezTo>
                  <a:cubicBezTo>
                    <a:pt x="13" y="15"/>
                    <a:pt x="14" y="14"/>
                    <a:pt x="15" y="14"/>
                  </a:cubicBezTo>
                  <a:close/>
                  <a:moveTo>
                    <a:pt x="13" y="3"/>
                  </a:moveTo>
                  <a:cubicBezTo>
                    <a:pt x="13" y="3"/>
                    <a:pt x="13" y="3"/>
                    <a:pt x="13" y="3"/>
                  </a:cubicBezTo>
                  <a:cubicBezTo>
                    <a:pt x="12" y="3"/>
                    <a:pt x="12" y="4"/>
                    <a:pt x="11" y="4"/>
                  </a:cubicBezTo>
                  <a:cubicBezTo>
                    <a:pt x="11" y="4"/>
                    <a:pt x="10" y="5"/>
                    <a:pt x="10" y="5"/>
                  </a:cubicBezTo>
                  <a:cubicBezTo>
                    <a:pt x="11" y="5"/>
                    <a:pt x="12" y="5"/>
                    <a:pt x="12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3" y="4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74" name="Freeform 712"/>
            <p:cNvSpPr/>
            <p:nvPr/>
          </p:nvSpPr>
          <p:spPr bwMode="auto">
            <a:xfrm>
              <a:off x="4624852" y="2042010"/>
              <a:ext cx="24105" cy="51834"/>
            </a:xfrm>
            <a:custGeom>
              <a:avLst/>
              <a:gdLst>
                <a:gd name="T0" fmla="*/ 8 w 9"/>
                <a:gd name="T1" fmla="*/ 12 h 19"/>
                <a:gd name="T2" fmla="*/ 5 w 9"/>
                <a:gd name="T3" fmla="*/ 19 h 19"/>
                <a:gd name="T4" fmla="*/ 1 w 9"/>
                <a:gd name="T5" fmla="*/ 15 h 19"/>
                <a:gd name="T6" fmla="*/ 3 w 9"/>
                <a:gd name="T7" fmla="*/ 4 h 19"/>
                <a:gd name="T8" fmla="*/ 8 w 9"/>
                <a:gd name="T9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9">
                  <a:moveTo>
                    <a:pt x="8" y="12"/>
                  </a:moveTo>
                  <a:cubicBezTo>
                    <a:pt x="9" y="15"/>
                    <a:pt x="7" y="17"/>
                    <a:pt x="5" y="19"/>
                  </a:cubicBezTo>
                  <a:cubicBezTo>
                    <a:pt x="4" y="17"/>
                    <a:pt x="3" y="16"/>
                    <a:pt x="1" y="15"/>
                  </a:cubicBezTo>
                  <a:cubicBezTo>
                    <a:pt x="4" y="12"/>
                    <a:pt x="0" y="6"/>
                    <a:pt x="3" y="4"/>
                  </a:cubicBezTo>
                  <a:cubicBezTo>
                    <a:pt x="6" y="0"/>
                    <a:pt x="7" y="11"/>
                    <a:pt x="8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75" name="Freeform 713"/>
            <p:cNvSpPr>
              <a:spLocks noEditPoints="1"/>
            </p:cNvSpPr>
            <p:nvPr/>
          </p:nvSpPr>
          <p:spPr bwMode="auto">
            <a:xfrm>
              <a:off x="4624852" y="2048038"/>
              <a:ext cx="27721" cy="49422"/>
            </a:xfrm>
            <a:custGeom>
              <a:avLst/>
              <a:gdLst>
                <a:gd name="T0" fmla="*/ 5 w 10"/>
                <a:gd name="T1" fmla="*/ 18 h 18"/>
                <a:gd name="T2" fmla="*/ 4 w 10"/>
                <a:gd name="T3" fmla="*/ 17 h 18"/>
                <a:gd name="T4" fmla="*/ 1 w 10"/>
                <a:gd name="T5" fmla="*/ 13 h 18"/>
                <a:gd name="T6" fmla="*/ 0 w 10"/>
                <a:gd name="T7" fmla="*/ 13 h 18"/>
                <a:gd name="T8" fmla="*/ 1 w 10"/>
                <a:gd name="T9" fmla="*/ 12 h 18"/>
                <a:gd name="T10" fmla="*/ 1 w 10"/>
                <a:gd name="T11" fmla="*/ 7 h 18"/>
                <a:gd name="T12" fmla="*/ 2 w 10"/>
                <a:gd name="T13" fmla="*/ 1 h 18"/>
                <a:gd name="T14" fmla="*/ 4 w 10"/>
                <a:gd name="T15" fmla="*/ 0 h 18"/>
                <a:gd name="T16" fmla="*/ 8 w 10"/>
                <a:gd name="T17" fmla="*/ 7 h 18"/>
                <a:gd name="T18" fmla="*/ 9 w 10"/>
                <a:gd name="T19" fmla="*/ 10 h 18"/>
                <a:gd name="T20" fmla="*/ 9 w 10"/>
                <a:gd name="T21" fmla="*/ 10 h 18"/>
                <a:gd name="T22" fmla="*/ 7 w 10"/>
                <a:gd name="T23" fmla="*/ 16 h 18"/>
                <a:gd name="T24" fmla="*/ 6 w 10"/>
                <a:gd name="T25" fmla="*/ 17 h 18"/>
                <a:gd name="T26" fmla="*/ 5 w 10"/>
                <a:gd name="T27" fmla="*/ 18 h 18"/>
                <a:gd name="T28" fmla="*/ 3 w 10"/>
                <a:gd name="T29" fmla="*/ 13 h 18"/>
                <a:gd name="T30" fmla="*/ 5 w 10"/>
                <a:gd name="T31" fmla="*/ 15 h 18"/>
                <a:gd name="T32" fmla="*/ 5 w 10"/>
                <a:gd name="T33" fmla="*/ 15 h 18"/>
                <a:gd name="T34" fmla="*/ 7 w 10"/>
                <a:gd name="T35" fmla="*/ 11 h 18"/>
                <a:gd name="T36" fmla="*/ 6 w 10"/>
                <a:gd name="T37" fmla="*/ 7 h 18"/>
                <a:gd name="T38" fmla="*/ 4 w 10"/>
                <a:gd name="T39" fmla="*/ 2 h 18"/>
                <a:gd name="T40" fmla="*/ 3 w 10"/>
                <a:gd name="T41" fmla="*/ 2 h 18"/>
                <a:gd name="T42" fmla="*/ 3 w 10"/>
                <a:gd name="T43" fmla="*/ 7 h 18"/>
                <a:gd name="T44" fmla="*/ 3 w 10"/>
                <a:gd name="T45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" h="18">
                  <a:moveTo>
                    <a:pt x="5" y="18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3" y="16"/>
                    <a:pt x="2" y="15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1"/>
                    <a:pt x="1" y="9"/>
                    <a:pt x="1" y="7"/>
                  </a:cubicBezTo>
                  <a:cubicBezTo>
                    <a:pt x="1" y="5"/>
                    <a:pt x="0" y="2"/>
                    <a:pt x="2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6" y="0"/>
                    <a:pt x="7" y="3"/>
                    <a:pt x="8" y="7"/>
                  </a:cubicBezTo>
                  <a:cubicBezTo>
                    <a:pt x="8" y="8"/>
                    <a:pt x="9" y="9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3"/>
                    <a:pt x="8" y="14"/>
                    <a:pt x="7" y="16"/>
                  </a:cubicBezTo>
                  <a:cubicBezTo>
                    <a:pt x="7" y="16"/>
                    <a:pt x="6" y="17"/>
                    <a:pt x="6" y="17"/>
                  </a:cubicBezTo>
                  <a:lnTo>
                    <a:pt x="5" y="18"/>
                  </a:lnTo>
                  <a:close/>
                  <a:moveTo>
                    <a:pt x="3" y="13"/>
                  </a:moveTo>
                  <a:cubicBezTo>
                    <a:pt x="4" y="13"/>
                    <a:pt x="4" y="14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7" y="13"/>
                    <a:pt x="8" y="12"/>
                    <a:pt x="7" y="11"/>
                  </a:cubicBezTo>
                  <a:cubicBezTo>
                    <a:pt x="7" y="10"/>
                    <a:pt x="7" y="9"/>
                    <a:pt x="6" y="7"/>
                  </a:cubicBezTo>
                  <a:cubicBezTo>
                    <a:pt x="5" y="4"/>
                    <a:pt x="4" y="2"/>
                    <a:pt x="4" y="2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2" y="3"/>
                    <a:pt x="3" y="5"/>
                    <a:pt x="3" y="7"/>
                  </a:cubicBezTo>
                  <a:cubicBezTo>
                    <a:pt x="3" y="9"/>
                    <a:pt x="4" y="11"/>
                    <a:pt x="3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76" name="Freeform 714"/>
            <p:cNvSpPr/>
            <p:nvPr/>
          </p:nvSpPr>
          <p:spPr bwMode="auto">
            <a:xfrm>
              <a:off x="4635700" y="2045627"/>
              <a:ext cx="32541" cy="30135"/>
            </a:xfrm>
            <a:custGeom>
              <a:avLst/>
              <a:gdLst>
                <a:gd name="T0" fmla="*/ 4 w 12"/>
                <a:gd name="T1" fmla="*/ 11 h 11"/>
                <a:gd name="T2" fmla="*/ 10 w 12"/>
                <a:gd name="T3" fmla="*/ 3 h 11"/>
                <a:gd name="T4" fmla="*/ 12 w 12"/>
                <a:gd name="T5" fmla="*/ 8 h 11"/>
                <a:gd name="T6" fmla="*/ 4 w 12"/>
                <a:gd name="T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1">
                  <a:moveTo>
                    <a:pt x="4" y="11"/>
                  </a:moveTo>
                  <a:cubicBezTo>
                    <a:pt x="0" y="8"/>
                    <a:pt x="5" y="0"/>
                    <a:pt x="10" y="3"/>
                  </a:cubicBezTo>
                  <a:cubicBezTo>
                    <a:pt x="11" y="4"/>
                    <a:pt x="12" y="7"/>
                    <a:pt x="12" y="8"/>
                  </a:cubicBezTo>
                  <a:cubicBezTo>
                    <a:pt x="12" y="10"/>
                    <a:pt x="6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77" name="Freeform 715"/>
            <p:cNvSpPr>
              <a:spLocks noEditPoints="1"/>
            </p:cNvSpPr>
            <p:nvPr/>
          </p:nvSpPr>
          <p:spPr bwMode="auto">
            <a:xfrm>
              <a:off x="4638110" y="2045627"/>
              <a:ext cx="32541" cy="34957"/>
            </a:xfrm>
            <a:custGeom>
              <a:avLst/>
              <a:gdLst>
                <a:gd name="T0" fmla="*/ 3 w 12"/>
                <a:gd name="T1" fmla="*/ 13 h 13"/>
                <a:gd name="T2" fmla="*/ 3 w 12"/>
                <a:gd name="T3" fmla="*/ 12 h 13"/>
                <a:gd name="T4" fmla="*/ 1 w 12"/>
                <a:gd name="T5" fmla="*/ 5 h 13"/>
                <a:gd name="T6" fmla="*/ 9 w 12"/>
                <a:gd name="T7" fmla="*/ 2 h 13"/>
                <a:gd name="T8" fmla="*/ 12 w 12"/>
                <a:gd name="T9" fmla="*/ 8 h 13"/>
                <a:gd name="T10" fmla="*/ 5 w 12"/>
                <a:gd name="T11" fmla="*/ 12 h 13"/>
                <a:gd name="T12" fmla="*/ 4 w 12"/>
                <a:gd name="T13" fmla="*/ 12 h 13"/>
                <a:gd name="T14" fmla="*/ 3 w 12"/>
                <a:gd name="T15" fmla="*/ 13 h 13"/>
                <a:gd name="T16" fmla="*/ 6 w 12"/>
                <a:gd name="T17" fmla="*/ 3 h 13"/>
                <a:gd name="T18" fmla="*/ 3 w 12"/>
                <a:gd name="T19" fmla="*/ 6 h 13"/>
                <a:gd name="T20" fmla="*/ 4 w 12"/>
                <a:gd name="T21" fmla="*/ 10 h 13"/>
                <a:gd name="T22" fmla="*/ 4 w 12"/>
                <a:gd name="T23" fmla="*/ 10 h 13"/>
                <a:gd name="T24" fmla="*/ 10 w 12"/>
                <a:gd name="T25" fmla="*/ 8 h 13"/>
                <a:gd name="T26" fmla="*/ 8 w 12"/>
                <a:gd name="T27" fmla="*/ 4 h 13"/>
                <a:gd name="T28" fmla="*/ 6 w 12"/>
                <a:gd name="T29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3">
                  <a:moveTo>
                    <a:pt x="3" y="13"/>
                  </a:moveTo>
                  <a:cubicBezTo>
                    <a:pt x="3" y="12"/>
                    <a:pt x="3" y="12"/>
                    <a:pt x="3" y="12"/>
                  </a:cubicBezTo>
                  <a:cubicBezTo>
                    <a:pt x="1" y="10"/>
                    <a:pt x="0" y="8"/>
                    <a:pt x="1" y="5"/>
                  </a:cubicBezTo>
                  <a:cubicBezTo>
                    <a:pt x="2" y="2"/>
                    <a:pt x="6" y="0"/>
                    <a:pt x="9" y="2"/>
                  </a:cubicBezTo>
                  <a:cubicBezTo>
                    <a:pt x="11" y="3"/>
                    <a:pt x="12" y="8"/>
                    <a:pt x="12" y="8"/>
                  </a:cubicBezTo>
                  <a:cubicBezTo>
                    <a:pt x="12" y="10"/>
                    <a:pt x="10" y="11"/>
                    <a:pt x="5" y="12"/>
                  </a:cubicBezTo>
                  <a:cubicBezTo>
                    <a:pt x="4" y="12"/>
                    <a:pt x="4" y="12"/>
                    <a:pt x="4" y="12"/>
                  </a:cubicBezTo>
                  <a:lnTo>
                    <a:pt x="3" y="13"/>
                  </a:lnTo>
                  <a:close/>
                  <a:moveTo>
                    <a:pt x="6" y="3"/>
                  </a:moveTo>
                  <a:cubicBezTo>
                    <a:pt x="5" y="3"/>
                    <a:pt x="3" y="5"/>
                    <a:pt x="3" y="6"/>
                  </a:cubicBezTo>
                  <a:cubicBezTo>
                    <a:pt x="2" y="8"/>
                    <a:pt x="3" y="9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9" y="9"/>
                    <a:pt x="10" y="8"/>
                  </a:cubicBezTo>
                  <a:cubicBezTo>
                    <a:pt x="10" y="6"/>
                    <a:pt x="9" y="4"/>
                    <a:pt x="8" y="4"/>
                  </a:cubicBezTo>
                  <a:cubicBezTo>
                    <a:pt x="8" y="4"/>
                    <a:pt x="7" y="3"/>
                    <a:pt x="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78" name="Freeform 716"/>
            <p:cNvSpPr/>
            <p:nvPr/>
          </p:nvSpPr>
          <p:spPr bwMode="auto">
            <a:xfrm>
              <a:off x="4654983" y="2026340"/>
              <a:ext cx="75929" cy="45806"/>
            </a:xfrm>
            <a:custGeom>
              <a:avLst/>
              <a:gdLst>
                <a:gd name="T0" fmla="*/ 28 w 28"/>
                <a:gd name="T1" fmla="*/ 3 h 17"/>
                <a:gd name="T2" fmla="*/ 21 w 28"/>
                <a:gd name="T3" fmla="*/ 1 h 17"/>
                <a:gd name="T4" fmla="*/ 15 w 28"/>
                <a:gd name="T5" fmla="*/ 4 h 17"/>
                <a:gd name="T6" fmla="*/ 5 w 28"/>
                <a:gd name="T7" fmla="*/ 1 h 17"/>
                <a:gd name="T8" fmla="*/ 4 w 28"/>
                <a:gd name="T9" fmla="*/ 7 h 17"/>
                <a:gd name="T10" fmla="*/ 5 w 28"/>
                <a:gd name="T11" fmla="*/ 16 h 17"/>
                <a:gd name="T12" fmla="*/ 11 w 28"/>
                <a:gd name="T13" fmla="*/ 15 h 17"/>
                <a:gd name="T14" fmla="*/ 16 w 28"/>
                <a:gd name="T15" fmla="*/ 16 h 17"/>
                <a:gd name="T16" fmla="*/ 19 w 28"/>
                <a:gd name="T17" fmla="*/ 13 h 17"/>
                <a:gd name="T18" fmla="*/ 25 w 28"/>
                <a:gd name="T19" fmla="*/ 13 h 17"/>
                <a:gd name="T20" fmla="*/ 28 w 28"/>
                <a:gd name="T21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7">
                  <a:moveTo>
                    <a:pt x="28" y="3"/>
                  </a:moveTo>
                  <a:cubicBezTo>
                    <a:pt x="26" y="2"/>
                    <a:pt x="23" y="1"/>
                    <a:pt x="21" y="1"/>
                  </a:cubicBezTo>
                  <a:cubicBezTo>
                    <a:pt x="19" y="1"/>
                    <a:pt x="17" y="3"/>
                    <a:pt x="15" y="4"/>
                  </a:cubicBezTo>
                  <a:cubicBezTo>
                    <a:pt x="13" y="4"/>
                    <a:pt x="4" y="4"/>
                    <a:pt x="5" y="1"/>
                  </a:cubicBezTo>
                  <a:cubicBezTo>
                    <a:pt x="0" y="0"/>
                    <a:pt x="5" y="6"/>
                    <a:pt x="4" y="7"/>
                  </a:cubicBezTo>
                  <a:cubicBezTo>
                    <a:pt x="2" y="11"/>
                    <a:pt x="5" y="12"/>
                    <a:pt x="5" y="16"/>
                  </a:cubicBezTo>
                  <a:cubicBezTo>
                    <a:pt x="7" y="15"/>
                    <a:pt x="9" y="14"/>
                    <a:pt x="11" y="15"/>
                  </a:cubicBezTo>
                  <a:cubicBezTo>
                    <a:pt x="13" y="15"/>
                    <a:pt x="14" y="17"/>
                    <a:pt x="16" y="16"/>
                  </a:cubicBezTo>
                  <a:cubicBezTo>
                    <a:pt x="18" y="15"/>
                    <a:pt x="17" y="14"/>
                    <a:pt x="19" y="13"/>
                  </a:cubicBezTo>
                  <a:cubicBezTo>
                    <a:pt x="21" y="13"/>
                    <a:pt x="22" y="12"/>
                    <a:pt x="25" y="13"/>
                  </a:cubicBezTo>
                  <a:cubicBezTo>
                    <a:pt x="21" y="9"/>
                    <a:pt x="27" y="7"/>
                    <a:pt x="28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79" name="Freeform 717"/>
            <p:cNvSpPr>
              <a:spLocks noEditPoints="1"/>
            </p:cNvSpPr>
            <p:nvPr/>
          </p:nvSpPr>
          <p:spPr bwMode="auto">
            <a:xfrm>
              <a:off x="4658599" y="2026340"/>
              <a:ext cx="75930" cy="45806"/>
            </a:xfrm>
            <a:custGeom>
              <a:avLst/>
              <a:gdLst>
                <a:gd name="T0" fmla="*/ 3 w 28"/>
                <a:gd name="T1" fmla="*/ 17 h 17"/>
                <a:gd name="T2" fmla="*/ 3 w 28"/>
                <a:gd name="T3" fmla="*/ 16 h 17"/>
                <a:gd name="T4" fmla="*/ 2 w 28"/>
                <a:gd name="T5" fmla="*/ 13 h 17"/>
                <a:gd name="T6" fmla="*/ 2 w 28"/>
                <a:gd name="T7" fmla="*/ 7 h 17"/>
                <a:gd name="T8" fmla="*/ 2 w 28"/>
                <a:gd name="T9" fmla="*/ 6 h 17"/>
                <a:gd name="T10" fmla="*/ 1 w 28"/>
                <a:gd name="T11" fmla="*/ 1 h 17"/>
                <a:gd name="T12" fmla="*/ 4 w 28"/>
                <a:gd name="T13" fmla="*/ 0 h 17"/>
                <a:gd name="T14" fmla="*/ 5 w 28"/>
                <a:gd name="T15" fmla="*/ 0 h 17"/>
                <a:gd name="T16" fmla="*/ 5 w 28"/>
                <a:gd name="T17" fmla="*/ 1 h 17"/>
                <a:gd name="T18" fmla="*/ 11 w 28"/>
                <a:gd name="T19" fmla="*/ 3 h 17"/>
                <a:gd name="T20" fmla="*/ 14 w 28"/>
                <a:gd name="T21" fmla="*/ 3 h 17"/>
                <a:gd name="T22" fmla="*/ 16 w 28"/>
                <a:gd name="T23" fmla="*/ 2 h 17"/>
                <a:gd name="T24" fmla="*/ 20 w 28"/>
                <a:gd name="T25" fmla="*/ 0 h 17"/>
                <a:gd name="T26" fmla="*/ 25 w 28"/>
                <a:gd name="T27" fmla="*/ 1 h 17"/>
                <a:gd name="T28" fmla="*/ 27 w 28"/>
                <a:gd name="T29" fmla="*/ 2 h 17"/>
                <a:gd name="T30" fmla="*/ 28 w 28"/>
                <a:gd name="T31" fmla="*/ 2 h 17"/>
                <a:gd name="T32" fmla="*/ 27 w 28"/>
                <a:gd name="T33" fmla="*/ 3 h 17"/>
                <a:gd name="T34" fmla="*/ 25 w 28"/>
                <a:gd name="T35" fmla="*/ 7 h 17"/>
                <a:gd name="T36" fmla="*/ 25 w 28"/>
                <a:gd name="T37" fmla="*/ 12 h 17"/>
                <a:gd name="T38" fmla="*/ 28 w 28"/>
                <a:gd name="T39" fmla="*/ 15 h 17"/>
                <a:gd name="T40" fmla="*/ 24 w 28"/>
                <a:gd name="T41" fmla="*/ 14 h 17"/>
                <a:gd name="T42" fmla="*/ 18 w 28"/>
                <a:gd name="T43" fmla="*/ 14 h 17"/>
                <a:gd name="T44" fmla="*/ 17 w 28"/>
                <a:gd name="T45" fmla="*/ 15 h 17"/>
                <a:gd name="T46" fmla="*/ 15 w 28"/>
                <a:gd name="T47" fmla="*/ 17 h 17"/>
                <a:gd name="T48" fmla="*/ 12 w 28"/>
                <a:gd name="T49" fmla="*/ 16 h 17"/>
                <a:gd name="T50" fmla="*/ 10 w 28"/>
                <a:gd name="T51" fmla="*/ 16 h 17"/>
                <a:gd name="T52" fmla="*/ 6 w 28"/>
                <a:gd name="T53" fmla="*/ 16 h 17"/>
                <a:gd name="T54" fmla="*/ 4 w 28"/>
                <a:gd name="T55" fmla="*/ 17 h 17"/>
                <a:gd name="T56" fmla="*/ 3 w 28"/>
                <a:gd name="T57" fmla="*/ 17 h 17"/>
                <a:gd name="T58" fmla="*/ 9 w 28"/>
                <a:gd name="T59" fmla="*/ 14 h 17"/>
                <a:gd name="T60" fmla="*/ 10 w 28"/>
                <a:gd name="T61" fmla="*/ 14 h 17"/>
                <a:gd name="T62" fmla="*/ 13 w 28"/>
                <a:gd name="T63" fmla="*/ 14 h 17"/>
                <a:gd name="T64" fmla="*/ 15 w 28"/>
                <a:gd name="T65" fmla="*/ 15 h 17"/>
                <a:gd name="T66" fmla="*/ 16 w 28"/>
                <a:gd name="T67" fmla="*/ 14 h 17"/>
                <a:gd name="T68" fmla="*/ 17 w 28"/>
                <a:gd name="T69" fmla="*/ 13 h 17"/>
                <a:gd name="T70" fmla="*/ 22 w 28"/>
                <a:gd name="T71" fmla="*/ 12 h 17"/>
                <a:gd name="T72" fmla="*/ 24 w 28"/>
                <a:gd name="T73" fmla="*/ 6 h 17"/>
                <a:gd name="T74" fmla="*/ 25 w 28"/>
                <a:gd name="T75" fmla="*/ 4 h 17"/>
                <a:gd name="T76" fmla="*/ 24 w 28"/>
                <a:gd name="T77" fmla="*/ 3 h 17"/>
                <a:gd name="T78" fmla="*/ 20 w 28"/>
                <a:gd name="T79" fmla="*/ 2 h 17"/>
                <a:gd name="T80" fmla="*/ 20 w 28"/>
                <a:gd name="T81" fmla="*/ 2 h 17"/>
                <a:gd name="T82" fmla="*/ 17 w 28"/>
                <a:gd name="T83" fmla="*/ 3 h 17"/>
                <a:gd name="T84" fmla="*/ 14 w 28"/>
                <a:gd name="T85" fmla="*/ 5 h 17"/>
                <a:gd name="T86" fmla="*/ 11 w 28"/>
                <a:gd name="T87" fmla="*/ 5 h 17"/>
                <a:gd name="T88" fmla="*/ 3 w 28"/>
                <a:gd name="T89" fmla="*/ 3 h 17"/>
                <a:gd name="T90" fmla="*/ 3 w 28"/>
                <a:gd name="T91" fmla="*/ 2 h 17"/>
                <a:gd name="T92" fmla="*/ 3 w 28"/>
                <a:gd name="T93" fmla="*/ 2 h 17"/>
                <a:gd name="T94" fmla="*/ 3 w 28"/>
                <a:gd name="T95" fmla="*/ 5 h 17"/>
                <a:gd name="T96" fmla="*/ 4 w 28"/>
                <a:gd name="T97" fmla="*/ 8 h 17"/>
                <a:gd name="T98" fmla="*/ 4 w 28"/>
                <a:gd name="T99" fmla="*/ 12 h 17"/>
                <a:gd name="T100" fmla="*/ 5 w 28"/>
                <a:gd name="T101" fmla="*/ 15 h 17"/>
                <a:gd name="T102" fmla="*/ 6 w 28"/>
                <a:gd name="T103" fmla="*/ 14 h 17"/>
                <a:gd name="T104" fmla="*/ 9 w 28"/>
                <a:gd name="T105" fmla="*/ 1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" h="17">
                  <a:moveTo>
                    <a:pt x="3" y="17"/>
                  </a:moveTo>
                  <a:cubicBezTo>
                    <a:pt x="3" y="16"/>
                    <a:pt x="3" y="16"/>
                    <a:pt x="3" y="16"/>
                  </a:cubicBezTo>
                  <a:cubicBezTo>
                    <a:pt x="3" y="14"/>
                    <a:pt x="2" y="13"/>
                    <a:pt x="2" y="13"/>
                  </a:cubicBezTo>
                  <a:cubicBezTo>
                    <a:pt x="1" y="11"/>
                    <a:pt x="0" y="10"/>
                    <a:pt x="2" y="7"/>
                  </a:cubicBezTo>
                  <a:cubicBezTo>
                    <a:pt x="2" y="7"/>
                    <a:pt x="2" y="6"/>
                    <a:pt x="2" y="6"/>
                  </a:cubicBezTo>
                  <a:cubicBezTo>
                    <a:pt x="1" y="4"/>
                    <a:pt x="0" y="2"/>
                    <a:pt x="1" y="1"/>
                  </a:cubicBezTo>
                  <a:cubicBezTo>
                    <a:pt x="1" y="0"/>
                    <a:pt x="2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8" y="3"/>
                    <a:pt x="11" y="3"/>
                  </a:cubicBezTo>
                  <a:cubicBezTo>
                    <a:pt x="12" y="3"/>
                    <a:pt x="13" y="3"/>
                    <a:pt x="14" y="3"/>
                  </a:cubicBezTo>
                  <a:cubicBezTo>
                    <a:pt x="14" y="3"/>
                    <a:pt x="15" y="2"/>
                    <a:pt x="16" y="2"/>
                  </a:cubicBezTo>
                  <a:cubicBezTo>
                    <a:pt x="17" y="1"/>
                    <a:pt x="18" y="0"/>
                    <a:pt x="20" y="0"/>
                  </a:cubicBezTo>
                  <a:cubicBezTo>
                    <a:pt x="21" y="0"/>
                    <a:pt x="23" y="1"/>
                    <a:pt x="25" y="1"/>
                  </a:cubicBezTo>
                  <a:cubicBezTo>
                    <a:pt x="26" y="2"/>
                    <a:pt x="26" y="2"/>
                    <a:pt x="27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5"/>
                    <a:pt x="26" y="6"/>
                    <a:pt x="25" y="7"/>
                  </a:cubicBezTo>
                  <a:cubicBezTo>
                    <a:pt x="23" y="9"/>
                    <a:pt x="23" y="10"/>
                    <a:pt x="25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2" y="13"/>
                    <a:pt x="20" y="14"/>
                    <a:pt x="18" y="14"/>
                  </a:cubicBezTo>
                  <a:cubicBezTo>
                    <a:pt x="18" y="15"/>
                    <a:pt x="18" y="15"/>
                    <a:pt x="17" y="15"/>
                  </a:cubicBezTo>
                  <a:cubicBezTo>
                    <a:pt x="17" y="16"/>
                    <a:pt x="17" y="16"/>
                    <a:pt x="15" y="17"/>
                  </a:cubicBezTo>
                  <a:cubicBezTo>
                    <a:pt x="14" y="17"/>
                    <a:pt x="13" y="17"/>
                    <a:pt x="12" y="16"/>
                  </a:cubicBezTo>
                  <a:cubicBezTo>
                    <a:pt x="11" y="16"/>
                    <a:pt x="10" y="16"/>
                    <a:pt x="10" y="16"/>
                  </a:cubicBezTo>
                  <a:cubicBezTo>
                    <a:pt x="9" y="15"/>
                    <a:pt x="7" y="16"/>
                    <a:pt x="6" y="16"/>
                  </a:cubicBezTo>
                  <a:cubicBezTo>
                    <a:pt x="5" y="16"/>
                    <a:pt x="5" y="17"/>
                    <a:pt x="4" y="17"/>
                  </a:cubicBezTo>
                  <a:lnTo>
                    <a:pt x="3" y="17"/>
                  </a:lnTo>
                  <a:close/>
                  <a:moveTo>
                    <a:pt x="9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4"/>
                  </a:cubicBezTo>
                  <a:cubicBezTo>
                    <a:pt x="13" y="15"/>
                    <a:pt x="14" y="15"/>
                    <a:pt x="15" y="15"/>
                  </a:cubicBezTo>
                  <a:cubicBezTo>
                    <a:pt x="15" y="15"/>
                    <a:pt x="15" y="15"/>
                    <a:pt x="16" y="14"/>
                  </a:cubicBezTo>
                  <a:cubicBezTo>
                    <a:pt x="16" y="14"/>
                    <a:pt x="16" y="13"/>
                    <a:pt x="17" y="13"/>
                  </a:cubicBezTo>
                  <a:cubicBezTo>
                    <a:pt x="19" y="12"/>
                    <a:pt x="20" y="12"/>
                    <a:pt x="22" y="12"/>
                  </a:cubicBezTo>
                  <a:cubicBezTo>
                    <a:pt x="21" y="9"/>
                    <a:pt x="22" y="7"/>
                    <a:pt x="24" y="6"/>
                  </a:cubicBezTo>
                  <a:cubicBezTo>
                    <a:pt x="24" y="5"/>
                    <a:pt x="25" y="4"/>
                    <a:pt x="25" y="4"/>
                  </a:cubicBezTo>
                  <a:cubicBezTo>
                    <a:pt x="25" y="3"/>
                    <a:pt x="25" y="3"/>
                    <a:pt x="24" y="3"/>
                  </a:cubicBezTo>
                  <a:cubicBezTo>
                    <a:pt x="23" y="3"/>
                    <a:pt x="21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9" y="2"/>
                    <a:pt x="18" y="3"/>
                    <a:pt x="17" y="3"/>
                  </a:cubicBezTo>
                  <a:cubicBezTo>
                    <a:pt x="16" y="4"/>
                    <a:pt x="15" y="4"/>
                    <a:pt x="14" y="5"/>
                  </a:cubicBezTo>
                  <a:cubicBezTo>
                    <a:pt x="13" y="5"/>
                    <a:pt x="12" y="5"/>
                    <a:pt x="11" y="5"/>
                  </a:cubicBezTo>
                  <a:cubicBezTo>
                    <a:pt x="9" y="5"/>
                    <a:pt x="4" y="5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3" y="4"/>
                    <a:pt x="3" y="5"/>
                  </a:cubicBezTo>
                  <a:cubicBezTo>
                    <a:pt x="4" y="6"/>
                    <a:pt x="4" y="7"/>
                    <a:pt x="4" y="8"/>
                  </a:cubicBezTo>
                  <a:cubicBezTo>
                    <a:pt x="3" y="10"/>
                    <a:pt x="3" y="10"/>
                    <a:pt x="4" y="12"/>
                  </a:cubicBezTo>
                  <a:cubicBezTo>
                    <a:pt x="4" y="12"/>
                    <a:pt x="5" y="13"/>
                    <a:pt x="5" y="15"/>
                  </a:cubicBezTo>
                  <a:cubicBezTo>
                    <a:pt x="5" y="15"/>
                    <a:pt x="5" y="14"/>
                    <a:pt x="6" y="14"/>
                  </a:cubicBezTo>
                  <a:cubicBezTo>
                    <a:pt x="7" y="14"/>
                    <a:pt x="8" y="14"/>
                    <a:pt x="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80" name="Freeform 718"/>
            <p:cNvSpPr/>
            <p:nvPr/>
          </p:nvSpPr>
          <p:spPr bwMode="auto">
            <a:xfrm>
              <a:off x="2903789" y="1426034"/>
              <a:ext cx="650822" cy="347165"/>
            </a:xfrm>
            <a:custGeom>
              <a:avLst/>
              <a:gdLst>
                <a:gd name="T0" fmla="*/ 188 w 238"/>
                <a:gd name="T1" fmla="*/ 102 h 127"/>
                <a:gd name="T2" fmla="*/ 194 w 238"/>
                <a:gd name="T3" fmla="*/ 97 h 127"/>
                <a:gd name="T4" fmla="*/ 193 w 238"/>
                <a:gd name="T5" fmla="*/ 87 h 127"/>
                <a:gd name="T6" fmla="*/ 190 w 238"/>
                <a:gd name="T7" fmla="*/ 85 h 127"/>
                <a:gd name="T8" fmla="*/ 214 w 238"/>
                <a:gd name="T9" fmla="*/ 73 h 127"/>
                <a:gd name="T10" fmla="*/ 213 w 238"/>
                <a:gd name="T11" fmla="*/ 71 h 127"/>
                <a:gd name="T12" fmla="*/ 223 w 238"/>
                <a:gd name="T13" fmla="*/ 64 h 127"/>
                <a:gd name="T14" fmla="*/ 225 w 238"/>
                <a:gd name="T15" fmla="*/ 59 h 127"/>
                <a:gd name="T16" fmla="*/ 233 w 238"/>
                <a:gd name="T17" fmla="*/ 44 h 127"/>
                <a:gd name="T18" fmla="*/ 233 w 238"/>
                <a:gd name="T19" fmla="*/ 42 h 127"/>
                <a:gd name="T20" fmla="*/ 230 w 238"/>
                <a:gd name="T21" fmla="*/ 28 h 127"/>
                <a:gd name="T22" fmla="*/ 220 w 238"/>
                <a:gd name="T23" fmla="*/ 37 h 127"/>
                <a:gd name="T24" fmla="*/ 212 w 238"/>
                <a:gd name="T25" fmla="*/ 54 h 127"/>
                <a:gd name="T26" fmla="*/ 205 w 238"/>
                <a:gd name="T27" fmla="*/ 32 h 127"/>
                <a:gd name="T28" fmla="*/ 196 w 238"/>
                <a:gd name="T29" fmla="*/ 31 h 127"/>
                <a:gd name="T30" fmla="*/ 192 w 238"/>
                <a:gd name="T31" fmla="*/ 22 h 127"/>
                <a:gd name="T32" fmla="*/ 189 w 238"/>
                <a:gd name="T33" fmla="*/ 8 h 127"/>
                <a:gd name="T34" fmla="*/ 179 w 238"/>
                <a:gd name="T35" fmla="*/ 4 h 127"/>
                <a:gd name="T36" fmla="*/ 177 w 238"/>
                <a:gd name="T37" fmla="*/ 16 h 127"/>
                <a:gd name="T38" fmla="*/ 186 w 238"/>
                <a:gd name="T39" fmla="*/ 33 h 127"/>
                <a:gd name="T40" fmla="*/ 186 w 238"/>
                <a:gd name="T41" fmla="*/ 37 h 127"/>
                <a:gd name="T42" fmla="*/ 179 w 238"/>
                <a:gd name="T43" fmla="*/ 45 h 127"/>
                <a:gd name="T44" fmla="*/ 180 w 238"/>
                <a:gd name="T45" fmla="*/ 52 h 127"/>
                <a:gd name="T46" fmla="*/ 178 w 238"/>
                <a:gd name="T47" fmla="*/ 43 h 127"/>
                <a:gd name="T48" fmla="*/ 173 w 238"/>
                <a:gd name="T49" fmla="*/ 40 h 127"/>
                <a:gd name="T50" fmla="*/ 168 w 238"/>
                <a:gd name="T51" fmla="*/ 45 h 127"/>
                <a:gd name="T52" fmla="*/ 149 w 238"/>
                <a:gd name="T53" fmla="*/ 45 h 127"/>
                <a:gd name="T54" fmla="*/ 140 w 238"/>
                <a:gd name="T55" fmla="*/ 38 h 127"/>
                <a:gd name="T56" fmla="*/ 132 w 238"/>
                <a:gd name="T57" fmla="*/ 44 h 127"/>
                <a:gd name="T58" fmla="*/ 135 w 238"/>
                <a:gd name="T59" fmla="*/ 40 h 127"/>
                <a:gd name="T60" fmla="*/ 135 w 238"/>
                <a:gd name="T61" fmla="*/ 44 h 127"/>
                <a:gd name="T62" fmla="*/ 133 w 238"/>
                <a:gd name="T63" fmla="*/ 57 h 127"/>
                <a:gd name="T64" fmla="*/ 131 w 238"/>
                <a:gd name="T65" fmla="*/ 54 h 127"/>
                <a:gd name="T66" fmla="*/ 122 w 238"/>
                <a:gd name="T67" fmla="*/ 45 h 127"/>
                <a:gd name="T68" fmla="*/ 103 w 238"/>
                <a:gd name="T69" fmla="*/ 43 h 127"/>
                <a:gd name="T70" fmla="*/ 99 w 238"/>
                <a:gd name="T71" fmla="*/ 37 h 127"/>
                <a:gd name="T72" fmla="*/ 70 w 238"/>
                <a:gd name="T73" fmla="*/ 31 h 127"/>
                <a:gd name="T74" fmla="*/ 65 w 238"/>
                <a:gd name="T75" fmla="*/ 23 h 127"/>
                <a:gd name="T76" fmla="*/ 57 w 238"/>
                <a:gd name="T77" fmla="*/ 27 h 127"/>
                <a:gd name="T78" fmla="*/ 47 w 238"/>
                <a:gd name="T79" fmla="*/ 27 h 127"/>
                <a:gd name="T80" fmla="*/ 40 w 238"/>
                <a:gd name="T81" fmla="*/ 30 h 127"/>
                <a:gd name="T82" fmla="*/ 40 w 238"/>
                <a:gd name="T83" fmla="*/ 29 h 127"/>
                <a:gd name="T84" fmla="*/ 26 w 238"/>
                <a:gd name="T85" fmla="*/ 34 h 127"/>
                <a:gd name="T86" fmla="*/ 24 w 238"/>
                <a:gd name="T87" fmla="*/ 39 h 127"/>
                <a:gd name="T88" fmla="*/ 1 w 238"/>
                <a:gd name="T89" fmla="*/ 27 h 127"/>
                <a:gd name="T90" fmla="*/ 8 w 238"/>
                <a:gd name="T91" fmla="*/ 115 h 127"/>
                <a:gd name="T92" fmla="*/ 27 w 238"/>
                <a:gd name="T93" fmla="*/ 127 h 127"/>
                <a:gd name="T94" fmla="*/ 184 w 238"/>
                <a:gd name="T95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" h="127">
                  <a:moveTo>
                    <a:pt x="184" y="127"/>
                  </a:moveTo>
                  <a:cubicBezTo>
                    <a:pt x="177" y="124"/>
                    <a:pt x="187" y="109"/>
                    <a:pt x="183" y="107"/>
                  </a:cubicBezTo>
                  <a:cubicBezTo>
                    <a:pt x="185" y="106"/>
                    <a:pt x="189" y="105"/>
                    <a:pt x="188" y="102"/>
                  </a:cubicBezTo>
                  <a:cubicBezTo>
                    <a:pt x="188" y="102"/>
                    <a:pt x="189" y="101"/>
                    <a:pt x="190" y="100"/>
                  </a:cubicBezTo>
                  <a:cubicBezTo>
                    <a:pt x="190" y="101"/>
                    <a:pt x="191" y="101"/>
                    <a:pt x="191" y="101"/>
                  </a:cubicBezTo>
                  <a:cubicBezTo>
                    <a:pt x="191" y="99"/>
                    <a:pt x="190" y="96"/>
                    <a:pt x="194" y="97"/>
                  </a:cubicBezTo>
                  <a:cubicBezTo>
                    <a:pt x="192" y="96"/>
                    <a:pt x="192" y="96"/>
                    <a:pt x="192" y="95"/>
                  </a:cubicBezTo>
                  <a:cubicBezTo>
                    <a:pt x="204" y="95"/>
                    <a:pt x="195" y="85"/>
                    <a:pt x="192" y="88"/>
                  </a:cubicBezTo>
                  <a:cubicBezTo>
                    <a:pt x="192" y="88"/>
                    <a:pt x="193" y="88"/>
                    <a:pt x="193" y="87"/>
                  </a:cubicBezTo>
                  <a:cubicBezTo>
                    <a:pt x="191" y="86"/>
                    <a:pt x="190" y="86"/>
                    <a:pt x="188" y="85"/>
                  </a:cubicBezTo>
                  <a:cubicBezTo>
                    <a:pt x="188" y="85"/>
                    <a:pt x="188" y="86"/>
                    <a:pt x="188" y="86"/>
                  </a:cubicBezTo>
                  <a:cubicBezTo>
                    <a:pt x="186" y="83"/>
                    <a:pt x="189" y="84"/>
                    <a:pt x="190" y="85"/>
                  </a:cubicBezTo>
                  <a:cubicBezTo>
                    <a:pt x="192" y="86"/>
                    <a:pt x="195" y="86"/>
                    <a:pt x="196" y="86"/>
                  </a:cubicBezTo>
                  <a:cubicBezTo>
                    <a:pt x="200" y="90"/>
                    <a:pt x="201" y="87"/>
                    <a:pt x="202" y="83"/>
                  </a:cubicBezTo>
                  <a:cubicBezTo>
                    <a:pt x="208" y="88"/>
                    <a:pt x="212" y="77"/>
                    <a:pt x="214" y="73"/>
                  </a:cubicBezTo>
                  <a:cubicBezTo>
                    <a:pt x="211" y="73"/>
                    <a:pt x="206" y="73"/>
                    <a:pt x="204" y="71"/>
                  </a:cubicBezTo>
                  <a:cubicBezTo>
                    <a:pt x="200" y="67"/>
                    <a:pt x="200" y="66"/>
                    <a:pt x="206" y="69"/>
                  </a:cubicBezTo>
                  <a:cubicBezTo>
                    <a:pt x="208" y="69"/>
                    <a:pt x="210" y="75"/>
                    <a:pt x="213" y="71"/>
                  </a:cubicBezTo>
                  <a:cubicBezTo>
                    <a:pt x="214" y="69"/>
                    <a:pt x="220" y="62"/>
                    <a:pt x="214" y="62"/>
                  </a:cubicBezTo>
                  <a:cubicBezTo>
                    <a:pt x="215" y="60"/>
                    <a:pt x="217" y="60"/>
                    <a:pt x="219" y="60"/>
                  </a:cubicBezTo>
                  <a:cubicBezTo>
                    <a:pt x="221" y="60"/>
                    <a:pt x="219" y="64"/>
                    <a:pt x="223" y="64"/>
                  </a:cubicBezTo>
                  <a:cubicBezTo>
                    <a:pt x="223" y="63"/>
                    <a:pt x="223" y="63"/>
                    <a:pt x="223" y="62"/>
                  </a:cubicBezTo>
                  <a:cubicBezTo>
                    <a:pt x="224" y="63"/>
                    <a:pt x="225" y="63"/>
                    <a:pt x="226" y="64"/>
                  </a:cubicBezTo>
                  <a:cubicBezTo>
                    <a:pt x="225" y="62"/>
                    <a:pt x="224" y="61"/>
                    <a:pt x="225" y="59"/>
                  </a:cubicBezTo>
                  <a:cubicBezTo>
                    <a:pt x="227" y="62"/>
                    <a:pt x="227" y="63"/>
                    <a:pt x="230" y="61"/>
                  </a:cubicBezTo>
                  <a:cubicBezTo>
                    <a:pt x="232" y="59"/>
                    <a:pt x="233" y="57"/>
                    <a:pt x="235" y="55"/>
                  </a:cubicBezTo>
                  <a:cubicBezTo>
                    <a:pt x="238" y="50"/>
                    <a:pt x="230" y="48"/>
                    <a:pt x="233" y="44"/>
                  </a:cubicBezTo>
                  <a:cubicBezTo>
                    <a:pt x="232" y="44"/>
                    <a:pt x="232" y="44"/>
                    <a:pt x="232" y="44"/>
                  </a:cubicBezTo>
                  <a:cubicBezTo>
                    <a:pt x="232" y="43"/>
                    <a:pt x="231" y="42"/>
                    <a:pt x="230" y="41"/>
                  </a:cubicBezTo>
                  <a:cubicBezTo>
                    <a:pt x="232" y="41"/>
                    <a:pt x="232" y="40"/>
                    <a:pt x="233" y="42"/>
                  </a:cubicBezTo>
                  <a:cubicBezTo>
                    <a:pt x="235" y="40"/>
                    <a:pt x="237" y="36"/>
                    <a:pt x="233" y="37"/>
                  </a:cubicBezTo>
                  <a:cubicBezTo>
                    <a:pt x="234" y="36"/>
                    <a:pt x="235" y="35"/>
                    <a:pt x="235" y="34"/>
                  </a:cubicBezTo>
                  <a:cubicBezTo>
                    <a:pt x="231" y="32"/>
                    <a:pt x="231" y="32"/>
                    <a:pt x="230" y="28"/>
                  </a:cubicBezTo>
                  <a:cubicBezTo>
                    <a:pt x="230" y="26"/>
                    <a:pt x="221" y="27"/>
                    <a:pt x="219" y="26"/>
                  </a:cubicBezTo>
                  <a:cubicBezTo>
                    <a:pt x="219" y="28"/>
                    <a:pt x="219" y="31"/>
                    <a:pt x="219" y="32"/>
                  </a:cubicBezTo>
                  <a:cubicBezTo>
                    <a:pt x="220" y="34"/>
                    <a:pt x="224" y="34"/>
                    <a:pt x="220" y="37"/>
                  </a:cubicBezTo>
                  <a:cubicBezTo>
                    <a:pt x="221" y="37"/>
                    <a:pt x="222" y="37"/>
                    <a:pt x="222" y="38"/>
                  </a:cubicBezTo>
                  <a:cubicBezTo>
                    <a:pt x="217" y="39"/>
                    <a:pt x="219" y="40"/>
                    <a:pt x="217" y="45"/>
                  </a:cubicBezTo>
                  <a:cubicBezTo>
                    <a:pt x="215" y="48"/>
                    <a:pt x="215" y="52"/>
                    <a:pt x="212" y="54"/>
                  </a:cubicBezTo>
                  <a:cubicBezTo>
                    <a:pt x="209" y="49"/>
                    <a:pt x="207" y="47"/>
                    <a:pt x="208" y="41"/>
                  </a:cubicBezTo>
                  <a:cubicBezTo>
                    <a:pt x="209" y="43"/>
                    <a:pt x="208" y="42"/>
                    <a:pt x="210" y="43"/>
                  </a:cubicBezTo>
                  <a:cubicBezTo>
                    <a:pt x="209" y="41"/>
                    <a:pt x="208" y="33"/>
                    <a:pt x="205" y="32"/>
                  </a:cubicBezTo>
                  <a:cubicBezTo>
                    <a:pt x="202" y="32"/>
                    <a:pt x="201" y="40"/>
                    <a:pt x="200" y="43"/>
                  </a:cubicBezTo>
                  <a:cubicBezTo>
                    <a:pt x="198" y="40"/>
                    <a:pt x="200" y="39"/>
                    <a:pt x="200" y="37"/>
                  </a:cubicBezTo>
                  <a:cubicBezTo>
                    <a:pt x="199" y="35"/>
                    <a:pt x="197" y="33"/>
                    <a:pt x="196" y="31"/>
                  </a:cubicBezTo>
                  <a:cubicBezTo>
                    <a:pt x="196" y="31"/>
                    <a:pt x="197" y="32"/>
                    <a:pt x="198" y="32"/>
                  </a:cubicBezTo>
                  <a:cubicBezTo>
                    <a:pt x="199" y="28"/>
                    <a:pt x="193" y="28"/>
                    <a:pt x="190" y="28"/>
                  </a:cubicBezTo>
                  <a:cubicBezTo>
                    <a:pt x="192" y="26"/>
                    <a:pt x="195" y="24"/>
                    <a:pt x="192" y="22"/>
                  </a:cubicBezTo>
                  <a:cubicBezTo>
                    <a:pt x="193" y="22"/>
                    <a:pt x="194" y="22"/>
                    <a:pt x="195" y="23"/>
                  </a:cubicBezTo>
                  <a:cubicBezTo>
                    <a:pt x="194" y="20"/>
                    <a:pt x="190" y="17"/>
                    <a:pt x="190" y="14"/>
                  </a:cubicBezTo>
                  <a:cubicBezTo>
                    <a:pt x="189" y="12"/>
                    <a:pt x="190" y="9"/>
                    <a:pt x="189" y="8"/>
                  </a:cubicBezTo>
                  <a:cubicBezTo>
                    <a:pt x="187" y="6"/>
                    <a:pt x="186" y="5"/>
                    <a:pt x="186" y="3"/>
                  </a:cubicBezTo>
                  <a:cubicBezTo>
                    <a:pt x="184" y="4"/>
                    <a:pt x="182" y="4"/>
                    <a:pt x="184" y="1"/>
                  </a:cubicBezTo>
                  <a:cubicBezTo>
                    <a:pt x="181" y="0"/>
                    <a:pt x="181" y="2"/>
                    <a:pt x="179" y="4"/>
                  </a:cubicBezTo>
                  <a:cubicBezTo>
                    <a:pt x="178" y="6"/>
                    <a:pt x="180" y="7"/>
                    <a:pt x="179" y="9"/>
                  </a:cubicBezTo>
                  <a:cubicBezTo>
                    <a:pt x="177" y="5"/>
                    <a:pt x="176" y="12"/>
                    <a:pt x="176" y="13"/>
                  </a:cubicBezTo>
                  <a:cubicBezTo>
                    <a:pt x="176" y="15"/>
                    <a:pt x="176" y="15"/>
                    <a:pt x="177" y="16"/>
                  </a:cubicBezTo>
                  <a:cubicBezTo>
                    <a:pt x="178" y="17"/>
                    <a:pt x="176" y="18"/>
                    <a:pt x="175" y="20"/>
                  </a:cubicBezTo>
                  <a:cubicBezTo>
                    <a:pt x="174" y="24"/>
                    <a:pt x="183" y="32"/>
                    <a:pt x="186" y="30"/>
                  </a:cubicBezTo>
                  <a:cubicBezTo>
                    <a:pt x="187" y="31"/>
                    <a:pt x="187" y="32"/>
                    <a:pt x="186" y="33"/>
                  </a:cubicBezTo>
                  <a:cubicBezTo>
                    <a:pt x="186" y="32"/>
                    <a:pt x="186" y="31"/>
                    <a:pt x="186" y="31"/>
                  </a:cubicBezTo>
                  <a:cubicBezTo>
                    <a:pt x="184" y="31"/>
                    <a:pt x="184" y="36"/>
                    <a:pt x="183" y="38"/>
                  </a:cubicBezTo>
                  <a:cubicBezTo>
                    <a:pt x="184" y="38"/>
                    <a:pt x="185" y="38"/>
                    <a:pt x="186" y="37"/>
                  </a:cubicBezTo>
                  <a:cubicBezTo>
                    <a:pt x="186" y="37"/>
                    <a:pt x="185" y="37"/>
                    <a:pt x="185" y="37"/>
                  </a:cubicBezTo>
                  <a:cubicBezTo>
                    <a:pt x="185" y="36"/>
                    <a:pt x="185" y="36"/>
                    <a:pt x="186" y="35"/>
                  </a:cubicBezTo>
                  <a:cubicBezTo>
                    <a:pt x="188" y="40"/>
                    <a:pt x="186" y="45"/>
                    <a:pt x="179" y="45"/>
                  </a:cubicBezTo>
                  <a:cubicBezTo>
                    <a:pt x="180" y="46"/>
                    <a:pt x="179" y="48"/>
                    <a:pt x="179" y="49"/>
                  </a:cubicBezTo>
                  <a:cubicBezTo>
                    <a:pt x="180" y="50"/>
                    <a:pt x="181" y="52"/>
                    <a:pt x="180" y="54"/>
                  </a:cubicBezTo>
                  <a:cubicBezTo>
                    <a:pt x="180" y="52"/>
                    <a:pt x="180" y="53"/>
                    <a:pt x="180" y="52"/>
                  </a:cubicBezTo>
                  <a:cubicBezTo>
                    <a:pt x="179" y="52"/>
                    <a:pt x="178" y="52"/>
                    <a:pt x="178" y="53"/>
                  </a:cubicBezTo>
                  <a:cubicBezTo>
                    <a:pt x="177" y="51"/>
                    <a:pt x="178" y="51"/>
                    <a:pt x="176" y="50"/>
                  </a:cubicBezTo>
                  <a:cubicBezTo>
                    <a:pt x="178" y="49"/>
                    <a:pt x="177" y="46"/>
                    <a:pt x="178" y="43"/>
                  </a:cubicBezTo>
                  <a:cubicBezTo>
                    <a:pt x="177" y="44"/>
                    <a:pt x="176" y="45"/>
                    <a:pt x="175" y="45"/>
                  </a:cubicBezTo>
                  <a:cubicBezTo>
                    <a:pt x="176" y="45"/>
                    <a:pt x="175" y="43"/>
                    <a:pt x="176" y="42"/>
                  </a:cubicBezTo>
                  <a:cubicBezTo>
                    <a:pt x="173" y="43"/>
                    <a:pt x="174" y="41"/>
                    <a:pt x="173" y="40"/>
                  </a:cubicBezTo>
                  <a:cubicBezTo>
                    <a:pt x="171" y="40"/>
                    <a:pt x="169" y="41"/>
                    <a:pt x="167" y="41"/>
                  </a:cubicBezTo>
                  <a:cubicBezTo>
                    <a:pt x="169" y="45"/>
                    <a:pt x="169" y="48"/>
                    <a:pt x="173" y="46"/>
                  </a:cubicBezTo>
                  <a:cubicBezTo>
                    <a:pt x="174" y="52"/>
                    <a:pt x="168" y="48"/>
                    <a:pt x="168" y="45"/>
                  </a:cubicBezTo>
                  <a:cubicBezTo>
                    <a:pt x="167" y="46"/>
                    <a:pt x="167" y="47"/>
                    <a:pt x="168" y="48"/>
                  </a:cubicBezTo>
                  <a:cubicBezTo>
                    <a:pt x="163" y="47"/>
                    <a:pt x="160" y="47"/>
                    <a:pt x="154" y="49"/>
                  </a:cubicBezTo>
                  <a:cubicBezTo>
                    <a:pt x="152" y="49"/>
                    <a:pt x="151" y="46"/>
                    <a:pt x="149" y="45"/>
                  </a:cubicBezTo>
                  <a:cubicBezTo>
                    <a:pt x="148" y="44"/>
                    <a:pt x="145" y="44"/>
                    <a:pt x="143" y="44"/>
                  </a:cubicBezTo>
                  <a:cubicBezTo>
                    <a:pt x="144" y="42"/>
                    <a:pt x="141" y="42"/>
                    <a:pt x="140" y="41"/>
                  </a:cubicBezTo>
                  <a:cubicBezTo>
                    <a:pt x="140" y="40"/>
                    <a:pt x="140" y="38"/>
                    <a:pt x="140" y="38"/>
                  </a:cubicBezTo>
                  <a:cubicBezTo>
                    <a:pt x="138" y="34"/>
                    <a:pt x="137" y="35"/>
                    <a:pt x="134" y="37"/>
                  </a:cubicBezTo>
                  <a:cubicBezTo>
                    <a:pt x="132" y="38"/>
                    <a:pt x="130" y="38"/>
                    <a:pt x="128" y="40"/>
                  </a:cubicBezTo>
                  <a:cubicBezTo>
                    <a:pt x="127" y="42"/>
                    <a:pt x="130" y="45"/>
                    <a:pt x="132" y="44"/>
                  </a:cubicBezTo>
                  <a:cubicBezTo>
                    <a:pt x="131" y="43"/>
                    <a:pt x="131" y="43"/>
                    <a:pt x="131" y="42"/>
                  </a:cubicBezTo>
                  <a:cubicBezTo>
                    <a:pt x="132" y="41"/>
                    <a:pt x="134" y="42"/>
                    <a:pt x="135" y="43"/>
                  </a:cubicBezTo>
                  <a:cubicBezTo>
                    <a:pt x="135" y="41"/>
                    <a:pt x="136" y="41"/>
                    <a:pt x="135" y="40"/>
                  </a:cubicBezTo>
                  <a:cubicBezTo>
                    <a:pt x="136" y="40"/>
                    <a:pt x="136" y="40"/>
                    <a:pt x="136" y="40"/>
                  </a:cubicBezTo>
                  <a:cubicBezTo>
                    <a:pt x="136" y="39"/>
                    <a:pt x="137" y="39"/>
                    <a:pt x="139" y="38"/>
                  </a:cubicBezTo>
                  <a:cubicBezTo>
                    <a:pt x="138" y="41"/>
                    <a:pt x="137" y="43"/>
                    <a:pt x="135" y="44"/>
                  </a:cubicBezTo>
                  <a:cubicBezTo>
                    <a:pt x="132" y="45"/>
                    <a:pt x="132" y="45"/>
                    <a:pt x="132" y="46"/>
                  </a:cubicBezTo>
                  <a:cubicBezTo>
                    <a:pt x="130" y="49"/>
                    <a:pt x="130" y="48"/>
                    <a:pt x="132" y="52"/>
                  </a:cubicBezTo>
                  <a:cubicBezTo>
                    <a:pt x="133" y="54"/>
                    <a:pt x="133" y="55"/>
                    <a:pt x="133" y="57"/>
                  </a:cubicBezTo>
                  <a:cubicBezTo>
                    <a:pt x="132" y="56"/>
                    <a:pt x="131" y="57"/>
                    <a:pt x="131" y="58"/>
                  </a:cubicBezTo>
                  <a:cubicBezTo>
                    <a:pt x="130" y="57"/>
                    <a:pt x="130" y="56"/>
                    <a:pt x="129" y="55"/>
                  </a:cubicBezTo>
                  <a:cubicBezTo>
                    <a:pt x="129" y="55"/>
                    <a:pt x="130" y="54"/>
                    <a:pt x="131" y="54"/>
                  </a:cubicBezTo>
                  <a:cubicBezTo>
                    <a:pt x="131" y="51"/>
                    <a:pt x="127" y="53"/>
                    <a:pt x="128" y="49"/>
                  </a:cubicBezTo>
                  <a:cubicBezTo>
                    <a:pt x="128" y="50"/>
                    <a:pt x="127" y="51"/>
                    <a:pt x="127" y="52"/>
                  </a:cubicBezTo>
                  <a:cubicBezTo>
                    <a:pt x="128" y="46"/>
                    <a:pt x="123" y="50"/>
                    <a:pt x="122" y="45"/>
                  </a:cubicBezTo>
                  <a:cubicBezTo>
                    <a:pt x="115" y="49"/>
                    <a:pt x="108" y="50"/>
                    <a:pt x="101" y="46"/>
                  </a:cubicBezTo>
                  <a:cubicBezTo>
                    <a:pt x="102" y="45"/>
                    <a:pt x="101" y="43"/>
                    <a:pt x="104" y="43"/>
                  </a:cubicBezTo>
                  <a:cubicBezTo>
                    <a:pt x="104" y="43"/>
                    <a:pt x="103" y="43"/>
                    <a:pt x="103" y="43"/>
                  </a:cubicBezTo>
                  <a:cubicBezTo>
                    <a:pt x="104" y="43"/>
                    <a:pt x="105" y="43"/>
                    <a:pt x="107" y="43"/>
                  </a:cubicBezTo>
                  <a:cubicBezTo>
                    <a:pt x="107" y="38"/>
                    <a:pt x="102" y="36"/>
                    <a:pt x="98" y="35"/>
                  </a:cubicBezTo>
                  <a:cubicBezTo>
                    <a:pt x="99" y="36"/>
                    <a:pt x="99" y="37"/>
                    <a:pt x="99" y="37"/>
                  </a:cubicBezTo>
                  <a:cubicBezTo>
                    <a:pt x="93" y="35"/>
                    <a:pt x="86" y="33"/>
                    <a:pt x="81" y="29"/>
                  </a:cubicBezTo>
                  <a:cubicBezTo>
                    <a:pt x="79" y="28"/>
                    <a:pt x="74" y="24"/>
                    <a:pt x="71" y="26"/>
                  </a:cubicBezTo>
                  <a:cubicBezTo>
                    <a:pt x="70" y="27"/>
                    <a:pt x="71" y="30"/>
                    <a:pt x="70" y="31"/>
                  </a:cubicBezTo>
                  <a:cubicBezTo>
                    <a:pt x="69" y="31"/>
                    <a:pt x="67" y="31"/>
                    <a:pt x="66" y="31"/>
                  </a:cubicBezTo>
                  <a:cubicBezTo>
                    <a:pt x="66" y="30"/>
                    <a:pt x="67" y="28"/>
                    <a:pt x="68" y="27"/>
                  </a:cubicBezTo>
                  <a:cubicBezTo>
                    <a:pt x="64" y="27"/>
                    <a:pt x="68" y="23"/>
                    <a:pt x="65" y="23"/>
                  </a:cubicBezTo>
                  <a:cubicBezTo>
                    <a:pt x="65" y="24"/>
                    <a:pt x="65" y="23"/>
                    <a:pt x="65" y="24"/>
                  </a:cubicBezTo>
                  <a:cubicBezTo>
                    <a:pt x="64" y="24"/>
                    <a:pt x="61" y="28"/>
                    <a:pt x="63" y="29"/>
                  </a:cubicBezTo>
                  <a:cubicBezTo>
                    <a:pt x="60" y="32"/>
                    <a:pt x="58" y="30"/>
                    <a:pt x="57" y="27"/>
                  </a:cubicBezTo>
                  <a:cubicBezTo>
                    <a:pt x="55" y="23"/>
                    <a:pt x="55" y="21"/>
                    <a:pt x="52" y="18"/>
                  </a:cubicBezTo>
                  <a:cubicBezTo>
                    <a:pt x="50" y="19"/>
                    <a:pt x="51" y="20"/>
                    <a:pt x="53" y="21"/>
                  </a:cubicBezTo>
                  <a:cubicBezTo>
                    <a:pt x="51" y="23"/>
                    <a:pt x="49" y="25"/>
                    <a:pt x="47" y="27"/>
                  </a:cubicBezTo>
                  <a:cubicBezTo>
                    <a:pt x="48" y="26"/>
                    <a:pt x="48" y="25"/>
                    <a:pt x="48" y="24"/>
                  </a:cubicBezTo>
                  <a:cubicBezTo>
                    <a:pt x="44" y="27"/>
                    <a:pt x="42" y="28"/>
                    <a:pt x="40" y="33"/>
                  </a:cubicBezTo>
                  <a:cubicBezTo>
                    <a:pt x="40" y="32"/>
                    <a:pt x="40" y="31"/>
                    <a:pt x="40" y="30"/>
                  </a:cubicBezTo>
                  <a:cubicBezTo>
                    <a:pt x="37" y="31"/>
                    <a:pt x="35" y="33"/>
                    <a:pt x="33" y="34"/>
                  </a:cubicBezTo>
                  <a:cubicBezTo>
                    <a:pt x="34" y="33"/>
                    <a:pt x="35" y="31"/>
                    <a:pt x="36" y="30"/>
                  </a:cubicBezTo>
                  <a:cubicBezTo>
                    <a:pt x="37" y="28"/>
                    <a:pt x="39" y="30"/>
                    <a:pt x="40" y="29"/>
                  </a:cubicBezTo>
                  <a:cubicBezTo>
                    <a:pt x="43" y="28"/>
                    <a:pt x="48" y="24"/>
                    <a:pt x="45" y="21"/>
                  </a:cubicBezTo>
                  <a:cubicBezTo>
                    <a:pt x="41" y="24"/>
                    <a:pt x="36" y="27"/>
                    <a:pt x="31" y="30"/>
                  </a:cubicBezTo>
                  <a:cubicBezTo>
                    <a:pt x="29" y="31"/>
                    <a:pt x="28" y="33"/>
                    <a:pt x="26" y="34"/>
                  </a:cubicBezTo>
                  <a:cubicBezTo>
                    <a:pt x="25" y="35"/>
                    <a:pt x="28" y="38"/>
                    <a:pt x="28" y="40"/>
                  </a:cubicBezTo>
                  <a:cubicBezTo>
                    <a:pt x="26" y="38"/>
                    <a:pt x="26" y="36"/>
                    <a:pt x="23" y="36"/>
                  </a:cubicBezTo>
                  <a:cubicBezTo>
                    <a:pt x="23" y="37"/>
                    <a:pt x="23" y="38"/>
                    <a:pt x="24" y="39"/>
                  </a:cubicBezTo>
                  <a:cubicBezTo>
                    <a:pt x="22" y="39"/>
                    <a:pt x="20" y="37"/>
                    <a:pt x="19" y="36"/>
                  </a:cubicBezTo>
                  <a:cubicBezTo>
                    <a:pt x="17" y="35"/>
                    <a:pt x="15" y="36"/>
                    <a:pt x="14" y="35"/>
                  </a:cubicBezTo>
                  <a:cubicBezTo>
                    <a:pt x="9" y="30"/>
                    <a:pt x="7" y="29"/>
                    <a:pt x="1" y="27"/>
                  </a:cubicBezTo>
                  <a:cubicBezTo>
                    <a:pt x="1" y="44"/>
                    <a:pt x="1" y="60"/>
                    <a:pt x="1" y="77"/>
                  </a:cubicBezTo>
                  <a:cubicBezTo>
                    <a:pt x="1" y="87"/>
                    <a:pt x="1" y="97"/>
                    <a:pt x="1" y="107"/>
                  </a:cubicBezTo>
                  <a:cubicBezTo>
                    <a:pt x="1" y="112"/>
                    <a:pt x="0" y="120"/>
                    <a:pt x="8" y="115"/>
                  </a:cubicBezTo>
                  <a:cubicBezTo>
                    <a:pt x="7" y="119"/>
                    <a:pt x="13" y="122"/>
                    <a:pt x="15" y="126"/>
                  </a:cubicBezTo>
                  <a:cubicBezTo>
                    <a:pt x="18" y="125"/>
                    <a:pt x="18" y="122"/>
                    <a:pt x="21" y="120"/>
                  </a:cubicBezTo>
                  <a:cubicBezTo>
                    <a:pt x="26" y="118"/>
                    <a:pt x="24" y="127"/>
                    <a:pt x="27" y="127"/>
                  </a:cubicBezTo>
                  <a:cubicBezTo>
                    <a:pt x="30" y="127"/>
                    <a:pt x="33" y="127"/>
                    <a:pt x="36" y="127"/>
                  </a:cubicBezTo>
                  <a:cubicBezTo>
                    <a:pt x="54" y="127"/>
                    <a:pt x="71" y="127"/>
                    <a:pt x="89" y="127"/>
                  </a:cubicBezTo>
                  <a:cubicBezTo>
                    <a:pt x="121" y="127"/>
                    <a:pt x="152" y="127"/>
                    <a:pt x="184" y="1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81" name="Freeform 719"/>
            <p:cNvSpPr>
              <a:spLocks noEditPoints="1"/>
            </p:cNvSpPr>
            <p:nvPr/>
          </p:nvSpPr>
          <p:spPr bwMode="auto">
            <a:xfrm>
              <a:off x="2903789" y="1426034"/>
              <a:ext cx="650822" cy="350781"/>
            </a:xfrm>
            <a:custGeom>
              <a:avLst/>
              <a:gdLst>
                <a:gd name="T0" fmla="*/ 14 w 238"/>
                <a:gd name="T1" fmla="*/ 128 h 128"/>
                <a:gd name="T2" fmla="*/ 16 w 238"/>
                <a:gd name="T3" fmla="*/ 35 h 128"/>
                <a:gd name="T4" fmla="*/ 30 w 238"/>
                <a:gd name="T5" fmla="*/ 29 h 128"/>
                <a:gd name="T6" fmla="*/ 51 w 238"/>
                <a:gd name="T7" fmla="*/ 17 h 128"/>
                <a:gd name="T8" fmla="*/ 66 w 238"/>
                <a:gd name="T9" fmla="*/ 22 h 128"/>
                <a:gd name="T10" fmla="*/ 71 w 238"/>
                <a:gd name="T11" fmla="*/ 26 h 128"/>
                <a:gd name="T12" fmla="*/ 104 w 238"/>
                <a:gd name="T13" fmla="*/ 44 h 128"/>
                <a:gd name="T14" fmla="*/ 130 w 238"/>
                <a:gd name="T15" fmla="*/ 51 h 128"/>
                <a:gd name="T16" fmla="*/ 134 w 238"/>
                <a:gd name="T17" fmla="*/ 36 h 128"/>
                <a:gd name="T18" fmla="*/ 151 w 238"/>
                <a:gd name="T19" fmla="*/ 45 h 128"/>
                <a:gd name="T20" fmla="*/ 173 w 238"/>
                <a:gd name="T21" fmla="*/ 40 h 128"/>
                <a:gd name="T22" fmla="*/ 179 w 238"/>
                <a:gd name="T23" fmla="*/ 44 h 128"/>
                <a:gd name="T24" fmla="*/ 176 w 238"/>
                <a:gd name="T25" fmla="*/ 17 h 128"/>
                <a:gd name="T26" fmla="*/ 184 w 238"/>
                <a:gd name="T27" fmla="*/ 0 h 128"/>
                <a:gd name="T28" fmla="*/ 191 w 238"/>
                <a:gd name="T29" fmla="*/ 14 h 128"/>
                <a:gd name="T30" fmla="*/ 199 w 238"/>
                <a:gd name="T31" fmla="*/ 32 h 128"/>
                <a:gd name="T32" fmla="*/ 209 w 238"/>
                <a:gd name="T33" fmla="*/ 43 h 128"/>
                <a:gd name="T34" fmla="*/ 220 w 238"/>
                <a:gd name="T35" fmla="*/ 34 h 128"/>
                <a:gd name="T36" fmla="*/ 237 w 238"/>
                <a:gd name="T37" fmla="*/ 33 h 128"/>
                <a:gd name="T38" fmla="*/ 228 w 238"/>
                <a:gd name="T39" fmla="*/ 63 h 128"/>
                <a:gd name="T40" fmla="*/ 219 w 238"/>
                <a:gd name="T41" fmla="*/ 61 h 128"/>
                <a:gd name="T42" fmla="*/ 213 w 238"/>
                <a:gd name="T43" fmla="*/ 76 h 128"/>
                <a:gd name="T44" fmla="*/ 193 w 238"/>
                <a:gd name="T45" fmla="*/ 96 h 128"/>
                <a:gd name="T46" fmla="*/ 189 w 238"/>
                <a:gd name="T47" fmla="*/ 103 h 128"/>
                <a:gd name="T48" fmla="*/ 71 w 238"/>
                <a:gd name="T49" fmla="*/ 126 h 128"/>
                <a:gd name="T50" fmla="*/ 187 w 238"/>
                <a:gd name="T51" fmla="*/ 101 h 128"/>
                <a:gd name="T52" fmla="*/ 197 w 238"/>
                <a:gd name="T53" fmla="*/ 93 h 128"/>
                <a:gd name="T54" fmla="*/ 187 w 238"/>
                <a:gd name="T55" fmla="*/ 83 h 128"/>
                <a:gd name="T56" fmla="*/ 212 w 238"/>
                <a:gd name="T57" fmla="*/ 75 h 128"/>
                <a:gd name="T58" fmla="*/ 213 w 238"/>
                <a:gd name="T59" fmla="*/ 69 h 128"/>
                <a:gd name="T60" fmla="*/ 222 w 238"/>
                <a:gd name="T61" fmla="*/ 62 h 128"/>
                <a:gd name="T62" fmla="*/ 234 w 238"/>
                <a:gd name="T63" fmla="*/ 54 h 128"/>
                <a:gd name="T64" fmla="*/ 234 w 238"/>
                <a:gd name="T65" fmla="*/ 38 h 128"/>
                <a:gd name="T66" fmla="*/ 220 w 238"/>
                <a:gd name="T67" fmla="*/ 32 h 128"/>
                <a:gd name="T68" fmla="*/ 211 w 238"/>
                <a:gd name="T69" fmla="*/ 55 h 128"/>
                <a:gd name="T70" fmla="*/ 199 w 238"/>
                <a:gd name="T71" fmla="*/ 39 h 128"/>
                <a:gd name="T72" fmla="*/ 190 w 238"/>
                <a:gd name="T73" fmla="*/ 27 h 128"/>
                <a:gd name="T74" fmla="*/ 188 w 238"/>
                <a:gd name="T75" fmla="*/ 9 h 128"/>
                <a:gd name="T76" fmla="*/ 178 w 238"/>
                <a:gd name="T77" fmla="*/ 10 h 128"/>
                <a:gd name="T78" fmla="*/ 187 w 238"/>
                <a:gd name="T79" fmla="*/ 29 h 128"/>
                <a:gd name="T80" fmla="*/ 186 w 238"/>
                <a:gd name="T81" fmla="*/ 43 h 128"/>
                <a:gd name="T82" fmla="*/ 177 w 238"/>
                <a:gd name="T83" fmla="*/ 54 h 128"/>
                <a:gd name="T84" fmla="*/ 172 w 238"/>
                <a:gd name="T85" fmla="*/ 50 h 128"/>
                <a:gd name="T86" fmla="*/ 147 w 238"/>
                <a:gd name="T87" fmla="*/ 45 h 128"/>
                <a:gd name="T88" fmla="*/ 136 w 238"/>
                <a:gd name="T89" fmla="*/ 44 h 128"/>
                <a:gd name="T90" fmla="*/ 134 w 238"/>
                <a:gd name="T91" fmla="*/ 56 h 128"/>
                <a:gd name="T92" fmla="*/ 130 w 238"/>
                <a:gd name="T93" fmla="*/ 54 h 128"/>
                <a:gd name="T94" fmla="*/ 101 w 238"/>
                <a:gd name="T95" fmla="*/ 43 h 128"/>
                <a:gd name="T96" fmla="*/ 72 w 238"/>
                <a:gd name="T97" fmla="*/ 29 h 128"/>
                <a:gd name="T98" fmla="*/ 63 w 238"/>
                <a:gd name="T99" fmla="*/ 27 h 128"/>
                <a:gd name="T100" fmla="*/ 37 w 238"/>
                <a:gd name="T101" fmla="*/ 40 h 128"/>
                <a:gd name="T102" fmla="*/ 25 w 238"/>
                <a:gd name="T103" fmla="*/ 38 h 128"/>
                <a:gd name="T104" fmla="*/ 3 w 238"/>
                <a:gd name="T105" fmla="*/ 115 h 128"/>
                <a:gd name="T106" fmla="*/ 203 w 238"/>
                <a:gd name="T107" fmla="*/ 69 h 128"/>
                <a:gd name="T108" fmla="*/ 131 w 238"/>
                <a:gd name="T109" fmla="*/ 55 h 128"/>
                <a:gd name="T110" fmla="*/ 169 w 238"/>
                <a:gd name="T111" fmla="*/ 42 h 128"/>
                <a:gd name="T112" fmla="*/ 169 w 238"/>
                <a:gd name="T113" fmla="*/ 42 h 128"/>
                <a:gd name="T114" fmla="*/ 135 w 238"/>
                <a:gd name="T115" fmla="*/ 41 h 128"/>
                <a:gd name="T116" fmla="*/ 27 w 238"/>
                <a:gd name="T117" fmla="*/ 35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38" h="128">
                  <a:moveTo>
                    <a:pt x="188" y="128"/>
                  </a:moveTo>
                  <a:cubicBezTo>
                    <a:pt x="71" y="128"/>
                    <a:pt x="71" y="128"/>
                    <a:pt x="71" y="128"/>
                  </a:cubicBezTo>
                  <a:cubicBezTo>
                    <a:pt x="59" y="128"/>
                    <a:pt x="48" y="128"/>
                    <a:pt x="36" y="128"/>
                  </a:cubicBezTo>
                  <a:cubicBezTo>
                    <a:pt x="33" y="128"/>
                    <a:pt x="30" y="128"/>
                    <a:pt x="27" y="128"/>
                  </a:cubicBezTo>
                  <a:cubicBezTo>
                    <a:pt x="25" y="128"/>
                    <a:pt x="24" y="125"/>
                    <a:pt x="24" y="124"/>
                  </a:cubicBezTo>
                  <a:cubicBezTo>
                    <a:pt x="23" y="122"/>
                    <a:pt x="23" y="121"/>
                    <a:pt x="22" y="121"/>
                  </a:cubicBezTo>
                  <a:cubicBezTo>
                    <a:pt x="22" y="121"/>
                    <a:pt x="22" y="121"/>
                    <a:pt x="22" y="121"/>
                  </a:cubicBezTo>
                  <a:cubicBezTo>
                    <a:pt x="20" y="122"/>
                    <a:pt x="20" y="123"/>
                    <a:pt x="19" y="124"/>
                  </a:cubicBezTo>
                  <a:cubicBezTo>
                    <a:pt x="18" y="125"/>
                    <a:pt x="17" y="126"/>
                    <a:pt x="15" y="127"/>
                  </a:cubicBezTo>
                  <a:cubicBezTo>
                    <a:pt x="14" y="128"/>
                    <a:pt x="14" y="128"/>
                    <a:pt x="14" y="128"/>
                  </a:cubicBezTo>
                  <a:cubicBezTo>
                    <a:pt x="14" y="127"/>
                    <a:pt x="14" y="127"/>
                    <a:pt x="14" y="127"/>
                  </a:cubicBezTo>
                  <a:cubicBezTo>
                    <a:pt x="13" y="125"/>
                    <a:pt x="12" y="124"/>
                    <a:pt x="11" y="122"/>
                  </a:cubicBezTo>
                  <a:cubicBezTo>
                    <a:pt x="9" y="121"/>
                    <a:pt x="7" y="119"/>
                    <a:pt x="7" y="117"/>
                  </a:cubicBezTo>
                  <a:cubicBezTo>
                    <a:pt x="4" y="118"/>
                    <a:pt x="3" y="118"/>
                    <a:pt x="1" y="117"/>
                  </a:cubicBezTo>
                  <a:cubicBezTo>
                    <a:pt x="0" y="115"/>
                    <a:pt x="0" y="112"/>
                    <a:pt x="0" y="109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8" y="28"/>
                    <a:pt x="10" y="29"/>
                    <a:pt x="15" y="34"/>
                  </a:cubicBezTo>
                  <a:cubicBezTo>
                    <a:pt x="15" y="35"/>
                    <a:pt x="16" y="35"/>
                    <a:pt x="16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8" y="35"/>
                    <a:pt x="19" y="35"/>
                    <a:pt x="19" y="35"/>
                  </a:cubicBezTo>
                  <a:cubicBezTo>
                    <a:pt x="20" y="35"/>
                    <a:pt x="20" y="36"/>
                    <a:pt x="21" y="36"/>
                  </a:cubicBezTo>
                  <a:cubicBezTo>
                    <a:pt x="21" y="36"/>
                    <a:pt x="22" y="37"/>
                    <a:pt x="22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5" y="35"/>
                    <a:pt x="25" y="36"/>
                  </a:cubicBezTo>
                  <a:cubicBezTo>
                    <a:pt x="25" y="35"/>
                    <a:pt x="25" y="34"/>
                    <a:pt x="26" y="33"/>
                  </a:cubicBezTo>
                  <a:cubicBezTo>
                    <a:pt x="27" y="32"/>
                    <a:pt x="28" y="31"/>
                    <a:pt x="30" y="29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1"/>
                    <a:pt x="47" y="22"/>
                    <a:pt x="47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7" y="24"/>
                    <a:pt x="47" y="24"/>
                    <a:pt x="48" y="24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1" y="21"/>
                    <a:pt x="50" y="20"/>
                    <a:pt x="50" y="19"/>
                  </a:cubicBezTo>
                  <a:cubicBezTo>
                    <a:pt x="50" y="19"/>
                    <a:pt x="50" y="18"/>
                    <a:pt x="51" y="17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6" y="20"/>
                    <a:pt x="56" y="22"/>
                    <a:pt x="58" y="26"/>
                  </a:cubicBezTo>
                  <a:cubicBezTo>
                    <a:pt x="58" y="29"/>
                    <a:pt x="60" y="30"/>
                    <a:pt x="62" y="29"/>
                  </a:cubicBezTo>
                  <a:cubicBezTo>
                    <a:pt x="61" y="28"/>
                    <a:pt x="61" y="28"/>
                    <a:pt x="61" y="27"/>
                  </a:cubicBezTo>
                  <a:cubicBezTo>
                    <a:pt x="62" y="25"/>
                    <a:pt x="63" y="24"/>
                    <a:pt x="64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5" y="22"/>
                    <a:pt x="65" y="22"/>
                    <a:pt x="65" y="22"/>
                  </a:cubicBezTo>
                  <a:cubicBezTo>
                    <a:pt x="66" y="22"/>
                    <a:pt x="66" y="22"/>
                    <a:pt x="66" y="22"/>
                  </a:cubicBezTo>
                  <a:cubicBezTo>
                    <a:pt x="67" y="23"/>
                    <a:pt x="67" y="24"/>
                    <a:pt x="67" y="25"/>
                  </a:cubicBezTo>
                  <a:cubicBezTo>
                    <a:pt x="67" y="25"/>
                    <a:pt x="67" y="26"/>
                    <a:pt x="67" y="26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69" y="26"/>
                    <a:pt x="69" y="26"/>
                    <a:pt x="69" y="26"/>
                  </a:cubicBezTo>
                  <a:cubicBezTo>
                    <a:pt x="68" y="28"/>
                    <a:pt x="68" y="28"/>
                    <a:pt x="68" y="28"/>
                  </a:cubicBezTo>
                  <a:cubicBezTo>
                    <a:pt x="68" y="28"/>
                    <a:pt x="68" y="29"/>
                    <a:pt x="67" y="30"/>
                  </a:cubicBezTo>
                  <a:cubicBezTo>
                    <a:pt x="67" y="30"/>
                    <a:pt x="67" y="30"/>
                    <a:pt x="67" y="30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69" y="30"/>
                    <a:pt x="70" y="29"/>
                    <a:pt x="70" y="28"/>
                  </a:cubicBezTo>
                  <a:cubicBezTo>
                    <a:pt x="70" y="27"/>
                    <a:pt x="70" y="26"/>
                    <a:pt x="71" y="26"/>
                  </a:cubicBezTo>
                  <a:cubicBezTo>
                    <a:pt x="72" y="25"/>
                    <a:pt x="72" y="25"/>
                    <a:pt x="73" y="25"/>
                  </a:cubicBezTo>
                  <a:cubicBezTo>
                    <a:pt x="76" y="25"/>
                    <a:pt x="79" y="27"/>
                    <a:pt x="81" y="28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6" y="32"/>
                    <a:pt x="92" y="34"/>
                    <a:pt x="97" y="35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103" y="35"/>
                    <a:pt x="108" y="37"/>
                    <a:pt x="108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3" y="44"/>
                    <a:pt x="103" y="44"/>
                    <a:pt x="103" y="45"/>
                  </a:cubicBezTo>
                  <a:cubicBezTo>
                    <a:pt x="102" y="45"/>
                    <a:pt x="102" y="46"/>
                    <a:pt x="102" y="46"/>
                  </a:cubicBezTo>
                  <a:cubicBezTo>
                    <a:pt x="108" y="49"/>
                    <a:pt x="114" y="48"/>
                    <a:pt x="122" y="44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4" y="47"/>
                    <a:pt x="124" y="47"/>
                    <a:pt x="125" y="47"/>
                  </a:cubicBezTo>
                  <a:cubicBezTo>
                    <a:pt x="126" y="48"/>
                    <a:pt x="127" y="48"/>
                    <a:pt x="128" y="49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9" y="50"/>
                    <a:pt x="129" y="51"/>
                    <a:pt x="130" y="51"/>
                  </a:cubicBezTo>
                  <a:cubicBezTo>
                    <a:pt x="130" y="51"/>
                    <a:pt x="130" y="52"/>
                    <a:pt x="131" y="52"/>
                  </a:cubicBezTo>
                  <a:cubicBezTo>
                    <a:pt x="131" y="51"/>
                    <a:pt x="131" y="51"/>
                    <a:pt x="131" y="51"/>
                  </a:cubicBezTo>
                  <a:cubicBezTo>
                    <a:pt x="129" y="49"/>
                    <a:pt x="129" y="49"/>
                    <a:pt x="131" y="47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0" y="45"/>
                    <a:pt x="128" y="44"/>
                    <a:pt x="127" y="43"/>
                  </a:cubicBezTo>
                  <a:cubicBezTo>
                    <a:pt x="127" y="42"/>
                    <a:pt x="127" y="41"/>
                    <a:pt x="127" y="40"/>
                  </a:cubicBezTo>
                  <a:cubicBezTo>
                    <a:pt x="129" y="38"/>
                    <a:pt x="130" y="37"/>
                    <a:pt x="132" y="36"/>
                  </a:cubicBezTo>
                  <a:cubicBezTo>
                    <a:pt x="133" y="36"/>
                    <a:pt x="133" y="36"/>
                    <a:pt x="134" y="36"/>
                  </a:cubicBezTo>
                  <a:cubicBezTo>
                    <a:pt x="134" y="35"/>
                    <a:pt x="134" y="35"/>
                    <a:pt x="134" y="35"/>
                  </a:cubicBezTo>
                  <a:cubicBezTo>
                    <a:pt x="135" y="35"/>
                    <a:pt x="136" y="34"/>
                    <a:pt x="137" y="34"/>
                  </a:cubicBezTo>
                  <a:cubicBezTo>
                    <a:pt x="139" y="34"/>
                    <a:pt x="140" y="36"/>
                    <a:pt x="141" y="37"/>
                  </a:cubicBezTo>
                  <a:cubicBezTo>
                    <a:pt x="141" y="38"/>
                    <a:pt x="141" y="39"/>
                    <a:pt x="141" y="40"/>
                  </a:cubicBezTo>
                  <a:cubicBezTo>
                    <a:pt x="141" y="40"/>
                    <a:pt x="141" y="40"/>
                    <a:pt x="141" y="40"/>
                  </a:cubicBezTo>
                  <a:cubicBezTo>
                    <a:pt x="143" y="41"/>
                    <a:pt x="144" y="42"/>
                    <a:pt x="144" y="43"/>
                  </a:cubicBezTo>
                  <a:cubicBezTo>
                    <a:pt x="144" y="43"/>
                    <a:pt x="145" y="43"/>
                    <a:pt x="145" y="43"/>
                  </a:cubicBezTo>
                  <a:cubicBezTo>
                    <a:pt x="145" y="43"/>
                    <a:pt x="146" y="43"/>
                    <a:pt x="147" y="43"/>
                  </a:cubicBezTo>
                  <a:cubicBezTo>
                    <a:pt x="148" y="43"/>
                    <a:pt x="149" y="43"/>
                    <a:pt x="150" y="44"/>
                  </a:cubicBezTo>
                  <a:cubicBezTo>
                    <a:pt x="150" y="44"/>
                    <a:pt x="151" y="45"/>
                    <a:pt x="151" y="45"/>
                  </a:cubicBezTo>
                  <a:cubicBezTo>
                    <a:pt x="152" y="47"/>
                    <a:pt x="153" y="48"/>
                    <a:pt x="154" y="48"/>
                  </a:cubicBezTo>
                  <a:cubicBezTo>
                    <a:pt x="159" y="46"/>
                    <a:pt x="162" y="46"/>
                    <a:pt x="166" y="47"/>
                  </a:cubicBezTo>
                  <a:cubicBezTo>
                    <a:pt x="166" y="45"/>
                    <a:pt x="167" y="44"/>
                    <a:pt x="167" y="44"/>
                  </a:cubicBezTo>
                  <a:cubicBezTo>
                    <a:pt x="167" y="44"/>
                    <a:pt x="167" y="44"/>
                    <a:pt x="167" y="44"/>
                  </a:cubicBezTo>
                  <a:cubicBezTo>
                    <a:pt x="167" y="44"/>
                    <a:pt x="167" y="44"/>
                    <a:pt x="167" y="44"/>
                  </a:cubicBezTo>
                  <a:cubicBezTo>
                    <a:pt x="167" y="43"/>
                    <a:pt x="167" y="43"/>
                    <a:pt x="166" y="42"/>
                  </a:cubicBezTo>
                  <a:cubicBezTo>
                    <a:pt x="166" y="41"/>
                    <a:pt x="166" y="41"/>
                    <a:pt x="166" y="41"/>
                  </a:cubicBezTo>
                  <a:cubicBezTo>
                    <a:pt x="167" y="41"/>
                    <a:pt x="167" y="41"/>
                    <a:pt x="167" y="41"/>
                  </a:cubicBezTo>
                  <a:cubicBezTo>
                    <a:pt x="167" y="40"/>
                    <a:pt x="168" y="40"/>
                    <a:pt x="169" y="40"/>
                  </a:cubicBezTo>
                  <a:cubicBezTo>
                    <a:pt x="170" y="40"/>
                    <a:pt x="171" y="39"/>
                    <a:pt x="173" y="40"/>
                  </a:cubicBezTo>
                  <a:cubicBezTo>
                    <a:pt x="174" y="40"/>
                    <a:pt x="174" y="41"/>
                    <a:pt x="175" y="41"/>
                  </a:cubicBezTo>
                  <a:cubicBezTo>
                    <a:pt x="175" y="41"/>
                    <a:pt x="175" y="42"/>
                    <a:pt x="175" y="42"/>
                  </a:cubicBezTo>
                  <a:cubicBezTo>
                    <a:pt x="175" y="42"/>
                    <a:pt x="175" y="42"/>
                    <a:pt x="175" y="42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7" y="43"/>
                    <a:pt x="177" y="43"/>
                    <a:pt x="177" y="42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43"/>
                    <a:pt x="179" y="43"/>
                    <a:pt x="179" y="43"/>
                  </a:cubicBezTo>
                  <a:cubicBezTo>
                    <a:pt x="179" y="43"/>
                    <a:pt x="179" y="43"/>
                    <a:pt x="179" y="44"/>
                  </a:cubicBezTo>
                  <a:cubicBezTo>
                    <a:pt x="179" y="44"/>
                    <a:pt x="179" y="44"/>
                    <a:pt x="179" y="44"/>
                  </a:cubicBezTo>
                  <a:cubicBezTo>
                    <a:pt x="182" y="44"/>
                    <a:pt x="183" y="43"/>
                    <a:pt x="184" y="42"/>
                  </a:cubicBezTo>
                  <a:cubicBezTo>
                    <a:pt x="185" y="41"/>
                    <a:pt x="185" y="40"/>
                    <a:pt x="185" y="38"/>
                  </a:cubicBezTo>
                  <a:cubicBezTo>
                    <a:pt x="185" y="39"/>
                    <a:pt x="184" y="39"/>
                    <a:pt x="183" y="39"/>
                  </a:cubicBezTo>
                  <a:cubicBezTo>
                    <a:pt x="182" y="39"/>
                    <a:pt x="182" y="39"/>
                    <a:pt x="182" y="39"/>
                  </a:cubicBezTo>
                  <a:cubicBezTo>
                    <a:pt x="182" y="38"/>
                    <a:pt x="182" y="38"/>
                    <a:pt x="182" y="38"/>
                  </a:cubicBezTo>
                  <a:cubicBezTo>
                    <a:pt x="182" y="37"/>
                    <a:pt x="182" y="36"/>
                    <a:pt x="182" y="36"/>
                  </a:cubicBezTo>
                  <a:cubicBezTo>
                    <a:pt x="183" y="34"/>
                    <a:pt x="183" y="32"/>
                    <a:pt x="184" y="31"/>
                  </a:cubicBezTo>
                  <a:cubicBezTo>
                    <a:pt x="181" y="31"/>
                    <a:pt x="178" y="28"/>
                    <a:pt x="176" y="26"/>
                  </a:cubicBezTo>
                  <a:cubicBezTo>
                    <a:pt x="175" y="24"/>
                    <a:pt x="174" y="22"/>
                    <a:pt x="174" y="19"/>
                  </a:cubicBezTo>
                  <a:cubicBezTo>
                    <a:pt x="175" y="19"/>
                    <a:pt x="175" y="18"/>
                    <a:pt x="176" y="17"/>
                  </a:cubicBezTo>
                  <a:cubicBezTo>
                    <a:pt x="176" y="17"/>
                    <a:pt x="176" y="17"/>
                    <a:pt x="177" y="16"/>
                  </a:cubicBezTo>
                  <a:cubicBezTo>
                    <a:pt x="176" y="16"/>
                    <a:pt x="176" y="16"/>
                    <a:pt x="176" y="16"/>
                  </a:cubicBezTo>
                  <a:cubicBezTo>
                    <a:pt x="175" y="15"/>
                    <a:pt x="175" y="15"/>
                    <a:pt x="175" y="13"/>
                  </a:cubicBezTo>
                  <a:cubicBezTo>
                    <a:pt x="175" y="7"/>
                    <a:pt x="177" y="7"/>
                    <a:pt x="178" y="7"/>
                  </a:cubicBezTo>
                  <a:cubicBezTo>
                    <a:pt x="178" y="7"/>
                    <a:pt x="178" y="7"/>
                    <a:pt x="178" y="7"/>
                  </a:cubicBezTo>
                  <a:cubicBezTo>
                    <a:pt x="178" y="7"/>
                    <a:pt x="178" y="7"/>
                    <a:pt x="178" y="7"/>
                  </a:cubicBezTo>
                  <a:cubicBezTo>
                    <a:pt x="178" y="6"/>
                    <a:pt x="177" y="5"/>
                    <a:pt x="178" y="3"/>
                  </a:cubicBezTo>
                  <a:cubicBezTo>
                    <a:pt x="179" y="3"/>
                    <a:pt x="179" y="3"/>
                    <a:pt x="179" y="2"/>
                  </a:cubicBezTo>
                  <a:cubicBezTo>
                    <a:pt x="180" y="1"/>
                    <a:pt x="181" y="0"/>
                    <a:pt x="182" y="0"/>
                  </a:cubicBezTo>
                  <a:cubicBezTo>
                    <a:pt x="183" y="0"/>
                    <a:pt x="183" y="0"/>
                    <a:pt x="184" y="0"/>
                  </a:cubicBezTo>
                  <a:cubicBezTo>
                    <a:pt x="185" y="1"/>
                    <a:pt x="185" y="1"/>
                    <a:pt x="185" y="1"/>
                  </a:cubicBezTo>
                  <a:cubicBezTo>
                    <a:pt x="185" y="2"/>
                    <a:pt x="185" y="2"/>
                    <a:pt x="185" y="2"/>
                  </a:cubicBezTo>
                  <a:cubicBezTo>
                    <a:pt x="184" y="2"/>
                    <a:pt x="184" y="3"/>
                    <a:pt x="184" y="3"/>
                  </a:cubicBezTo>
                  <a:cubicBezTo>
                    <a:pt x="185" y="3"/>
                    <a:pt x="185" y="2"/>
                    <a:pt x="186" y="2"/>
                  </a:cubicBezTo>
                  <a:cubicBezTo>
                    <a:pt x="188" y="1"/>
                    <a:pt x="188" y="1"/>
                    <a:pt x="188" y="1"/>
                  </a:cubicBezTo>
                  <a:cubicBezTo>
                    <a:pt x="187" y="3"/>
                    <a:pt x="187" y="3"/>
                    <a:pt x="187" y="3"/>
                  </a:cubicBezTo>
                  <a:cubicBezTo>
                    <a:pt x="187" y="5"/>
                    <a:pt x="188" y="6"/>
                    <a:pt x="189" y="7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191" y="9"/>
                    <a:pt x="191" y="11"/>
                    <a:pt x="191" y="13"/>
                  </a:cubicBezTo>
                  <a:cubicBezTo>
                    <a:pt x="191" y="13"/>
                    <a:pt x="191" y="14"/>
                    <a:pt x="191" y="14"/>
                  </a:cubicBezTo>
                  <a:cubicBezTo>
                    <a:pt x="191" y="16"/>
                    <a:pt x="193" y="18"/>
                    <a:pt x="194" y="20"/>
                  </a:cubicBezTo>
                  <a:cubicBezTo>
                    <a:pt x="195" y="21"/>
                    <a:pt x="196" y="21"/>
                    <a:pt x="196" y="22"/>
                  </a:cubicBezTo>
                  <a:cubicBezTo>
                    <a:pt x="198" y="24"/>
                    <a:pt x="198" y="24"/>
                    <a:pt x="198" y="24"/>
                  </a:cubicBezTo>
                  <a:cubicBezTo>
                    <a:pt x="195" y="24"/>
                    <a:pt x="195" y="24"/>
                    <a:pt x="195" y="24"/>
                  </a:cubicBezTo>
                  <a:cubicBezTo>
                    <a:pt x="195" y="23"/>
                    <a:pt x="194" y="23"/>
                    <a:pt x="194" y="23"/>
                  </a:cubicBezTo>
                  <a:cubicBezTo>
                    <a:pt x="194" y="24"/>
                    <a:pt x="194" y="24"/>
                    <a:pt x="194" y="24"/>
                  </a:cubicBezTo>
                  <a:cubicBezTo>
                    <a:pt x="194" y="25"/>
                    <a:pt x="193" y="26"/>
                    <a:pt x="193" y="27"/>
                  </a:cubicBezTo>
                  <a:cubicBezTo>
                    <a:pt x="193" y="27"/>
                    <a:pt x="193" y="27"/>
                    <a:pt x="193" y="27"/>
                  </a:cubicBezTo>
                  <a:cubicBezTo>
                    <a:pt x="195" y="27"/>
                    <a:pt x="197" y="28"/>
                    <a:pt x="198" y="29"/>
                  </a:cubicBezTo>
                  <a:cubicBezTo>
                    <a:pt x="199" y="30"/>
                    <a:pt x="199" y="31"/>
                    <a:pt x="199" y="32"/>
                  </a:cubicBezTo>
                  <a:cubicBezTo>
                    <a:pt x="198" y="33"/>
                    <a:pt x="198" y="33"/>
                    <a:pt x="198" y="33"/>
                  </a:cubicBezTo>
                  <a:cubicBezTo>
                    <a:pt x="199" y="34"/>
                    <a:pt x="200" y="35"/>
                    <a:pt x="201" y="37"/>
                  </a:cubicBezTo>
                  <a:cubicBezTo>
                    <a:pt x="201" y="34"/>
                    <a:pt x="202" y="31"/>
                    <a:pt x="205" y="31"/>
                  </a:cubicBezTo>
                  <a:cubicBezTo>
                    <a:pt x="205" y="31"/>
                    <a:pt x="205" y="31"/>
                    <a:pt x="205" y="31"/>
                  </a:cubicBezTo>
                  <a:cubicBezTo>
                    <a:pt x="208" y="32"/>
                    <a:pt x="209" y="37"/>
                    <a:pt x="210" y="41"/>
                  </a:cubicBezTo>
                  <a:cubicBezTo>
                    <a:pt x="211" y="42"/>
                    <a:pt x="211" y="42"/>
                    <a:pt x="211" y="42"/>
                  </a:cubicBezTo>
                  <a:cubicBezTo>
                    <a:pt x="211" y="45"/>
                    <a:pt x="211" y="45"/>
                    <a:pt x="211" y="45"/>
                  </a:cubicBezTo>
                  <a:cubicBezTo>
                    <a:pt x="209" y="44"/>
                    <a:pt x="209" y="44"/>
                    <a:pt x="209" y="44"/>
                  </a:cubicBezTo>
                  <a:cubicBezTo>
                    <a:pt x="209" y="43"/>
                    <a:pt x="209" y="43"/>
                    <a:pt x="209" y="43"/>
                  </a:cubicBezTo>
                  <a:cubicBezTo>
                    <a:pt x="209" y="43"/>
                    <a:pt x="209" y="43"/>
                    <a:pt x="209" y="43"/>
                  </a:cubicBezTo>
                  <a:cubicBezTo>
                    <a:pt x="209" y="47"/>
                    <a:pt x="210" y="49"/>
                    <a:pt x="212" y="52"/>
                  </a:cubicBezTo>
                  <a:cubicBezTo>
                    <a:pt x="212" y="52"/>
                    <a:pt x="212" y="52"/>
                    <a:pt x="212" y="52"/>
                  </a:cubicBezTo>
                  <a:cubicBezTo>
                    <a:pt x="214" y="51"/>
                    <a:pt x="214" y="50"/>
                    <a:pt x="215" y="48"/>
                  </a:cubicBezTo>
                  <a:cubicBezTo>
                    <a:pt x="215" y="47"/>
                    <a:pt x="215" y="45"/>
                    <a:pt x="216" y="44"/>
                  </a:cubicBezTo>
                  <a:cubicBezTo>
                    <a:pt x="216" y="43"/>
                    <a:pt x="216" y="42"/>
                    <a:pt x="217" y="41"/>
                  </a:cubicBezTo>
                  <a:cubicBezTo>
                    <a:pt x="217" y="40"/>
                    <a:pt x="218" y="38"/>
                    <a:pt x="220" y="38"/>
                  </a:cubicBezTo>
                  <a:cubicBezTo>
                    <a:pt x="218" y="37"/>
                    <a:pt x="218" y="37"/>
                    <a:pt x="218" y="37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5"/>
                    <a:pt x="221" y="35"/>
                    <a:pt x="221" y="35"/>
                  </a:cubicBezTo>
                  <a:cubicBezTo>
                    <a:pt x="221" y="35"/>
                    <a:pt x="220" y="35"/>
                    <a:pt x="220" y="34"/>
                  </a:cubicBezTo>
                  <a:cubicBezTo>
                    <a:pt x="219" y="34"/>
                    <a:pt x="219" y="33"/>
                    <a:pt x="218" y="32"/>
                  </a:cubicBezTo>
                  <a:cubicBezTo>
                    <a:pt x="218" y="31"/>
                    <a:pt x="218" y="29"/>
                    <a:pt x="218" y="28"/>
                  </a:cubicBezTo>
                  <a:cubicBezTo>
                    <a:pt x="218" y="27"/>
                    <a:pt x="218" y="27"/>
                    <a:pt x="218" y="26"/>
                  </a:cubicBezTo>
                  <a:cubicBezTo>
                    <a:pt x="218" y="25"/>
                    <a:pt x="218" y="25"/>
                    <a:pt x="218" y="25"/>
                  </a:cubicBezTo>
                  <a:cubicBezTo>
                    <a:pt x="219" y="25"/>
                    <a:pt x="219" y="25"/>
                    <a:pt x="219" y="25"/>
                  </a:cubicBezTo>
                  <a:cubicBezTo>
                    <a:pt x="220" y="25"/>
                    <a:pt x="220" y="25"/>
                    <a:pt x="221" y="25"/>
                  </a:cubicBezTo>
                  <a:cubicBezTo>
                    <a:pt x="228" y="26"/>
                    <a:pt x="231" y="26"/>
                    <a:pt x="231" y="28"/>
                  </a:cubicBezTo>
                  <a:cubicBezTo>
                    <a:pt x="231" y="28"/>
                    <a:pt x="231" y="29"/>
                    <a:pt x="232" y="29"/>
                  </a:cubicBezTo>
                  <a:cubicBezTo>
                    <a:pt x="232" y="31"/>
                    <a:pt x="232" y="32"/>
                    <a:pt x="236" y="33"/>
                  </a:cubicBezTo>
                  <a:cubicBezTo>
                    <a:pt x="237" y="33"/>
                    <a:pt x="237" y="33"/>
                    <a:pt x="237" y="33"/>
                  </a:cubicBezTo>
                  <a:cubicBezTo>
                    <a:pt x="235" y="36"/>
                    <a:pt x="235" y="36"/>
                    <a:pt x="235" y="36"/>
                  </a:cubicBezTo>
                  <a:cubicBezTo>
                    <a:pt x="236" y="36"/>
                    <a:pt x="236" y="37"/>
                    <a:pt x="236" y="37"/>
                  </a:cubicBezTo>
                  <a:cubicBezTo>
                    <a:pt x="237" y="39"/>
                    <a:pt x="236" y="40"/>
                    <a:pt x="235" y="42"/>
                  </a:cubicBezTo>
                  <a:cubicBezTo>
                    <a:pt x="235" y="41"/>
                    <a:pt x="235" y="41"/>
                    <a:pt x="235" y="41"/>
                  </a:cubicBezTo>
                  <a:cubicBezTo>
                    <a:pt x="234" y="44"/>
                    <a:pt x="234" y="44"/>
                    <a:pt x="234" y="44"/>
                  </a:cubicBezTo>
                  <a:cubicBezTo>
                    <a:pt x="233" y="46"/>
                    <a:pt x="234" y="47"/>
                    <a:pt x="235" y="49"/>
                  </a:cubicBezTo>
                  <a:cubicBezTo>
                    <a:pt x="236" y="50"/>
                    <a:pt x="238" y="53"/>
                    <a:pt x="235" y="55"/>
                  </a:cubicBezTo>
                  <a:cubicBezTo>
                    <a:pt x="235" y="56"/>
                    <a:pt x="235" y="57"/>
                    <a:pt x="234" y="57"/>
                  </a:cubicBezTo>
                  <a:cubicBezTo>
                    <a:pt x="233" y="59"/>
                    <a:pt x="232" y="60"/>
                    <a:pt x="230" y="61"/>
                  </a:cubicBezTo>
                  <a:cubicBezTo>
                    <a:pt x="229" y="62"/>
                    <a:pt x="228" y="63"/>
                    <a:pt x="228" y="63"/>
                  </a:cubicBezTo>
                  <a:cubicBezTo>
                    <a:pt x="227" y="63"/>
                    <a:pt x="226" y="62"/>
                    <a:pt x="226" y="62"/>
                  </a:cubicBezTo>
                  <a:cubicBezTo>
                    <a:pt x="226" y="62"/>
                    <a:pt x="226" y="62"/>
                    <a:pt x="226" y="63"/>
                  </a:cubicBezTo>
                  <a:cubicBezTo>
                    <a:pt x="226" y="63"/>
                    <a:pt x="227" y="63"/>
                    <a:pt x="227" y="64"/>
                  </a:cubicBezTo>
                  <a:cubicBezTo>
                    <a:pt x="229" y="69"/>
                    <a:pt x="229" y="69"/>
                    <a:pt x="229" y="69"/>
                  </a:cubicBezTo>
                  <a:cubicBezTo>
                    <a:pt x="225" y="65"/>
                    <a:pt x="225" y="65"/>
                    <a:pt x="225" y="65"/>
                  </a:cubicBezTo>
                  <a:cubicBezTo>
                    <a:pt x="225" y="65"/>
                    <a:pt x="224" y="64"/>
                    <a:pt x="224" y="64"/>
                  </a:cubicBezTo>
                  <a:cubicBezTo>
                    <a:pt x="224" y="65"/>
                    <a:pt x="224" y="65"/>
                    <a:pt x="224" y="65"/>
                  </a:cubicBezTo>
                  <a:cubicBezTo>
                    <a:pt x="223" y="65"/>
                    <a:pt x="223" y="65"/>
                    <a:pt x="223" y="65"/>
                  </a:cubicBezTo>
                  <a:cubicBezTo>
                    <a:pt x="220" y="65"/>
                    <a:pt x="219" y="63"/>
                    <a:pt x="219" y="62"/>
                  </a:cubicBezTo>
                  <a:cubicBezTo>
                    <a:pt x="219" y="62"/>
                    <a:pt x="219" y="62"/>
                    <a:pt x="219" y="61"/>
                  </a:cubicBezTo>
                  <a:cubicBezTo>
                    <a:pt x="219" y="61"/>
                    <a:pt x="218" y="61"/>
                    <a:pt x="218" y="61"/>
                  </a:cubicBezTo>
                  <a:cubicBezTo>
                    <a:pt x="217" y="61"/>
                    <a:pt x="216" y="61"/>
                    <a:pt x="216" y="62"/>
                  </a:cubicBezTo>
                  <a:cubicBezTo>
                    <a:pt x="217" y="62"/>
                    <a:pt x="217" y="62"/>
                    <a:pt x="218" y="63"/>
                  </a:cubicBezTo>
                  <a:cubicBezTo>
                    <a:pt x="219" y="65"/>
                    <a:pt x="216" y="68"/>
                    <a:pt x="214" y="71"/>
                  </a:cubicBezTo>
                  <a:cubicBezTo>
                    <a:pt x="214" y="71"/>
                    <a:pt x="214" y="71"/>
                    <a:pt x="213" y="71"/>
                  </a:cubicBezTo>
                  <a:cubicBezTo>
                    <a:pt x="213" y="72"/>
                    <a:pt x="213" y="72"/>
                    <a:pt x="213" y="72"/>
                  </a:cubicBezTo>
                  <a:cubicBezTo>
                    <a:pt x="213" y="72"/>
                    <a:pt x="213" y="72"/>
                    <a:pt x="214" y="72"/>
                  </a:cubicBezTo>
                  <a:cubicBezTo>
                    <a:pt x="215" y="73"/>
                    <a:pt x="215" y="73"/>
                    <a:pt x="215" y="73"/>
                  </a:cubicBezTo>
                  <a:cubicBezTo>
                    <a:pt x="214" y="74"/>
                    <a:pt x="214" y="74"/>
                    <a:pt x="214" y="74"/>
                  </a:cubicBezTo>
                  <a:cubicBezTo>
                    <a:pt x="214" y="74"/>
                    <a:pt x="214" y="75"/>
                    <a:pt x="213" y="76"/>
                  </a:cubicBezTo>
                  <a:cubicBezTo>
                    <a:pt x="212" y="80"/>
                    <a:pt x="209" y="85"/>
                    <a:pt x="205" y="85"/>
                  </a:cubicBezTo>
                  <a:cubicBezTo>
                    <a:pt x="204" y="85"/>
                    <a:pt x="203" y="85"/>
                    <a:pt x="203" y="85"/>
                  </a:cubicBezTo>
                  <a:cubicBezTo>
                    <a:pt x="202" y="87"/>
                    <a:pt x="201" y="89"/>
                    <a:pt x="199" y="89"/>
                  </a:cubicBezTo>
                  <a:cubicBezTo>
                    <a:pt x="199" y="89"/>
                    <a:pt x="198" y="89"/>
                    <a:pt x="198" y="89"/>
                  </a:cubicBezTo>
                  <a:cubicBezTo>
                    <a:pt x="199" y="90"/>
                    <a:pt x="199" y="91"/>
                    <a:pt x="199" y="92"/>
                  </a:cubicBezTo>
                  <a:cubicBezTo>
                    <a:pt x="199" y="93"/>
                    <a:pt x="199" y="94"/>
                    <a:pt x="198" y="95"/>
                  </a:cubicBezTo>
                  <a:cubicBezTo>
                    <a:pt x="197" y="95"/>
                    <a:pt x="195" y="96"/>
                    <a:pt x="193" y="96"/>
                  </a:cubicBezTo>
                  <a:cubicBezTo>
                    <a:pt x="193" y="96"/>
                    <a:pt x="193" y="96"/>
                    <a:pt x="193" y="96"/>
                  </a:cubicBezTo>
                  <a:cubicBezTo>
                    <a:pt x="193" y="96"/>
                    <a:pt x="193" y="96"/>
                    <a:pt x="193" y="96"/>
                  </a:cubicBezTo>
                  <a:cubicBezTo>
                    <a:pt x="193" y="96"/>
                    <a:pt x="193" y="96"/>
                    <a:pt x="193" y="96"/>
                  </a:cubicBezTo>
                  <a:cubicBezTo>
                    <a:pt x="194" y="96"/>
                    <a:pt x="194" y="96"/>
                    <a:pt x="194" y="96"/>
                  </a:cubicBezTo>
                  <a:cubicBezTo>
                    <a:pt x="193" y="98"/>
                    <a:pt x="193" y="98"/>
                    <a:pt x="193" y="98"/>
                  </a:cubicBezTo>
                  <a:cubicBezTo>
                    <a:pt x="193" y="98"/>
                    <a:pt x="193" y="98"/>
                    <a:pt x="193" y="98"/>
                  </a:cubicBezTo>
                  <a:cubicBezTo>
                    <a:pt x="192" y="98"/>
                    <a:pt x="192" y="98"/>
                    <a:pt x="192" y="98"/>
                  </a:cubicBezTo>
                  <a:cubicBezTo>
                    <a:pt x="192" y="98"/>
                    <a:pt x="192" y="99"/>
                    <a:pt x="192" y="100"/>
                  </a:cubicBezTo>
                  <a:cubicBezTo>
                    <a:pt x="192" y="100"/>
                    <a:pt x="192" y="101"/>
                    <a:pt x="192" y="101"/>
                  </a:cubicBezTo>
                  <a:cubicBezTo>
                    <a:pt x="192" y="103"/>
                    <a:pt x="192" y="103"/>
                    <a:pt x="192" y="103"/>
                  </a:cubicBezTo>
                  <a:cubicBezTo>
                    <a:pt x="190" y="102"/>
                    <a:pt x="190" y="102"/>
                    <a:pt x="190" y="102"/>
                  </a:cubicBezTo>
                  <a:cubicBezTo>
                    <a:pt x="190" y="102"/>
                    <a:pt x="190" y="102"/>
                    <a:pt x="190" y="102"/>
                  </a:cubicBezTo>
                  <a:cubicBezTo>
                    <a:pt x="189" y="102"/>
                    <a:pt x="189" y="102"/>
                    <a:pt x="189" y="103"/>
                  </a:cubicBezTo>
                  <a:cubicBezTo>
                    <a:pt x="189" y="103"/>
                    <a:pt x="189" y="103"/>
                    <a:pt x="189" y="103"/>
                  </a:cubicBezTo>
                  <a:cubicBezTo>
                    <a:pt x="189" y="105"/>
                    <a:pt x="187" y="106"/>
                    <a:pt x="185" y="107"/>
                  </a:cubicBezTo>
                  <a:cubicBezTo>
                    <a:pt x="186" y="109"/>
                    <a:pt x="185" y="112"/>
                    <a:pt x="184" y="116"/>
                  </a:cubicBezTo>
                  <a:cubicBezTo>
                    <a:pt x="183" y="120"/>
                    <a:pt x="181" y="125"/>
                    <a:pt x="184" y="126"/>
                  </a:cubicBezTo>
                  <a:lnTo>
                    <a:pt x="188" y="128"/>
                  </a:lnTo>
                  <a:close/>
                  <a:moveTo>
                    <a:pt x="22" y="119"/>
                  </a:moveTo>
                  <a:cubicBezTo>
                    <a:pt x="25" y="119"/>
                    <a:pt x="25" y="121"/>
                    <a:pt x="26" y="123"/>
                  </a:cubicBezTo>
                  <a:cubicBezTo>
                    <a:pt x="26" y="124"/>
                    <a:pt x="26" y="126"/>
                    <a:pt x="27" y="126"/>
                  </a:cubicBezTo>
                  <a:cubicBezTo>
                    <a:pt x="30" y="126"/>
                    <a:pt x="33" y="126"/>
                    <a:pt x="36" y="126"/>
                  </a:cubicBezTo>
                  <a:cubicBezTo>
                    <a:pt x="48" y="126"/>
                    <a:pt x="59" y="126"/>
                    <a:pt x="71" y="126"/>
                  </a:cubicBezTo>
                  <a:cubicBezTo>
                    <a:pt x="181" y="126"/>
                    <a:pt x="181" y="126"/>
                    <a:pt x="181" y="126"/>
                  </a:cubicBezTo>
                  <a:cubicBezTo>
                    <a:pt x="180" y="123"/>
                    <a:pt x="181" y="119"/>
                    <a:pt x="182" y="115"/>
                  </a:cubicBezTo>
                  <a:cubicBezTo>
                    <a:pt x="183" y="112"/>
                    <a:pt x="184" y="108"/>
                    <a:pt x="183" y="108"/>
                  </a:cubicBezTo>
                  <a:cubicBezTo>
                    <a:pt x="181" y="107"/>
                    <a:pt x="181" y="107"/>
                    <a:pt x="181" y="107"/>
                  </a:cubicBezTo>
                  <a:cubicBezTo>
                    <a:pt x="183" y="106"/>
                    <a:pt x="183" y="106"/>
                    <a:pt x="183" y="106"/>
                  </a:cubicBezTo>
                  <a:cubicBezTo>
                    <a:pt x="183" y="106"/>
                    <a:pt x="184" y="106"/>
                    <a:pt x="184" y="105"/>
                  </a:cubicBezTo>
                  <a:cubicBezTo>
                    <a:pt x="186" y="104"/>
                    <a:pt x="187" y="104"/>
                    <a:pt x="187" y="103"/>
                  </a:cubicBezTo>
                  <a:cubicBezTo>
                    <a:pt x="187" y="102"/>
                    <a:pt x="187" y="102"/>
                    <a:pt x="187" y="102"/>
                  </a:cubicBezTo>
                  <a:cubicBezTo>
                    <a:pt x="187" y="102"/>
                    <a:pt x="187" y="102"/>
                    <a:pt x="187" y="102"/>
                  </a:cubicBezTo>
                  <a:cubicBezTo>
                    <a:pt x="187" y="102"/>
                    <a:pt x="187" y="101"/>
                    <a:pt x="187" y="101"/>
                  </a:cubicBezTo>
                  <a:cubicBezTo>
                    <a:pt x="188" y="101"/>
                    <a:pt x="188" y="100"/>
                    <a:pt x="189" y="100"/>
                  </a:cubicBezTo>
                  <a:cubicBezTo>
                    <a:pt x="189" y="99"/>
                    <a:pt x="189" y="99"/>
                    <a:pt x="189" y="99"/>
                  </a:cubicBezTo>
                  <a:cubicBezTo>
                    <a:pt x="190" y="99"/>
                    <a:pt x="190" y="99"/>
                    <a:pt x="190" y="99"/>
                  </a:cubicBezTo>
                  <a:cubicBezTo>
                    <a:pt x="190" y="98"/>
                    <a:pt x="190" y="97"/>
                    <a:pt x="191" y="96"/>
                  </a:cubicBezTo>
                  <a:cubicBezTo>
                    <a:pt x="191" y="96"/>
                    <a:pt x="191" y="96"/>
                    <a:pt x="191" y="96"/>
                  </a:cubicBezTo>
                  <a:cubicBezTo>
                    <a:pt x="191" y="96"/>
                    <a:pt x="191" y="96"/>
                    <a:pt x="191" y="96"/>
                  </a:cubicBezTo>
                  <a:cubicBezTo>
                    <a:pt x="191" y="96"/>
                    <a:pt x="191" y="95"/>
                    <a:pt x="191" y="95"/>
                  </a:cubicBezTo>
                  <a:cubicBezTo>
                    <a:pt x="190" y="94"/>
                    <a:pt x="190" y="94"/>
                    <a:pt x="190" y="94"/>
                  </a:cubicBezTo>
                  <a:cubicBezTo>
                    <a:pt x="192" y="94"/>
                    <a:pt x="192" y="94"/>
                    <a:pt x="192" y="94"/>
                  </a:cubicBezTo>
                  <a:cubicBezTo>
                    <a:pt x="195" y="94"/>
                    <a:pt x="196" y="93"/>
                    <a:pt x="197" y="93"/>
                  </a:cubicBezTo>
                  <a:cubicBezTo>
                    <a:pt x="197" y="93"/>
                    <a:pt x="197" y="92"/>
                    <a:pt x="197" y="92"/>
                  </a:cubicBezTo>
                  <a:cubicBezTo>
                    <a:pt x="197" y="90"/>
                    <a:pt x="194" y="88"/>
                    <a:pt x="193" y="89"/>
                  </a:cubicBezTo>
                  <a:cubicBezTo>
                    <a:pt x="191" y="88"/>
                    <a:pt x="191" y="88"/>
                    <a:pt x="191" y="88"/>
                  </a:cubicBezTo>
                  <a:cubicBezTo>
                    <a:pt x="191" y="88"/>
                    <a:pt x="191" y="88"/>
                    <a:pt x="191" y="88"/>
                  </a:cubicBezTo>
                  <a:cubicBezTo>
                    <a:pt x="189" y="86"/>
                    <a:pt x="189" y="86"/>
                    <a:pt x="189" y="86"/>
                  </a:cubicBezTo>
                  <a:cubicBezTo>
                    <a:pt x="189" y="89"/>
                    <a:pt x="189" y="89"/>
                    <a:pt x="189" y="89"/>
                  </a:cubicBezTo>
                  <a:cubicBezTo>
                    <a:pt x="187" y="87"/>
                    <a:pt x="187" y="87"/>
                    <a:pt x="187" y="87"/>
                  </a:cubicBezTo>
                  <a:cubicBezTo>
                    <a:pt x="187" y="86"/>
                    <a:pt x="186" y="85"/>
                    <a:pt x="187" y="84"/>
                  </a:cubicBezTo>
                  <a:cubicBezTo>
                    <a:pt x="187" y="84"/>
                    <a:pt x="187" y="84"/>
                    <a:pt x="187" y="83"/>
                  </a:cubicBezTo>
                  <a:cubicBezTo>
                    <a:pt x="187" y="83"/>
                    <a:pt x="187" y="83"/>
                    <a:pt x="187" y="83"/>
                  </a:cubicBezTo>
                  <a:cubicBezTo>
                    <a:pt x="188" y="83"/>
                    <a:pt x="188" y="83"/>
                    <a:pt x="188" y="83"/>
                  </a:cubicBezTo>
                  <a:cubicBezTo>
                    <a:pt x="188" y="83"/>
                    <a:pt x="189" y="84"/>
                    <a:pt x="191" y="84"/>
                  </a:cubicBezTo>
                  <a:cubicBezTo>
                    <a:pt x="191" y="85"/>
                    <a:pt x="192" y="85"/>
                    <a:pt x="193" y="85"/>
                  </a:cubicBezTo>
                  <a:cubicBezTo>
                    <a:pt x="195" y="85"/>
                    <a:pt x="196" y="85"/>
                    <a:pt x="196" y="86"/>
                  </a:cubicBezTo>
                  <a:cubicBezTo>
                    <a:pt x="198" y="87"/>
                    <a:pt x="199" y="87"/>
                    <a:pt x="199" y="87"/>
                  </a:cubicBezTo>
                  <a:cubicBezTo>
                    <a:pt x="199" y="87"/>
                    <a:pt x="200" y="87"/>
                    <a:pt x="201" y="83"/>
                  </a:cubicBezTo>
                  <a:cubicBezTo>
                    <a:pt x="201" y="82"/>
                    <a:pt x="201" y="82"/>
                    <a:pt x="201" y="82"/>
                  </a:cubicBezTo>
                  <a:cubicBezTo>
                    <a:pt x="202" y="83"/>
                    <a:pt x="202" y="83"/>
                    <a:pt x="202" y="83"/>
                  </a:cubicBezTo>
                  <a:cubicBezTo>
                    <a:pt x="203" y="83"/>
                    <a:pt x="204" y="84"/>
                    <a:pt x="205" y="84"/>
                  </a:cubicBezTo>
                  <a:cubicBezTo>
                    <a:pt x="208" y="84"/>
                    <a:pt x="210" y="78"/>
                    <a:pt x="212" y="75"/>
                  </a:cubicBezTo>
                  <a:cubicBezTo>
                    <a:pt x="212" y="75"/>
                    <a:pt x="212" y="74"/>
                    <a:pt x="212" y="74"/>
                  </a:cubicBezTo>
                  <a:cubicBezTo>
                    <a:pt x="212" y="74"/>
                    <a:pt x="211" y="74"/>
                    <a:pt x="211" y="74"/>
                  </a:cubicBezTo>
                  <a:cubicBezTo>
                    <a:pt x="208" y="74"/>
                    <a:pt x="205" y="74"/>
                    <a:pt x="203" y="72"/>
                  </a:cubicBezTo>
                  <a:cubicBezTo>
                    <a:pt x="200" y="69"/>
                    <a:pt x="200" y="68"/>
                    <a:pt x="200" y="67"/>
                  </a:cubicBezTo>
                  <a:cubicBezTo>
                    <a:pt x="200" y="67"/>
                    <a:pt x="201" y="66"/>
                    <a:pt x="202" y="66"/>
                  </a:cubicBezTo>
                  <a:cubicBezTo>
                    <a:pt x="202" y="66"/>
                    <a:pt x="204" y="67"/>
                    <a:pt x="206" y="68"/>
                  </a:cubicBezTo>
                  <a:cubicBezTo>
                    <a:pt x="207" y="68"/>
                    <a:pt x="208" y="69"/>
                    <a:pt x="209" y="70"/>
                  </a:cubicBezTo>
                  <a:cubicBezTo>
                    <a:pt x="209" y="70"/>
                    <a:pt x="210" y="71"/>
                    <a:pt x="211" y="71"/>
                  </a:cubicBezTo>
                  <a:cubicBezTo>
                    <a:pt x="211" y="71"/>
                    <a:pt x="211" y="71"/>
                    <a:pt x="212" y="70"/>
                  </a:cubicBezTo>
                  <a:cubicBezTo>
                    <a:pt x="212" y="70"/>
                    <a:pt x="212" y="70"/>
                    <a:pt x="213" y="69"/>
                  </a:cubicBezTo>
                  <a:cubicBezTo>
                    <a:pt x="215" y="66"/>
                    <a:pt x="216" y="64"/>
                    <a:pt x="216" y="64"/>
                  </a:cubicBezTo>
                  <a:cubicBezTo>
                    <a:pt x="216" y="64"/>
                    <a:pt x="215" y="63"/>
                    <a:pt x="215" y="63"/>
                  </a:cubicBezTo>
                  <a:cubicBezTo>
                    <a:pt x="213" y="63"/>
                    <a:pt x="213" y="63"/>
                    <a:pt x="213" y="63"/>
                  </a:cubicBezTo>
                  <a:cubicBezTo>
                    <a:pt x="213" y="62"/>
                    <a:pt x="213" y="62"/>
                    <a:pt x="213" y="62"/>
                  </a:cubicBezTo>
                  <a:cubicBezTo>
                    <a:pt x="214" y="60"/>
                    <a:pt x="215" y="59"/>
                    <a:pt x="217" y="59"/>
                  </a:cubicBezTo>
                  <a:cubicBezTo>
                    <a:pt x="217" y="59"/>
                    <a:pt x="218" y="59"/>
                    <a:pt x="218" y="59"/>
                  </a:cubicBezTo>
                  <a:cubicBezTo>
                    <a:pt x="218" y="59"/>
                    <a:pt x="219" y="59"/>
                    <a:pt x="219" y="59"/>
                  </a:cubicBezTo>
                  <a:cubicBezTo>
                    <a:pt x="221" y="59"/>
                    <a:pt x="221" y="61"/>
                    <a:pt x="221" y="61"/>
                  </a:cubicBezTo>
                  <a:cubicBezTo>
                    <a:pt x="221" y="62"/>
                    <a:pt x="221" y="63"/>
                    <a:pt x="222" y="63"/>
                  </a:cubicBezTo>
                  <a:cubicBezTo>
                    <a:pt x="222" y="63"/>
                    <a:pt x="222" y="62"/>
                    <a:pt x="222" y="62"/>
                  </a:cubicBezTo>
                  <a:cubicBezTo>
                    <a:pt x="222" y="60"/>
                    <a:pt x="222" y="60"/>
                    <a:pt x="222" y="60"/>
                  </a:cubicBezTo>
                  <a:cubicBezTo>
                    <a:pt x="224" y="61"/>
                    <a:pt x="224" y="61"/>
                    <a:pt x="224" y="61"/>
                  </a:cubicBezTo>
                  <a:cubicBezTo>
                    <a:pt x="223" y="61"/>
                    <a:pt x="224" y="60"/>
                    <a:pt x="224" y="59"/>
                  </a:cubicBezTo>
                  <a:cubicBezTo>
                    <a:pt x="225" y="57"/>
                    <a:pt x="225" y="57"/>
                    <a:pt x="225" y="57"/>
                  </a:cubicBezTo>
                  <a:cubicBezTo>
                    <a:pt x="226" y="58"/>
                    <a:pt x="226" y="58"/>
                    <a:pt x="226" y="58"/>
                  </a:cubicBezTo>
                  <a:cubicBezTo>
                    <a:pt x="226" y="59"/>
                    <a:pt x="226" y="59"/>
                    <a:pt x="227" y="60"/>
                  </a:cubicBezTo>
                  <a:cubicBezTo>
                    <a:pt x="227" y="60"/>
                    <a:pt x="227" y="61"/>
                    <a:pt x="228" y="61"/>
                  </a:cubicBezTo>
                  <a:cubicBezTo>
                    <a:pt x="228" y="61"/>
                    <a:pt x="228" y="61"/>
                    <a:pt x="229" y="60"/>
                  </a:cubicBezTo>
                  <a:cubicBezTo>
                    <a:pt x="230" y="59"/>
                    <a:pt x="231" y="57"/>
                    <a:pt x="233" y="56"/>
                  </a:cubicBezTo>
                  <a:cubicBezTo>
                    <a:pt x="233" y="55"/>
                    <a:pt x="233" y="55"/>
                    <a:pt x="234" y="54"/>
                  </a:cubicBezTo>
                  <a:cubicBezTo>
                    <a:pt x="235" y="53"/>
                    <a:pt x="235" y="52"/>
                    <a:pt x="233" y="50"/>
                  </a:cubicBezTo>
                  <a:cubicBezTo>
                    <a:pt x="232" y="49"/>
                    <a:pt x="231" y="47"/>
                    <a:pt x="231" y="46"/>
                  </a:cubicBezTo>
                  <a:cubicBezTo>
                    <a:pt x="230" y="46"/>
                    <a:pt x="230" y="46"/>
                    <a:pt x="230" y="46"/>
                  </a:cubicBezTo>
                  <a:cubicBezTo>
                    <a:pt x="231" y="44"/>
                    <a:pt x="231" y="44"/>
                    <a:pt x="231" y="44"/>
                  </a:cubicBezTo>
                  <a:cubicBezTo>
                    <a:pt x="231" y="43"/>
                    <a:pt x="231" y="42"/>
                    <a:pt x="230" y="42"/>
                  </a:cubicBezTo>
                  <a:cubicBezTo>
                    <a:pt x="228" y="40"/>
                    <a:pt x="228" y="40"/>
                    <a:pt x="228" y="40"/>
                  </a:cubicBezTo>
                  <a:cubicBezTo>
                    <a:pt x="230" y="40"/>
                    <a:pt x="230" y="40"/>
                    <a:pt x="230" y="40"/>
                  </a:cubicBezTo>
                  <a:cubicBezTo>
                    <a:pt x="230" y="40"/>
                    <a:pt x="231" y="40"/>
                    <a:pt x="231" y="40"/>
                  </a:cubicBezTo>
                  <a:cubicBezTo>
                    <a:pt x="232" y="39"/>
                    <a:pt x="233" y="40"/>
                    <a:pt x="233" y="40"/>
                  </a:cubicBezTo>
                  <a:cubicBezTo>
                    <a:pt x="234" y="39"/>
                    <a:pt x="234" y="38"/>
                    <a:pt x="234" y="38"/>
                  </a:cubicBezTo>
                  <a:cubicBezTo>
                    <a:pt x="234" y="38"/>
                    <a:pt x="234" y="38"/>
                    <a:pt x="233" y="38"/>
                  </a:cubicBezTo>
                  <a:cubicBezTo>
                    <a:pt x="233" y="38"/>
                    <a:pt x="233" y="38"/>
                    <a:pt x="233" y="38"/>
                  </a:cubicBezTo>
                  <a:cubicBezTo>
                    <a:pt x="230" y="38"/>
                    <a:pt x="230" y="38"/>
                    <a:pt x="230" y="38"/>
                  </a:cubicBezTo>
                  <a:cubicBezTo>
                    <a:pt x="234" y="34"/>
                    <a:pt x="234" y="34"/>
                    <a:pt x="234" y="34"/>
                  </a:cubicBezTo>
                  <a:cubicBezTo>
                    <a:pt x="231" y="33"/>
                    <a:pt x="230" y="32"/>
                    <a:pt x="230" y="30"/>
                  </a:cubicBezTo>
                  <a:cubicBezTo>
                    <a:pt x="229" y="29"/>
                    <a:pt x="229" y="29"/>
                    <a:pt x="229" y="28"/>
                  </a:cubicBezTo>
                  <a:cubicBezTo>
                    <a:pt x="229" y="28"/>
                    <a:pt x="223" y="28"/>
                    <a:pt x="221" y="27"/>
                  </a:cubicBezTo>
                  <a:cubicBezTo>
                    <a:pt x="221" y="27"/>
                    <a:pt x="220" y="27"/>
                    <a:pt x="220" y="27"/>
                  </a:cubicBezTo>
                  <a:cubicBezTo>
                    <a:pt x="220" y="28"/>
                    <a:pt x="220" y="28"/>
                    <a:pt x="220" y="28"/>
                  </a:cubicBezTo>
                  <a:cubicBezTo>
                    <a:pt x="220" y="29"/>
                    <a:pt x="220" y="31"/>
                    <a:pt x="220" y="32"/>
                  </a:cubicBezTo>
                  <a:cubicBezTo>
                    <a:pt x="220" y="32"/>
                    <a:pt x="221" y="32"/>
                    <a:pt x="221" y="33"/>
                  </a:cubicBezTo>
                  <a:cubicBezTo>
                    <a:pt x="222" y="33"/>
                    <a:pt x="223" y="34"/>
                    <a:pt x="223" y="35"/>
                  </a:cubicBezTo>
                  <a:cubicBezTo>
                    <a:pt x="223" y="36"/>
                    <a:pt x="222" y="36"/>
                    <a:pt x="222" y="37"/>
                  </a:cubicBezTo>
                  <a:cubicBezTo>
                    <a:pt x="225" y="38"/>
                    <a:pt x="225" y="38"/>
                    <a:pt x="225" y="38"/>
                  </a:cubicBezTo>
                  <a:cubicBezTo>
                    <a:pt x="222" y="39"/>
                    <a:pt x="222" y="39"/>
                    <a:pt x="222" y="39"/>
                  </a:cubicBezTo>
                  <a:cubicBezTo>
                    <a:pt x="219" y="40"/>
                    <a:pt x="219" y="40"/>
                    <a:pt x="219" y="42"/>
                  </a:cubicBezTo>
                  <a:cubicBezTo>
                    <a:pt x="218" y="43"/>
                    <a:pt x="218" y="44"/>
                    <a:pt x="218" y="45"/>
                  </a:cubicBezTo>
                  <a:cubicBezTo>
                    <a:pt x="217" y="46"/>
                    <a:pt x="217" y="47"/>
                    <a:pt x="217" y="48"/>
                  </a:cubicBezTo>
                  <a:cubicBezTo>
                    <a:pt x="216" y="51"/>
                    <a:pt x="215" y="53"/>
                    <a:pt x="212" y="55"/>
                  </a:cubicBezTo>
                  <a:cubicBezTo>
                    <a:pt x="211" y="55"/>
                    <a:pt x="211" y="55"/>
                    <a:pt x="211" y="55"/>
                  </a:cubicBezTo>
                  <a:cubicBezTo>
                    <a:pt x="210" y="53"/>
                    <a:pt x="210" y="53"/>
                    <a:pt x="210" y="53"/>
                  </a:cubicBezTo>
                  <a:cubicBezTo>
                    <a:pt x="208" y="49"/>
                    <a:pt x="207" y="47"/>
                    <a:pt x="207" y="41"/>
                  </a:cubicBezTo>
                  <a:cubicBezTo>
                    <a:pt x="208" y="38"/>
                    <a:pt x="208" y="38"/>
                    <a:pt x="208" y="38"/>
                  </a:cubicBezTo>
                  <a:cubicBezTo>
                    <a:pt x="207" y="36"/>
                    <a:pt x="206" y="34"/>
                    <a:pt x="205" y="33"/>
                  </a:cubicBezTo>
                  <a:cubicBezTo>
                    <a:pt x="205" y="33"/>
                    <a:pt x="205" y="33"/>
                    <a:pt x="205" y="33"/>
                  </a:cubicBezTo>
                  <a:cubicBezTo>
                    <a:pt x="203" y="33"/>
                    <a:pt x="202" y="38"/>
                    <a:pt x="202" y="40"/>
                  </a:cubicBezTo>
                  <a:cubicBezTo>
                    <a:pt x="202" y="41"/>
                    <a:pt x="201" y="42"/>
                    <a:pt x="201" y="43"/>
                  </a:cubicBezTo>
                  <a:cubicBezTo>
                    <a:pt x="200" y="45"/>
                    <a:pt x="200" y="45"/>
                    <a:pt x="200" y="45"/>
                  </a:cubicBezTo>
                  <a:cubicBezTo>
                    <a:pt x="199" y="43"/>
                    <a:pt x="199" y="43"/>
                    <a:pt x="199" y="43"/>
                  </a:cubicBezTo>
                  <a:cubicBezTo>
                    <a:pt x="198" y="42"/>
                    <a:pt x="198" y="40"/>
                    <a:pt x="199" y="39"/>
                  </a:cubicBezTo>
                  <a:cubicBezTo>
                    <a:pt x="199" y="39"/>
                    <a:pt x="199" y="38"/>
                    <a:pt x="199" y="37"/>
                  </a:cubicBezTo>
                  <a:cubicBezTo>
                    <a:pt x="198" y="36"/>
                    <a:pt x="197" y="35"/>
                    <a:pt x="196" y="34"/>
                  </a:cubicBezTo>
                  <a:cubicBezTo>
                    <a:pt x="196" y="33"/>
                    <a:pt x="195" y="32"/>
                    <a:pt x="195" y="32"/>
                  </a:cubicBezTo>
                  <a:cubicBezTo>
                    <a:pt x="194" y="29"/>
                    <a:pt x="194" y="29"/>
                    <a:pt x="194" y="29"/>
                  </a:cubicBezTo>
                  <a:cubicBezTo>
                    <a:pt x="196" y="30"/>
                    <a:pt x="196" y="30"/>
                    <a:pt x="196" y="30"/>
                  </a:cubicBezTo>
                  <a:cubicBezTo>
                    <a:pt x="196" y="30"/>
                    <a:pt x="196" y="30"/>
                    <a:pt x="197" y="30"/>
                  </a:cubicBezTo>
                  <a:cubicBezTo>
                    <a:pt x="196" y="30"/>
                    <a:pt x="194" y="29"/>
                    <a:pt x="192" y="29"/>
                  </a:cubicBezTo>
                  <a:cubicBezTo>
                    <a:pt x="191" y="29"/>
                    <a:pt x="191" y="29"/>
                    <a:pt x="190" y="29"/>
                  </a:cubicBezTo>
                  <a:cubicBezTo>
                    <a:pt x="189" y="28"/>
                    <a:pt x="189" y="28"/>
                    <a:pt x="189" y="28"/>
                  </a:cubicBezTo>
                  <a:cubicBezTo>
                    <a:pt x="190" y="27"/>
                    <a:pt x="190" y="27"/>
                    <a:pt x="190" y="27"/>
                  </a:cubicBezTo>
                  <a:cubicBezTo>
                    <a:pt x="190" y="27"/>
                    <a:pt x="190" y="26"/>
                    <a:pt x="191" y="26"/>
                  </a:cubicBezTo>
                  <a:cubicBezTo>
                    <a:pt x="191" y="25"/>
                    <a:pt x="192" y="25"/>
                    <a:pt x="192" y="24"/>
                  </a:cubicBezTo>
                  <a:cubicBezTo>
                    <a:pt x="192" y="24"/>
                    <a:pt x="192" y="23"/>
                    <a:pt x="191" y="23"/>
                  </a:cubicBezTo>
                  <a:cubicBezTo>
                    <a:pt x="185" y="19"/>
                    <a:pt x="185" y="19"/>
                    <a:pt x="185" y="19"/>
                  </a:cubicBezTo>
                  <a:cubicBezTo>
                    <a:pt x="192" y="21"/>
                    <a:pt x="192" y="21"/>
                    <a:pt x="192" y="21"/>
                  </a:cubicBezTo>
                  <a:cubicBezTo>
                    <a:pt x="192" y="21"/>
                    <a:pt x="193" y="21"/>
                    <a:pt x="193" y="21"/>
                  </a:cubicBezTo>
                  <a:cubicBezTo>
                    <a:pt x="193" y="21"/>
                    <a:pt x="193" y="21"/>
                    <a:pt x="193" y="21"/>
                  </a:cubicBezTo>
                  <a:cubicBezTo>
                    <a:pt x="191" y="19"/>
                    <a:pt x="189" y="16"/>
                    <a:pt x="189" y="14"/>
                  </a:cubicBezTo>
                  <a:cubicBezTo>
                    <a:pt x="189" y="14"/>
                    <a:pt x="189" y="13"/>
                    <a:pt x="189" y="13"/>
                  </a:cubicBezTo>
                  <a:cubicBezTo>
                    <a:pt x="189" y="11"/>
                    <a:pt x="189" y="9"/>
                    <a:pt x="188" y="9"/>
                  </a:cubicBezTo>
                  <a:cubicBezTo>
                    <a:pt x="188" y="8"/>
                    <a:pt x="188" y="8"/>
                    <a:pt x="188" y="8"/>
                  </a:cubicBezTo>
                  <a:cubicBezTo>
                    <a:pt x="187" y="7"/>
                    <a:pt x="186" y="6"/>
                    <a:pt x="186" y="4"/>
                  </a:cubicBezTo>
                  <a:cubicBezTo>
                    <a:pt x="184" y="5"/>
                    <a:pt x="183" y="5"/>
                    <a:pt x="183" y="4"/>
                  </a:cubicBezTo>
                  <a:cubicBezTo>
                    <a:pt x="182" y="3"/>
                    <a:pt x="182" y="3"/>
                    <a:pt x="182" y="2"/>
                  </a:cubicBezTo>
                  <a:cubicBezTo>
                    <a:pt x="182" y="2"/>
                    <a:pt x="182" y="2"/>
                    <a:pt x="181" y="3"/>
                  </a:cubicBezTo>
                  <a:cubicBezTo>
                    <a:pt x="181" y="4"/>
                    <a:pt x="180" y="4"/>
                    <a:pt x="180" y="4"/>
                  </a:cubicBezTo>
                  <a:cubicBezTo>
                    <a:pt x="180" y="5"/>
                    <a:pt x="180" y="5"/>
                    <a:pt x="180" y="6"/>
                  </a:cubicBezTo>
                  <a:cubicBezTo>
                    <a:pt x="180" y="7"/>
                    <a:pt x="181" y="8"/>
                    <a:pt x="180" y="9"/>
                  </a:cubicBezTo>
                  <a:cubicBezTo>
                    <a:pt x="179" y="11"/>
                    <a:pt x="179" y="11"/>
                    <a:pt x="179" y="11"/>
                  </a:cubicBezTo>
                  <a:cubicBezTo>
                    <a:pt x="178" y="10"/>
                    <a:pt x="178" y="10"/>
                    <a:pt x="178" y="10"/>
                  </a:cubicBezTo>
                  <a:cubicBezTo>
                    <a:pt x="178" y="9"/>
                    <a:pt x="178" y="9"/>
                    <a:pt x="178" y="9"/>
                  </a:cubicBezTo>
                  <a:cubicBezTo>
                    <a:pt x="178" y="9"/>
                    <a:pt x="177" y="11"/>
                    <a:pt x="177" y="13"/>
                  </a:cubicBezTo>
                  <a:cubicBezTo>
                    <a:pt x="177" y="14"/>
                    <a:pt x="177" y="14"/>
                    <a:pt x="178" y="15"/>
                  </a:cubicBezTo>
                  <a:cubicBezTo>
                    <a:pt x="178" y="15"/>
                    <a:pt x="178" y="15"/>
                    <a:pt x="178" y="15"/>
                  </a:cubicBezTo>
                  <a:cubicBezTo>
                    <a:pt x="179" y="17"/>
                    <a:pt x="178" y="18"/>
                    <a:pt x="177" y="19"/>
                  </a:cubicBezTo>
                  <a:cubicBezTo>
                    <a:pt x="177" y="19"/>
                    <a:pt x="176" y="20"/>
                    <a:pt x="176" y="20"/>
                  </a:cubicBezTo>
                  <a:cubicBezTo>
                    <a:pt x="176" y="21"/>
                    <a:pt x="177" y="23"/>
                    <a:pt x="178" y="24"/>
                  </a:cubicBezTo>
                  <a:cubicBezTo>
                    <a:pt x="180" y="28"/>
                    <a:pt x="184" y="30"/>
                    <a:pt x="186" y="29"/>
                  </a:cubicBezTo>
                  <a:cubicBezTo>
                    <a:pt x="187" y="28"/>
                    <a:pt x="187" y="28"/>
                    <a:pt x="187" y="28"/>
                  </a:cubicBezTo>
                  <a:cubicBezTo>
                    <a:pt x="187" y="29"/>
                    <a:pt x="187" y="29"/>
                    <a:pt x="187" y="29"/>
                  </a:cubicBezTo>
                  <a:cubicBezTo>
                    <a:pt x="187" y="29"/>
                    <a:pt x="187" y="29"/>
                    <a:pt x="187" y="29"/>
                  </a:cubicBezTo>
                  <a:cubicBezTo>
                    <a:pt x="187" y="29"/>
                    <a:pt x="187" y="29"/>
                    <a:pt x="187" y="29"/>
                  </a:cubicBezTo>
                  <a:cubicBezTo>
                    <a:pt x="187" y="29"/>
                    <a:pt x="187" y="29"/>
                    <a:pt x="187" y="29"/>
                  </a:cubicBezTo>
                  <a:cubicBezTo>
                    <a:pt x="188" y="30"/>
                    <a:pt x="188" y="31"/>
                    <a:pt x="188" y="32"/>
                  </a:cubicBezTo>
                  <a:cubicBezTo>
                    <a:pt x="187" y="33"/>
                    <a:pt x="187" y="33"/>
                    <a:pt x="186" y="34"/>
                  </a:cubicBezTo>
                  <a:cubicBezTo>
                    <a:pt x="187" y="35"/>
                    <a:pt x="187" y="35"/>
                    <a:pt x="187" y="35"/>
                  </a:cubicBezTo>
                  <a:cubicBezTo>
                    <a:pt x="187" y="35"/>
                    <a:pt x="187" y="35"/>
                    <a:pt x="187" y="35"/>
                  </a:cubicBezTo>
                  <a:cubicBezTo>
                    <a:pt x="188" y="35"/>
                    <a:pt x="188" y="35"/>
                    <a:pt x="188" y="35"/>
                  </a:cubicBezTo>
                  <a:cubicBezTo>
                    <a:pt x="187" y="36"/>
                    <a:pt x="187" y="36"/>
                    <a:pt x="187" y="36"/>
                  </a:cubicBezTo>
                  <a:cubicBezTo>
                    <a:pt x="188" y="39"/>
                    <a:pt x="187" y="41"/>
                    <a:pt x="186" y="43"/>
                  </a:cubicBezTo>
                  <a:cubicBezTo>
                    <a:pt x="185" y="44"/>
                    <a:pt x="184" y="46"/>
                    <a:pt x="180" y="46"/>
                  </a:cubicBezTo>
                  <a:cubicBezTo>
                    <a:pt x="180" y="46"/>
                    <a:pt x="180" y="47"/>
                    <a:pt x="180" y="47"/>
                  </a:cubicBezTo>
                  <a:cubicBezTo>
                    <a:pt x="180" y="48"/>
                    <a:pt x="180" y="48"/>
                    <a:pt x="180" y="48"/>
                  </a:cubicBezTo>
                  <a:cubicBezTo>
                    <a:pt x="181" y="50"/>
                    <a:pt x="182" y="52"/>
                    <a:pt x="181" y="54"/>
                  </a:cubicBezTo>
                  <a:cubicBezTo>
                    <a:pt x="181" y="58"/>
                    <a:pt x="181" y="58"/>
                    <a:pt x="181" y="58"/>
                  </a:cubicBezTo>
                  <a:cubicBezTo>
                    <a:pt x="179" y="54"/>
                    <a:pt x="179" y="54"/>
                    <a:pt x="179" y="54"/>
                  </a:cubicBezTo>
                  <a:cubicBezTo>
                    <a:pt x="179" y="54"/>
                    <a:pt x="179" y="54"/>
                    <a:pt x="179" y="54"/>
                  </a:cubicBezTo>
                  <a:cubicBezTo>
                    <a:pt x="179" y="53"/>
                    <a:pt x="179" y="53"/>
                    <a:pt x="179" y="53"/>
                  </a:cubicBezTo>
                  <a:cubicBezTo>
                    <a:pt x="179" y="53"/>
                    <a:pt x="178" y="53"/>
                    <a:pt x="178" y="54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77" y="53"/>
                    <a:pt x="177" y="53"/>
                    <a:pt x="177" y="53"/>
                  </a:cubicBezTo>
                  <a:cubicBezTo>
                    <a:pt x="177" y="52"/>
                    <a:pt x="176" y="52"/>
                    <a:pt x="176" y="52"/>
                  </a:cubicBezTo>
                  <a:cubicBezTo>
                    <a:pt x="176" y="52"/>
                    <a:pt x="176" y="51"/>
                    <a:pt x="176" y="51"/>
                  </a:cubicBezTo>
                  <a:cubicBezTo>
                    <a:pt x="174" y="50"/>
                    <a:pt x="174" y="50"/>
                    <a:pt x="174" y="50"/>
                  </a:cubicBezTo>
                  <a:cubicBezTo>
                    <a:pt x="176" y="49"/>
                    <a:pt x="176" y="49"/>
                    <a:pt x="176" y="49"/>
                  </a:cubicBezTo>
                  <a:cubicBezTo>
                    <a:pt x="177" y="49"/>
                    <a:pt x="177" y="47"/>
                    <a:pt x="177" y="45"/>
                  </a:cubicBezTo>
                  <a:cubicBezTo>
                    <a:pt x="176" y="46"/>
                    <a:pt x="176" y="46"/>
                    <a:pt x="176" y="46"/>
                  </a:cubicBezTo>
                  <a:cubicBezTo>
                    <a:pt x="174" y="48"/>
                    <a:pt x="174" y="48"/>
                    <a:pt x="174" y="48"/>
                  </a:cubicBezTo>
                  <a:cubicBezTo>
                    <a:pt x="174" y="49"/>
                    <a:pt x="174" y="49"/>
                    <a:pt x="174" y="50"/>
                  </a:cubicBezTo>
                  <a:cubicBezTo>
                    <a:pt x="173" y="50"/>
                    <a:pt x="173" y="50"/>
                    <a:pt x="172" y="50"/>
                  </a:cubicBezTo>
                  <a:cubicBezTo>
                    <a:pt x="172" y="50"/>
                    <a:pt x="172" y="50"/>
                    <a:pt x="172" y="50"/>
                  </a:cubicBezTo>
                  <a:cubicBezTo>
                    <a:pt x="171" y="51"/>
                    <a:pt x="171" y="51"/>
                    <a:pt x="171" y="51"/>
                  </a:cubicBezTo>
                  <a:cubicBezTo>
                    <a:pt x="172" y="50"/>
                    <a:pt x="172" y="50"/>
                    <a:pt x="172" y="50"/>
                  </a:cubicBezTo>
                  <a:cubicBezTo>
                    <a:pt x="171" y="50"/>
                    <a:pt x="171" y="50"/>
                    <a:pt x="170" y="50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3" y="48"/>
                    <a:pt x="160" y="48"/>
                    <a:pt x="154" y="50"/>
                  </a:cubicBezTo>
                  <a:cubicBezTo>
                    <a:pt x="152" y="50"/>
                    <a:pt x="151" y="48"/>
                    <a:pt x="149" y="46"/>
                  </a:cubicBezTo>
                  <a:cubicBezTo>
                    <a:pt x="149" y="46"/>
                    <a:pt x="149" y="46"/>
                    <a:pt x="149" y="45"/>
                  </a:cubicBezTo>
                  <a:cubicBezTo>
                    <a:pt x="149" y="45"/>
                    <a:pt x="149" y="45"/>
                    <a:pt x="149" y="45"/>
                  </a:cubicBezTo>
                  <a:cubicBezTo>
                    <a:pt x="149" y="45"/>
                    <a:pt x="148" y="45"/>
                    <a:pt x="147" y="45"/>
                  </a:cubicBezTo>
                  <a:cubicBezTo>
                    <a:pt x="147" y="45"/>
                    <a:pt x="146" y="45"/>
                    <a:pt x="145" y="45"/>
                  </a:cubicBezTo>
                  <a:cubicBezTo>
                    <a:pt x="144" y="45"/>
                    <a:pt x="144" y="45"/>
                    <a:pt x="143" y="45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3" y="43"/>
                    <a:pt x="142" y="43"/>
                    <a:pt x="140" y="42"/>
                  </a:cubicBezTo>
                  <a:cubicBezTo>
                    <a:pt x="140" y="42"/>
                    <a:pt x="140" y="42"/>
                    <a:pt x="139" y="42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8" y="42"/>
                    <a:pt x="138" y="43"/>
                    <a:pt x="136" y="44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6" y="44"/>
                    <a:pt x="136" y="44"/>
                    <a:pt x="135" y="45"/>
                  </a:cubicBezTo>
                  <a:cubicBezTo>
                    <a:pt x="133" y="45"/>
                    <a:pt x="133" y="46"/>
                    <a:pt x="133" y="46"/>
                  </a:cubicBezTo>
                  <a:cubicBezTo>
                    <a:pt x="133" y="46"/>
                    <a:pt x="133" y="46"/>
                    <a:pt x="133" y="47"/>
                  </a:cubicBezTo>
                  <a:cubicBezTo>
                    <a:pt x="132" y="48"/>
                    <a:pt x="132" y="48"/>
                    <a:pt x="132" y="48"/>
                  </a:cubicBezTo>
                  <a:cubicBezTo>
                    <a:pt x="131" y="49"/>
                    <a:pt x="131" y="49"/>
                    <a:pt x="132" y="50"/>
                  </a:cubicBezTo>
                  <a:cubicBezTo>
                    <a:pt x="133" y="52"/>
                    <a:pt x="133" y="52"/>
                    <a:pt x="133" y="52"/>
                  </a:cubicBezTo>
                  <a:cubicBezTo>
                    <a:pt x="134" y="53"/>
                    <a:pt x="134" y="54"/>
                    <a:pt x="134" y="55"/>
                  </a:cubicBezTo>
                  <a:cubicBezTo>
                    <a:pt x="134" y="55"/>
                    <a:pt x="134" y="56"/>
                    <a:pt x="134" y="56"/>
                  </a:cubicBezTo>
                  <a:cubicBezTo>
                    <a:pt x="135" y="58"/>
                    <a:pt x="135" y="58"/>
                    <a:pt x="135" y="58"/>
                  </a:cubicBezTo>
                  <a:cubicBezTo>
                    <a:pt x="133" y="58"/>
                    <a:pt x="133" y="58"/>
                    <a:pt x="133" y="58"/>
                  </a:cubicBezTo>
                  <a:cubicBezTo>
                    <a:pt x="133" y="57"/>
                    <a:pt x="132" y="58"/>
                    <a:pt x="132" y="58"/>
                  </a:cubicBezTo>
                  <a:cubicBezTo>
                    <a:pt x="132" y="58"/>
                    <a:pt x="132" y="58"/>
                    <a:pt x="132" y="58"/>
                  </a:cubicBezTo>
                  <a:cubicBezTo>
                    <a:pt x="133" y="62"/>
                    <a:pt x="133" y="62"/>
                    <a:pt x="133" y="62"/>
                  </a:cubicBezTo>
                  <a:cubicBezTo>
                    <a:pt x="127" y="54"/>
                    <a:pt x="127" y="54"/>
                    <a:pt x="127" y="54"/>
                  </a:cubicBezTo>
                  <a:cubicBezTo>
                    <a:pt x="129" y="54"/>
                    <a:pt x="129" y="54"/>
                    <a:pt x="129" y="54"/>
                  </a:cubicBezTo>
                  <a:cubicBezTo>
                    <a:pt x="129" y="54"/>
                    <a:pt x="129" y="54"/>
                    <a:pt x="129" y="54"/>
                  </a:cubicBezTo>
                  <a:cubicBezTo>
                    <a:pt x="129" y="54"/>
                    <a:pt x="129" y="54"/>
                    <a:pt x="130" y="54"/>
                  </a:cubicBezTo>
                  <a:cubicBezTo>
                    <a:pt x="130" y="54"/>
                    <a:pt x="130" y="54"/>
                    <a:pt x="130" y="54"/>
                  </a:cubicBezTo>
                  <a:cubicBezTo>
                    <a:pt x="130" y="53"/>
                    <a:pt x="129" y="53"/>
                    <a:pt x="129" y="53"/>
                  </a:cubicBezTo>
                  <a:cubicBezTo>
                    <a:pt x="128" y="53"/>
                    <a:pt x="128" y="52"/>
                    <a:pt x="127" y="52"/>
                  </a:cubicBezTo>
                  <a:cubicBezTo>
                    <a:pt x="126" y="52"/>
                    <a:pt x="126" y="52"/>
                    <a:pt x="126" y="52"/>
                  </a:cubicBezTo>
                  <a:cubicBezTo>
                    <a:pt x="126" y="50"/>
                    <a:pt x="126" y="49"/>
                    <a:pt x="125" y="49"/>
                  </a:cubicBezTo>
                  <a:cubicBezTo>
                    <a:pt x="124" y="49"/>
                    <a:pt x="122" y="48"/>
                    <a:pt x="122" y="46"/>
                  </a:cubicBezTo>
                  <a:cubicBezTo>
                    <a:pt x="113" y="51"/>
                    <a:pt x="107" y="51"/>
                    <a:pt x="100" y="47"/>
                  </a:cubicBezTo>
                  <a:cubicBezTo>
                    <a:pt x="99" y="46"/>
                    <a:pt x="99" y="46"/>
                    <a:pt x="99" y="46"/>
                  </a:cubicBezTo>
                  <a:cubicBezTo>
                    <a:pt x="100" y="46"/>
                    <a:pt x="100" y="46"/>
                    <a:pt x="100" y="46"/>
                  </a:cubicBezTo>
                  <a:cubicBezTo>
                    <a:pt x="100" y="45"/>
                    <a:pt x="101" y="45"/>
                    <a:pt x="101" y="44"/>
                  </a:cubicBezTo>
                  <a:cubicBezTo>
                    <a:pt x="101" y="44"/>
                    <a:pt x="101" y="44"/>
                    <a:pt x="101" y="43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106" y="42"/>
                    <a:pt x="106" y="42"/>
                    <a:pt x="106" y="42"/>
                  </a:cubicBezTo>
                  <a:cubicBezTo>
                    <a:pt x="105" y="39"/>
                    <a:pt x="103" y="37"/>
                    <a:pt x="100" y="36"/>
                  </a:cubicBezTo>
                  <a:cubicBezTo>
                    <a:pt x="100" y="36"/>
                    <a:pt x="100" y="36"/>
                    <a:pt x="100" y="36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2" y="36"/>
                    <a:pt x="86" y="34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78" y="28"/>
                    <a:pt x="74" y="26"/>
                    <a:pt x="72" y="27"/>
                  </a:cubicBezTo>
                  <a:cubicBezTo>
                    <a:pt x="72" y="27"/>
                    <a:pt x="72" y="28"/>
                    <a:pt x="72" y="29"/>
                  </a:cubicBezTo>
                  <a:cubicBezTo>
                    <a:pt x="71" y="30"/>
                    <a:pt x="71" y="31"/>
                    <a:pt x="70" y="32"/>
                  </a:cubicBezTo>
                  <a:cubicBezTo>
                    <a:pt x="70" y="32"/>
                    <a:pt x="69" y="32"/>
                    <a:pt x="67" y="32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5" y="30"/>
                    <a:pt x="66" y="29"/>
                    <a:pt x="66" y="28"/>
                  </a:cubicBezTo>
                  <a:cubicBezTo>
                    <a:pt x="66" y="28"/>
                    <a:pt x="65" y="28"/>
                    <a:pt x="65" y="27"/>
                  </a:cubicBezTo>
                  <a:cubicBezTo>
                    <a:pt x="65" y="27"/>
                    <a:pt x="65" y="26"/>
                    <a:pt x="65" y="25"/>
                  </a:cubicBezTo>
                  <a:cubicBezTo>
                    <a:pt x="64" y="25"/>
                    <a:pt x="64" y="26"/>
                    <a:pt x="63" y="27"/>
                  </a:cubicBezTo>
                  <a:cubicBezTo>
                    <a:pt x="63" y="28"/>
                    <a:pt x="63" y="28"/>
                    <a:pt x="64" y="28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1" y="33"/>
                    <a:pt x="57" y="31"/>
                    <a:pt x="56" y="27"/>
                  </a:cubicBezTo>
                  <a:cubicBezTo>
                    <a:pt x="55" y="25"/>
                    <a:pt x="55" y="23"/>
                    <a:pt x="54" y="22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4" y="28"/>
                    <a:pt x="43" y="30"/>
                    <a:pt x="41" y="3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39" y="32"/>
                    <a:pt x="39" y="31"/>
                  </a:cubicBezTo>
                  <a:cubicBezTo>
                    <a:pt x="38" y="32"/>
                    <a:pt x="37" y="33"/>
                    <a:pt x="35" y="33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8" y="38"/>
                    <a:pt x="29" y="39"/>
                    <a:pt x="29" y="40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40"/>
                    <a:pt x="26" y="40"/>
                    <a:pt x="26" y="39"/>
                  </a:cubicBezTo>
                  <a:cubicBezTo>
                    <a:pt x="25" y="38"/>
                    <a:pt x="25" y="38"/>
                    <a:pt x="24" y="37"/>
                  </a:cubicBezTo>
                  <a:cubicBezTo>
                    <a:pt x="24" y="38"/>
                    <a:pt x="25" y="38"/>
                    <a:pt x="25" y="38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2" y="40"/>
                    <a:pt x="21" y="39"/>
                    <a:pt x="19" y="38"/>
                  </a:cubicBezTo>
                  <a:cubicBezTo>
                    <a:pt x="19" y="37"/>
                    <a:pt x="19" y="37"/>
                    <a:pt x="18" y="37"/>
                  </a:cubicBezTo>
                  <a:cubicBezTo>
                    <a:pt x="18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4" y="37"/>
                    <a:pt x="13" y="36"/>
                  </a:cubicBezTo>
                  <a:cubicBezTo>
                    <a:pt x="9" y="31"/>
                    <a:pt x="7" y="30"/>
                    <a:pt x="2" y="28"/>
                  </a:cubicBezTo>
                  <a:cubicBezTo>
                    <a:pt x="2" y="109"/>
                    <a:pt x="2" y="109"/>
                    <a:pt x="2" y="109"/>
                  </a:cubicBezTo>
                  <a:cubicBezTo>
                    <a:pt x="2" y="111"/>
                    <a:pt x="2" y="114"/>
                    <a:pt x="3" y="115"/>
                  </a:cubicBezTo>
                  <a:cubicBezTo>
                    <a:pt x="3" y="116"/>
                    <a:pt x="3" y="116"/>
                    <a:pt x="4" y="116"/>
                  </a:cubicBezTo>
                  <a:cubicBezTo>
                    <a:pt x="5" y="116"/>
                    <a:pt x="6" y="115"/>
                    <a:pt x="8" y="114"/>
                  </a:cubicBezTo>
                  <a:cubicBezTo>
                    <a:pt x="10" y="113"/>
                    <a:pt x="10" y="113"/>
                    <a:pt x="10" y="113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8" y="117"/>
                    <a:pt x="10" y="119"/>
                    <a:pt x="12" y="121"/>
                  </a:cubicBezTo>
                  <a:cubicBezTo>
                    <a:pt x="13" y="122"/>
                    <a:pt x="14" y="124"/>
                    <a:pt x="15" y="125"/>
                  </a:cubicBezTo>
                  <a:cubicBezTo>
                    <a:pt x="16" y="124"/>
                    <a:pt x="17" y="124"/>
                    <a:pt x="17" y="123"/>
                  </a:cubicBezTo>
                  <a:cubicBezTo>
                    <a:pt x="18" y="122"/>
                    <a:pt x="19" y="120"/>
                    <a:pt x="21" y="120"/>
                  </a:cubicBezTo>
                  <a:cubicBezTo>
                    <a:pt x="21" y="119"/>
                    <a:pt x="22" y="119"/>
                    <a:pt x="22" y="119"/>
                  </a:cubicBezTo>
                  <a:close/>
                  <a:moveTo>
                    <a:pt x="203" y="69"/>
                  </a:moveTo>
                  <a:cubicBezTo>
                    <a:pt x="203" y="69"/>
                    <a:pt x="204" y="70"/>
                    <a:pt x="205" y="71"/>
                  </a:cubicBezTo>
                  <a:cubicBezTo>
                    <a:pt x="205" y="71"/>
                    <a:pt x="207" y="72"/>
                    <a:pt x="208" y="72"/>
                  </a:cubicBezTo>
                  <a:cubicBezTo>
                    <a:pt x="208" y="72"/>
                    <a:pt x="207" y="71"/>
                    <a:pt x="207" y="71"/>
                  </a:cubicBezTo>
                  <a:cubicBezTo>
                    <a:pt x="207" y="70"/>
                    <a:pt x="206" y="70"/>
                    <a:pt x="206" y="70"/>
                  </a:cubicBezTo>
                  <a:cubicBezTo>
                    <a:pt x="205" y="69"/>
                    <a:pt x="204" y="69"/>
                    <a:pt x="203" y="69"/>
                  </a:cubicBezTo>
                  <a:close/>
                  <a:moveTo>
                    <a:pt x="130" y="56"/>
                  </a:moveTo>
                  <a:cubicBezTo>
                    <a:pt x="131" y="56"/>
                    <a:pt x="131" y="56"/>
                    <a:pt x="131" y="56"/>
                  </a:cubicBezTo>
                  <a:cubicBezTo>
                    <a:pt x="131" y="56"/>
                    <a:pt x="132" y="56"/>
                    <a:pt x="132" y="56"/>
                  </a:cubicBezTo>
                  <a:cubicBezTo>
                    <a:pt x="132" y="56"/>
                    <a:pt x="132" y="55"/>
                    <a:pt x="132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1" y="55"/>
                    <a:pt x="131" y="55"/>
                    <a:pt x="130" y="56"/>
                  </a:cubicBezTo>
                  <a:close/>
                  <a:moveTo>
                    <a:pt x="178" y="50"/>
                  </a:moveTo>
                  <a:cubicBezTo>
                    <a:pt x="178" y="51"/>
                    <a:pt x="178" y="51"/>
                    <a:pt x="178" y="51"/>
                  </a:cubicBezTo>
                  <a:cubicBezTo>
                    <a:pt x="178" y="51"/>
                    <a:pt x="178" y="51"/>
                    <a:pt x="178" y="51"/>
                  </a:cubicBezTo>
                  <a:cubicBezTo>
                    <a:pt x="179" y="51"/>
                    <a:pt x="179" y="51"/>
                    <a:pt x="179" y="51"/>
                  </a:cubicBezTo>
                  <a:cubicBezTo>
                    <a:pt x="179" y="51"/>
                    <a:pt x="179" y="51"/>
                    <a:pt x="179" y="51"/>
                  </a:cubicBezTo>
                  <a:cubicBezTo>
                    <a:pt x="179" y="50"/>
                    <a:pt x="179" y="50"/>
                    <a:pt x="179" y="49"/>
                  </a:cubicBezTo>
                  <a:cubicBezTo>
                    <a:pt x="178" y="49"/>
                    <a:pt x="178" y="49"/>
                    <a:pt x="178" y="49"/>
                  </a:cubicBezTo>
                  <a:cubicBezTo>
                    <a:pt x="178" y="49"/>
                    <a:pt x="178" y="50"/>
                    <a:pt x="178" y="50"/>
                  </a:cubicBezTo>
                  <a:close/>
                  <a:moveTo>
                    <a:pt x="169" y="42"/>
                  </a:moveTo>
                  <a:cubicBezTo>
                    <a:pt x="169" y="42"/>
                    <a:pt x="169" y="43"/>
                    <a:pt x="169" y="43"/>
                  </a:cubicBezTo>
                  <a:cubicBezTo>
                    <a:pt x="170" y="46"/>
                    <a:pt x="171" y="46"/>
                    <a:pt x="173" y="46"/>
                  </a:cubicBezTo>
                  <a:cubicBezTo>
                    <a:pt x="174" y="45"/>
                    <a:pt x="174" y="45"/>
                    <a:pt x="174" y="45"/>
                  </a:cubicBezTo>
                  <a:cubicBezTo>
                    <a:pt x="174" y="46"/>
                    <a:pt x="174" y="46"/>
                    <a:pt x="174" y="46"/>
                  </a:cubicBezTo>
                  <a:cubicBezTo>
                    <a:pt x="174" y="45"/>
                    <a:pt x="174" y="45"/>
                    <a:pt x="174" y="45"/>
                  </a:cubicBezTo>
                  <a:cubicBezTo>
                    <a:pt x="174" y="45"/>
                    <a:pt x="174" y="44"/>
                    <a:pt x="174" y="44"/>
                  </a:cubicBezTo>
                  <a:cubicBezTo>
                    <a:pt x="174" y="44"/>
                    <a:pt x="174" y="44"/>
                    <a:pt x="174" y="44"/>
                  </a:cubicBezTo>
                  <a:cubicBezTo>
                    <a:pt x="173" y="43"/>
                    <a:pt x="173" y="42"/>
                    <a:pt x="173" y="42"/>
                  </a:cubicBezTo>
                  <a:cubicBezTo>
                    <a:pt x="173" y="41"/>
                    <a:pt x="172" y="41"/>
                    <a:pt x="172" y="41"/>
                  </a:cubicBezTo>
                  <a:cubicBezTo>
                    <a:pt x="171" y="41"/>
                    <a:pt x="170" y="42"/>
                    <a:pt x="169" y="42"/>
                  </a:cubicBezTo>
                  <a:cubicBezTo>
                    <a:pt x="169" y="42"/>
                    <a:pt x="169" y="42"/>
                    <a:pt x="169" y="42"/>
                  </a:cubicBezTo>
                  <a:close/>
                  <a:moveTo>
                    <a:pt x="137" y="36"/>
                  </a:moveTo>
                  <a:cubicBezTo>
                    <a:pt x="137" y="36"/>
                    <a:pt x="136" y="37"/>
                    <a:pt x="135" y="3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3" y="38"/>
                    <a:pt x="133" y="38"/>
                  </a:cubicBezTo>
                  <a:cubicBezTo>
                    <a:pt x="131" y="39"/>
                    <a:pt x="130" y="39"/>
                    <a:pt x="129" y="41"/>
                  </a:cubicBezTo>
                  <a:cubicBezTo>
                    <a:pt x="129" y="41"/>
                    <a:pt x="129" y="42"/>
                    <a:pt x="129" y="42"/>
                  </a:cubicBezTo>
                  <a:cubicBezTo>
                    <a:pt x="129" y="42"/>
                    <a:pt x="129" y="42"/>
                    <a:pt x="129" y="42"/>
                  </a:cubicBezTo>
                  <a:cubicBezTo>
                    <a:pt x="130" y="42"/>
                    <a:pt x="130" y="42"/>
                    <a:pt x="130" y="42"/>
                  </a:cubicBezTo>
                  <a:cubicBezTo>
                    <a:pt x="131" y="41"/>
                    <a:pt x="133" y="41"/>
                    <a:pt x="135" y="41"/>
                  </a:cubicBezTo>
                  <a:cubicBezTo>
                    <a:pt x="135" y="41"/>
                    <a:pt x="135" y="41"/>
                    <a:pt x="134" y="41"/>
                  </a:cubicBezTo>
                  <a:cubicBezTo>
                    <a:pt x="134" y="39"/>
                    <a:pt x="134" y="39"/>
                    <a:pt x="134" y="39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5" y="39"/>
                    <a:pt x="135" y="39"/>
                    <a:pt x="136" y="39"/>
                  </a:cubicBezTo>
                  <a:cubicBezTo>
                    <a:pt x="136" y="38"/>
                    <a:pt x="137" y="38"/>
                    <a:pt x="139" y="38"/>
                  </a:cubicBezTo>
                  <a:cubicBezTo>
                    <a:pt x="139" y="37"/>
                    <a:pt x="139" y="37"/>
                    <a:pt x="139" y="37"/>
                  </a:cubicBezTo>
                  <a:cubicBezTo>
                    <a:pt x="138" y="36"/>
                    <a:pt x="138" y="36"/>
                    <a:pt x="137" y="36"/>
                  </a:cubicBezTo>
                  <a:close/>
                  <a:moveTo>
                    <a:pt x="45" y="22"/>
                  </a:moveTo>
                  <a:cubicBezTo>
                    <a:pt x="31" y="31"/>
                    <a:pt x="31" y="31"/>
                    <a:pt x="31" y="31"/>
                  </a:cubicBezTo>
                  <a:cubicBezTo>
                    <a:pt x="30" y="32"/>
                    <a:pt x="29" y="33"/>
                    <a:pt x="27" y="35"/>
                  </a:cubicBezTo>
                  <a:cubicBezTo>
                    <a:pt x="27" y="35"/>
                    <a:pt x="27" y="36"/>
                    <a:pt x="28" y="36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6" y="28"/>
                    <a:pt x="37" y="28"/>
                    <a:pt x="38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9" y="28"/>
                    <a:pt x="40" y="28"/>
                    <a:pt x="40" y="28"/>
                  </a:cubicBezTo>
                  <a:cubicBezTo>
                    <a:pt x="42" y="27"/>
                    <a:pt x="44" y="25"/>
                    <a:pt x="45" y="23"/>
                  </a:cubicBezTo>
                  <a:cubicBezTo>
                    <a:pt x="45" y="23"/>
                    <a:pt x="45" y="23"/>
                    <a:pt x="45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82" name="Freeform 720"/>
            <p:cNvSpPr/>
            <p:nvPr/>
          </p:nvSpPr>
          <p:spPr bwMode="auto">
            <a:xfrm>
              <a:off x="2978513" y="1690024"/>
              <a:ext cx="855711" cy="373684"/>
            </a:xfrm>
            <a:custGeom>
              <a:avLst/>
              <a:gdLst>
                <a:gd name="T0" fmla="*/ 17 w 313"/>
                <a:gd name="T1" fmla="*/ 51 h 137"/>
                <a:gd name="T2" fmla="*/ 21 w 313"/>
                <a:gd name="T3" fmla="*/ 69 h 137"/>
                <a:gd name="T4" fmla="*/ 25 w 313"/>
                <a:gd name="T5" fmla="*/ 75 h 137"/>
                <a:gd name="T6" fmla="*/ 28 w 313"/>
                <a:gd name="T7" fmla="*/ 81 h 137"/>
                <a:gd name="T8" fmla="*/ 26 w 313"/>
                <a:gd name="T9" fmla="*/ 83 h 137"/>
                <a:gd name="T10" fmla="*/ 32 w 313"/>
                <a:gd name="T11" fmla="*/ 87 h 137"/>
                <a:gd name="T12" fmla="*/ 42 w 313"/>
                <a:gd name="T13" fmla="*/ 94 h 137"/>
                <a:gd name="T14" fmla="*/ 45 w 313"/>
                <a:gd name="T15" fmla="*/ 96 h 137"/>
                <a:gd name="T16" fmla="*/ 139 w 313"/>
                <a:gd name="T17" fmla="*/ 97 h 137"/>
                <a:gd name="T18" fmla="*/ 167 w 313"/>
                <a:gd name="T19" fmla="*/ 101 h 137"/>
                <a:gd name="T20" fmla="*/ 181 w 313"/>
                <a:gd name="T21" fmla="*/ 98 h 137"/>
                <a:gd name="T22" fmla="*/ 186 w 313"/>
                <a:gd name="T23" fmla="*/ 98 h 137"/>
                <a:gd name="T24" fmla="*/ 197 w 313"/>
                <a:gd name="T25" fmla="*/ 111 h 137"/>
                <a:gd name="T26" fmla="*/ 213 w 313"/>
                <a:gd name="T27" fmla="*/ 120 h 137"/>
                <a:gd name="T28" fmla="*/ 207 w 313"/>
                <a:gd name="T29" fmla="*/ 118 h 137"/>
                <a:gd name="T30" fmla="*/ 201 w 313"/>
                <a:gd name="T31" fmla="*/ 136 h 137"/>
                <a:gd name="T32" fmla="*/ 218 w 313"/>
                <a:gd name="T33" fmla="*/ 132 h 137"/>
                <a:gd name="T34" fmla="*/ 225 w 313"/>
                <a:gd name="T35" fmla="*/ 124 h 137"/>
                <a:gd name="T36" fmla="*/ 251 w 313"/>
                <a:gd name="T37" fmla="*/ 116 h 137"/>
                <a:gd name="T38" fmla="*/ 262 w 313"/>
                <a:gd name="T39" fmla="*/ 116 h 137"/>
                <a:gd name="T40" fmla="*/ 275 w 313"/>
                <a:gd name="T41" fmla="*/ 115 h 137"/>
                <a:gd name="T42" fmla="*/ 268 w 313"/>
                <a:gd name="T43" fmla="*/ 122 h 137"/>
                <a:gd name="T44" fmla="*/ 278 w 313"/>
                <a:gd name="T45" fmla="*/ 122 h 137"/>
                <a:gd name="T46" fmla="*/ 277 w 313"/>
                <a:gd name="T47" fmla="*/ 114 h 137"/>
                <a:gd name="T48" fmla="*/ 272 w 313"/>
                <a:gd name="T49" fmla="*/ 103 h 137"/>
                <a:gd name="T50" fmla="*/ 276 w 313"/>
                <a:gd name="T51" fmla="*/ 99 h 137"/>
                <a:gd name="T52" fmla="*/ 249 w 313"/>
                <a:gd name="T53" fmla="*/ 109 h 137"/>
                <a:gd name="T54" fmla="*/ 264 w 313"/>
                <a:gd name="T55" fmla="*/ 94 h 137"/>
                <a:gd name="T56" fmla="*/ 292 w 313"/>
                <a:gd name="T57" fmla="*/ 88 h 137"/>
                <a:gd name="T58" fmla="*/ 309 w 313"/>
                <a:gd name="T59" fmla="*/ 76 h 137"/>
                <a:gd name="T60" fmla="*/ 309 w 313"/>
                <a:gd name="T61" fmla="*/ 71 h 137"/>
                <a:gd name="T62" fmla="*/ 303 w 313"/>
                <a:gd name="T63" fmla="*/ 64 h 137"/>
                <a:gd name="T64" fmla="*/ 291 w 313"/>
                <a:gd name="T65" fmla="*/ 70 h 137"/>
                <a:gd name="T66" fmla="*/ 297 w 313"/>
                <a:gd name="T67" fmla="*/ 64 h 137"/>
                <a:gd name="T68" fmla="*/ 300 w 313"/>
                <a:gd name="T69" fmla="*/ 59 h 137"/>
                <a:gd name="T70" fmla="*/ 290 w 313"/>
                <a:gd name="T71" fmla="*/ 57 h 137"/>
                <a:gd name="T72" fmla="*/ 285 w 313"/>
                <a:gd name="T73" fmla="*/ 47 h 137"/>
                <a:gd name="T74" fmla="*/ 283 w 313"/>
                <a:gd name="T75" fmla="*/ 46 h 137"/>
                <a:gd name="T76" fmla="*/ 285 w 313"/>
                <a:gd name="T77" fmla="*/ 40 h 137"/>
                <a:gd name="T78" fmla="*/ 282 w 313"/>
                <a:gd name="T79" fmla="*/ 34 h 137"/>
                <a:gd name="T80" fmla="*/ 280 w 313"/>
                <a:gd name="T81" fmla="*/ 29 h 137"/>
                <a:gd name="T82" fmla="*/ 277 w 313"/>
                <a:gd name="T83" fmla="*/ 27 h 137"/>
                <a:gd name="T84" fmla="*/ 270 w 313"/>
                <a:gd name="T85" fmla="*/ 24 h 137"/>
                <a:gd name="T86" fmla="*/ 268 w 313"/>
                <a:gd name="T87" fmla="*/ 30 h 137"/>
                <a:gd name="T88" fmla="*/ 262 w 313"/>
                <a:gd name="T89" fmla="*/ 36 h 137"/>
                <a:gd name="T90" fmla="*/ 261 w 313"/>
                <a:gd name="T91" fmla="*/ 33 h 137"/>
                <a:gd name="T92" fmla="*/ 251 w 313"/>
                <a:gd name="T93" fmla="*/ 32 h 137"/>
                <a:gd name="T94" fmla="*/ 256 w 313"/>
                <a:gd name="T95" fmla="*/ 27 h 137"/>
                <a:gd name="T96" fmla="*/ 255 w 313"/>
                <a:gd name="T97" fmla="*/ 21 h 137"/>
                <a:gd name="T98" fmla="*/ 247 w 313"/>
                <a:gd name="T99" fmla="*/ 9 h 137"/>
                <a:gd name="T100" fmla="*/ 242 w 313"/>
                <a:gd name="T101" fmla="*/ 7 h 137"/>
                <a:gd name="T102" fmla="*/ 222 w 313"/>
                <a:gd name="T103" fmla="*/ 2 h 137"/>
                <a:gd name="T104" fmla="*/ 223 w 313"/>
                <a:gd name="T105" fmla="*/ 16 h 137"/>
                <a:gd name="T106" fmla="*/ 225 w 313"/>
                <a:gd name="T107" fmla="*/ 25 h 137"/>
                <a:gd name="T108" fmla="*/ 223 w 313"/>
                <a:gd name="T109" fmla="*/ 35 h 137"/>
                <a:gd name="T110" fmla="*/ 229 w 313"/>
                <a:gd name="T111" fmla="*/ 50 h 137"/>
                <a:gd name="T112" fmla="*/ 218 w 313"/>
                <a:gd name="T113" fmla="*/ 69 h 137"/>
                <a:gd name="T114" fmla="*/ 218 w 313"/>
                <a:gd name="T115" fmla="*/ 83 h 137"/>
                <a:gd name="T116" fmla="*/ 205 w 313"/>
                <a:gd name="T117" fmla="*/ 78 h 137"/>
                <a:gd name="T118" fmla="*/ 199 w 313"/>
                <a:gd name="T119" fmla="*/ 57 h 137"/>
                <a:gd name="T120" fmla="*/ 181 w 313"/>
                <a:gd name="T121" fmla="*/ 48 h 137"/>
                <a:gd name="T122" fmla="*/ 163 w 313"/>
                <a:gd name="T123" fmla="*/ 36 h 137"/>
                <a:gd name="T124" fmla="*/ 135 w 313"/>
                <a:gd name="T125" fmla="*/ 3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3" h="137">
                  <a:moveTo>
                    <a:pt x="0" y="31"/>
                  </a:moveTo>
                  <a:cubicBezTo>
                    <a:pt x="6" y="33"/>
                    <a:pt x="6" y="43"/>
                    <a:pt x="10" y="47"/>
                  </a:cubicBezTo>
                  <a:cubicBezTo>
                    <a:pt x="11" y="49"/>
                    <a:pt x="16" y="49"/>
                    <a:pt x="17" y="51"/>
                  </a:cubicBezTo>
                  <a:cubicBezTo>
                    <a:pt x="18" y="53"/>
                    <a:pt x="17" y="58"/>
                    <a:pt x="17" y="61"/>
                  </a:cubicBezTo>
                  <a:cubicBezTo>
                    <a:pt x="13" y="62"/>
                    <a:pt x="18" y="63"/>
                    <a:pt x="17" y="65"/>
                  </a:cubicBezTo>
                  <a:cubicBezTo>
                    <a:pt x="17" y="66"/>
                    <a:pt x="19" y="69"/>
                    <a:pt x="21" y="69"/>
                  </a:cubicBezTo>
                  <a:cubicBezTo>
                    <a:pt x="20" y="71"/>
                    <a:pt x="21" y="76"/>
                    <a:pt x="24" y="75"/>
                  </a:cubicBezTo>
                  <a:cubicBezTo>
                    <a:pt x="24" y="75"/>
                    <a:pt x="24" y="75"/>
                    <a:pt x="24" y="76"/>
                  </a:cubicBezTo>
                  <a:cubicBezTo>
                    <a:pt x="24" y="76"/>
                    <a:pt x="25" y="76"/>
                    <a:pt x="25" y="75"/>
                  </a:cubicBezTo>
                  <a:cubicBezTo>
                    <a:pt x="26" y="77"/>
                    <a:pt x="26" y="79"/>
                    <a:pt x="26" y="80"/>
                  </a:cubicBezTo>
                  <a:cubicBezTo>
                    <a:pt x="26" y="80"/>
                    <a:pt x="27" y="80"/>
                    <a:pt x="27" y="80"/>
                  </a:cubicBezTo>
                  <a:cubicBezTo>
                    <a:pt x="28" y="80"/>
                    <a:pt x="28" y="81"/>
                    <a:pt x="28" y="81"/>
                  </a:cubicBezTo>
                  <a:cubicBezTo>
                    <a:pt x="27" y="81"/>
                    <a:pt x="27" y="82"/>
                    <a:pt x="26" y="82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27" y="83"/>
                    <a:pt x="27" y="83"/>
                    <a:pt x="26" y="83"/>
                  </a:cubicBezTo>
                  <a:cubicBezTo>
                    <a:pt x="27" y="85"/>
                    <a:pt x="30" y="85"/>
                    <a:pt x="32" y="84"/>
                  </a:cubicBezTo>
                  <a:cubicBezTo>
                    <a:pt x="32" y="85"/>
                    <a:pt x="33" y="86"/>
                    <a:pt x="33" y="86"/>
                  </a:cubicBezTo>
                  <a:cubicBezTo>
                    <a:pt x="33" y="87"/>
                    <a:pt x="33" y="87"/>
                    <a:pt x="32" y="87"/>
                  </a:cubicBezTo>
                  <a:cubicBezTo>
                    <a:pt x="34" y="88"/>
                    <a:pt x="36" y="88"/>
                    <a:pt x="38" y="88"/>
                  </a:cubicBezTo>
                  <a:cubicBezTo>
                    <a:pt x="37" y="91"/>
                    <a:pt x="41" y="93"/>
                    <a:pt x="41" y="90"/>
                  </a:cubicBezTo>
                  <a:cubicBezTo>
                    <a:pt x="42" y="91"/>
                    <a:pt x="42" y="93"/>
                    <a:pt x="42" y="94"/>
                  </a:cubicBezTo>
                  <a:cubicBezTo>
                    <a:pt x="43" y="93"/>
                    <a:pt x="44" y="93"/>
                    <a:pt x="44" y="92"/>
                  </a:cubicBezTo>
                  <a:cubicBezTo>
                    <a:pt x="43" y="95"/>
                    <a:pt x="44" y="96"/>
                    <a:pt x="46" y="95"/>
                  </a:cubicBezTo>
                  <a:cubicBezTo>
                    <a:pt x="46" y="95"/>
                    <a:pt x="45" y="96"/>
                    <a:pt x="45" y="96"/>
                  </a:cubicBezTo>
                  <a:cubicBezTo>
                    <a:pt x="47" y="99"/>
                    <a:pt x="58" y="97"/>
                    <a:pt x="61" y="97"/>
                  </a:cubicBezTo>
                  <a:cubicBezTo>
                    <a:pt x="74" y="97"/>
                    <a:pt x="87" y="97"/>
                    <a:pt x="101" y="97"/>
                  </a:cubicBezTo>
                  <a:cubicBezTo>
                    <a:pt x="113" y="97"/>
                    <a:pt x="126" y="97"/>
                    <a:pt x="139" y="97"/>
                  </a:cubicBezTo>
                  <a:cubicBezTo>
                    <a:pt x="141" y="97"/>
                    <a:pt x="156" y="99"/>
                    <a:pt x="154" y="94"/>
                  </a:cubicBezTo>
                  <a:cubicBezTo>
                    <a:pt x="156" y="97"/>
                    <a:pt x="156" y="98"/>
                    <a:pt x="159" y="99"/>
                  </a:cubicBezTo>
                  <a:cubicBezTo>
                    <a:pt x="162" y="99"/>
                    <a:pt x="164" y="99"/>
                    <a:pt x="167" y="101"/>
                  </a:cubicBezTo>
                  <a:cubicBezTo>
                    <a:pt x="170" y="103"/>
                    <a:pt x="176" y="104"/>
                    <a:pt x="179" y="99"/>
                  </a:cubicBezTo>
                  <a:cubicBezTo>
                    <a:pt x="179" y="100"/>
                    <a:pt x="179" y="100"/>
                    <a:pt x="179" y="100"/>
                  </a:cubicBezTo>
                  <a:cubicBezTo>
                    <a:pt x="180" y="99"/>
                    <a:pt x="180" y="99"/>
                    <a:pt x="181" y="98"/>
                  </a:cubicBezTo>
                  <a:cubicBezTo>
                    <a:pt x="180" y="99"/>
                    <a:pt x="181" y="99"/>
                    <a:pt x="181" y="100"/>
                  </a:cubicBezTo>
                  <a:cubicBezTo>
                    <a:pt x="181" y="95"/>
                    <a:pt x="185" y="97"/>
                    <a:pt x="186" y="101"/>
                  </a:cubicBezTo>
                  <a:cubicBezTo>
                    <a:pt x="185" y="100"/>
                    <a:pt x="186" y="99"/>
                    <a:pt x="186" y="98"/>
                  </a:cubicBezTo>
                  <a:cubicBezTo>
                    <a:pt x="191" y="97"/>
                    <a:pt x="189" y="105"/>
                    <a:pt x="194" y="103"/>
                  </a:cubicBezTo>
                  <a:cubicBezTo>
                    <a:pt x="193" y="106"/>
                    <a:pt x="197" y="108"/>
                    <a:pt x="196" y="112"/>
                  </a:cubicBezTo>
                  <a:cubicBezTo>
                    <a:pt x="197" y="112"/>
                    <a:pt x="196" y="111"/>
                    <a:pt x="197" y="111"/>
                  </a:cubicBezTo>
                  <a:cubicBezTo>
                    <a:pt x="198" y="114"/>
                    <a:pt x="206" y="114"/>
                    <a:pt x="209" y="114"/>
                  </a:cubicBezTo>
                  <a:cubicBezTo>
                    <a:pt x="212" y="115"/>
                    <a:pt x="212" y="118"/>
                    <a:pt x="215" y="121"/>
                  </a:cubicBezTo>
                  <a:cubicBezTo>
                    <a:pt x="214" y="121"/>
                    <a:pt x="214" y="120"/>
                    <a:pt x="213" y="120"/>
                  </a:cubicBezTo>
                  <a:cubicBezTo>
                    <a:pt x="213" y="121"/>
                    <a:pt x="213" y="121"/>
                    <a:pt x="213" y="122"/>
                  </a:cubicBezTo>
                  <a:cubicBezTo>
                    <a:pt x="212" y="121"/>
                    <a:pt x="211" y="121"/>
                    <a:pt x="210" y="122"/>
                  </a:cubicBezTo>
                  <a:cubicBezTo>
                    <a:pt x="209" y="120"/>
                    <a:pt x="209" y="119"/>
                    <a:pt x="207" y="118"/>
                  </a:cubicBezTo>
                  <a:cubicBezTo>
                    <a:pt x="209" y="121"/>
                    <a:pt x="207" y="123"/>
                    <a:pt x="207" y="126"/>
                  </a:cubicBezTo>
                  <a:cubicBezTo>
                    <a:pt x="206" y="129"/>
                    <a:pt x="202" y="131"/>
                    <a:pt x="204" y="134"/>
                  </a:cubicBezTo>
                  <a:cubicBezTo>
                    <a:pt x="202" y="134"/>
                    <a:pt x="201" y="134"/>
                    <a:pt x="201" y="136"/>
                  </a:cubicBezTo>
                  <a:cubicBezTo>
                    <a:pt x="205" y="137"/>
                    <a:pt x="206" y="133"/>
                    <a:pt x="209" y="132"/>
                  </a:cubicBezTo>
                  <a:cubicBezTo>
                    <a:pt x="210" y="132"/>
                    <a:pt x="211" y="133"/>
                    <a:pt x="213" y="132"/>
                  </a:cubicBezTo>
                  <a:cubicBezTo>
                    <a:pt x="214" y="131"/>
                    <a:pt x="216" y="132"/>
                    <a:pt x="218" y="132"/>
                  </a:cubicBezTo>
                  <a:cubicBezTo>
                    <a:pt x="218" y="130"/>
                    <a:pt x="216" y="129"/>
                    <a:pt x="214" y="129"/>
                  </a:cubicBezTo>
                  <a:cubicBezTo>
                    <a:pt x="217" y="126"/>
                    <a:pt x="221" y="125"/>
                    <a:pt x="225" y="126"/>
                  </a:cubicBezTo>
                  <a:cubicBezTo>
                    <a:pt x="225" y="125"/>
                    <a:pt x="225" y="125"/>
                    <a:pt x="225" y="124"/>
                  </a:cubicBezTo>
                  <a:cubicBezTo>
                    <a:pt x="227" y="125"/>
                    <a:pt x="231" y="122"/>
                    <a:pt x="233" y="120"/>
                  </a:cubicBezTo>
                  <a:cubicBezTo>
                    <a:pt x="235" y="119"/>
                    <a:pt x="242" y="120"/>
                    <a:pt x="245" y="120"/>
                  </a:cubicBezTo>
                  <a:cubicBezTo>
                    <a:pt x="247" y="120"/>
                    <a:pt x="250" y="118"/>
                    <a:pt x="251" y="116"/>
                  </a:cubicBezTo>
                  <a:cubicBezTo>
                    <a:pt x="252" y="112"/>
                    <a:pt x="253" y="109"/>
                    <a:pt x="255" y="106"/>
                  </a:cubicBezTo>
                  <a:cubicBezTo>
                    <a:pt x="258" y="109"/>
                    <a:pt x="260" y="105"/>
                    <a:pt x="262" y="108"/>
                  </a:cubicBezTo>
                  <a:cubicBezTo>
                    <a:pt x="262" y="110"/>
                    <a:pt x="260" y="115"/>
                    <a:pt x="262" y="116"/>
                  </a:cubicBezTo>
                  <a:cubicBezTo>
                    <a:pt x="264" y="117"/>
                    <a:pt x="262" y="118"/>
                    <a:pt x="264" y="119"/>
                  </a:cubicBezTo>
                  <a:cubicBezTo>
                    <a:pt x="265" y="119"/>
                    <a:pt x="267" y="118"/>
                    <a:pt x="269" y="118"/>
                  </a:cubicBezTo>
                  <a:cubicBezTo>
                    <a:pt x="271" y="118"/>
                    <a:pt x="273" y="114"/>
                    <a:pt x="275" y="115"/>
                  </a:cubicBezTo>
                  <a:cubicBezTo>
                    <a:pt x="270" y="118"/>
                    <a:pt x="277" y="118"/>
                    <a:pt x="279" y="118"/>
                  </a:cubicBezTo>
                  <a:cubicBezTo>
                    <a:pt x="277" y="119"/>
                    <a:pt x="275" y="118"/>
                    <a:pt x="275" y="118"/>
                  </a:cubicBezTo>
                  <a:cubicBezTo>
                    <a:pt x="273" y="119"/>
                    <a:pt x="271" y="121"/>
                    <a:pt x="268" y="122"/>
                  </a:cubicBezTo>
                  <a:cubicBezTo>
                    <a:pt x="269" y="122"/>
                    <a:pt x="269" y="122"/>
                    <a:pt x="269" y="122"/>
                  </a:cubicBezTo>
                  <a:cubicBezTo>
                    <a:pt x="268" y="124"/>
                    <a:pt x="268" y="128"/>
                    <a:pt x="271" y="128"/>
                  </a:cubicBezTo>
                  <a:cubicBezTo>
                    <a:pt x="274" y="128"/>
                    <a:pt x="275" y="121"/>
                    <a:pt x="278" y="122"/>
                  </a:cubicBezTo>
                  <a:cubicBezTo>
                    <a:pt x="278" y="121"/>
                    <a:pt x="287" y="119"/>
                    <a:pt x="288" y="118"/>
                  </a:cubicBezTo>
                  <a:cubicBezTo>
                    <a:pt x="287" y="117"/>
                    <a:pt x="286" y="116"/>
                    <a:pt x="285" y="115"/>
                  </a:cubicBezTo>
                  <a:cubicBezTo>
                    <a:pt x="282" y="117"/>
                    <a:pt x="280" y="115"/>
                    <a:pt x="277" y="114"/>
                  </a:cubicBezTo>
                  <a:cubicBezTo>
                    <a:pt x="277" y="114"/>
                    <a:pt x="277" y="114"/>
                    <a:pt x="278" y="114"/>
                  </a:cubicBezTo>
                  <a:cubicBezTo>
                    <a:pt x="273" y="113"/>
                    <a:pt x="274" y="108"/>
                    <a:pt x="272" y="108"/>
                  </a:cubicBezTo>
                  <a:cubicBezTo>
                    <a:pt x="273" y="105"/>
                    <a:pt x="274" y="105"/>
                    <a:pt x="272" y="103"/>
                  </a:cubicBezTo>
                  <a:cubicBezTo>
                    <a:pt x="272" y="103"/>
                    <a:pt x="271" y="105"/>
                    <a:pt x="270" y="104"/>
                  </a:cubicBezTo>
                  <a:cubicBezTo>
                    <a:pt x="269" y="103"/>
                    <a:pt x="268" y="102"/>
                    <a:pt x="267" y="102"/>
                  </a:cubicBezTo>
                  <a:cubicBezTo>
                    <a:pt x="269" y="101"/>
                    <a:pt x="275" y="103"/>
                    <a:pt x="276" y="99"/>
                  </a:cubicBezTo>
                  <a:cubicBezTo>
                    <a:pt x="277" y="94"/>
                    <a:pt x="269" y="95"/>
                    <a:pt x="267" y="96"/>
                  </a:cubicBezTo>
                  <a:cubicBezTo>
                    <a:pt x="264" y="96"/>
                    <a:pt x="260" y="99"/>
                    <a:pt x="257" y="101"/>
                  </a:cubicBezTo>
                  <a:cubicBezTo>
                    <a:pt x="254" y="103"/>
                    <a:pt x="252" y="108"/>
                    <a:pt x="249" y="109"/>
                  </a:cubicBezTo>
                  <a:cubicBezTo>
                    <a:pt x="251" y="106"/>
                    <a:pt x="254" y="103"/>
                    <a:pt x="256" y="99"/>
                  </a:cubicBezTo>
                  <a:cubicBezTo>
                    <a:pt x="257" y="97"/>
                    <a:pt x="259" y="96"/>
                    <a:pt x="261" y="95"/>
                  </a:cubicBezTo>
                  <a:cubicBezTo>
                    <a:pt x="261" y="94"/>
                    <a:pt x="263" y="95"/>
                    <a:pt x="264" y="94"/>
                  </a:cubicBezTo>
                  <a:cubicBezTo>
                    <a:pt x="265" y="94"/>
                    <a:pt x="265" y="92"/>
                    <a:pt x="265" y="91"/>
                  </a:cubicBezTo>
                  <a:cubicBezTo>
                    <a:pt x="269" y="87"/>
                    <a:pt x="276" y="89"/>
                    <a:pt x="280" y="89"/>
                  </a:cubicBezTo>
                  <a:cubicBezTo>
                    <a:pt x="285" y="89"/>
                    <a:pt x="287" y="90"/>
                    <a:pt x="292" y="88"/>
                  </a:cubicBezTo>
                  <a:cubicBezTo>
                    <a:pt x="292" y="91"/>
                    <a:pt x="297" y="83"/>
                    <a:pt x="299" y="82"/>
                  </a:cubicBezTo>
                  <a:cubicBezTo>
                    <a:pt x="301" y="82"/>
                    <a:pt x="313" y="79"/>
                    <a:pt x="308" y="76"/>
                  </a:cubicBezTo>
                  <a:cubicBezTo>
                    <a:pt x="308" y="76"/>
                    <a:pt x="309" y="76"/>
                    <a:pt x="309" y="76"/>
                  </a:cubicBezTo>
                  <a:cubicBezTo>
                    <a:pt x="309" y="75"/>
                    <a:pt x="308" y="75"/>
                    <a:pt x="308" y="75"/>
                  </a:cubicBezTo>
                  <a:cubicBezTo>
                    <a:pt x="310" y="73"/>
                    <a:pt x="308" y="71"/>
                    <a:pt x="307" y="71"/>
                  </a:cubicBezTo>
                  <a:cubicBezTo>
                    <a:pt x="307" y="71"/>
                    <a:pt x="308" y="70"/>
                    <a:pt x="309" y="71"/>
                  </a:cubicBezTo>
                  <a:cubicBezTo>
                    <a:pt x="309" y="70"/>
                    <a:pt x="308" y="68"/>
                    <a:pt x="308" y="68"/>
                  </a:cubicBezTo>
                  <a:cubicBezTo>
                    <a:pt x="306" y="67"/>
                    <a:pt x="304" y="65"/>
                    <a:pt x="303" y="69"/>
                  </a:cubicBezTo>
                  <a:cubicBezTo>
                    <a:pt x="303" y="67"/>
                    <a:pt x="303" y="66"/>
                    <a:pt x="303" y="64"/>
                  </a:cubicBezTo>
                  <a:cubicBezTo>
                    <a:pt x="302" y="64"/>
                    <a:pt x="301" y="64"/>
                    <a:pt x="300" y="64"/>
                  </a:cubicBezTo>
                  <a:cubicBezTo>
                    <a:pt x="300" y="64"/>
                    <a:pt x="301" y="64"/>
                    <a:pt x="301" y="65"/>
                  </a:cubicBezTo>
                  <a:cubicBezTo>
                    <a:pt x="297" y="65"/>
                    <a:pt x="295" y="67"/>
                    <a:pt x="291" y="70"/>
                  </a:cubicBezTo>
                  <a:cubicBezTo>
                    <a:pt x="292" y="68"/>
                    <a:pt x="290" y="67"/>
                    <a:pt x="288" y="67"/>
                  </a:cubicBezTo>
                  <a:cubicBezTo>
                    <a:pt x="290" y="66"/>
                    <a:pt x="291" y="69"/>
                    <a:pt x="292" y="67"/>
                  </a:cubicBezTo>
                  <a:cubicBezTo>
                    <a:pt x="293" y="65"/>
                    <a:pt x="296" y="65"/>
                    <a:pt x="297" y="64"/>
                  </a:cubicBezTo>
                  <a:cubicBezTo>
                    <a:pt x="297" y="64"/>
                    <a:pt x="296" y="64"/>
                    <a:pt x="295" y="65"/>
                  </a:cubicBezTo>
                  <a:cubicBezTo>
                    <a:pt x="297" y="63"/>
                    <a:pt x="300" y="62"/>
                    <a:pt x="302" y="61"/>
                  </a:cubicBezTo>
                  <a:cubicBezTo>
                    <a:pt x="302" y="60"/>
                    <a:pt x="301" y="59"/>
                    <a:pt x="300" y="59"/>
                  </a:cubicBezTo>
                  <a:cubicBezTo>
                    <a:pt x="298" y="61"/>
                    <a:pt x="296" y="59"/>
                    <a:pt x="295" y="57"/>
                  </a:cubicBezTo>
                  <a:cubicBezTo>
                    <a:pt x="295" y="58"/>
                    <a:pt x="294" y="58"/>
                    <a:pt x="293" y="59"/>
                  </a:cubicBezTo>
                  <a:cubicBezTo>
                    <a:pt x="295" y="57"/>
                    <a:pt x="293" y="55"/>
                    <a:pt x="290" y="57"/>
                  </a:cubicBezTo>
                  <a:cubicBezTo>
                    <a:pt x="292" y="55"/>
                    <a:pt x="291" y="53"/>
                    <a:pt x="289" y="53"/>
                  </a:cubicBezTo>
                  <a:cubicBezTo>
                    <a:pt x="287" y="52"/>
                    <a:pt x="288" y="49"/>
                    <a:pt x="285" y="50"/>
                  </a:cubicBezTo>
                  <a:cubicBezTo>
                    <a:pt x="285" y="49"/>
                    <a:pt x="285" y="49"/>
                    <a:pt x="285" y="47"/>
                  </a:cubicBezTo>
                  <a:cubicBezTo>
                    <a:pt x="284" y="47"/>
                    <a:pt x="282" y="47"/>
                    <a:pt x="281" y="47"/>
                  </a:cubicBezTo>
                  <a:cubicBezTo>
                    <a:pt x="282" y="47"/>
                    <a:pt x="283" y="47"/>
                    <a:pt x="284" y="46"/>
                  </a:cubicBezTo>
                  <a:cubicBezTo>
                    <a:pt x="284" y="46"/>
                    <a:pt x="283" y="46"/>
                    <a:pt x="283" y="46"/>
                  </a:cubicBezTo>
                  <a:cubicBezTo>
                    <a:pt x="284" y="46"/>
                    <a:pt x="285" y="46"/>
                    <a:pt x="285" y="47"/>
                  </a:cubicBezTo>
                  <a:cubicBezTo>
                    <a:pt x="287" y="45"/>
                    <a:pt x="286" y="40"/>
                    <a:pt x="283" y="41"/>
                  </a:cubicBezTo>
                  <a:cubicBezTo>
                    <a:pt x="284" y="41"/>
                    <a:pt x="284" y="40"/>
                    <a:pt x="285" y="40"/>
                  </a:cubicBezTo>
                  <a:cubicBezTo>
                    <a:pt x="285" y="39"/>
                    <a:pt x="284" y="38"/>
                    <a:pt x="282" y="38"/>
                  </a:cubicBezTo>
                  <a:cubicBezTo>
                    <a:pt x="284" y="36"/>
                    <a:pt x="282" y="36"/>
                    <a:pt x="280" y="37"/>
                  </a:cubicBezTo>
                  <a:cubicBezTo>
                    <a:pt x="281" y="36"/>
                    <a:pt x="281" y="35"/>
                    <a:pt x="282" y="34"/>
                  </a:cubicBezTo>
                  <a:cubicBezTo>
                    <a:pt x="281" y="34"/>
                    <a:pt x="280" y="34"/>
                    <a:pt x="278" y="34"/>
                  </a:cubicBezTo>
                  <a:cubicBezTo>
                    <a:pt x="279" y="33"/>
                    <a:pt x="280" y="33"/>
                    <a:pt x="281" y="32"/>
                  </a:cubicBezTo>
                  <a:cubicBezTo>
                    <a:pt x="280" y="32"/>
                    <a:pt x="279" y="31"/>
                    <a:pt x="280" y="29"/>
                  </a:cubicBezTo>
                  <a:cubicBezTo>
                    <a:pt x="278" y="29"/>
                    <a:pt x="277" y="30"/>
                    <a:pt x="276" y="30"/>
                  </a:cubicBezTo>
                  <a:cubicBezTo>
                    <a:pt x="277" y="29"/>
                    <a:pt x="278" y="29"/>
                    <a:pt x="279" y="28"/>
                  </a:cubicBezTo>
                  <a:cubicBezTo>
                    <a:pt x="278" y="28"/>
                    <a:pt x="277" y="27"/>
                    <a:pt x="277" y="27"/>
                  </a:cubicBezTo>
                  <a:cubicBezTo>
                    <a:pt x="277" y="26"/>
                    <a:pt x="277" y="26"/>
                    <a:pt x="278" y="26"/>
                  </a:cubicBezTo>
                  <a:cubicBezTo>
                    <a:pt x="276" y="25"/>
                    <a:pt x="276" y="24"/>
                    <a:pt x="275" y="23"/>
                  </a:cubicBezTo>
                  <a:cubicBezTo>
                    <a:pt x="277" y="19"/>
                    <a:pt x="272" y="20"/>
                    <a:pt x="270" y="24"/>
                  </a:cubicBezTo>
                  <a:cubicBezTo>
                    <a:pt x="270" y="24"/>
                    <a:pt x="272" y="26"/>
                    <a:pt x="272" y="26"/>
                  </a:cubicBezTo>
                  <a:cubicBezTo>
                    <a:pt x="271" y="27"/>
                    <a:pt x="270" y="27"/>
                    <a:pt x="270" y="27"/>
                  </a:cubicBezTo>
                  <a:cubicBezTo>
                    <a:pt x="269" y="29"/>
                    <a:pt x="271" y="30"/>
                    <a:pt x="268" y="30"/>
                  </a:cubicBezTo>
                  <a:cubicBezTo>
                    <a:pt x="269" y="31"/>
                    <a:pt x="270" y="33"/>
                    <a:pt x="268" y="34"/>
                  </a:cubicBezTo>
                  <a:cubicBezTo>
                    <a:pt x="269" y="32"/>
                    <a:pt x="268" y="31"/>
                    <a:pt x="267" y="31"/>
                  </a:cubicBezTo>
                  <a:cubicBezTo>
                    <a:pt x="266" y="34"/>
                    <a:pt x="264" y="35"/>
                    <a:pt x="262" y="36"/>
                  </a:cubicBezTo>
                  <a:cubicBezTo>
                    <a:pt x="262" y="36"/>
                    <a:pt x="261" y="35"/>
                    <a:pt x="261" y="34"/>
                  </a:cubicBezTo>
                  <a:cubicBezTo>
                    <a:pt x="261" y="34"/>
                    <a:pt x="261" y="34"/>
                    <a:pt x="261" y="35"/>
                  </a:cubicBezTo>
                  <a:cubicBezTo>
                    <a:pt x="261" y="34"/>
                    <a:pt x="261" y="33"/>
                    <a:pt x="261" y="33"/>
                  </a:cubicBezTo>
                  <a:cubicBezTo>
                    <a:pt x="260" y="35"/>
                    <a:pt x="260" y="37"/>
                    <a:pt x="257" y="37"/>
                  </a:cubicBezTo>
                  <a:cubicBezTo>
                    <a:pt x="261" y="37"/>
                    <a:pt x="260" y="34"/>
                    <a:pt x="259" y="31"/>
                  </a:cubicBezTo>
                  <a:cubicBezTo>
                    <a:pt x="259" y="30"/>
                    <a:pt x="253" y="32"/>
                    <a:pt x="251" y="32"/>
                  </a:cubicBezTo>
                  <a:cubicBezTo>
                    <a:pt x="253" y="30"/>
                    <a:pt x="252" y="32"/>
                    <a:pt x="253" y="30"/>
                  </a:cubicBezTo>
                  <a:cubicBezTo>
                    <a:pt x="254" y="31"/>
                    <a:pt x="254" y="30"/>
                    <a:pt x="256" y="30"/>
                  </a:cubicBezTo>
                  <a:cubicBezTo>
                    <a:pt x="255" y="28"/>
                    <a:pt x="255" y="29"/>
                    <a:pt x="256" y="27"/>
                  </a:cubicBezTo>
                  <a:cubicBezTo>
                    <a:pt x="255" y="27"/>
                    <a:pt x="255" y="27"/>
                    <a:pt x="254" y="27"/>
                  </a:cubicBezTo>
                  <a:cubicBezTo>
                    <a:pt x="258" y="22"/>
                    <a:pt x="251" y="22"/>
                    <a:pt x="248" y="22"/>
                  </a:cubicBezTo>
                  <a:cubicBezTo>
                    <a:pt x="250" y="21"/>
                    <a:pt x="253" y="21"/>
                    <a:pt x="255" y="21"/>
                  </a:cubicBezTo>
                  <a:cubicBezTo>
                    <a:pt x="253" y="18"/>
                    <a:pt x="256" y="15"/>
                    <a:pt x="254" y="13"/>
                  </a:cubicBezTo>
                  <a:cubicBezTo>
                    <a:pt x="254" y="14"/>
                    <a:pt x="253" y="14"/>
                    <a:pt x="252" y="15"/>
                  </a:cubicBezTo>
                  <a:cubicBezTo>
                    <a:pt x="252" y="13"/>
                    <a:pt x="242" y="12"/>
                    <a:pt x="247" y="9"/>
                  </a:cubicBezTo>
                  <a:cubicBezTo>
                    <a:pt x="246" y="10"/>
                    <a:pt x="245" y="9"/>
                    <a:pt x="244" y="10"/>
                  </a:cubicBezTo>
                  <a:cubicBezTo>
                    <a:pt x="245" y="8"/>
                    <a:pt x="244" y="8"/>
                    <a:pt x="244" y="6"/>
                  </a:cubicBezTo>
                  <a:cubicBezTo>
                    <a:pt x="243" y="7"/>
                    <a:pt x="242" y="7"/>
                    <a:pt x="242" y="7"/>
                  </a:cubicBezTo>
                  <a:cubicBezTo>
                    <a:pt x="243" y="5"/>
                    <a:pt x="241" y="2"/>
                    <a:pt x="238" y="2"/>
                  </a:cubicBezTo>
                  <a:cubicBezTo>
                    <a:pt x="235" y="2"/>
                    <a:pt x="234" y="5"/>
                    <a:pt x="231" y="4"/>
                  </a:cubicBezTo>
                  <a:cubicBezTo>
                    <a:pt x="228" y="3"/>
                    <a:pt x="224" y="0"/>
                    <a:pt x="222" y="2"/>
                  </a:cubicBezTo>
                  <a:cubicBezTo>
                    <a:pt x="220" y="4"/>
                    <a:pt x="220" y="8"/>
                    <a:pt x="224" y="8"/>
                  </a:cubicBezTo>
                  <a:cubicBezTo>
                    <a:pt x="223" y="10"/>
                    <a:pt x="222" y="13"/>
                    <a:pt x="221" y="15"/>
                  </a:cubicBezTo>
                  <a:cubicBezTo>
                    <a:pt x="222" y="16"/>
                    <a:pt x="222" y="16"/>
                    <a:pt x="223" y="16"/>
                  </a:cubicBezTo>
                  <a:cubicBezTo>
                    <a:pt x="221" y="17"/>
                    <a:pt x="224" y="20"/>
                    <a:pt x="223" y="22"/>
                  </a:cubicBezTo>
                  <a:cubicBezTo>
                    <a:pt x="223" y="22"/>
                    <a:pt x="224" y="22"/>
                    <a:pt x="225" y="22"/>
                  </a:cubicBezTo>
                  <a:cubicBezTo>
                    <a:pt x="223" y="23"/>
                    <a:pt x="223" y="25"/>
                    <a:pt x="225" y="25"/>
                  </a:cubicBezTo>
                  <a:cubicBezTo>
                    <a:pt x="224" y="25"/>
                    <a:pt x="223" y="25"/>
                    <a:pt x="223" y="25"/>
                  </a:cubicBezTo>
                  <a:cubicBezTo>
                    <a:pt x="224" y="28"/>
                    <a:pt x="221" y="28"/>
                    <a:pt x="219" y="29"/>
                  </a:cubicBezTo>
                  <a:cubicBezTo>
                    <a:pt x="216" y="30"/>
                    <a:pt x="222" y="34"/>
                    <a:pt x="223" y="35"/>
                  </a:cubicBezTo>
                  <a:cubicBezTo>
                    <a:pt x="226" y="37"/>
                    <a:pt x="226" y="46"/>
                    <a:pt x="226" y="49"/>
                  </a:cubicBezTo>
                  <a:cubicBezTo>
                    <a:pt x="227" y="49"/>
                    <a:pt x="227" y="48"/>
                    <a:pt x="228" y="47"/>
                  </a:cubicBezTo>
                  <a:cubicBezTo>
                    <a:pt x="228" y="48"/>
                    <a:pt x="228" y="49"/>
                    <a:pt x="229" y="50"/>
                  </a:cubicBezTo>
                  <a:cubicBezTo>
                    <a:pt x="225" y="50"/>
                    <a:pt x="224" y="54"/>
                    <a:pt x="223" y="56"/>
                  </a:cubicBezTo>
                  <a:cubicBezTo>
                    <a:pt x="222" y="58"/>
                    <a:pt x="217" y="60"/>
                    <a:pt x="215" y="62"/>
                  </a:cubicBezTo>
                  <a:cubicBezTo>
                    <a:pt x="216" y="61"/>
                    <a:pt x="218" y="68"/>
                    <a:pt x="218" y="69"/>
                  </a:cubicBezTo>
                  <a:cubicBezTo>
                    <a:pt x="218" y="72"/>
                    <a:pt x="218" y="77"/>
                    <a:pt x="222" y="77"/>
                  </a:cubicBezTo>
                  <a:cubicBezTo>
                    <a:pt x="220" y="77"/>
                    <a:pt x="219" y="78"/>
                    <a:pt x="218" y="79"/>
                  </a:cubicBezTo>
                  <a:cubicBezTo>
                    <a:pt x="217" y="80"/>
                    <a:pt x="219" y="81"/>
                    <a:pt x="218" y="83"/>
                  </a:cubicBezTo>
                  <a:cubicBezTo>
                    <a:pt x="216" y="81"/>
                    <a:pt x="214" y="81"/>
                    <a:pt x="215" y="84"/>
                  </a:cubicBezTo>
                  <a:cubicBezTo>
                    <a:pt x="213" y="82"/>
                    <a:pt x="211" y="82"/>
                    <a:pt x="209" y="84"/>
                  </a:cubicBezTo>
                  <a:cubicBezTo>
                    <a:pt x="214" y="81"/>
                    <a:pt x="209" y="78"/>
                    <a:pt x="205" y="78"/>
                  </a:cubicBezTo>
                  <a:cubicBezTo>
                    <a:pt x="206" y="78"/>
                    <a:pt x="207" y="77"/>
                    <a:pt x="208" y="76"/>
                  </a:cubicBezTo>
                  <a:cubicBezTo>
                    <a:pt x="204" y="71"/>
                    <a:pt x="204" y="67"/>
                    <a:pt x="204" y="60"/>
                  </a:cubicBezTo>
                  <a:cubicBezTo>
                    <a:pt x="205" y="56"/>
                    <a:pt x="202" y="58"/>
                    <a:pt x="199" y="57"/>
                  </a:cubicBezTo>
                  <a:cubicBezTo>
                    <a:pt x="194" y="57"/>
                    <a:pt x="193" y="55"/>
                    <a:pt x="191" y="60"/>
                  </a:cubicBezTo>
                  <a:cubicBezTo>
                    <a:pt x="193" y="56"/>
                    <a:pt x="192" y="55"/>
                    <a:pt x="188" y="53"/>
                  </a:cubicBezTo>
                  <a:cubicBezTo>
                    <a:pt x="184" y="52"/>
                    <a:pt x="184" y="50"/>
                    <a:pt x="181" y="48"/>
                  </a:cubicBezTo>
                  <a:cubicBezTo>
                    <a:pt x="178" y="46"/>
                    <a:pt x="175" y="45"/>
                    <a:pt x="172" y="43"/>
                  </a:cubicBezTo>
                  <a:cubicBezTo>
                    <a:pt x="169" y="42"/>
                    <a:pt x="166" y="44"/>
                    <a:pt x="163" y="45"/>
                  </a:cubicBezTo>
                  <a:cubicBezTo>
                    <a:pt x="166" y="43"/>
                    <a:pt x="164" y="39"/>
                    <a:pt x="163" y="36"/>
                  </a:cubicBezTo>
                  <a:cubicBezTo>
                    <a:pt x="163" y="35"/>
                    <a:pt x="162" y="32"/>
                    <a:pt x="161" y="32"/>
                  </a:cubicBezTo>
                  <a:cubicBezTo>
                    <a:pt x="159" y="31"/>
                    <a:pt x="157" y="31"/>
                    <a:pt x="157" y="34"/>
                  </a:cubicBezTo>
                  <a:cubicBezTo>
                    <a:pt x="158" y="28"/>
                    <a:pt x="138" y="31"/>
                    <a:pt x="135" y="31"/>
                  </a:cubicBezTo>
                  <a:cubicBezTo>
                    <a:pt x="117" y="31"/>
                    <a:pt x="99" y="31"/>
                    <a:pt x="81" y="31"/>
                  </a:cubicBezTo>
                  <a:cubicBezTo>
                    <a:pt x="54" y="31"/>
                    <a:pt x="27" y="31"/>
                    <a:pt x="0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83" name="Freeform 721"/>
            <p:cNvSpPr>
              <a:spLocks noEditPoints="1"/>
            </p:cNvSpPr>
            <p:nvPr/>
          </p:nvSpPr>
          <p:spPr bwMode="auto">
            <a:xfrm>
              <a:off x="2964050" y="1690024"/>
              <a:ext cx="867763" cy="373684"/>
            </a:xfrm>
            <a:custGeom>
              <a:avLst/>
              <a:gdLst>
                <a:gd name="T0" fmla="*/ 217 w 317"/>
                <a:gd name="T1" fmla="*/ 120 h 137"/>
                <a:gd name="T2" fmla="*/ 192 w 317"/>
                <a:gd name="T3" fmla="*/ 99 h 137"/>
                <a:gd name="T4" fmla="*/ 171 w 317"/>
                <a:gd name="T5" fmla="*/ 102 h 137"/>
                <a:gd name="T6" fmla="*/ 48 w 317"/>
                <a:gd name="T7" fmla="*/ 95 h 137"/>
                <a:gd name="T8" fmla="*/ 28 w 317"/>
                <a:gd name="T9" fmla="*/ 82 h 137"/>
                <a:gd name="T10" fmla="*/ 21 w 317"/>
                <a:gd name="T11" fmla="*/ 57 h 137"/>
                <a:gd name="T12" fmla="*/ 162 w 317"/>
                <a:gd name="T13" fmla="*/ 31 h 137"/>
                <a:gd name="T14" fmla="*/ 202 w 317"/>
                <a:gd name="T15" fmla="*/ 56 h 137"/>
                <a:gd name="T16" fmla="*/ 219 w 317"/>
                <a:gd name="T17" fmla="*/ 81 h 137"/>
                <a:gd name="T18" fmla="*/ 220 w 317"/>
                <a:gd name="T19" fmla="*/ 61 h 137"/>
                <a:gd name="T20" fmla="*/ 226 w 317"/>
                <a:gd name="T21" fmla="*/ 23 h 137"/>
                <a:gd name="T22" fmla="*/ 229 w 317"/>
                <a:gd name="T23" fmla="*/ 0 h 137"/>
                <a:gd name="T24" fmla="*/ 259 w 317"/>
                <a:gd name="T25" fmla="*/ 6 h 137"/>
                <a:gd name="T26" fmla="*/ 260 w 317"/>
                <a:gd name="T27" fmla="*/ 22 h 137"/>
                <a:gd name="T28" fmla="*/ 268 w 317"/>
                <a:gd name="T29" fmla="*/ 31 h 137"/>
                <a:gd name="T30" fmla="*/ 274 w 317"/>
                <a:gd name="T31" fmla="*/ 24 h 137"/>
                <a:gd name="T32" fmla="*/ 286 w 317"/>
                <a:gd name="T33" fmla="*/ 29 h 137"/>
                <a:gd name="T34" fmla="*/ 292 w 317"/>
                <a:gd name="T35" fmla="*/ 42 h 137"/>
                <a:gd name="T36" fmla="*/ 306 w 317"/>
                <a:gd name="T37" fmla="*/ 58 h 137"/>
                <a:gd name="T38" fmla="*/ 314 w 317"/>
                <a:gd name="T39" fmla="*/ 67 h 137"/>
                <a:gd name="T40" fmla="*/ 296 w 317"/>
                <a:gd name="T41" fmla="*/ 89 h 137"/>
                <a:gd name="T42" fmla="*/ 278 w 317"/>
                <a:gd name="T43" fmla="*/ 103 h 137"/>
                <a:gd name="T44" fmla="*/ 294 w 317"/>
                <a:gd name="T45" fmla="*/ 119 h 137"/>
                <a:gd name="T46" fmla="*/ 277 w 317"/>
                <a:gd name="T47" fmla="*/ 117 h 137"/>
                <a:gd name="T48" fmla="*/ 247 w 317"/>
                <a:gd name="T49" fmla="*/ 121 h 137"/>
                <a:gd name="T50" fmla="*/ 215 w 317"/>
                <a:gd name="T51" fmla="*/ 133 h 137"/>
                <a:gd name="T52" fmla="*/ 211 w 317"/>
                <a:gd name="T53" fmla="*/ 133 h 137"/>
                <a:gd name="T54" fmla="*/ 237 w 317"/>
                <a:gd name="T55" fmla="*/ 119 h 137"/>
                <a:gd name="T56" fmla="*/ 269 w 317"/>
                <a:gd name="T57" fmla="*/ 117 h 137"/>
                <a:gd name="T58" fmla="*/ 277 w 317"/>
                <a:gd name="T59" fmla="*/ 104 h 137"/>
                <a:gd name="T60" fmla="*/ 259 w 317"/>
                <a:gd name="T61" fmla="*/ 105 h 137"/>
                <a:gd name="T62" fmla="*/ 296 w 317"/>
                <a:gd name="T63" fmla="*/ 87 h 137"/>
                <a:gd name="T64" fmla="*/ 312 w 317"/>
                <a:gd name="T65" fmla="*/ 70 h 137"/>
                <a:gd name="T66" fmla="*/ 295 w 317"/>
                <a:gd name="T67" fmla="*/ 69 h 137"/>
                <a:gd name="T68" fmla="*/ 299 w 317"/>
                <a:gd name="T69" fmla="*/ 59 h 137"/>
                <a:gd name="T70" fmla="*/ 288 w 317"/>
                <a:gd name="T71" fmla="*/ 52 h 137"/>
                <a:gd name="T72" fmla="*/ 288 w 317"/>
                <a:gd name="T73" fmla="*/ 40 h 137"/>
                <a:gd name="T74" fmla="*/ 283 w 317"/>
                <a:gd name="T75" fmla="*/ 33 h 137"/>
                <a:gd name="T76" fmla="*/ 266 w 317"/>
                <a:gd name="T77" fmla="*/ 37 h 137"/>
                <a:gd name="T78" fmla="*/ 253 w 317"/>
                <a:gd name="T79" fmla="*/ 34 h 137"/>
                <a:gd name="T80" fmla="*/ 254 w 317"/>
                <a:gd name="T81" fmla="*/ 23 h 137"/>
                <a:gd name="T82" fmla="*/ 249 w 317"/>
                <a:gd name="T83" fmla="*/ 11 h 137"/>
                <a:gd name="T84" fmla="*/ 233 w 317"/>
                <a:gd name="T85" fmla="*/ 4 h 137"/>
                <a:gd name="T86" fmla="*/ 229 w 317"/>
                <a:gd name="T87" fmla="*/ 21 h 137"/>
                <a:gd name="T88" fmla="*/ 232 w 317"/>
                <a:gd name="T89" fmla="*/ 46 h 137"/>
                <a:gd name="T90" fmla="*/ 222 w 317"/>
                <a:gd name="T91" fmla="*/ 62 h 137"/>
                <a:gd name="T92" fmla="*/ 222 w 317"/>
                <a:gd name="T93" fmla="*/ 83 h 137"/>
                <a:gd name="T94" fmla="*/ 211 w 317"/>
                <a:gd name="T95" fmla="*/ 76 h 137"/>
                <a:gd name="T96" fmla="*/ 185 w 317"/>
                <a:gd name="T97" fmla="*/ 49 h 137"/>
                <a:gd name="T98" fmla="*/ 161 w 317"/>
                <a:gd name="T99" fmla="*/ 34 h 137"/>
                <a:gd name="T100" fmla="*/ 23 w 317"/>
                <a:gd name="T101" fmla="*/ 60 h 137"/>
                <a:gd name="T102" fmla="*/ 30 w 317"/>
                <a:gd name="T103" fmla="*/ 74 h 137"/>
                <a:gd name="T104" fmla="*/ 33 w 317"/>
                <a:gd name="T105" fmla="*/ 83 h 137"/>
                <a:gd name="T106" fmla="*/ 45 w 317"/>
                <a:gd name="T107" fmla="*/ 90 h 137"/>
                <a:gd name="T108" fmla="*/ 66 w 317"/>
                <a:gd name="T109" fmla="*/ 96 h 137"/>
                <a:gd name="T110" fmla="*/ 184 w 317"/>
                <a:gd name="T111" fmla="*/ 96 h 137"/>
                <a:gd name="T112" fmla="*/ 201 w 317"/>
                <a:gd name="T113" fmla="*/ 107 h 137"/>
                <a:gd name="T114" fmla="*/ 216 w 317"/>
                <a:gd name="T115" fmla="*/ 123 h 137"/>
                <a:gd name="T116" fmla="*/ 289 w 317"/>
                <a:gd name="T117" fmla="*/ 116 h 137"/>
                <a:gd name="T118" fmla="*/ 280 w 317"/>
                <a:gd name="T119" fmla="*/ 117 h 137"/>
                <a:gd name="T120" fmla="*/ 282 w 317"/>
                <a:gd name="T121" fmla="*/ 28 h 137"/>
                <a:gd name="T122" fmla="*/ 276 w 317"/>
                <a:gd name="T123" fmla="*/ 2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7" h="137">
                  <a:moveTo>
                    <a:pt x="208" y="137"/>
                  </a:moveTo>
                  <a:cubicBezTo>
                    <a:pt x="207" y="137"/>
                    <a:pt x="207" y="137"/>
                    <a:pt x="206" y="137"/>
                  </a:cubicBezTo>
                  <a:cubicBezTo>
                    <a:pt x="205" y="137"/>
                    <a:pt x="205" y="137"/>
                    <a:pt x="205" y="137"/>
                  </a:cubicBezTo>
                  <a:cubicBezTo>
                    <a:pt x="205" y="136"/>
                    <a:pt x="205" y="136"/>
                    <a:pt x="205" y="136"/>
                  </a:cubicBezTo>
                  <a:cubicBezTo>
                    <a:pt x="206" y="134"/>
                    <a:pt x="207" y="133"/>
                    <a:pt x="207" y="133"/>
                  </a:cubicBezTo>
                  <a:cubicBezTo>
                    <a:pt x="207" y="131"/>
                    <a:pt x="208" y="130"/>
                    <a:pt x="209" y="129"/>
                  </a:cubicBezTo>
                  <a:cubicBezTo>
                    <a:pt x="210" y="128"/>
                    <a:pt x="211" y="127"/>
                    <a:pt x="211" y="126"/>
                  </a:cubicBezTo>
                  <a:cubicBezTo>
                    <a:pt x="211" y="125"/>
                    <a:pt x="211" y="124"/>
                    <a:pt x="211" y="123"/>
                  </a:cubicBezTo>
                  <a:cubicBezTo>
                    <a:pt x="212" y="121"/>
                    <a:pt x="212" y="120"/>
                    <a:pt x="211" y="119"/>
                  </a:cubicBezTo>
                  <a:cubicBezTo>
                    <a:pt x="209" y="115"/>
                    <a:pt x="209" y="115"/>
                    <a:pt x="209" y="115"/>
                  </a:cubicBezTo>
                  <a:cubicBezTo>
                    <a:pt x="213" y="117"/>
                    <a:pt x="213" y="117"/>
                    <a:pt x="213" y="117"/>
                  </a:cubicBezTo>
                  <a:cubicBezTo>
                    <a:pt x="214" y="118"/>
                    <a:pt x="215" y="119"/>
                    <a:pt x="215" y="120"/>
                  </a:cubicBezTo>
                  <a:cubicBezTo>
                    <a:pt x="216" y="120"/>
                    <a:pt x="217" y="120"/>
                    <a:pt x="217" y="120"/>
                  </a:cubicBezTo>
                  <a:cubicBezTo>
                    <a:pt x="217" y="119"/>
                    <a:pt x="217" y="119"/>
                    <a:pt x="217" y="119"/>
                  </a:cubicBezTo>
                  <a:cubicBezTo>
                    <a:pt x="217" y="119"/>
                    <a:pt x="217" y="119"/>
                    <a:pt x="217" y="119"/>
                  </a:cubicBezTo>
                  <a:cubicBezTo>
                    <a:pt x="217" y="119"/>
                    <a:pt x="217" y="119"/>
                    <a:pt x="217" y="119"/>
                  </a:cubicBezTo>
                  <a:cubicBezTo>
                    <a:pt x="216" y="117"/>
                    <a:pt x="215" y="116"/>
                    <a:pt x="213" y="115"/>
                  </a:cubicBezTo>
                  <a:cubicBezTo>
                    <a:pt x="213" y="115"/>
                    <a:pt x="212" y="115"/>
                    <a:pt x="211" y="115"/>
                  </a:cubicBezTo>
                  <a:cubicBezTo>
                    <a:pt x="207" y="115"/>
                    <a:pt x="203" y="114"/>
                    <a:pt x="201" y="112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3"/>
                    <a:pt x="200" y="113"/>
                    <a:pt x="200" y="113"/>
                  </a:cubicBezTo>
                  <a:cubicBezTo>
                    <a:pt x="200" y="111"/>
                    <a:pt x="200" y="111"/>
                    <a:pt x="200" y="111"/>
                  </a:cubicBezTo>
                  <a:cubicBezTo>
                    <a:pt x="200" y="110"/>
                    <a:pt x="200" y="109"/>
                    <a:pt x="199" y="108"/>
                  </a:cubicBezTo>
                  <a:cubicBezTo>
                    <a:pt x="199" y="107"/>
                    <a:pt x="198" y="105"/>
                    <a:pt x="198" y="104"/>
                  </a:cubicBezTo>
                  <a:cubicBezTo>
                    <a:pt x="196" y="104"/>
                    <a:pt x="195" y="102"/>
                    <a:pt x="194" y="101"/>
                  </a:cubicBezTo>
                  <a:cubicBezTo>
                    <a:pt x="193" y="100"/>
                    <a:pt x="193" y="99"/>
                    <a:pt x="192" y="99"/>
                  </a:cubicBezTo>
                  <a:cubicBezTo>
                    <a:pt x="192" y="99"/>
                    <a:pt x="192" y="99"/>
                    <a:pt x="192" y="99"/>
                  </a:cubicBezTo>
                  <a:cubicBezTo>
                    <a:pt x="192" y="100"/>
                    <a:pt x="192" y="100"/>
                    <a:pt x="192" y="100"/>
                  </a:cubicBezTo>
                  <a:cubicBezTo>
                    <a:pt x="192" y="100"/>
                    <a:pt x="192" y="101"/>
                    <a:pt x="192" y="101"/>
                  </a:cubicBezTo>
                  <a:cubicBezTo>
                    <a:pt x="190" y="101"/>
                    <a:pt x="190" y="101"/>
                    <a:pt x="190" y="101"/>
                  </a:cubicBezTo>
                  <a:cubicBezTo>
                    <a:pt x="190" y="101"/>
                    <a:pt x="190" y="101"/>
                    <a:pt x="190" y="101"/>
                  </a:cubicBezTo>
                  <a:cubicBezTo>
                    <a:pt x="189" y="99"/>
                    <a:pt x="188" y="98"/>
                    <a:pt x="188" y="98"/>
                  </a:cubicBezTo>
                  <a:cubicBezTo>
                    <a:pt x="187" y="98"/>
                    <a:pt x="187" y="99"/>
                    <a:pt x="187" y="100"/>
                  </a:cubicBezTo>
                  <a:cubicBezTo>
                    <a:pt x="185" y="100"/>
                    <a:pt x="185" y="100"/>
                    <a:pt x="185" y="100"/>
                  </a:cubicBezTo>
                  <a:cubicBezTo>
                    <a:pt x="185" y="100"/>
                    <a:pt x="185" y="101"/>
                    <a:pt x="185" y="101"/>
                  </a:cubicBezTo>
                  <a:cubicBezTo>
                    <a:pt x="184" y="103"/>
                    <a:pt x="184" y="103"/>
                    <a:pt x="184" y="103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2" y="103"/>
                    <a:pt x="180" y="104"/>
                    <a:pt x="178" y="104"/>
                  </a:cubicBezTo>
                  <a:cubicBezTo>
                    <a:pt x="176" y="104"/>
                    <a:pt x="173" y="103"/>
                    <a:pt x="171" y="102"/>
                  </a:cubicBezTo>
                  <a:cubicBezTo>
                    <a:pt x="168" y="100"/>
                    <a:pt x="167" y="100"/>
                    <a:pt x="164" y="100"/>
                  </a:cubicBezTo>
                  <a:cubicBezTo>
                    <a:pt x="161" y="99"/>
                    <a:pt x="160" y="99"/>
                    <a:pt x="159" y="97"/>
                  </a:cubicBezTo>
                  <a:cubicBezTo>
                    <a:pt x="158" y="98"/>
                    <a:pt x="156" y="99"/>
                    <a:pt x="153" y="99"/>
                  </a:cubicBezTo>
                  <a:cubicBezTo>
                    <a:pt x="150" y="99"/>
                    <a:pt x="148" y="98"/>
                    <a:pt x="146" y="98"/>
                  </a:cubicBezTo>
                  <a:cubicBezTo>
                    <a:pt x="145" y="98"/>
                    <a:pt x="144" y="98"/>
                    <a:pt x="144" y="98"/>
                  </a:cubicBezTo>
                  <a:cubicBezTo>
                    <a:pt x="131" y="98"/>
                    <a:pt x="118" y="98"/>
                    <a:pt x="106" y="98"/>
                  </a:cubicBezTo>
                  <a:cubicBezTo>
                    <a:pt x="66" y="98"/>
                    <a:pt x="66" y="98"/>
                    <a:pt x="66" y="98"/>
                  </a:cubicBezTo>
                  <a:cubicBezTo>
                    <a:pt x="65" y="98"/>
                    <a:pt x="64" y="98"/>
                    <a:pt x="63" y="98"/>
                  </a:cubicBezTo>
                  <a:cubicBezTo>
                    <a:pt x="61" y="98"/>
                    <a:pt x="58" y="98"/>
                    <a:pt x="56" y="98"/>
                  </a:cubicBezTo>
                  <a:cubicBezTo>
                    <a:pt x="52" y="98"/>
                    <a:pt x="50" y="98"/>
                    <a:pt x="49" y="96"/>
                  </a:cubicBezTo>
                  <a:cubicBezTo>
                    <a:pt x="48" y="95"/>
                    <a:pt x="48" y="95"/>
                    <a:pt x="48" y="95"/>
                  </a:cubicBezTo>
                  <a:cubicBezTo>
                    <a:pt x="48" y="95"/>
                    <a:pt x="48" y="95"/>
                    <a:pt x="48" y="95"/>
                  </a:cubicBezTo>
                  <a:cubicBezTo>
                    <a:pt x="48" y="95"/>
                    <a:pt x="48" y="95"/>
                    <a:pt x="48" y="95"/>
                  </a:cubicBezTo>
                  <a:cubicBezTo>
                    <a:pt x="46" y="98"/>
                    <a:pt x="46" y="98"/>
                    <a:pt x="46" y="98"/>
                  </a:cubicBezTo>
                  <a:cubicBezTo>
                    <a:pt x="46" y="94"/>
                    <a:pt x="46" y="94"/>
                    <a:pt x="46" y="94"/>
                  </a:cubicBezTo>
                  <a:cubicBezTo>
                    <a:pt x="46" y="93"/>
                    <a:pt x="46" y="93"/>
                    <a:pt x="46" y="92"/>
                  </a:cubicBezTo>
                  <a:cubicBezTo>
                    <a:pt x="45" y="93"/>
                    <a:pt x="43" y="92"/>
                    <a:pt x="42" y="91"/>
                  </a:cubicBezTo>
                  <a:cubicBezTo>
                    <a:pt x="42" y="90"/>
                    <a:pt x="42" y="90"/>
                    <a:pt x="42" y="89"/>
                  </a:cubicBezTo>
                  <a:cubicBezTo>
                    <a:pt x="40" y="89"/>
                    <a:pt x="39" y="88"/>
                    <a:pt x="37" y="88"/>
                  </a:cubicBezTo>
                  <a:cubicBezTo>
                    <a:pt x="36" y="88"/>
                    <a:pt x="36" y="88"/>
                    <a:pt x="36" y="88"/>
                  </a:cubicBezTo>
                  <a:cubicBezTo>
                    <a:pt x="37" y="86"/>
                    <a:pt x="37" y="86"/>
                    <a:pt x="37" y="86"/>
                  </a:cubicBezTo>
                  <a:cubicBezTo>
                    <a:pt x="37" y="86"/>
                    <a:pt x="37" y="86"/>
                    <a:pt x="37" y="86"/>
                  </a:cubicBezTo>
                  <a:cubicBezTo>
                    <a:pt x="36" y="86"/>
                    <a:pt x="36" y="86"/>
                    <a:pt x="36" y="86"/>
                  </a:cubicBezTo>
                  <a:cubicBezTo>
                    <a:pt x="33" y="86"/>
                    <a:pt x="31" y="86"/>
                    <a:pt x="30" y="83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77"/>
                    <a:pt x="30" y="77"/>
                    <a:pt x="30" y="77"/>
                  </a:cubicBezTo>
                  <a:cubicBezTo>
                    <a:pt x="29" y="77"/>
                    <a:pt x="29" y="77"/>
                    <a:pt x="29" y="77"/>
                  </a:cubicBezTo>
                  <a:cubicBezTo>
                    <a:pt x="28" y="77"/>
                    <a:pt x="28" y="77"/>
                    <a:pt x="28" y="77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6"/>
                    <a:pt x="26" y="75"/>
                    <a:pt x="26" y="75"/>
                  </a:cubicBezTo>
                  <a:cubicBezTo>
                    <a:pt x="25" y="73"/>
                    <a:pt x="25" y="71"/>
                    <a:pt x="25" y="69"/>
                  </a:cubicBezTo>
                  <a:cubicBezTo>
                    <a:pt x="24" y="69"/>
                    <a:pt x="23" y="68"/>
                    <a:pt x="22" y="67"/>
                  </a:cubicBezTo>
                  <a:cubicBezTo>
                    <a:pt x="21" y="66"/>
                    <a:pt x="21" y="65"/>
                    <a:pt x="21" y="64"/>
                  </a:cubicBezTo>
                  <a:cubicBezTo>
                    <a:pt x="21" y="64"/>
                    <a:pt x="21" y="64"/>
                    <a:pt x="21" y="63"/>
                  </a:cubicBezTo>
                  <a:cubicBezTo>
                    <a:pt x="20" y="63"/>
                    <a:pt x="19" y="62"/>
                    <a:pt x="20" y="61"/>
                  </a:cubicBezTo>
                  <a:cubicBezTo>
                    <a:pt x="20" y="61"/>
                    <a:pt x="20" y="60"/>
                    <a:pt x="21" y="60"/>
                  </a:cubicBezTo>
                  <a:cubicBezTo>
                    <a:pt x="21" y="59"/>
                    <a:pt x="21" y="58"/>
                    <a:pt x="21" y="57"/>
                  </a:cubicBezTo>
                  <a:cubicBezTo>
                    <a:pt x="21" y="55"/>
                    <a:pt x="21" y="53"/>
                    <a:pt x="21" y="52"/>
                  </a:cubicBezTo>
                  <a:cubicBezTo>
                    <a:pt x="21" y="51"/>
                    <a:pt x="19" y="51"/>
                    <a:pt x="18" y="50"/>
                  </a:cubicBezTo>
                  <a:cubicBezTo>
                    <a:pt x="16" y="49"/>
                    <a:pt x="15" y="49"/>
                    <a:pt x="14" y="48"/>
                  </a:cubicBezTo>
                  <a:cubicBezTo>
                    <a:pt x="12" y="46"/>
                    <a:pt x="11" y="43"/>
                    <a:pt x="10" y="40"/>
                  </a:cubicBezTo>
                  <a:cubicBezTo>
                    <a:pt x="9" y="37"/>
                    <a:pt x="7" y="33"/>
                    <a:pt x="4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28" y="30"/>
                    <a:pt x="51" y="30"/>
                    <a:pt x="74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17" y="30"/>
                    <a:pt x="129" y="30"/>
                    <a:pt x="140" y="30"/>
                  </a:cubicBezTo>
                  <a:cubicBezTo>
                    <a:pt x="141" y="30"/>
                    <a:pt x="142" y="30"/>
                    <a:pt x="143" y="30"/>
                  </a:cubicBezTo>
                  <a:cubicBezTo>
                    <a:pt x="146" y="30"/>
                    <a:pt x="149" y="29"/>
                    <a:pt x="152" y="29"/>
                  </a:cubicBezTo>
                  <a:cubicBezTo>
                    <a:pt x="157" y="29"/>
                    <a:pt x="160" y="30"/>
                    <a:pt x="162" y="31"/>
                  </a:cubicBezTo>
                  <a:cubicBezTo>
                    <a:pt x="163" y="30"/>
                    <a:pt x="164" y="30"/>
                    <a:pt x="165" y="31"/>
                  </a:cubicBezTo>
                  <a:cubicBezTo>
                    <a:pt x="165" y="31"/>
                    <a:pt x="166" y="31"/>
                    <a:pt x="166" y="31"/>
                  </a:cubicBezTo>
                  <a:cubicBezTo>
                    <a:pt x="168" y="31"/>
                    <a:pt x="168" y="33"/>
                    <a:pt x="169" y="35"/>
                  </a:cubicBezTo>
                  <a:cubicBezTo>
                    <a:pt x="169" y="36"/>
                    <a:pt x="169" y="36"/>
                    <a:pt x="169" y="36"/>
                  </a:cubicBezTo>
                  <a:cubicBezTo>
                    <a:pt x="169" y="37"/>
                    <a:pt x="169" y="37"/>
                    <a:pt x="169" y="37"/>
                  </a:cubicBezTo>
                  <a:cubicBezTo>
                    <a:pt x="170" y="39"/>
                    <a:pt x="171" y="41"/>
                    <a:pt x="171" y="43"/>
                  </a:cubicBezTo>
                  <a:cubicBezTo>
                    <a:pt x="173" y="42"/>
                    <a:pt x="175" y="41"/>
                    <a:pt x="177" y="43"/>
                  </a:cubicBezTo>
                  <a:cubicBezTo>
                    <a:pt x="180" y="44"/>
                    <a:pt x="183" y="45"/>
                    <a:pt x="186" y="47"/>
                  </a:cubicBezTo>
                  <a:cubicBezTo>
                    <a:pt x="188" y="48"/>
                    <a:pt x="189" y="49"/>
                    <a:pt x="189" y="50"/>
                  </a:cubicBezTo>
                  <a:cubicBezTo>
                    <a:pt x="190" y="51"/>
                    <a:pt x="191" y="52"/>
                    <a:pt x="193" y="52"/>
                  </a:cubicBezTo>
                  <a:cubicBezTo>
                    <a:pt x="195" y="53"/>
                    <a:pt x="197" y="54"/>
                    <a:pt x="198" y="55"/>
                  </a:cubicBezTo>
                  <a:cubicBezTo>
                    <a:pt x="198" y="55"/>
                    <a:pt x="198" y="56"/>
                    <a:pt x="198" y="56"/>
                  </a:cubicBezTo>
                  <a:cubicBezTo>
                    <a:pt x="199" y="56"/>
                    <a:pt x="200" y="56"/>
                    <a:pt x="202" y="56"/>
                  </a:cubicBezTo>
                  <a:cubicBezTo>
                    <a:pt x="202" y="56"/>
                    <a:pt x="203" y="56"/>
                    <a:pt x="204" y="56"/>
                  </a:cubicBezTo>
                  <a:cubicBezTo>
                    <a:pt x="204" y="56"/>
                    <a:pt x="205" y="56"/>
                    <a:pt x="206" y="56"/>
                  </a:cubicBezTo>
                  <a:cubicBezTo>
                    <a:pt x="207" y="56"/>
                    <a:pt x="209" y="56"/>
                    <a:pt x="209" y="57"/>
                  </a:cubicBezTo>
                  <a:cubicBezTo>
                    <a:pt x="210" y="58"/>
                    <a:pt x="210" y="59"/>
                    <a:pt x="210" y="60"/>
                  </a:cubicBezTo>
                  <a:cubicBezTo>
                    <a:pt x="210" y="66"/>
                    <a:pt x="210" y="71"/>
                    <a:pt x="214" y="76"/>
                  </a:cubicBezTo>
                  <a:cubicBezTo>
                    <a:pt x="214" y="77"/>
                    <a:pt x="214" y="77"/>
                    <a:pt x="214" y="77"/>
                  </a:cubicBezTo>
                  <a:cubicBezTo>
                    <a:pt x="213" y="77"/>
                    <a:pt x="213" y="77"/>
                    <a:pt x="213" y="77"/>
                  </a:cubicBezTo>
                  <a:cubicBezTo>
                    <a:pt x="213" y="77"/>
                    <a:pt x="213" y="77"/>
                    <a:pt x="213" y="77"/>
                  </a:cubicBezTo>
                  <a:cubicBezTo>
                    <a:pt x="215" y="78"/>
                    <a:pt x="216" y="79"/>
                    <a:pt x="217" y="80"/>
                  </a:cubicBezTo>
                  <a:cubicBezTo>
                    <a:pt x="217" y="81"/>
                    <a:pt x="217" y="81"/>
                    <a:pt x="217" y="82"/>
                  </a:cubicBezTo>
                  <a:cubicBezTo>
                    <a:pt x="217" y="82"/>
                    <a:pt x="217" y="82"/>
                    <a:pt x="217" y="82"/>
                  </a:cubicBezTo>
                  <a:cubicBezTo>
                    <a:pt x="218" y="82"/>
                    <a:pt x="218" y="82"/>
                    <a:pt x="219" y="82"/>
                  </a:cubicBezTo>
                  <a:cubicBezTo>
                    <a:pt x="219" y="82"/>
                    <a:pt x="219" y="82"/>
                    <a:pt x="219" y="81"/>
                  </a:cubicBezTo>
                  <a:cubicBezTo>
                    <a:pt x="220" y="81"/>
                    <a:pt x="221" y="80"/>
                    <a:pt x="222" y="81"/>
                  </a:cubicBezTo>
                  <a:cubicBezTo>
                    <a:pt x="222" y="81"/>
                    <a:pt x="222" y="81"/>
                    <a:pt x="222" y="81"/>
                  </a:cubicBezTo>
                  <a:cubicBezTo>
                    <a:pt x="222" y="80"/>
                    <a:pt x="221" y="79"/>
                    <a:pt x="222" y="78"/>
                  </a:cubicBezTo>
                  <a:cubicBezTo>
                    <a:pt x="222" y="78"/>
                    <a:pt x="222" y="78"/>
                    <a:pt x="222" y="78"/>
                  </a:cubicBezTo>
                  <a:cubicBezTo>
                    <a:pt x="223" y="77"/>
                    <a:pt x="223" y="77"/>
                    <a:pt x="224" y="77"/>
                  </a:cubicBezTo>
                  <a:cubicBezTo>
                    <a:pt x="222" y="75"/>
                    <a:pt x="222" y="73"/>
                    <a:pt x="222" y="71"/>
                  </a:cubicBezTo>
                  <a:cubicBezTo>
                    <a:pt x="222" y="70"/>
                    <a:pt x="222" y="70"/>
                    <a:pt x="222" y="69"/>
                  </a:cubicBezTo>
                  <a:cubicBezTo>
                    <a:pt x="222" y="68"/>
                    <a:pt x="220" y="63"/>
                    <a:pt x="220" y="62"/>
                  </a:cubicBezTo>
                  <a:cubicBezTo>
                    <a:pt x="220" y="62"/>
                    <a:pt x="220" y="63"/>
                    <a:pt x="220" y="63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20" y="61"/>
                    <a:pt x="220" y="61"/>
                    <a:pt x="220" y="61"/>
                  </a:cubicBezTo>
                  <a:cubicBezTo>
                    <a:pt x="220" y="61"/>
                    <a:pt x="220" y="61"/>
                    <a:pt x="220" y="61"/>
                  </a:cubicBezTo>
                  <a:cubicBezTo>
                    <a:pt x="220" y="61"/>
                    <a:pt x="220" y="61"/>
                    <a:pt x="220" y="61"/>
                  </a:cubicBezTo>
                  <a:cubicBezTo>
                    <a:pt x="221" y="60"/>
                    <a:pt x="221" y="60"/>
                    <a:pt x="222" y="59"/>
                  </a:cubicBezTo>
                  <a:cubicBezTo>
                    <a:pt x="224" y="58"/>
                    <a:pt x="226" y="57"/>
                    <a:pt x="227" y="55"/>
                  </a:cubicBezTo>
                  <a:cubicBezTo>
                    <a:pt x="227" y="55"/>
                    <a:pt x="228" y="54"/>
                    <a:pt x="228" y="54"/>
                  </a:cubicBezTo>
                  <a:cubicBezTo>
                    <a:pt x="229" y="52"/>
                    <a:pt x="229" y="51"/>
                    <a:pt x="230" y="50"/>
                  </a:cubicBezTo>
                  <a:cubicBezTo>
                    <a:pt x="230" y="50"/>
                    <a:pt x="230" y="50"/>
                    <a:pt x="230" y="50"/>
                  </a:cubicBezTo>
                  <a:cubicBezTo>
                    <a:pt x="230" y="49"/>
                    <a:pt x="230" y="48"/>
                    <a:pt x="230" y="47"/>
                  </a:cubicBezTo>
                  <a:cubicBezTo>
                    <a:pt x="230" y="44"/>
                    <a:pt x="229" y="37"/>
                    <a:pt x="227" y="36"/>
                  </a:cubicBezTo>
                  <a:cubicBezTo>
                    <a:pt x="227" y="35"/>
                    <a:pt x="227" y="35"/>
                    <a:pt x="227" y="35"/>
                  </a:cubicBezTo>
                  <a:cubicBezTo>
                    <a:pt x="224" y="33"/>
                    <a:pt x="222" y="31"/>
                    <a:pt x="222" y="30"/>
                  </a:cubicBezTo>
                  <a:cubicBezTo>
                    <a:pt x="222" y="29"/>
                    <a:pt x="222" y="28"/>
                    <a:pt x="223" y="28"/>
                  </a:cubicBezTo>
                  <a:cubicBezTo>
                    <a:pt x="224" y="28"/>
                    <a:pt x="224" y="28"/>
                    <a:pt x="225" y="28"/>
                  </a:cubicBezTo>
                  <a:cubicBezTo>
                    <a:pt x="227" y="27"/>
                    <a:pt x="227" y="27"/>
                    <a:pt x="227" y="25"/>
                  </a:cubicBezTo>
                  <a:cubicBezTo>
                    <a:pt x="226" y="23"/>
                    <a:pt x="226" y="23"/>
                    <a:pt x="226" y="23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28" y="24"/>
                    <a:pt x="228" y="23"/>
                    <a:pt x="228" y="23"/>
                  </a:cubicBezTo>
                  <a:cubicBezTo>
                    <a:pt x="226" y="23"/>
                    <a:pt x="226" y="23"/>
                    <a:pt x="226" y="23"/>
                  </a:cubicBezTo>
                  <a:cubicBezTo>
                    <a:pt x="227" y="22"/>
                    <a:pt x="227" y="22"/>
                    <a:pt x="227" y="22"/>
                  </a:cubicBezTo>
                  <a:cubicBezTo>
                    <a:pt x="227" y="21"/>
                    <a:pt x="227" y="20"/>
                    <a:pt x="227" y="19"/>
                  </a:cubicBezTo>
                  <a:cubicBezTo>
                    <a:pt x="226" y="18"/>
                    <a:pt x="226" y="17"/>
                    <a:pt x="226" y="17"/>
                  </a:cubicBezTo>
                  <a:cubicBezTo>
                    <a:pt x="226" y="16"/>
                    <a:pt x="226" y="16"/>
                    <a:pt x="226" y="16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5" y="15"/>
                    <a:pt x="225" y="15"/>
                    <a:pt x="225" y="15"/>
                  </a:cubicBezTo>
                  <a:cubicBezTo>
                    <a:pt x="226" y="13"/>
                    <a:pt x="226" y="11"/>
                    <a:pt x="227" y="9"/>
                  </a:cubicBezTo>
                  <a:cubicBezTo>
                    <a:pt x="226" y="9"/>
                    <a:pt x="225" y="8"/>
                    <a:pt x="225" y="7"/>
                  </a:cubicBezTo>
                  <a:cubicBezTo>
                    <a:pt x="224" y="5"/>
                    <a:pt x="225" y="3"/>
                    <a:pt x="226" y="2"/>
                  </a:cubicBezTo>
                  <a:cubicBezTo>
                    <a:pt x="227" y="1"/>
                    <a:pt x="228" y="0"/>
                    <a:pt x="229" y="0"/>
                  </a:cubicBezTo>
                  <a:cubicBezTo>
                    <a:pt x="231" y="0"/>
                    <a:pt x="232" y="1"/>
                    <a:pt x="234" y="2"/>
                  </a:cubicBezTo>
                  <a:cubicBezTo>
                    <a:pt x="235" y="2"/>
                    <a:pt x="235" y="2"/>
                    <a:pt x="236" y="3"/>
                  </a:cubicBezTo>
                  <a:cubicBezTo>
                    <a:pt x="237" y="3"/>
                    <a:pt x="238" y="3"/>
                    <a:pt x="239" y="2"/>
                  </a:cubicBezTo>
                  <a:cubicBezTo>
                    <a:pt x="240" y="1"/>
                    <a:pt x="241" y="1"/>
                    <a:pt x="243" y="1"/>
                  </a:cubicBezTo>
                  <a:cubicBezTo>
                    <a:pt x="245" y="1"/>
                    <a:pt x="247" y="2"/>
                    <a:pt x="248" y="4"/>
                  </a:cubicBezTo>
                  <a:cubicBezTo>
                    <a:pt x="248" y="4"/>
                    <a:pt x="248" y="5"/>
                    <a:pt x="248" y="6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50" y="5"/>
                    <a:pt x="250" y="5"/>
                    <a:pt x="250" y="5"/>
                  </a:cubicBezTo>
                  <a:cubicBezTo>
                    <a:pt x="250" y="6"/>
                    <a:pt x="250" y="6"/>
                    <a:pt x="250" y="6"/>
                  </a:cubicBezTo>
                  <a:cubicBezTo>
                    <a:pt x="250" y="7"/>
                    <a:pt x="250" y="7"/>
                    <a:pt x="250" y="7"/>
                  </a:cubicBezTo>
                  <a:cubicBezTo>
                    <a:pt x="250" y="8"/>
                    <a:pt x="250" y="8"/>
                    <a:pt x="250" y="8"/>
                  </a:cubicBezTo>
                  <a:cubicBezTo>
                    <a:pt x="251" y="8"/>
                    <a:pt x="251" y="8"/>
                    <a:pt x="251" y="8"/>
                  </a:cubicBezTo>
                  <a:cubicBezTo>
                    <a:pt x="259" y="6"/>
                    <a:pt x="259" y="6"/>
                    <a:pt x="259" y="6"/>
                  </a:cubicBezTo>
                  <a:cubicBezTo>
                    <a:pt x="252" y="10"/>
                    <a:pt x="252" y="10"/>
                    <a:pt x="252" y="10"/>
                  </a:cubicBezTo>
                  <a:cubicBezTo>
                    <a:pt x="251" y="11"/>
                    <a:pt x="251" y="11"/>
                    <a:pt x="251" y="11"/>
                  </a:cubicBezTo>
                  <a:cubicBezTo>
                    <a:pt x="252" y="11"/>
                    <a:pt x="253" y="12"/>
                    <a:pt x="254" y="12"/>
                  </a:cubicBezTo>
                  <a:cubicBezTo>
                    <a:pt x="256" y="13"/>
                    <a:pt x="257" y="13"/>
                    <a:pt x="258" y="14"/>
                  </a:cubicBezTo>
                  <a:cubicBezTo>
                    <a:pt x="258" y="14"/>
                    <a:pt x="258" y="14"/>
                    <a:pt x="258" y="13"/>
                  </a:cubicBezTo>
                  <a:cubicBezTo>
                    <a:pt x="258" y="13"/>
                    <a:pt x="258" y="13"/>
                    <a:pt x="258" y="13"/>
                  </a:cubicBezTo>
                  <a:cubicBezTo>
                    <a:pt x="259" y="12"/>
                    <a:pt x="259" y="12"/>
                    <a:pt x="259" y="12"/>
                  </a:cubicBezTo>
                  <a:cubicBezTo>
                    <a:pt x="260" y="13"/>
                    <a:pt x="260" y="13"/>
                    <a:pt x="260" y="13"/>
                  </a:cubicBezTo>
                  <a:cubicBezTo>
                    <a:pt x="261" y="14"/>
                    <a:pt x="261" y="16"/>
                    <a:pt x="261" y="17"/>
                  </a:cubicBezTo>
                  <a:cubicBezTo>
                    <a:pt x="260" y="18"/>
                    <a:pt x="260" y="20"/>
                    <a:pt x="261" y="21"/>
                  </a:cubicBezTo>
                  <a:cubicBezTo>
                    <a:pt x="262" y="22"/>
                    <a:pt x="262" y="22"/>
                    <a:pt x="262" y="22"/>
                  </a:cubicBezTo>
                  <a:cubicBezTo>
                    <a:pt x="260" y="22"/>
                    <a:pt x="260" y="22"/>
                    <a:pt x="260" y="22"/>
                  </a:cubicBezTo>
                  <a:cubicBezTo>
                    <a:pt x="260" y="22"/>
                    <a:pt x="260" y="22"/>
                    <a:pt x="260" y="22"/>
                  </a:cubicBezTo>
                  <a:cubicBezTo>
                    <a:pt x="260" y="23"/>
                    <a:pt x="261" y="23"/>
                    <a:pt x="261" y="24"/>
                  </a:cubicBezTo>
                  <a:cubicBezTo>
                    <a:pt x="261" y="25"/>
                    <a:pt x="261" y="25"/>
                    <a:pt x="261" y="26"/>
                  </a:cubicBezTo>
                  <a:cubicBezTo>
                    <a:pt x="262" y="26"/>
                    <a:pt x="262" y="26"/>
                    <a:pt x="262" y="26"/>
                  </a:cubicBezTo>
                  <a:cubicBezTo>
                    <a:pt x="262" y="28"/>
                    <a:pt x="262" y="28"/>
                    <a:pt x="262" y="28"/>
                  </a:cubicBezTo>
                  <a:cubicBezTo>
                    <a:pt x="262" y="28"/>
                    <a:pt x="261" y="28"/>
                    <a:pt x="261" y="29"/>
                  </a:cubicBezTo>
                  <a:cubicBezTo>
                    <a:pt x="261" y="29"/>
                    <a:pt x="262" y="29"/>
                    <a:pt x="262" y="30"/>
                  </a:cubicBezTo>
                  <a:cubicBezTo>
                    <a:pt x="262" y="30"/>
                    <a:pt x="262" y="30"/>
                    <a:pt x="262" y="30"/>
                  </a:cubicBezTo>
                  <a:cubicBezTo>
                    <a:pt x="262" y="30"/>
                    <a:pt x="263" y="30"/>
                    <a:pt x="263" y="30"/>
                  </a:cubicBezTo>
                  <a:cubicBezTo>
                    <a:pt x="264" y="30"/>
                    <a:pt x="265" y="30"/>
                    <a:pt x="265" y="31"/>
                  </a:cubicBezTo>
                  <a:cubicBezTo>
                    <a:pt x="265" y="31"/>
                    <a:pt x="265" y="31"/>
                    <a:pt x="265" y="31"/>
                  </a:cubicBezTo>
                  <a:cubicBezTo>
                    <a:pt x="265" y="31"/>
                    <a:pt x="265" y="32"/>
                    <a:pt x="265" y="32"/>
                  </a:cubicBezTo>
                  <a:cubicBezTo>
                    <a:pt x="266" y="32"/>
                    <a:pt x="266" y="32"/>
                    <a:pt x="266" y="32"/>
                  </a:cubicBezTo>
                  <a:cubicBezTo>
                    <a:pt x="268" y="31"/>
                    <a:pt x="268" y="31"/>
                    <a:pt x="268" y="31"/>
                  </a:cubicBezTo>
                  <a:cubicBezTo>
                    <a:pt x="267" y="34"/>
                    <a:pt x="267" y="34"/>
                    <a:pt x="267" y="34"/>
                  </a:cubicBezTo>
                  <a:cubicBezTo>
                    <a:pt x="267" y="34"/>
                    <a:pt x="267" y="34"/>
                    <a:pt x="267" y="35"/>
                  </a:cubicBezTo>
                  <a:cubicBezTo>
                    <a:pt x="269" y="34"/>
                    <a:pt x="271" y="33"/>
                    <a:pt x="271" y="31"/>
                  </a:cubicBezTo>
                  <a:cubicBezTo>
                    <a:pt x="271" y="30"/>
                    <a:pt x="271" y="30"/>
                    <a:pt x="271" y="30"/>
                  </a:cubicBezTo>
                  <a:cubicBezTo>
                    <a:pt x="270" y="29"/>
                    <a:pt x="270" y="29"/>
                    <a:pt x="270" y="29"/>
                  </a:cubicBezTo>
                  <a:cubicBezTo>
                    <a:pt x="273" y="29"/>
                    <a:pt x="273" y="29"/>
                    <a:pt x="273" y="29"/>
                  </a:cubicBezTo>
                  <a:cubicBezTo>
                    <a:pt x="274" y="29"/>
                    <a:pt x="274" y="29"/>
                    <a:pt x="274" y="29"/>
                  </a:cubicBezTo>
                  <a:cubicBezTo>
                    <a:pt x="274" y="29"/>
                    <a:pt x="274" y="29"/>
                    <a:pt x="274" y="29"/>
                  </a:cubicBezTo>
                  <a:cubicBezTo>
                    <a:pt x="274" y="28"/>
                    <a:pt x="274" y="28"/>
                    <a:pt x="274" y="27"/>
                  </a:cubicBezTo>
                  <a:cubicBezTo>
                    <a:pt x="274" y="26"/>
                    <a:pt x="275" y="26"/>
                    <a:pt x="275" y="26"/>
                  </a:cubicBezTo>
                  <a:cubicBezTo>
                    <a:pt x="275" y="26"/>
                    <a:pt x="275" y="26"/>
                    <a:pt x="275" y="26"/>
                  </a:cubicBezTo>
                  <a:cubicBezTo>
                    <a:pt x="275" y="26"/>
                    <a:pt x="275" y="26"/>
                    <a:pt x="275" y="26"/>
                  </a:cubicBezTo>
                  <a:cubicBezTo>
                    <a:pt x="275" y="25"/>
                    <a:pt x="274" y="24"/>
                    <a:pt x="274" y="24"/>
                  </a:cubicBezTo>
                  <a:cubicBezTo>
                    <a:pt x="275" y="21"/>
                    <a:pt x="278" y="19"/>
                    <a:pt x="279" y="19"/>
                  </a:cubicBezTo>
                  <a:cubicBezTo>
                    <a:pt x="280" y="19"/>
                    <a:pt x="281" y="19"/>
                    <a:pt x="281" y="20"/>
                  </a:cubicBezTo>
                  <a:cubicBezTo>
                    <a:pt x="281" y="21"/>
                    <a:pt x="281" y="21"/>
                    <a:pt x="281" y="22"/>
                  </a:cubicBezTo>
                  <a:cubicBezTo>
                    <a:pt x="281" y="23"/>
                    <a:pt x="281" y="23"/>
                    <a:pt x="281" y="24"/>
                  </a:cubicBezTo>
                  <a:cubicBezTo>
                    <a:pt x="282" y="24"/>
                    <a:pt x="282" y="25"/>
                    <a:pt x="283" y="25"/>
                  </a:cubicBezTo>
                  <a:cubicBezTo>
                    <a:pt x="285" y="25"/>
                    <a:pt x="285" y="25"/>
                    <a:pt x="285" y="25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4" y="27"/>
                    <a:pt x="284" y="27"/>
                    <a:pt x="284" y="27"/>
                  </a:cubicBezTo>
                  <a:cubicBezTo>
                    <a:pt x="287" y="28"/>
                    <a:pt x="287" y="28"/>
                    <a:pt x="287" y="28"/>
                  </a:cubicBezTo>
                  <a:cubicBezTo>
                    <a:pt x="286" y="28"/>
                    <a:pt x="286" y="28"/>
                    <a:pt x="286" y="28"/>
                  </a:cubicBezTo>
                  <a:cubicBezTo>
                    <a:pt x="286" y="29"/>
                    <a:pt x="286" y="29"/>
                    <a:pt x="286" y="29"/>
                  </a:cubicBezTo>
                  <a:cubicBezTo>
                    <a:pt x="285" y="30"/>
                    <a:pt x="286" y="31"/>
                    <a:pt x="287" y="31"/>
                  </a:cubicBezTo>
                  <a:cubicBezTo>
                    <a:pt x="289" y="33"/>
                    <a:pt x="289" y="33"/>
                    <a:pt x="289" y="33"/>
                  </a:cubicBezTo>
                  <a:cubicBezTo>
                    <a:pt x="287" y="33"/>
                    <a:pt x="287" y="33"/>
                    <a:pt x="287" y="33"/>
                  </a:cubicBezTo>
                  <a:cubicBezTo>
                    <a:pt x="287" y="33"/>
                    <a:pt x="287" y="33"/>
                    <a:pt x="288" y="33"/>
                  </a:cubicBezTo>
                  <a:cubicBezTo>
                    <a:pt x="290" y="34"/>
                    <a:pt x="290" y="34"/>
                    <a:pt x="290" y="34"/>
                  </a:cubicBezTo>
                  <a:cubicBezTo>
                    <a:pt x="288" y="35"/>
                    <a:pt x="288" y="35"/>
                    <a:pt x="288" y="35"/>
                  </a:cubicBezTo>
                  <a:cubicBezTo>
                    <a:pt x="288" y="35"/>
                    <a:pt x="288" y="35"/>
                    <a:pt x="288" y="35"/>
                  </a:cubicBezTo>
                  <a:cubicBezTo>
                    <a:pt x="288" y="35"/>
                    <a:pt x="288" y="36"/>
                    <a:pt x="288" y="36"/>
                  </a:cubicBezTo>
                  <a:cubicBezTo>
                    <a:pt x="289" y="36"/>
                    <a:pt x="289" y="37"/>
                    <a:pt x="289" y="37"/>
                  </a:cubicBezTo>
                  <a:cubicBezTo>
                    <a:pt x="289" y="37"/>
                    <a:pt x="290" y="38"/>
                    <a:pt x="291" y="40"/>
                  </a:cubicBezTo>
                  <a:cubicBezTo>
                    <a:pt x="291" y="41"/>
                    <a:pt x="291" y="41"/>
                    <a:pt x="291" y="41"/>
                  </a:cubicBezTo>
                  <a:cubicBezTo>
                    <a:pt x="291" y="41"/>
                    <a:pt x="291" y="41"/>
                    <a:pt x="291" y="41"/>
                  </a:cubicBezTo>
                  <a:cubicBezTo>
                    <a:pt x="291" y="41"/>
                    <a:pt x="291" y="41"/>
                    <a:pt x="292" y="42"/>
                  </a:cubicBezTo>
                  <a:cubicBezTo>
                    <a:pt x="292" y="43"/>
                    <a:pt x="292" y="46"/>
                    <a:pt x="291" y="47"/>
                  </a:cubicBezTo>
                  <a:cubicBezTo>
                    <a:pt x="291" y="49"/>
                    <a:pt x="291" y="49"/>
                    <a:pt x="291" y="49"/>
                  </a:cubicBezTo>
                  <a:cubicBezTo>
                    <a:pt x="292" y="49"/>
                    <a:pt x="293" y="50"/>
                    <a:pt x="293" y="51"/>
                  </a:cubicBezTo>
                  <a:cubicBezTo>
                    <a:pt x="293" y="51"/>
                    <a:pt x="294" y="52"/>
                    <a:pt x="294" y="52"/>
                  </a:cubicBezTo>
                  <a:cubicBezTo>
                    <a:pt x="296" y="52"/>
                    <a:pt x="297" y="53"/>
                    <a:pt x="297" y="54"/>
                  </a:cubicBezTo>
                  <a:cubicBezTo>
                    <a:pt x="297" y="54"/>
                    <a:pt x="297" y="55"/>
                    <a:pt x="297" y="55"/>
                  </a:cubicBezTo>
                  <a:cubicBezTo>
                    <a:pt x="298" y="55"/>
                    <a:pt x="299" y="56"/>
                    <a:pt x="300" y="56"/>
                  </a:cubicBezTo>
                  <a:cubicBezTo>
                    <a:pt x="301" y="55"/>
                    <a:pt x="301" y="55"/>
                    <a:pt x="301" y="55"/>
                  </a:cubicBezTo>
                  <a:cubicBezTo>
                    <a:pt x="301" y="57"/>
                    <a:pt x="301" y="57"/>
                    <a:pt x="301" y="57"/>
                  </a:cubicBezTo>
                  <a:cubicBezTo>
                    <a:pt x="302" y="58"/>
                    <a:pt x="303" y="59"/>
                    <a:pt x="303" y="59"/>
                  </a:cubicBezTo>
                  <a:cubicBezTo>
                    <a:pt x="304" y="59"/>
                    <a:pt x="304" y="58"/>
                    <a:pt x="304" y="58"/>
                  </a:cubicBezTo>
                  <a:cubicBezTo>
                    <a:pt x="305" y="57"/>
                    <a:pt x="305" y="57"/>
                    <a:pt x="305" y="57"/>
                  </a:cubicBezTo>
                  <a:cubicBezTo>
                    <a:pt x="306" y="58"/>
                    <a:pt x="306" y="58"/>
                    <a:pt x="306" y="58"/>
                  </a:cubicBezTo>
                  <a:cubicBezTo>
                    <a:pt x="306" y="59"/>
                    <a:pt x="308" y="60"/>
                    <a:pt x="308" y="61"/>
                  </a:cubicBezTo>
                  <a:cubicBezTo>
                    <a:pt x="309" y="62"/>
                    <a:pt x="309" y="62"/>
                    <a:pt x="309" y="62"/>
                  </a:cubicBezTo>
                  <a:cubicBezTo>
                    <a:pt x="308" y="62"/>
                    <a:pt x="308" y="62"/>
                    <a:pt x="308" y="62"/>
                  </a:cubicBezTo>
                  <a:cubicBezTo>
                    <a:pt x="307" y="63"/>
                    <a:pt x="307" y="63"/>
                    <a:pt x="306" y="63"/>
                  </a:cubicBezTo>
                  <a:cubicBezTo>
                    <a:pt x="306" y="63"/>
                    <a:pt x="307" y="63"/>
                    <a:pt x="307" y="63"/>
                  </a:cubicBezTo>
                  <a:cubicBezTo>
                    <a:pt x="309" y="63"/>
                    <a:pt x="309" y="63"/>
                    <a:pt x="309" y="63"/>
                  </a:cubicBezTo>
                  <a:cubicBezTo>
                    <a:pt x="309" y="64"/>
                    <a:pt x="309" y="64"/>
                    <a:pt x="309" y="64"/>
                  </a:cubicBezTo>
                  <a:cubicBezTo>
                    <a:pt x="312" y="65"/>
                    <a:pt x="312" y="65"/>
                    <a:pt x="312" y="65"/>
                  </a:cubicBezTo>
                  <a:cubicBezTo>
                    <a:pt x="309" y="65"/>
                    <a:pt x="309" y="65"/>
                    <a:pt x="309" y="65"/>
                  </a:cubicBezTo>
                  <a:cubicBezTo>
                    <a:pt x="309" y="66"/>
                    <a:pt x="309" y="66"/>
                    <a:pt x="309" y="66"/>
                  </a:cubicBezTo>
                  <a:cubicBezTo>
                    <a:pt x="310" y="66"/>
                    <a:pt x="311" y="66"/>
                    <a:pt x="313" y="67"/>
                  </a:cubicBezTo>
                  <a:cubicBezTo>
                    <a:pt x="313" y="67"/>
                    <a:pt x="313" y="67"/>
                    <a:pt x="314" y="67"/>
                  </a:cubicBezTo>
                  <a:cubicBezTo>
                    <a:pt x="314" y="67"/>
                    <a:pt x="314" y="67"/>
                    <a:pt x="314" y="67"/>
                  </a:cubicBezTo>
                  <a:cubicBezTo>
                    <a:pt x="314" y="68"/>
                    <a:pt x="314" y="68"/>
                    <a:pt x="314" y="68"/>
                  </a:cubicBezTo>
                  <a:cubicBezTo>
                    <a:pt x="315" y="69"/>
                    <a:pt x="315" y="70"/>
                    <a:pt x="315" y="70"/>
                  </a:cubicBezTo>
                  <a:cubicBezTo>
                    <a:pt x="316" y="72"/>
                    <a:pt x="316" y="72"/>
                    <a:pt x="316" y="72"/>
                  </a:cubicBezTo>
                  <a:cubicBezTo>
                    <a:pt x="314" y="72"/>
                    <a:pt x="314" y="72"/>
                    <a:pt x="314" y="72"/>
                  </a:cubicBezTo>
                  <a:cubicBezTo>
                    <a:pt x="315" y="72"/>
                    <a:pt x="315" y="73"/>
                    <a:pt x="315" y="73"/>
                  </a:cubicBezTo>
                  <a:cubicBezTo>
                    <a:pt x="315" y="74"/>
                    <a:pt x="315" y="74"/>
                    <a:pt x="314" y="75"/>
                  </a:cubicBezTo>
                  <a:cubicBezTo>
                    <a:pt x="317" y="77"/>
                    <a:pt x="317" y="77"/>
                    <a:pt x="317" y="77"/>
                  </a:cubicBezTo>
                  <a:cubicBezTo>
                    <a:pt x="315" y="77"/>
                    <a:pt x="315" y="77"/>
                    <a:pt x="315" y="77"/>
                  </a:cubicBezTo>
                  <a:cubicBezTo>
                    <a:pt x="315" y="77"/>
                    <a:pt x="315" y="78"/>
                    <a:pt x="315" y="78"/>
                  </a:cubicBezTo>
                  <a:cubicBezTo>
                    <a:pt x="314" y="81"/>
                    <a:pt x="305" y="83"/>
                    <a:pt x="304" y="83"/>
                  </a:cubicBezTo>
                  <a:cubicBezTo>
                    <a:pt x="304" y="84"/>
                    <a:pt x="302" y="85"/>
                    <a:pt x="301" y="86"/>
                  </a:cubicBezTo>
                  <a:cubicBezTo>
                    <a:pt x="299" y="88"/>
                    <a:pt x="298" y="90"/>
                    <a:pt x="297" y="90"/>
                  </a:cubicBezTo>
                  <a:cubicBezTo>
                    <a:pt x="297" y="90"/>
                    <a:pt x="296" y="90"/>
                    <a:pt x="296" y="89"/>
                  </a:cubicBezTo>
                  <a:cubicBezTo>
                    <a:pt x="292" y="90"/>
                    <a:pt x="291" y="90"/>
                    <a:pt x="288" y="90"/>
                  </a:cubicBezTo>
                  <a:cubicBezTo>
                    <a:pt x="286" y="90"/>
                    <a:pt x="284" y="90"/>
                    <a:pt x="281" y="90"/>
                  </a:cubicBezTo>
                  <a:cubicBezTo>
                    <a:pt x="280" y="90"/>
                    <a:pt x="279" y="90"/>
                    <a:pt x="277" y="90"/>
                  </a:cubicBezTo>
                  <a:cubicBezTo>
                    <a:pt x="274" y="90"/>
                    <a:pt x="272" y="90"/>
                    <a:pt x="271" y="92"/>
                  </a:cubicBezTo>
                  <a:cubicBezTo>
                    <a:pt x="271" y="92"/>
                    <a:pt x="271" y="92"/>
                    <a:pt x="270" y="93"/>
                  </a:cubicBezTo>
                  <a:cubicBezTo>
                    <a:pt x="270" y="94"/>
                    <a:pt x="270" y="95"/>
                    <a:pt x="269" y="95"/>
                  </a:cubicBezTo>
                  <a:cubicBezTo>
                    <a:pt x="269" y="95"/>
                    <a:pt x="269" y="95"/>
                    <a:pt x="269" y="95"/>
                  </a:cubicBezTo>
                  <a:cubicBezTo>
                    <a:pt x="270" y="95"/>
                    <a:pt x="271" y="95"/>
                    <a:pt x="272" y="95"/>
                  </a:cubicBezTo>
                  <a:cubicBezTo>
                    <a:pt x="273" y="95"/>
                    <a:pt x="273" y="95"/>
                    <a:pt x="273" y="95"/>
                  </a:cubicBezTo>
                  <a:cubicBezTo>
                    <a:pt x="274" y="94"/>
                    <a:pt x="275" y="94"/>
                    <a:pt x="276" y="94"/>
                  </a:cubicBezTo>
                  <a:cubicBezTo>
                    <a:pt x="278" y="94"/>
                    <a:pt x="280" y="95"/>
                    <a:pt x="281" y="96"/>
                  </a:cubicBezTo>
                  <a:cubicBezTo>
                    <a:pt x="282" y="97"/>
                    <a:pt x="282" y="98"/>
                    <a:pt x="281" y="99"/>
                  </a:cubicBezTo>
                  <a:cubicBezTo>
                    <a:pt x="281" y="101"/>
                    <a:pt x="280" y="102"/>
                    <a:pt x="278" y="103"/>
                  </a:cubicBezTo>
                  <a:cubicBezTo>
                    <a:pt x="280" y="104"/>
                    <a:pt x="279" y="106"/>
                    <a:pt x="278" y="107"/>
                  </a:cubicBezTo>
                  <a:cubicBezTo>
                    <a:pt x="278" y="107"/>
                    <a:pt x="278" y="107"/>
                    <a:pt x="278" y="107"/>
                  </a:cubicBezTo>
                  <a:cubicBezTo>
                    <a:pt x="279" y="108"/>
                    <a:pt x="279" y="109"/>
                    <a:pt x="280" y="110"/>
                  </a:cubicBezTo>
                  <a:cubicBezTo>
                    <a:pt x="280" y="111"/>
                    <a:pt x="281" y="112"/>
                    <a:pt x="283" y="113"/>
                  </a:cubicBezTo>
                  <a:cubicBezTo>
                    <a:pt x="285" y="113"/>
                    <a:pt x="285" y="113"/>
                    <a:pt x="285" y="113"/>
                  </a:cubicBezTo>
                  <a:cubicBezTo>
                    <a:pt x="284" y="114"/>
                    <a:pt x="284" y="114"/>
                    <a:pt x="284" y="114"/>
                  </a:cubicBezTo>
                  <a:cubicBezTo>
                    <a:pt x="286" y="115"/>
                    <a:pt x="287" y="115"/>
                    <a:pt x="289" y="114"/>
                  </a:cubicBezTo>
                  <a:cubicBezTo>
                    <a:pt x="290" y="113"/>
                    <a:pt x="290" y="113"/>
                    <a:pt x="290" y="113"/>
                  </a:cubicBezTo>
                  <a:cubicBezTo>
                    <a:pt x="290" y="114"/>
                    <a:pt x="290" y="114"/>
                    <a:pt x="290" y="114"/>
                  </a:cubicBezTo>
                  <a:cubicBezTo>
                    <a:pt x="291" y="115"/>
                    <a:pt x="292" y="115"/>
                    <a:pt x="292" y="116"/>
                  </a:cubicBezTo>
                  <a:cubicBezTo>
                    <a:pt x="293" y="116"/>
                    <a:pt x="294" y="117"/>
                    <a:pt x="294" y="117"/>
                  </a:cubicBezTo>
                  <a:cubicBezTo>
                    <a:pt x="295" y="118"/>
                    <a:pt x="295" y="118"/>
                    <a:pt x="295" y="118"/>
                  </a:cubicBezTo>
                  <a:cubicBezTo>
                    <a:pt x="294" y="119"/>
                    <a:pt x="294" y="119"/>
                    <a:pt x="294" y="119"/>
                  </a:cubicBezTo>
                  <a:cubicBezTo>
                    <a:pt x="293" y="119"/>
                    <a:pt x="292" y="119"/>
                    <a:pt x="291" y="120"/>
                  </a:cubicBezTo>
                  <a:cubicBezTo>
                    <a:pt x="289" y="120"/>
                    <a:pt x="285" y="122"/>
                    <a:pt x="284" y="122"/>
                  </a:cubicBezTo>
                  <a:cubicBezTo>
                    <a:pt x="284" y="124"/>
                    <a:pt x="284" y="124"/>
                    <a:pt x="284" y="124"/>
                  </a:cubicBezTo>
                  <a:cubicBezTo>
                    <a:pt x="283" y="123"/>
                    <a:pt x="283" y="123"/>
                    <a:pt x="283" y="123"/>
                  </a:cubicBezTo>
                  <a:cubicBezTo>
                    <a:pt x="283" y="123"/>
                    <a:pt x="282" y="123"/>
                    <a:pt x="282" y="123"/>
                  </a:cubicBezTo>
                  <a:cubicBezTo>
                    <a:pt x="282" y="123"/>
                    <a:pt x="281" y="124"/>
                    <a:pt x="280" y="125"/>
                  </a:cubicBezTo>
                  <a:cubicBezTo>
                    <a:pt x="279" y="127"/>
                    <a:pt x="278" y="129"/>
                    <a:pt x="276" y="129"/>
                  </a:cubicBezTo>
                  <a:cubicBezTo>
                    <a:pt x="275" y="129"/>
                    <a:pt x="274" y="128"/>
                    <a:pt x="273" y="127"/>
                  </a:cubicBezTo>
                  <a:cubicBezTo>
                    <a:pt x="272" y="126"/>
                    <a:pt x="272" y="124"/>
                    <a:pt x="273" y="123"/>
                  </a:cubicBezTo>
                  <a:cubicBezTo>
                    <a:pt x="269" y="124"/>
                    <a:pt x="269" y="124"/>
                    <a:pt x="269" y="124"/>
                  </a:cubicBezTo>
                  <a:cubicBezTo>
                    <a:pt x="278" y="118"/>
                    <a:pt x="278" y="118"/>
                    <a:pt x="278" y="118"/>
                  </a:cubicBezTo>
                  <a:cubicBezTo>
                    <a:pt x="278" y="118"/>
                    <a:pt x="278" y="118"/>
                    <a:pt x="277" y="117"/>
                  </a:cubicBezTo>
                  <a:cubicBezTo>
                    <a:pt x="277" y="117"/>
                    <a:pt x="277" y="117"/>
                    <a:pt x="277" y="117"/>
                  </a:cubicBezTo>
                  <a:cubicBezTo>
                    <a:pt x="276" y="118"/>
                    <a:pt x="275" y="119"/>
                    <a:pt x="274" y="119"/>
                  </a:cubicBezTo>
                  <a:cubicBezTo>
                    <a:pt x="273" y="119"/>
                    <a:pt x="273" y="119"/>
                    <a:pt x="273" y="119"/>
                  </a:cubicBezTo>
                  <a:cubicBezTo>
                    <a:pt x="271" y="120"/>
                    <a:pt x="270" y="120"/>
                    <a:pt x="268" y="119"/>
                  </a:cubicBezTo>
                  <a:cubicBezTo>
                    <a:pt x="267" y="119"/>
                    <a:pt x="267" y="118"/>
                    <a:pt x="267" y="117"/>
                  </a:cubicBezTo>
                  <a:cubicBezTo>
                    <a:pt x="267" y="117"/>
                    <a:pt x="267" y="117"/>
                    <a:pt x="267" y="117"/>
                  </a:cubicBezTo>
                  <a:cubicBezTo>
                    <a:pt x="265" y="116"/>
                    <a:pt x="265" y="114"/>
                    <a:pt x="266" y="112"/>
                  </a:cubicBezTo>
                  <a:cubicBezTo>
                    <a:pt x="266" y="111"/>
                    <a:pt x="266" y="109"/>
                    <a:pt x="266" y="109"/>
                  </a:cubicBezTo>
                  <a:cubicBezTo>
                    <a:pt x="265" y="108"/>
                    <a:pt x="265" y="108"/>
                    <a:pt x="265" y="108"/>
                  </a:cubicBezTo>
                  <a:cubicBezTo>
                    <a:pt x="264" y="108"/>
                    <a:pt x="264" y="108"/>
                    <a:pt x="264" y="108"/>
                  </a:cubicBezTo>
                  <a:cubicBezTo>
                    <a:pt x="263" y="108"/>
                    <a:pt x="261" y="108"/>
                    <a:pt x="260" y="108"/>
                  </a:cubicBezTo>
                  <a:cubicBezTo>
                    <a:pt x="259" y="110"/>
                    <a:pt x="258" y="113"/>
                    <a:pt x="257" y="116"/>
                  </a:cubicBezTo>
                  <a:cubicBezTo>
                    <a:pt x="256" y="119"/>
                    <a:pt x="253" y="121"/>
                    <a:pt x="250" y="121"/>
                  </a:cubicBezTo>
                  <a:cubicBezTo>
                    <a:pt x="249" y="121"/>
                    <a:pt x="248" y="121"/>
                    <a:pt x="247" y="121"/>
                  </a:cubicBezTo>
                  <a:cubicBezTo>
                    <a:pt x="245" y="121"/>
                    <a:pt x="244" y="120"/>
                    <a:pt x="242" y="120"/>
                  </a:cubicBezTo>
                  <a:cubicBezTo>
                    <a:pt x="240" y="120"/>
                    <a:pt x="239" y="121"/>
                    <a:pt x="238" y="121"/>
                  </a:cubicBezTo>
                  <a:cubicBezTo>
                    <a:pt x="238" y="121"/>
                    <a:pt x="238" y="121"/>
                    <a:pt x="237" y="122"/>
                  </a:cubicBezTo>
                  <a:cubicBezTo>
                    <a:pt x="236" y="123"/>
                    <a:pt x="233" y="125"/>
                    <a:pt x="231" y="125"/>
                  </a:cubicBezTo>
                  <a:cubicBezTo>
                    <a:pt x="232" y="127"/>
                    <a:pt x="232" y="127"/>
                    <a:pt x="232" y="127"/>
                  </a:cubicBezTo>
                  <a:cubicBezTo>
                    <a:pt x="230" y="127"/>
                    <a:pt x="230" y="127"/>
                    <a:pt x="230" y="127"/>
                  </a:cubicBezTo>
                  <a:cubicBezTo>
                    <a:pt x="227" y="127"/>
                    <a:pt x="224" y="127"/>
                    <a:pt x="222" y="128"/>
                  </a:cubicBezTo>
                  <a:cubicBezTo>
                    <a:pt x="223" y="129"/>
                    <a:pt x="224" y="130"/>
                    <a:pt x="224" y="132"/>
                  </a:cubicBezTo>
                  <a:cubicBezTo>
                    <a:pt x="224" y="133"/>
                    <a:pt x="224" y="133"/>
                    <a:pt x="224" y="133"/>
                  </a:cubicBezTo>
                  <a:cubicBezTo>
                    <a:pt x="223" y="133"/>
                    <a:pt x="223" y="133"/>
                    <a:pt x="223" y="133"/>
                  </a:cubicBezTo>
                  <a:cubicBezTo>
                    <a:pt x="223" y="133"/>
                    <a:pt x="222" y="133"/>
                    <a:pt x="222" y="133"/>
                  </a:cubicBezTo>
                  <a:cubicBezTo>
                    <a:pt x="220" y="132"/>
                    <a:pt x="219" y="132"/>
                    <a:pt x="218" y="133"/>
                  </a:cubicBezTo>
                  <a:cubicBezTo>
                    <a:pt x="217" y="133"/>
                    <a:pt x="216" y="133"/>
                    <a:pt x="215" y="133"/>
                  </a:cubicBezTo>
                  <a:cubicBezTo>
                    <a:pt x="215" y="133"/>
                    <a:pt x="215" y="133"/>
                    <a:pt x="214" y="133"/>
                  </a:cubicBezTo>
                  <a:cubicBezTo>
                    <a:pt x="213" y="134"/>
                    <a:pt x="213" y="134"/>
                    <a:pt x="212" y="135"/>
                  </a:cubicBezTo>
                  <a:cubicBezTo>
                    <a:pt x="212" y="135"/>
                    <a:pt x="211" y="135"/>
                    <a:pt x="211" y="136"/>
                  </a:cubicBezTo>
                  <a:cubicBezTo>
                    <a:pt x="211" y="136"/>
                    <a:pt x="211" y="136"/>
                    <a:pt x="211" y="136"/>
                  </a:cubicBezTo>
                  <a:cubicBezTo>
                    <a:pt x="211" y="136"/>
                    <a:pt x="211" y="136"/>
                    <a:pt x="211" y="136"/>
                  </a:cubicBezTo>
                  <a:cubicBezTo>
                    <a:pt x="210" y="136"/>
                    <a:pt x="209" y="137"/>
                    <a:pt x="208" y="137"/>
                  </a:cubicBezTo>
                  <a:close/>
                  <a:moveTo>
                    <a:pt x="214" y="121"/>
                  </a:moveTo>
                  <a:cubicBezTo>
                    <a:pt x="214" y="122"/>
                    <a:pt x="213" y="123"/>
                    <a:pt x="213" y="123"/>
                  </a:cubicBezTo>
                  <a:cubicBezTo>
                    <a:pt x="213" y="124"/>
                    <a:pt x="213" y="125"/>
                    <a:pt x="213" y="126"/>
                  </a:cubicBezTo>
                  <a:cubicBezTo>
                    <a:pt x="212" y="128"/>
                    <a:pt x="211" y="129"/>
                    <a:pt x="211" y="130"/>
                  </a:cubicBezTo>
                  <a:cubicBezTo>
                    <a:pt x="209" y="131"/>
                    <a:pt x="209" y="132"/>
                    <a:pt x="210" y="134"/>
                  </a:cubicBezTo>
                  <a:cubicBezTo>
                    <a:pt x="210" y="134"/>
                    <a:pt x="210" y="134"/>
                    <a:pt x="210" y="134"/>
                  </a:cubicBezTo>
                  <a:cubicBezTo>
                    <a:pt x="210" y="134"/>
                    <a:pt x="210" y="134"/>
                    <a:pt x="211" y="133"/>
                  </a:cubicBezTo>
                  <a:cubicBezTo>
                    <a:pt x="211" y="133"/>
                    <a:pt x="212" y="132"/>
                    <a:pt x="214" y="131"/>
                  </a:cubicBezTo>
                  <a:cubicBezTo>
                    <a:pt x="214" y="131"/>
                    <a:pt x="215" y="131"/>
                    <a:pt x="216" y="131"/>
                  </a:cubicBezTo>
                  <a:cubicBezTo>
                    <a:pt x="216" y="131"/>
                    <a:pt x="216" y="132"/>
                    <a:pt x="217" y="131"/>
                  </a:cubicBezTo>
                  <a:cubicBezTo>
                    <a:pt x="218" y="131"/>
                    <a:pt x="219" y="131"/>
                    <a:pt x="220" y="131"/>
                  </a:cubicBezTo>
                  <a:cubicBezTo>
                    <a:pt x="221" y="131"/>
                    <a:pt x="221" y="131"/>
                    <a:pt x="222" y="131"/>
                  </a:cubicBezTo>
                  <a:cubicBezTo>
                    <a:pt x="221" y="130"/>
                    <a:pt x="220" y="130"/>
                    <a:pt x="220" y="130"/>
                  </a:cubicBezTo>
                  <a:cubicBezTo>
                    <a:pt x="217" y="130"/>
                    <a:pt x="217" y="130"/>
                    <a:pt x="217" y="130"/>
                  </a:cubicBezTo>
                  <a:cubicBezTo>
                    <a:pt x="219" y="128"/>
                    <a:pt x="219" y="128"/>
                    <a:pt x="219" y="128"/>
                  </a:cubicBezTo>
                  <a:cubicBezTo>
                    <a:pt x="222" y="125"/>
                    <a:pt x="225" y="125"/>
                    <a:pt x="229" y="125"/>
                  </a:cubicBezTo>
                  <a:cubicBezTo>
                    <a:pt x="228" y="122"/>
                    <a:pt x="228" y="122"/>
                    <a:pt x="228" y="122"/>
                  </a:cubicBezTo>
                  <a:cubicBezTo>
                    <a:pt x="230" y="123"/>
                    <a:pt x="230" y="123"/>
                    <a:pt x="230" y="123"/>
                  </a:cubicBezTo>
                  <a:cubicBezTo>
                    <a:pt x="231" y="124"/>
                    <a:pt x="234" y="122"/>
                    <a:pt x="236" y="120"/>
                  </a:cubicBezTo>
                  <a:cubicBezTo>
                    <a:pt x="237" y="120"/>
                    <a:pt x="237" y="120"/>
                    <a:pt x="237" y="119"/>
                  </a:cubicBezTo>
                  <a:cubicBezTo>
                    <a:pt x="238" y="119"/>
                    <a:pt x="240" y="118"/>
                    <a:pt x="242" y="118"/>
                  </a:cubicBezTo>
                  <a:cubicBezTo>
                    <a:pt x="244" y="118"/>
                    <a:pt x="245" y="119"/>
                    <a:pt x="247" y="119"/>
                  </a:cubicBezTo>
                  <a:cubicBezTo>
                    <a:pt x="248" y="119"/>
                    <a:pt x="249" y="119"/>
                    <a:pt x="250" y="119"/>
                  </a:cubicBezTo>
                  <a:cubicBezTo>
                    <a:pt x="252" y="119"/>
                    <a:pt x="255" y="117"/>
                    <a:pt x="255" y="115"/>
                  </a:cubicBezTo>
                  <a:cubicBezTo>
                    <a:pt x="256" y="112"/>
                    <a:pt x="257" y="109"/>
                    <a:pt x="259" y="105"/>
                  </a:cubicBezTo>
                  <a:cubicBezTo>
                    <a:pt x="260" y="104"/>
                    <a:pt x="260" y="104"/>
                    <a:pt x="260" y="104"/>
                  </a:cubicBezTo>
                  <a:cubicBezTo>
                    <a:pt x="261" y="105"/>
                    <a:pt x="261" y="105"/>
                    <a:pt x="261" y="105"/>
                  </a:cubicBezTo>
                  <a:cubicBezTo>
                    <a:pt x="262" y="107"/>
                    <a:pt x="262" y="106"/>
                    <a:pt x="263" y="106"/>
                  </a:cubicBezTo>
                  <a:cubicBezTo>
                    <a:pt x="264" y="106"/>
                    <a:pt x="264" y="106"/>
                    <a:pt x="265" y="106"/>
                  </a:cubicBezTo>
                  <a:cubicBezTo>
                    <a:pt x="266" y="106"/>
                    <a:pt x="267" y="106"/>
                    <a:pt x="267" y="108"/>
                  </a:cubicBezTo>
                  <a:cubicBezTo>
                    <a:pt x="268" y="109"/>
                    <a:pt x="268" y="110"/>
                    <a:pt x="268" y="112"/>
                  </a:cubicBezTo>
                  <a:cubicBezTo>
                    <a:pt x="267" y="113"/>
                    <a:pt x="267" y="115"/>
                    <a:pt x="267" y="115"/>
                  </a:cubicBezTo>
                  <a:cubicBezTo>
                    <a:pt x="269" y="116"/>
                    <a:pt x="269" y="117"/>
                    <a:pt x="269" y="117"/>
                  </a:cubicBezTo>
                  <a:cubicBezTo>
                    <a:pt x="269" y="117"/>
                    <a:pt x="269" y="117"/>
                    <a:pt x="269" y="118"/>
                  </a:cubicBezTo>
                  <a:cubicBezTo>
                    <a:pt x="269" y="118"/>
                    <a:pt x="269" y="118"/>
                    <a:pt x="269" y="118"/>
                  </a:cubicBezTo>
                  <a:cubicBezTo>
                    <a:pt x="270" y="118"/>
                    <a:pt x="271" y="118"/>
                    <a:pt x="272" y="117"/>
                  </a:cubicBezTo>
                  <a:cubicBezTo>
                    <a:pt x="273" y="117"/>
                    <a:pt x="273" y="117"/>
                    <a:pt x="274" y="117"/>
                  </a:cubicBezTo>
                  <a:cubicBezTo>
                    <a:pt x="274" y="117"/>
                    <a:pt x="275" y="116"/>
                    <a:pt x="276" y="116"/>
                  </a:cubicBezTo>
                  <a:cubicBezTo>
                    <a:pt x="278" y="114"/>
                    <a:pt x="279" y="113"/>
                    <a:pt x="280" y="114"/>
                  </a:cubicBezTo>
                  <a:cubicBezTo>
                    <a:pt x="281" y="114"/>
                    <a:pt x="281" y="114"/>
                    <a:pt x="281" y="114"/>
                  </a:cubicBezTo>
                  <a:cubicBezTo>
                    <a:pt x="279" y="113"/>
                    <a:pt x="279" y="112"/>
                    <a:pt x="278" y="110"/>
                  </a:cubicBezTo>
                  <a:cubicBezTo>
                    <a:pt x="277" y="109"/>
                    <a:pt x="277" y="109"/>
                    <a:pt x="277" y="109"/>
                  </a:cubicBezTo>
                  <a:cubicBezTo>
                    <a:pt x="275" y="109"/>
                    <a:pt x="275" y="109"/>
                    <a:pt x="275" y="109"/>
                  </a:cubicBezTo>
                  <a:cubicBezTo>
                    <a:pt x="276" y="107"/>
                    <a:pt x="276" y="107"/>
                    <a:pt x="276" y="107"/>
                  </a:cubicBezTo>
                  <a:cubicBezTo>
                    <a:pt x="276" y="107"/>
                    <a:pt x="276" y="106"/>
                    <a:pt x="276" y="106"/>
                  </a:cubicBezTo>
                  <a:cubicBezTo>
                    <a:pt x="277" y="105"/>
                    <a:pt x="277" y="105"/>
                    <a:pt x="277" y="104"/>
                  </a:cubicBezTo>
                  <a:cubicBezTo>
                    <a:pt x="277" y="105"/>
                    <a:pt x="276" y="105"/>
                    <a:pt x="275" y="105"/>
                  </a:cubicBezTo>
                  <a:cubicBezTo>
                    <a:pt x="275" y="105"/>
                    <a:pt x="274" y="105"/>
                    <a:pt x="274" y="104"/>
                  </a:cubicBezTo>
                  <a:cubicBezTo>
                    <a:pt x="274" y="104"/>
                    <a:pt x="273" y="103"/>
                    <a:pt x="272" y="103"/>
                  </a:cubicBezTo>
                  <a:cubicBezTo>
                    <a:pt x="267" y="104"/>
                    <a:pt x="267" y="104"/>
                    <a:pt x="267" y="104"/>
                  </a:cubicBezTo>
                  <a:cubicBezTo>
                    <a:pt x="271" y="102"/>
                    <a:pt x="271" y="102"/>
                    <a:pt x="271" y="102"/>
                  </a:cubicBezTo>
                  <a:cubicBezTo>
                    <a:pt x="272" y="101"/>
                    <a:pt x="273" y="101"/>
                    <a:pt x="275" y="101"/>
                  </a:cubicBezTo>
                  <a:cubicBezTo>
                    <a:pt x="278" y="101"/>
                    <a:pt x="279" y="101"/>
                    <a:pt x="280" y="99"/>
                  </a:cubicBezTo>
                  <a:cubicBezTo>
                    <a:pt x="280" y="98"/>
                    <a:pt x="280" y="97"/>
                    <a:pt x="279" y="97"/>
                  </a:cubicBezTo>
                  <a:cubicBezTo>
                    <a:pt x="279" y="97"/>
                    <a:pt x="278" y="96"/>
                    <a:pt x="276" y="96"/>
                  </a:cubicBezTo>
                  <a:cubicBezTo>
                    <a:pt x="275" y="96"/>
                    <a:pt x="274" y="96"/>
                    <a:pt x="273" y="96"/>
                  </a:cubicBezTo>
                  <a:cubicBezTo>
                    <a:pt x="272" y="97"/>
                    <a:pt x="272" y="97"/>
                    <a:pt x="272" y="97"/>
                  </a:cubicBezTo>
                  <a:cubicBezTo>
                    <a:pt x="269" y="97"/>
                    <a:pt x="264" y="100"/>
                    <a:pt x="263" y="102"/>
                  </a:cubicBezTo>
                  <a:cubicBezTo>
                    <a:pt x="262" y="103"/>
                    <a:pt x="261" y="104"/>
                    <a:pt x="259" y="105"/>
                  </a:cubicBezTo>
                  <a:cubicBezTo>
                    <a:pt x="258" y="107"/>
                    <a:pt x="256" y="109"/>
                    <a:pt x="254" y="110"/>
                  </a:cubicBezTo>
                  <a:cubicBezTo>
                    <a:pt x="250" y="112"/>
                    <a:pt x="250" y="112"/>
                    <a:pt x="250" y="112"/>
                  </a:cubicBezTo>
                  <a:cubicBezTo>
                    <a:pt x="253" y="109"/>
                    <a:pt x="253" y="109"/>
                    <a:pt x="253" y="109"/>
                  </a:cubicBezTo>
                  <a:cubicBezTo>
                    <a:pt x="256" y="105"/>
                    <a:pt x="259" y="101"/>
                    <a:pt x="261" y="99"/>
                  </a:cubicBezTo>
                  <a:cubicBezTo>
                    <a:pt x="262" y="97"/>
                    <a:pt x="263" y="95"/>
                    <a:pt x="265" y="94"/>
                  </a:cubicBezTo>
                  <a:cubicBezTo>
                    <a:pt x="266" y="94"/>
                    <a:pt x="267" y="94"/>
                    <a:pt x="267" y="94"/>
                  </a:cubicBezTo>
                  <a:cubicBezTo>
                    <a:pt x="268" y="94"/>
                    <a:pt x="268" y="94"/>
                    <a:pt x="268" y="94"/>
                  </a:cubicBezTo>
                  <a:cubicBezTo>
                    <a:pt x="268" y="93"/>
                    <a:pt x="268" y="93"/>
                    <a:pt x="269" y="92"/>
                  </a:cubicBezTo>
                  <a:cubicBezTo>
                    <a:pt x="269" y="92"/>
                    <a:pt x="269" y="91"/>
                    <a:pt x="270" y="90"/>
                  </a:cubicBezTo>
                  <a:cubicBezTo>
                    <a:pt x="272" y="88"/>
                    <a:pt x="275" y="88"/>
                    <a:pt x="277" y="88"/>
                  </a:cubicBezTo>
                  <a:cubicBezTo>
                    <a:pt x="279" y="88"/>
                    <a:pt x="280" y="88"/>
                    <a:pt x="282" y="88"/>
                  </a:cubicBezTo>
                  <a:cubicBezTo>
                    <a:pt x="284" y="88"/>
                    <a:pt x="286" y="88"/>
                    <a:pt x="288" y="88"/>
                  </a:cubicBezTo>
                  <a:cubicBezTo>
                    <a:pt x="291" y="88"/>
                    <a:pt x="293" y="88"/>
                    <a:pt x="296" y="87"/>
                  </a:cubicBezTo>
                  <a:cubicBezTo>
                    <a:pt x="297" y="87"/>
                    <a:pt x="297" y="87"/>
                    <a:pt x="297" y="87"/>
                  </a:cubicBezTo>
                  <a:cubicBezTo>
                    <a:pt x="298" y="87"/>
                    <a:pt x="298" y="87"/>
                    <a:pt x="298" y="87"/>
                  </a:cubicBezTo>
                  <a:cubicBezTo>
                    <a:pt x="298" y="87"/>
                    <a:pt x="299" y="86"/>
                    <a:pt x="300" y="85"/>
                  </a:cubicBezTo>
                  <a:cubicBezTo>
                    <a:pt x="302" y="83"/>
                    <a:pt x="303" y="82"/>
                    <a:pt x="304" y="81"/>
                  </a:cubicBezTo>
                  <a:cubicBezTo>
                    <a:pt x="308" y="81"/>
                    <a:pt x="313" y="79"/>
                    <a:pt x="313" y="77"/>
                  </a:cubicBezTo>
                  <a:cubicBezTo>
                    <a:pt x="313" y="77"/>
                    <a:pt x="313" y="77"/>
                    <a:pt x="312" y="77"/>
                  </a:cubicBezTo>
                  <a:cubicBezTo>
                    <a:pt x="309" y="74"/>
                    <a:pt x="309" y="74"/>
                    <a:pt x="309" y="74"/>
                  </a:cubicBezTo>
                  <a:cubicBezTo>
                    <a:pt x="312" y="75"/>
                    <a:pt x="312" y="75"/>
                    <a:pt x="312" y="75"/>
                  </a:cubicBezTo>
                  <a:cubicBezTo>
                    <a:pt x="311" y="74"/>
                    <a:pt x="311" y="74"/>
                    <a:pt x="311" y="74"/>
                  </a:cubicBezTo>
                  <a:cubicBezTo>
                    <a:pt x="313" y="74"/>
                    <a:pt x="313" y="74"/>
                    <a:pt x="313" y="74"/>
                  </a:cubicBezTo>
                  <a:cubicBezTo>
                    <a:pt x="313" y="73"/>
                    <a:pt x="313" y="73"/>
                    <a:pt x="313" y="73"/>
                  </a:cubicBezTo>
                  <a:cubicBezTo>
                    <a:pt x="313" y="73"/>
                    <a:pt x="312" y="72"/>
                    <a:pt x="311" y="71"/>
                  </a:cubicBezTo>
                  <a:cubicBezTo>
                    <a:pt x="312" y="70"/>
                    <a:pt x="312" y="70"/>
                    <a:pt x="312" y="70"/>
                  </a:cubicBezTo>
                  <a:cubicBezTo>
                    <a:pt x="312" y="70"/>
                    <a:pt x="312" y="70"/>
                    <a:pt x="313" y="70"/>
                  </a:cubicBezTo>
                  <a:cubicBezTo>
                    <a:pt x="313" y="69"/>
                    <a:pt x="313" y="69"/>
                    <a:pt x="313" y="69"/>
                  </a:cubicBezTo>
                  <a:cubicBezTo>
                    <a:pt x="313" y="69"/>
                    <a:pt x="313" y="69"/>
                    <a:pt x="313" y="69"/>
                  </a:cubicBezTo>
                  <a:cubicBezTo>
                    <a:pt x="312" y="69"/>
                    <a:pt x="312" y="69"/>
                    <a:pt x="312" y="69"/>
                  </a:cubicBezTo>
                  <a:cubicBezTo>
                    <a:pt x="311" y="68"/>
                    <a:pt x="310" y="68"/>
                    <a:pt x="310" y="68"/>
                  </a:cubicBezTo>
                  <a:cubicBezTo>
                    <a:pt x="310" y="68"/>
                    <a:pt x="309" y="68"/>
                    <a:pt x="309" y="69"/>
                  </a:cubicBezTo>
                  <a:cubicBezTo>
                    <a:pt x="307" y="69"/>
                    <a:pt x="307" y="69"/>
                    <a:pt x="307" y="69"/>
                  </a:cubicBezTo>
                  <a:cubicBezTo>
                    <a:pt x="307" y="65"/>
                    <a:pt x="307" y="65"/>
                    <a:pt x="307" y="65"/>
                  </a:cubicBezTo>
                  <a:cubicBezTo>
                    <a:pt x="306" y="66"/>
                    <a:pt x="306" y="66"/>
                    <a:pt x="306" y="66"/>
                  </a:cubicBezTo>
                  <a:cubicBezTo>
                    <a:pt x="303" y="66"/>
                    <a:pt x="301" y="68"/>
                    <a:pt x="298" y="70"/>
                  </a:cubicBezTo>
                  <a:cubicBezTo>
                    <a:pt x="294" y="73"/>
                    <a:pt x="294" y="73"/>
                    <a:pt x="294" y="73"/>
                  </a:cubicBezTo>
                  <a:cubicBezTo>
                    <a:pt x="295" y="70"/>
                    <a:pt x="295" y="70"/>
                    <a:pt x="295" y="70"/>
                  </a:cubicBezTo>
                  <a:cubicBezTo>
                    <a:pt x="295" y="69"/>
                    <a:pt x="295" y="69"/>
                    <a:pt x="295" y="69"/>
                  </a:cubicBezTo>
                  <a:cubicBezTo>
                    <a:pt x="295" y="69"/>
                    <a:pt x="294" y="68"/>
                    <a:pt x="293" y="68"/>
                  </a:cubicBezTo>
                  <a:cubicBezTo>
                    <a:pt x="291" y="68"/>
                    <a:pt x="291" y="68"/>
                    <a:pt x="291" y="68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3" y="66"/>
                    <a:pt x="293" y="66"/>
                    <a:pt x="294" y="66"/>
                  </a:cubicBezTo>
                  <a:cubicBezTo>
                    <a:pt x="299" y="64"/>
                    <a:pt x="299" y="64"/>
                    <a:pt x="299" y="64"/>
                  </a:cubicBezTo>
                  <a:cubicBezTo>
                    <a:pt x="301" y="63"/>
                    <a:pt x="304" y="62"/>
                    <a:pt x="306" y="61"/>
                  </a:cubicBezTo>
                  <a:cubicBezTo>
                    <a:pt x="306" y="61"/>
                    <a:pt x="305" y="60"/>
                    <a:pt x="305" y="60"/>
                  </a:cubicBezTo>
                  <a:cubicBezTo>
                    <a:pt x="304" y="61"/>
                    <a:pt x="304" y="61"/>
                    <a:pt x="303" y="61"/>
                  </a:cubicBezTo>
                  <a:cubicBezTo>
                    <a:pt x="302" y="61"/>
                    <a:pt x="301" y="60"/>
                    <a:pt x="300" y="59"/>
                  </a:cubicBezTo>
                  <a:cubicBezTo>
                    <a:pt x="300" y="59"/>
                    <a:pt x="300" y="59"/>
                    <a:pt x="299" y="59"/>
                  </a:cubicBezTo>
                  <a:cubicBezTo>
                    <a:pt x="299" y="60"/>
                    <a:pt x="299" y="60"/>
                    <a:pt x="299" y="60"/>
                  </a:cubicBezTo>
                  <a:cubicBezTo>
                    <a:pt x="298" y="59"/>
                    <a:pt x="298" y="59"/>
                    <a:pt x="298" y="59"/>
                  </a:cubicBezTo>
                  <a:cubicBezTo>
                    <a:pt x="298" y="59"/>
                    <a:pt x="298" y="58"/>
                    <a:pt x="298" y="58"/>
                  </a:cubicBezTo>
                  <a:cubicBezTo>
                    <a:pt x="298" y="58"/>
                    <a:pt x="298" y="57"/>
                    <a:pt x="298" y="57"/>
                  </a:cubicBezTo>
                  <a:cubicBezTo>
                    <a:pt x="298" y="57"/>
                    <a:pt x="297" y="57"/>
                    <a:pt x="296" y="58"/>
                  </a:cubicBezTo>
                  <a:cubicBezTo>
                    <a:pt x="292" y="59"/>
                    <a:pt x="292" y="59"/>
                    <a:pt x="292" y="59"/>
                  </a:cubicBezTo>
                  <a:cubicBezTo>
                    <a:pt x="295" y="56"/>
                    <a:pt x="295" y="56"/>
                    <a:pt x="295" y="56"/>
                  </a:cubicBezTo>
                  <a:cubicBezTo>
                    <a:pt x="295" y="55"/>
                    <a:pt x="295" y="55"/>
                    <a:pt x="295" y="55"/>
                  </a:cubicBezTo>
                  <a:cubicBezTo>
                    <a:pt x="295" y="54"/>
                    <a:pt x="295" y="54"/>
                    <a:pt x="294" y="54"/>
                  </a:cubicBezTo>
                  <a:cubicBezTo>
                    <a:pt x="292" y="53"/>
                    <a:pt x="292" y="52"/>
                    <a:pt x="291" y="52"/>
                  </a:cubicBezTo>
                  <a:cubicBezTo>
                    <a:pt x="291" y="51"/>
                    <a:pt x="291" y="51"/>
                    <a:pt x="291" y="51"/>
                  </a:cubicBezTo>
                  <a:cubicBezTo>
                    <a:pt x="291" y="51"/>
                    <a:pt x="291" y="51"/>
                    <a:pt x="290" y="51"/>
                  </a:cubicBezTo>
                  <a:cubicBezTo>
                    <a:pt x="288" y="52"/>
                    <a:pt x="288" y="52"/>
                    <a:pt x="288" y="52"/>
                  </a:cubicBezTo>
                  <a:cubicBezTo>
                    <a:pt x="289" y="48"/>
                    <a:pt x="289" y="48"/>
                    <a:pt x="289" y="48"/>
                  </a:cubicBezTo>
                  <a:cubicBezTo>
                    <a:pt x="288" y="48"/>
                    <a:pt x="287" y="48"/>
                    <a:pt x="286" y="48"/>
                  </a:cubicBezTo>
                  <a:cubicBezTo>
                    <a:pt x="286" y="46"/>
                    <a:pt x="286" y="46"/>
                    <a:pt x="286" y="46"/>
                  </a:cubicBezTo>
                  <a:cubicBezTo>
                    <a:pt x="286" y="46"/>
                    <a:pt x="287" y="46"/>
                    <a:pt x="287" y="46"/>
                  </a:cubicBezTo>
                  <a:cubicBezTo>
                    <a:pt x="288" y="46"/>
                    <a:pt x="288" y="46"/>
                    <a:pt x="288" y="46"/>
                  </a:cubicBezTo>
                  <a:cubicBezTo>
                    <a:pt x="289" y="45"/>
                    <a:pt x="289" y="45"/>
                    <a:pt x="289" y="45"/>
                  </a:cubicBezTo>
                  <a:cubicBezTo>
                    <a:pt x="289" y="45"/>
                    <a:pt x="289" y="45"/>
                    <a:pt x="290" y="45"/>
                  </a:cubicBezTo>
                  <a:cubicBezTo>
                    <a:pt x="290" y="45"/>
                    <a:pt x="290" y="45"/>
                    <a:pt x="290" y="45"/>
                  </a:cubicBezTo>
                  <a:cubicBezTo>
                    <a:pt x="290" y="45"/>
                    <a:pt x="290" y="43"/>
                    <a:pt x="290" y="43"/>
                  </a:cubicBezTo>
                  <a:cubicBezTo>
                    <a:pt x="289" y="42"/>
                    <a:pt x="289" y="42"/>
                    <a:pt x="288" y="42"/>
                  </a:cubicBezTo>
                  <a:cubicBezTo>
                    <a:pt x="288" y="42"/>
                    <a:pt x="288" y="42"/>
                    <a:pt x="288" y="42"/>
                  </a:cubicBezTo>
                  <a:cubicBezTo>
                    <a:pt x="287" y="41"/>
                    <a:pt x="287" y="41"/>
                    <a:pt x="287" y="41"/>
                  </a:cubicBezTo>
                  <a:cubicBezTo>
                    <a:pt x="287" y="40"/>
                    <a:pt x="288" y="40"/>
                    <a:pt x="288" y="40"/>
                  </a:cubicBezTo>
                  <a:cubicBezTo>
                    <a:pt x="288" y="40"/>
                    <a:pt x="288" y="40"/>
                    <a:pt x="289" y="40"/>
                  </a:cubicBezTo>
                  <a:cubicBezTo>
                    <a:pt x="289" y="40"/>
                    <a:pt x="289" y="40"/>
                    <a:pt x="289" y="40"/>
                  </a:cubicBezTo>
                  <a:cubicBezTo>
                    <a:pt x="288" y="39"/>
                    <a:pt x="288" y="39"/>
                    <a:pt x="288" y="39"/>
                  </a:cubicBezTo>
                  <a:cubicBezTo>
                    <a:pt x="288" y="39"/>
                    <a:pt x="287" y="39"/>
                    <a:pt x="287" y="39"/>
                  </a:cubicBezTo>
                  <a:cubicBezTo>
                    <a:pt x="285" y="40"/>
                    <a:pt x="285" y="40"/>
                    <a:pt x="285" y="40"/>
                  </a:cubicBezTo>
                  <a:cubicBezTo>
                    <a:pt x="286" y="37"/>
                    <a:pt x="286" y="37"/>
                    <a:pt x="286" y="37"/>
                  </a:cubicBezTo>
                  <a:cubicBezTo>
                    <a:pt x="286" y="37"/>
                    <a:pt x="287" y="37"/>
                    <a:pt x="287" y="37"/>
                  </a:cubicBezTo>
                  <a:cubicBezTo>
                    <a:pt x="286" y="37"/>
                    <a:pt x="286" y="37"/>
                    <a:pt x="285" y="38"/>
                  </a:cubicBezTo>
                  <a:cubicBezTo>
                    <a:pt x="284" y="36"/>
                    <a:pt x="284" y="36"/>
                    <a:pt x="284" y="36"/>
                  </a:cubicBezTo>
                  <a:cubicBezTo>
                    <a:pt x="285" y="36"/>
                    <a:pt x="285" y="35"/>
                    <a:pt x="285" y="35"/>
                  </a:cubicBezTo>
                  <a:cubicBezTo>
                    <a:pt x="285" y="35"/>
                    <a:pt x="284" y="35"/>
                    <a:pt x="283" y="34"/>
                  </a:cubicBezTo>
                  <a:cubicBezTo>
                    <a:pt x="278" y="34"/>
                    <a:pt x="278" y="34"/>
                    <a:pt x="278" y="34"/>
                  </a:cubicBezTo>
                  <a:cubicBezTo>
                    <a:pt x="283" y="33"/>
                    <a:pt x="283" y="33"/>
                    <a:pt x="283" y="33"/>
                  </a:cubicBezTo>
                  <a:cubicBezTo>
                    <a:pt x="283" y="32"/>
                    <a:pt x="284" y="32"/>
                    <a:pt x="284" y="32"/>
                  </a:cubicBezTo>
                  <a:cubicBezTo>
                    <a:pt x="284" y="32"/>
                    <a:pt x="284" y="31"/>
                    <a:pt x="284" y="30"/>
                  </a:cubicBezTo>
                  <a:cubicBezTo>
                    <a:pt x="283" y="31"/>
                    <a:pt x="282" y="31"/>
                    <a:pt x="281" y="31"/>
                  </a:cubicBezTo>
                  <a:cubicBezTo>
                    <a:pt x="275" y="32"/>
                    <a:pt x="275" y="32"/>
                    <a:pt x="275" y="32"/>
                  </a:cubicBezTo>
                  <a:cubicBezTo>
                    <a:pt x="275" y="32"/>
                    <a:pt x="275" y="32"/>
                    <a:pt x="275" y="32"/>
                  </a:cubicBezTo>
                  <a:cubicBezTo>
                    <a:pt x="275" y="33"/>
                    <a:pt x="275" y="34"/>
                    <a:pt x="274" y="35"/>
                  </a:cubicBezTo>
                  <a:cubicBezTo>
                    <a:pt x="272" y="37"/>
                    <a:pt x="272" y="37"/>
                    <a:pt x="272" y="37"/>
                  </a:cubicBezTo>
                  <a:cubicBezTo>
                    <a:pt x="272" y="34"/>
                    <a:pt x="272" y="34"/>
                    <a:pt x="272" y="34"/>
                  </a:cubicBezTo>
                  <a:cubicBezTo>
                    <a:pt x="273" y="33"/>
                    <a:pt x="273" y="33"/>
                    <a:pt x="272" y="32"/>
                  </a:cubicBezTo>
                  <a:cubicBezTo>
                    <a:pt x="272" y="34"/>
                    <a:pt x="270" y="35"/>
                    <a:pt x="268" y="36"/>
                  </a:cubicBezTo>
                  <a:cubicBezTo>
                    <a:pt x="268" y="37"/>
                    <a:pt x="268" y="37"/>
                    <a:pt x="267" y="37"/>
                  </a:cubicBezTo>
                  <a:cubicBezTo>
                    <a:pt x="266" y="38"/>
                    <a:pt x="266" y="38"/>
                    <a:pt x="266" y="38"/>
                  </a:cubicBezTo>
                  <a:cubicBezTo>
                    <a:pt x="266" y="37"/>
                    <a:pt x="266" y="37"/>
                    <a:pt x="266" y="37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5" y="37"/>
                    <a:pt x="265" y="37"/>
                    <a:pt x="264" y="37"/>
                  </a:cubicBezTo>
                  <a:cubicBezTo>
                    <a:pt x="264" y="37"/>
                    <a:pt x="264" y="37"/>
                    <a:pt x="264" y="37"/>
                  </a:cubicBezTo>
                  <a:cubicBezTo>
                    <a:pt x="264" y="37"/>
                    <a:pt x="264" y="37"/>
                    <a:pt x="264" y="37"/>
                  </a:cubicBezTo>
                  <a:cubicBezTo>
                    <a:pt x="264" y="38"/>
                    <a:pt x="263" y="38"/>
                    <a:pt x="262" y="38"/>
                  </a:cubicBezTo>
                  <a:cubicBezTo>
                    <a:pt x="262" y="36"/>
                    <a:pt x="262" y="36"/>
                    <a:pt x="262" y="36"/>
                  </a:cubicBezTo>
                  <a:cubicBezTo>
                    <a:pt x="263" y="36"/>
                    <a:pt x="263" y="36"/>
                    <a:pt x="264" y="35"/>
                  </a:cubicBezTo>
                  <a:cubicBezTo>
                    <a:pt x="264" y="35"/>
                    <a:pt x="263" y="33"/>
                    <a:pt x="263" y="32"/>
                  </a:cubicBezTo>
                  <a:cubicBezTo>
                    <a:pt x="263" y="32"/>
                    <a:pt x="263" y="32"/>
                    <a:pt x="263" y="32"/>
                  </a:cubicBezTo>
                  <a:cubicBezTo>
                    <a:pt x="263" y="32"/>
                    <a:pt x="263" y="32"/>
                    <a:pt x="263" y="32"/>
                  </a:cubicBezTo>
                  <a:cubicBezTo>
                    <a:pt x="262" y="32"/>
                    <a:pt x="259" y="32"/>
                    <a:pt x="258" y="33"/>
                  </a:cubicBezTo>
                  <a:cubicBezTo>
                    <a:pt x="257" y="33"/>
                    <a:pt x="257" y="33"/>
                    <a:pt x="257" y="33"/>
                  </a:cubicBezTo>
                  <a:cubicBezTo>
                    <a:pt x="253" y="34"/>
                    <a:pt x="253" y="34"/>
                    <a:pt x="253" y="34"/>
                  </a:cubicBezTo>
                  <a:cubicBezTo>
                    <a:pt x="256" y="31"/>
                    <a:pt x="256" y="31"/>
                    <a:pt x="256" y="31"/>
                  </a:cubicBezTo>
                  <a:cubicBezTo>
                    <a:pt x="256" y="31"/>
                    <a:pt x="256" y="31"/>
                    <a:pt x="257" y="31"/>
                  </a:cubicBezTo>
                  <a:cubicBezTo>
                    <a:pt x="257" y="30"/>
                    <a:pt x="257" y="30"/>
                    <a:pt x="257" y="30"/>
                  </a:cubicBezTo>
                  <a:cubicBezTo>
                    <a:pt x="257" y="28"/>
                    <a:pt x="257" y="28"/>
                    <a:pt x="257" y="28"/>
                  </a:cubicBezTo>
                  <a:cubicBezTo>
                    <a:pt x="258" y="29"/>
                    <a:pt x="258" y="29"/>
                    <a:pt x="258" y="29"/>
                  </a:cubicBezTo>
                  <a:cubicBezTo>
                    <a:pt x="259" y="30"/>
                    <a:pt x="259" y="29"/>
                    <a:pt x="259" y="29"/>
                  </a:cubicBezTo>
                  <a:cubicBezTo>
                    <a:pt x="260" y="29"/>
                    <a:pt x="260" y="29"/>
                    <a:pt x="260" y="29"/>
                  </a:cubicBezTo>
                  <a:cubicBezTo>
                    <a:pt x="260" y="29"/>
                    <a:pt x="259" y="29"/>
                    <a:pt x="259" y="29"/>
                  </a:cubicBezTo>
                  <a:cubicBezTo>
                    <a:pt x="259" y="29"/>
                    <a:pt x="259" y="28"/>
                    <a:pt x="259" y="28"/>
                  </a:cubicBezTo>
                  <a:cubicBezTo>
                    <a:pt x="257" y="28"/>
                    <a:pt x="257" y="28"/>
                    <a:pt x="257" y="28"/>
                  </a:cubicBezTo>
                  <a:cubicBezTo>
                    <a:pt x="258" y="27"/>
                    <a:pt x="258" y="27"/>
                    <a:pt x="258" y="27"/>
                  </a:cubicBezTo>
                  <a:cubicBezTo>
                    <a:pt x="259" y="26"/>
                    <a:pt x="259" y="25"/>
                    <a:pt x="259" y="25"/>
                  </a:cubicBezTo>
                  <a:cubicBezTo>
                    <a:pt x="259" y="23"/>
                    <a:pt x="256" y="23"/>
                    <a:pt x="254" y="23"/>
                  </a:cubicBezTo>
                  <a:cubicBezTo>
                    <a:pt x="253" y="23"/>
                    <a:pt x="253" y="23"/>
                    <a:pt x="253" y="23"/>
                  </a:cubicBezTo>
                  <a:cubicBezTo>
                    <a:pt x="243" y="21"/>
                    <a:pt x="243" y="21"/>
                    <a:pt x="243" y="21"/>
                  </a:cubicBezTo>
                  <a:cubicBezTo>
                    <a:pt x="253" y="21"/>
                    <a:pt x="253" y="21"/>
                    <a:pt x="253" y="21"/>
                  </a:cubicBezTo>
                  <a:cubicBezTo>
                    <a:pt x="255" y="21"/>
                    <a:pt x="257" y="20"/>
                    <a:pt x="259" y="20"/>
                  </a:cubicBezTo>
                  <a:cubicBezTo>
                    <a:pt x="258" y="19"/>
                    <a:pt x="259" y="18"/>
                    <a:pt x="259" y="17"/>
                  </a:cubicBezTo>
                  <a:cubicBezTo>
                    <a:pt x="259" y="16"/>
                    <a:pt x="259" y="15"/>
                    <a:pt x="259" y="15"/>
                  </a:cubicBezTo>
                  <a:cubicBezTo>
                    <a:pt x="259" y="15"/>
                    <a:pt x="258" y="15"/>
                    <a:pt x="258" y="16"/>
                  </a:cubicBezTo>
                  <a:cubicBezTo>
                    <a:pt x="257" y="18"/>
                    <a:pt x="257" y="18"/>
                    <a:pt x="257" y="18"/>
                  </a:cubicBezTo>
                  <a:cubicBezTo>
                    <a:pt x="256" y="15"/>
                    <a:pt x="256" y="15"/>
                    <a:pt x="256" y="15"/>
                  </a:cubicBezTo>
                  <a:cubicBezTo>
                    <a:pt x="256" y="15"/>
                    <a:pt x="255" y="14"/>
                    <a:pt x="254" y="14"/>
                  </a:cubicBezTo>
                  <a:cubicBezTo>
                    <a:pt x="252" y="13"/>
                    <a:pt x="250" y="12"/>
                    <a:pt x="249" y="11"/>
                  </a:cubicBezTo>
                  <a:cubicBezTo>
                    <a:pt x="249" y="11"/>
                    <a:pt x="249" y="11"/>
                    <a:pt x="249" y="10"/>
                  </a:cubicBezTo>
                  <a:cubicBezTo>
                    <a:pt x="249" y="11"/>
                    <a:pt x="249" y="11"/>
                    <a:pt x="249" y="11"/>
                  </a:cubicBezTo>
                  <a:cubicBezTo>
                    <a:pt x="247" y="11"/>
                    <a:pt x="247" y="11"/>
                    <a:pt x="247" y="11"/>
                  </a:cubicBezTo>
                  <a:cubicBezTo>
                    <a:pt x="248" y="9"/>
                    <a:pt x="248" y="9"/>
                    <a:pt x="248" y="9"/>
                  </a:cubicBezTo>
                  <a:cubicBezTo>
                    <a:pt x="248" y="9"/>
                    <a:pt x="248" y="8"/>
                    <a:pt x="248" y="8"/>
                  </a:cubicBezTo>
                  <a:cubicBezTo>
                    <a:pt x="248" y="8"/>
                    <a:pt x="248" y="8"/>
                    <a:pt x="248" y="8"/>
                  </a:cubicBezTo>
                  <a:cubicBezTo>
                    <a:pt x="248" y="8"/>
                    <a:pt x="247" y="8"/>
                    <a:pt x="247" y="8"/>
                  </a:cubicBezTo>
                  <a:cubicBezTo>
                    <a:pt x="242" y="12"/>
                    <a:pt x="242" y="12"/>
                    <a:pt x="242" y="12"/>
                  </a:cubicBezTo>
                  <a:cubicBezTo>
                    <a:pt x="246" y="7"/>
                    <a:pt x="246" y="7"/>
                    <a:pt x="246" y="7"/>
                  </a:cubicBezTo>
                  <a:cubicBezTo>
                    <a:pt x="246" y="6"/>
                    <a:pt x="246" y="5"/>
                    <a:pt x="246" y="5"/>
                  </a:cubicBezTo>
                  <a:cubicBezTo>
                    <a:pt x="245" y="3"/>
                    <a:pt x="244" y="3"/>
                    <a:pt x="243" y="3"/>
                  </a:cubicBezTo>
                  <a:cubicBezTo>
                    <a:pt x="243" y="3"/>
                    <a:pt x="243" y="3"/>
                    <a:pt x="243" y="3"/>
                  </a:cubicBezTo>
                  <a:cubicBezTo>
                    <a:pt x="242" y="3"/>
                    <a:pt x="241" y="3"/>
                    <a:pt x="240" y="4"/>
                  </a:cubicBezTo>
                  <a:cubicBezTo>
                    <a:pt x="239" y="5"/>
                    <a:pt x="238" y="5"/>
                    <a:pt x="235" y="5"/>
                  </a:cubicBezTo>
                  <a:cubicBezTo>
                    <a:pt x="235" y="4"/>
                    <a:pt x="234" y="4"/>
                    <a:pt x="233" y="4"/>
                  </a:cubicBezTo>
                  <a:cubicBezTo>
                    <a:pt x="231" y="3"/>
                    <a:pt x="229" y="2"/>
                    <a:pt x="228" y="3"/>
                  </a:cubicBezTo>
                  <a:cubicBezTo>
                    <a:pt x="227" y="4"/>
                    <a:pt x="226" y="5"/>
                    <a:pt x="227" y="6"/>
                  </a:cubicBezTo>
                  <a:cubicBezTo>
                    <a:pt x="227" y="6"/>
                    <a:pt x="227" y="7"/>
                    <a:pt x="228" y="7"/>
                  </a:cubicBezTo>
                  <a:cubicBezTo>
                    <a:pt x="230" y="7"/>
                    <a:pt x="230" y="7"/>
                    <a:pt x="230" y="7"/>
                  </a:cubicBezTo>
                  <a:cubicBezTo>
                    <a:pt x="229" y="8"/>
                    <a:pt x="229" y="8"/>
                    <a:pt x="229" y="8"/>
                  </a:cubicBezTo>
                  <a:cubicBezTo>
                    <a:pt x="229" y="10"/>
                    <a:pt x="228" y="13"/>
                    <a:pt x="227" y="15"/>
                  </a:cubicBezTo>
                  <a:cubicBezTo>
                    <a:pt x="227" y="15"/>
                    <a:pt x="227" y="15"/>
                    <a:pt x="227" y="15"/>
                  </a:cubicBezTo>
                  <a:cubicBezTo>
                    <a:pt x="228" y="15"/>
                    <a:pt x="228" y="15"/>
                    <a:pt x="228" y="15"/>
                  </a:cubicBezTo>
                  <a:cubicBezTo>
                    <a:pt x="234" y="16"/>
                    <a:pt x="234" y="16"/>
                    <a:pt x="234" y="16"/>
                  </a:cubicBezTo>
                  <a:cubicBezTo>
                    <a:pt x="228" y="17"/>
                    <a:pt x="228" y="17"/>
                    <a:pt x="228" y="17"/>
                  </a:cubicBezTo>
                  <a:cubicBezTo>
                    <a:pt x="228" y="17"/>
                    <a:pt x="228" y="17"/>
                    <a:pt x="228" y="17"/>
                  </a:cubicBezTo>
                  <a:cubicBezTo>
                    <a:pt x="228" y="17"/>
                    <a:pt x="228" y="18"/>
                    <a:pt x="228" y="19"/>
                  </a:cubicBezTo>
                  <a:cubicBezTo>
                    <a:pt x="229" y="19"/>
                    <a:pt x="229" y="20"/>
                    <a:pt x="229" y="21"/>
                  </a:cubicBezTo>
                  <a:cubicBezTo>
                    <a:pt x="232" y="21"/>
                    <a:pt x="232" y="21"/>
                    <a:pt x="232" y="21"/>
                  </a:cubicBezTo>
                  <a:cubicBezTo>
                    <a:pt x="230" y="23"/>
                    <a:pt x="230" y="23"/>
                    <a:pt x="230" y="23"/>
                  </a:cubicBezTo>
                  <a:cubicBezTo>
                    <a:pt x="230" y="23"/>
                    <a:pt x="230" y="24"/>
                    <a:pt x="230" y="24"/>
                  </a:cubicBezTo>
                  <a:cubicBezTo>
                    <a:pt x="230" y="24"/>
                    <a:pt x="230" y="24"/>
                    <a:pt x="230" y="24"/>
                  </a:cubicBezTo>
                  <a:cubicBezTo>
                    <a:pt x="230" y="24"/>
                    <a:pt x="230" y="24"/>
                    <a:pt x="230" y="24"/>
                  </a:cubicBezTo>
                  <a:cubicBezTo>
                    <a:pt x="230" y="26"/>
                    <a:pt x="230" y="26"/>
                    <a:pt x="230" y="26"/>
                  </a:cubicBezTo>
                  <a:cubicBezTo>
                    <a:pt x="229" y="26"/>
                    <a:pt x="229" y="26"/>
                    <a:pt x="229" y="26"/>
                  </a:cubicBezTo>
                  <a:cubicBezTo>
                    <a:pt x="229" y="26"/>
                    <a:pt x="229" y="26"/>
                    <a:pt x="229" y="26"/>
                  </a:cubicBezTo>
                  <a:cubicBezTo>
                    <a:pt x="229" y="28"/>
                    <a:pt x="227" y="29"/>
                    <a:pt x="225" y="30"/>
                  </a:cubicBezTo>
                  <a:cubicBezTo>
                    <a:pt x="225" y="30"/>
                    <a:pt x="225" y="30"/>
                    <a:pt x="224" y="30"/>
                  </a:cubicBezTo>
                  <a:cubicBezTo>
                    <a:pt x="224" y="30"/>
                    <a:pt x="224" y="31"/>
                    <a:pt x="228" y="34"/>
                  </a:cubicBezTo>
                  <a:cubicBezTo>
                    <a:pt x="228" y="34"/>
                    <a:pt x="228" y="34"/>
                    <a:pt x="228" y="34"/>
                  </a:cubicBezTo>
                  <a:cubicBezTo>
                    <a:pt x="231" y="36"/>
                    <a:pt x="231" y="41"/>
                    <a:pt x="232" y="46"/>
                  </a:cubicBezTo>
                  <a:cubicBezTo>
                    <a:pt x="232" y="46"/>
                    <a:pt x="232" y="46"/>
                    <a:pt x="232" y="46"/>
                  </a:cubicBezTo>
                  <a:cubicBezTo>
                    <a:pt x="233" y="47"/>
                    <a:pt x="233" y="47"/>
                    <a:pt x="233" y="47"/>
                  </a:cubicBezTo>
                  <a:cubicBezTo>
                    <a:pt x="234" y="48"/>
                    <a:pt x="234" y="49"/>
                    <a:pt x="235" y="50"/>
                  </a:cubicBezTo>
                  <a:cubicBezTo>
                    <a:pt x="235" y="51"/>
                    <a:pt x="235" y="51"/>
                    <a:pt x="235" y="51"/>
                  </a:cubicBezTo>
                  <a:cubicBezTo>
                    <a:pt x="234" y="51"/>
                    <a:pt x="234" y="51"/>
                    <a:pt x="234" y="51"/>
                  </a:cubicBezTo>
                  <a:cubicBezTo>
                    <a:pt x="234" y="51"/>
                    <a:pt x="234" y="51"/>
                    <a:pt x="234" y="51"/>
                  </a:cubicBezTo>
                  <a:cubicBezTo>
                    <a:pt x="233" y="51"/>
                    <a:pt x="232" y="51"/>
                    <a:pt x="232" y="52"/>
                  </a:cubicBezTo>
                  <a:cubicBezTo>
                    <a:pt x="231" y="54"/>
                    <a:pt x="231" y="54"/>
                    <a:pt x="231" y="54"/>
                  </a:cubicBezTo>
                  <a:cubicBezTo>
                    <a:pt x="231" y="53"/>
                    <a:pt x="231" y="53"/>
                    <a:pt x="231" y="53"/>
                  </a:cubicBezTo>
                  <a:cubicBezTo>
                    <a:pt x="230" y="53"/>
                    <a:pt x="230" y="54"/>
                    <a:pt x="230" y="55"/>
                  </a:cubicBezTo>
                  <a:cubicBezTo>
                    <a:pt x="229" y="55"/>
                    <a:pt x="229" y="56"/>
                    <a:pt x="229" y="56"/>
                  </a:cubicBezTo>
                  <a:cubicBezTo>
                    <a:pt x="228" y="58"/>
                    <a:pt x="225" y="60"/>
                    <a:pt x="223" y="61"/>
                  </a:cubicBezTo>
                  <a:cubicBezTo>
                    <a:pt x="223" y="61"/>
                    <a:pt x="222" y="62"/>
                    <a:pt x="222" y="62"/>
                  </a:cubicBezTo>
                  <a:cubicBezTo>
                    <a:pt x="223" y="64"/>
                    <a:pt x="224" y="69"/>
                    <a:pt x="224" y="69"/>
                  </a:cubicBezTo>
                  <a:cubicBezTo>
                    <a:pt x="224" y="69"/>
                    <a:pt x="224" y="70"/>
                    <a:pt x="224" y="71"/>
                  </a:cubicBezTo>
                  <a:cubicBezTo>
                    <a:pt x="224" y="74"/>
                    <a:pt x="224" y="76"/>
                    <a:pt x="227" y="76"/>
                  </a:cubicBezTo>
                  <a:cubicBezTo>
                    <a:pt x="227" y="76"/>
                    <a:pt x="227" y="76"/>
                    <a:pt x="227" y="76"/>
                  </a:cubicBezTo>
                  <a:cubicBezTo>
                    <a:pt x="227" y="78"/>
                    <a:pt x="227" y="78"/>
                    <a:pt x="227" y="78"/>
                  </a:cubicBezTo>
                  <a:cubicBezTo>
                    <a:pt x="227" y="78"/>
                    <a:pt x="226" y="78"/>
                    <a:pt x="226" y="78"/>
                  </a:cubicBezTo>
                  <a:cubicBezTo>
                    <a:pt x="226" y="78"/>
                    <a:pt x="226" y="78"/>
                    <a:pt x="226" y="78"/>
                  </a:cubicBezTo>
                  <a:cubicBezTo>
                    <a:pt x="225" y="78"/>
                    <a:pt x="225" y="78"/>
                    <a:pt x="224" y="79"/>
                  </a:cubicBezTo>
                  <a:cubicBezTo>
                    <a:pt x="223" y="79"/>
                    <a:pt x="223" y="79"/>
                    <a:pt x="223" y="79"/>
                  </a:cubicBezTo>
                  <a:cubicBezTo>
                    <a:pt x="224" y="80"/>
                    <a:pt x="224" y="80"/>
                    <a:pt x="224" y="80"/>
                  </a:cubicBezTo>
                  <a:cubicBezTo>
                    <a:pt x="224" y="80"/>
                    <a:pt x="225" y="82"/>
                    <a:pt x="224" y="83"/>
                  </a:cubicBezTo>
                  <a:cubicBezTo>
                    <a:pt x="223" y="85"/>
                    <a:pt x="223" y="85"/>
                    <a:pt x="223" y="85"/>
                  </a:cubicBezTo>
                  <a:cubicBezTo>
                    <a:pt x="222" y="83"/>
                    <a:pt x="222" y="83"/>
                    <a:pt x="222" y="83"/>
                  </a:cubicBezTo>
                  <a:cubicBezTo>
                    <a:pt x="222" y="83"/>
                    <a:pt x="221" y="83"/>
                    <a:pt x="221" y="83"/>
                  </a:cubicBezTo>
                  <a:cubicBezTo>
                    <a:pt x="221" y="83"/>
                    <a:pt x="221" y="83"/>
                    <a:pt x="221" y="84"/>
                  </a:cubicBezTo>
                  <a:cubicBezTo>
                    <a:pt x="221" y="87"/>
                    <a:pt x="221" y="87"/>
                    <a:pt x="221" y="87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8" y="84"/>
                    <a:pt x="217" y="83"/>
                    <a:pt x="216" y="84"/>
                  </a:cubicBezTo>
                  <a:cubicBezTo>
                    <a:pt x="216" y="85"/>
                    <a:pt x="215" y="85"/>
                    <a:pt x="215" y="85"/>
                  </a:cubicBezTo>
                  <a:cubicBezTo>
                    <a:pt x="213" y="84"/>
                    <a:pt x="213" y="84"/>
                    <a:pt x="213" y="84"/>
                  </a:cubicBezTo>
                  <a:cubicBezTo>
                    <a:pt x="214" y="83"/>
                    <a:pt x="214" y="83"/>
                    <a:pt x="215" y="83"/>
                  </a:cubicBezTo>
                  <a:cubicBezTo>
                    <a:pt x="215" y="82"/>
                    <a:pt x="215" y="81"/>
                    <a:pt x="215" y="81"/>
                  </a:cubicBezTo>
                  <a:cubicBezTo>
                    <a:pt x="215" y="80"/>
                    <a:pt x="212" y="79"/>
                    <a:pt x="210" y="79"/>
                  </a:cubicBezTo>
                  <a:cubicBezTo>
                    <a:pt x="202" y="79"/>
                    <a:pt x="202" y="79"/>
                    <a:pt x="202" y="79"/>
                  </a:cubicBezTo>
                  <a:cubicBezTo>
                    <a:pt x="210" y="77"/>
                    <a:pt x="210" y="77"/>
                    <a:pt x="210" y="77"/>
                  </a:cubicBezTo>
                  <a:cubicBezTo>
                    <a:pt x="210" y="77"/>
                    <a:pt x="211" y="77"/>
                    <a:pt x="211" y="76"/>
                  </a:cubicBezTo>
                  <a:cubicBezTo>
                    <a:pt x="211" y="76"/>
                    <a:pt x="211" y="76"/>
                    <a:pt x="211" y="76"/>
                  </a:cubicBezTo>
                  <a:cubicBezTo>
                    <a:pt x="208" y="71"/>
                    <a:pt x="208" y="66"/>
                    <a:pt x="208" y="60"/>
                  </a:cubicBezTo>
                  <a:cubicBezTo>
                    <a:pt x="208" y="59"/>
                    <a:pt x="208" y="59"/>
                    <a:pt x="208" y="59"/>
                  </a:cubicBezTo>
                  <a:cubicBezTo>
                    <a:pt x="208" y="58"/>
                    <a:pt x="207" y="58"/>
                    <a:pt x="206" y="58"/>
                  </a:cubicBezTo>
                  <a:cubicBezTo>
                    <a:pt x="205" y="58"/>
                    <a:pt x="204" y="58"/>
                    <a:pt x="203" y="58"/>
                  </a:cubicBezTo>
                  <a:cubicBezTo>
                    <a:pt x="203" y="58"/>
                    <a:pt x="202" y="58"/>
                    <a:pt x="201" y="58"/>
                  </a:cubicBezTo>
                  <a:cubicBezTo>
                    <a:pt x="201" y="58"/>
                    <a:pt x="200" y="58"/>
                    <a:pt x="199" y="58"/>
                  </a:cubicBezTo>
                  <a:cubicBezTo>
                    <a:pt x="199" y="58"/>
                    <a:pt x="198" y="58"/>
                    <a:pt x="197" y="60"/>
                  </a:cubicBezTo>
                  <a:cubicBezTo>
                    <a:pt x="195" y="59"/>
                    <a:pt x="195" y="59"/>
                    <a:pt x="195" y="59"/>
                  </a:cubicBezTo>
                  <a:cubicBezTo>
                    <a:pt x="196" y="58"/>
                    <a:pt x="196" y="57"/>
                    <a:pt x="196" y="56"/>
                  </a:cubicBezTo>
                  <a:cubicBezTo>
                    <a:pt x="195" y="55"/>
                    <a:pt x="194" y="55"/>
                    <a:pt x="192" y="54"/>
                  </a:cubicBezTo>
                  <a:cubicBezTo>
                    <a:pt x="190" y="53"/>
                    <a:pt x="189" y="52"/>
                    <a:pt x="188" y="51"/>
                  </a:cubicBezTo>
                  <a:cubicBezTo>
                    <a:pt x="187" y="50"/>
                    <a:pt x="187" y="50"/>
                    <a:pt x="185" y="49"/>
                  </a:cubicBezTo>
                  <a:cubicBezTo>
                    <a:pt x="182" y="47"/>
                    <a:pt x="179" y="46"/>
                    <a:pt x="176" y="44"/>
                  </a:cubicBezTo>
                  <a:cubicBezTo>
                    <a:pt x="174" y="43"/>
                    <a:pt x="173" y="44"/>
                    <a:pt x="170" y="45"/>
                  </a:cubicBezTo>
                  <a:cubicBezTo>
                    <a:pt x="170" y="45"/>
                    <a:pt x="169" y="46"/>
                    <a:pt x="168" y="46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69" y="43"/>
                    <a:pt x="169" y="41"/>
                    <a:pt x="168" y="38"/>
                  </a:cubicBezTo>
                  <a:cubicBezTo>
                    <a:pt x="167" y="38"/>
                    <a:pt x="167" y="37"/>
                    <a:pt x="167" y="37"/>
                  </a:cubicBezTo>
                  <a:cubicBezTo>
                    <a:pt x="167" y="37"/>
                    <a:pt x="167" y="36"/>
                    <a:pt x="167" y="36"/>
                  </a:cubicBezTo>
                  <a:cubicBezTo>
                    <a:pt x="167" y="35"/>
                    <a:pt x="166" y="33"/>
                    <a:pt x="166" y="33"/>
                  </a:cubicBezTo>
                  <a:cubicBezTo>
                    <a:pt x="165" y="33"/>
                    <a:pt x="165" y="33"/>
                    <a:pt x="165" y="33"/>
                  </a:cubicBezTo>
                  <a:cubicBezTo>
                    <a:pt x="164" y="33"/>
                    <a:pt x="164" y="32"/>
                    <a:pt x="164" y="32"/>
                  </a:cubicBezTo>
                  <a:cubicBezTo>
                    <a:pt x="163" y="32"/>
                    <a:pt x="163" y="33"/>
                    <a:pt x="163" y="33"/>
                  </a:cubicBezTo>
                  <a:cubicBezTo>
                    <a:pt x="163" y="33"/>
                    <a:pt x="163" y="33"/>
                    <a:pt x="163" y="34"/>
                  </a:cubicBezTo>
                  <a:cubicBezTo>
                    <a:pt x="161" y="34"/>
                    <a:pt x="161" y="34"/>
                    <a:pt x="161" y="34"/>
                  </a:cubicBezTo>
                  <a:cubicBezTo>
                    <a:pt x="161" y="33"/>
                    <a:pt x="161" y="33"/>
                    <a:pt x="161" y="33"/>
                  </a:cubicBezTo>
                  <a:cubicBezTo>
                    <a:pt x="161" y="33"/>
                    <a:pt x="161" y="31"/>
                    <a:pt x="152" y="31"/>
                  </a:cubicBezTo>
                  <a:cubicBezTo>
                    <a:pt x="149" y="31"/>
                    <a:pt x="146" y="32"/>
                    <a:pt x="143" y="32"/>
                  </a:cubicBezTo>
                  <a:cubicBezTo>
                    <a:pt x="142" y="32"/>
                    <a:pt x="141" y="32"/>
                    <a:pt x="140" y="32"/>
                  </a:cubicBezTo>
                  <a:cubicBezTo>
                    <a:pt x="129" y="32"/>
                    <a:pt x="117" y="32"/>
                    <a:pt x="105" y="32"/>
                  </a:cubicBezTo>
                  <a:cubicBezTo>
                    <a:pt x="74" y="32"/>
                    <a:pt x="74" y="32"/>
                    <a:pt x="74" y="32"/>
                  </a:cubicBezTo>
                  <a:cubicBezTo>
                    <a:pt x="52" y="32"/>
                    <a:pt x="30" y="32"/>
                    <a:pt x="8" y="32"/>
                  </a:cubicBezTo>
                  <a:cubicBezTo>
                    <a:pt x="10" y="34"/>
                    <a:pt x="11" y="37"/>
                    <a:pt x="12" y="40"/>
                  </a:cubicBezTo>
                  <a:cubicBezTo>
                    <a:pt x="13" y="42"/>
                    <a:pt x="14" y="45"/>
                    <a:pt x="15" y="47"/>
                  </a:cubicBezTo>
                  <a:cubicBezTo>
                    <a:pt x="16" y="47"/>
                    <a:pt x="17" y="48"/>
                    <a:pt x="18" y="48"/>
                  </a:cubicBezTo>
                  <a:cubicBezTo>
                    <a:pt x="20" y="49"/>
                    <a:pt x="22" y="50"/>
                    <a:pt x="23" y="51"/>
                  </a:cubicBezTo>
                  <a:cubicBezTo>
                    <a:pt x="23" y="52"/>
                    <a:pt x="23" y="55"/>
                    <a:pt x="23" y="57"/>
                  </a:cubicBezTo>
                  <a:cubicBezTo>
                    <a:pt x="23" y="58"/>
                    <a:pt x="23" y="60"/>
                    <a:pt x="23" y="60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3" y="63"/>
                    <a:pt x="24" y="64"/>
                    <a:pt x="23" y="65"/>
                  </a:cubicBezTo>
                  <a:cubicBezTo>
                    <a:pt x="23" y="65"/>
                    <a:pt x="23" y="66"/>
                    <a:pt x="24" y="66"/>
                  </a:cubicBezTo>
                  <a:cubicBezTo>
                    <a:pt x="24" y="67"/>
                    <a:pt x="25" y="68"/>
                    <a:pt x="25" y="68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70"/>
                    <a:pt x="27" y="72"/>
                    <a:pt x="27" y="73"/>
                  </a:cubicBezTo>
                  <a:cubicBezTo>
                    <a:pt x="28" y="74"/>
                    <a:pt x="28" y="74"/>
                    <a:pt x="28" y="74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30" y="74"/>
                    <a:pt x="30" y="74"/>
                    <a:pt x="30" y="74"/>
                  </a:cubicBezTo>
                  <a:cubicBezTo>
                    <a:pt x="30" y="74"/>
                    <a:pt x="30" y="74"/>
                    <a:pt x="30" y="74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32" y="79"/>
                    <a:pt x="32" y="79"/>
                    <a:pt x="32" y="79"/>
                  </a:cubicBezTo>
                  <a:cubicBezTo>
                    <a:pt x="32" y="79"/>
                    <a:pt x="32" y="79"/>
                    <a:pt x="32" y="79"/>
                  </a:cubicBezTo>
                  <a:cubicBezTo>
                    <a:pt x="33" y="78"/>
                    <a:pt x="33" y="78"/>
                    <a:pt x="33" y="78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3" y="80"/>
                    <a:pt x="33" y="80"/>
                    <a:pt x="33" y="80"/>
                  </a:cubicBezTo>
                  <a:cubicBezTo>
                    <a:pt x="34" y="80"/>
                    <a:pt x="34" y="81"/>
                    <a:pt x="34" y="81"/>
                  </a:cubicBezTo>
                  <a:cubicBezTo>
                    <a:pt x="34" y="82"/>
                    <a:pt x="34" y="82"/>
                    <a:pt x="34" y="82"/>
                  </a:cubicBezTo>
                  <a:cubicBezTo>
                    <a:pt x="34" y="82"/>
                    <a:pt x="34" y="82"/>
                    <a:pt x="34" y="82"/>
                  </a:cubicBezTo>
                  <a:cubicBezTo>
                    <a:pt x="36" y="83"/>
                    <a:pt x="36" y="83"/>
                    <a:pt x="36" y="83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33" y="84"/>
                    <a:pt x="35" y="84"/>
                    <a:pt x="36" y="84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38" y="84"/>
                    <a:pt x="38" y="84"/>
                    <a:pt x="38" y="84"/>
                  </a:cubicBezTo>
                  <a:cubicBezTo>
                    <a:pt x="38" y="84"/>
                    <a:pt x="38" y="84"/>
                    <a:pt x="38" y="84"/>
                  </a:cubicBezTo>
                  <a:cubicBezTo>
                    <a:pt x="38" y="85"/>
                    <a:pt x="39" y="85"/>
                    <a:pt x="39" y="86"/>
                  </a:cubicBezTo>
                  <a:cubicBezTo>
                    <a:pt x="39" y="86"/>
                    <a:pt x="39" y="86"/>
                    <a:pt x="39" y="86"/>
                  </a:cubicBezTo>
                  <a:cubicBezTo>
                    <a:pt x="39" y="87"/>
                    <a:pt x="39" y="87"/>
                    <a:pt x="39" y="87"/>
                  </a:cubicBezTo>
                  <a:cubicBezTo>
                    <a:pt x="40" y="87"/>
                    <a:pt x="42" y="87"/>
                    <a:pt x="43" y="87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4" y="89"/>
                    <a:pt x="44" y="89"/>
                    <a:pt x="44" y="89"/>
                  </a:cubicBezTo>
                  <a:cubicBezTo>
                    <a:pt x="44" y="89"/>
                    <a:pt x="44" y="90"/>
                    <a:pt x="44" y="90"/>
                  </a:cubicBezTo>
                  <a:cubicBezTo>
                    <a:pt x="44" y="91"/>
                    <a:pt x="45" y="91"/>
                    <a:pt x="45" y="91"/>
                  </a:cubicBezTo>
                  <a:cubicBezTo>
                    <a:pt x="45" y="91"/>
                    <a:pt x="45" y="91"/>
                    <a:pt x="45" y="90"/>
                  </a:cubicBezTo>
                  <a:cubicBezTo>
                    <a:pt x="45" y="88"/>
                    <a:pt x="45" y="88"/>
                    <a:pt x="45" y="88"/>
                  </a:cubicBezTo>
                  <a:cubicBezTo>
                    <a:pt x="47" y="90"/>
                    <a:pt x="47" y="90"/>
                    <a:pt x="47" y="90"/>
                  </a:cubicBezTo>
                  <a:cubicBezTo>
                    <a:pt x="47" y="90"/>
                    <a:pt x="48" y="91"/>
                    <a:pt x="48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52" y="87"/>
                    <a:pt x="52" y="87"/>
                    <a:pt x="52" y="87"/>
                  </a:cubicBezTo>
                  <a:cubicBezTo>
                    <a:pt x="50" y="93"/>
                    <a:pt x="50" y="93"/>
                    <a:pt x="50" y="93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2" y="96"/>
                    <a:pt x="54" y="96"/>
                    <a:pt x="56" y="96"/>
                  </a:cubicBezTo>
                  <a:cubicBezTo>
                    <a:pt x="58" y="96"/>
                    <a:pt x="61" y="96"/>
                    <a:pt x="63" y="96"/>
                  </a:cubicBezTo>
                  <a:cubicBezTo>
                    <a:pt x="64" y="96"/>
                    <a:pt x="65" y="96"/>
                    <a:pt x="66" y="96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18" y="96"/>
                    <a:pt x="131" y="96"/>
                    <a:pt x="144" y="96"/>
                  </a:cubicBezTo>
                  <a:cubicBezTo>
                    <a:pt x="144" y="96"/>
                    <a:pt x="145" y="96"/>
                    <a:pt x="146" y="96"/>
                  </a:cubicBezTo>
                  <a:cubicBezTo>
                    <a:pt x="148" y="96"/>
                    <a:pt x="150" y="97"/>
                    <a:pt x="153" y="97"/>
                  </a:cubicBezTo>
                  <a:cubicBezTo>
                    <a:pt x="157" y="97"/>
                    <a:pt x="158" y="96"/>
                    <a:pt x="158" y="95"/>
                  </a:cubicBezTo>
                  <a:cubicBezTo>
                    <a:pt x="158" y="95"/>
                    <a:pt x="158" y="95"/>
                    <a:pt x="158" y="94"/>
                  </a:cubicBezTo>
                  <a:cubicBezTo>
                    <a:pt x="160" y="94"/>
                    <a:pt x="160" y="94"/>
                    <a:pt x="160" y="94"/>
                  </a:cubicBezTo>
                  <a:cubicBezTo>
                    <a:pt x="160" y="94"/>
                    <a:pt x="161" y="95"/>
                    <a:pt x="161" y="95"/>
                  </a:cubicBezTo>
                  <a:cubicBezTo>
                    <a:pt x="162" y="97"/>
                    <a:pt x="162" y="97"/>
                    <a:pt x="164" y="98"/>
                  </a:cubicBezTo>
                  <a:cubicBezTo>
                    <a:pt x="168" y="98"/>
                    <a:pt x="169" y="98"/>
                    <a:pt x="172" y="100"/>
                  </a:cubicBezTo>
                  <a:cubicBezTo>
                    <a:pt x="174" y="101"/>
                    <a:pt x="176" y="102"/>
                    <a:pt x="178" y="102"/>
                  </a:cubicBezTo>
                  <a:cubicBezTo>
                    <a:pt x="179" y="102"/>
                    <a:pt x="182" y="101"/>
                    <a:pt x="183" y="99"/>
                  </a:cubicBezTo>
                  <a:cubicBezTo>
                    <a:pt x="184" y="96"/>
                    <a:pt x="184" y="96"/>
                    <a:pt x="184" y="96"/>
                  </a:cubicBezTo>
                  <a:cubicBezTo>
                    <a:pt x="184" y="98"/>
                    <a:pt x="184" y="98"/>
                    <a:pt x="184" y="98"/>
                  </a:cubicBezTo>
                  <a:cubicBezTo>
                    <a:pt x="185" y="98"/>
                    <a:pt x="185" y="98"/>
                    <a:pt x="185" y="97"/>
                  </a:cubicBezTo>
                  <a:cubicBezTo>
                    <a:pt x="187" y="90"/>
                    <a:pt x="187" y="90"/>
                    <a:pt x="187" y="90"/>
                  </a:cubicBezTo>
                  <a:cubicBezTo>
                    <a:pt x="187" y="96"/>
                    <a:pt x="187" y="96"/>
                    <a:pt x="187" y="96"/>
                  </a:cubicBezTo>
                  <a:cubicBezTo>
                    <a:pt x="187" y="96"/>
                    <a:pt x="188" y="96"/>
                    <a:pt x="188" y="96"/>
                  </a:cubicBezTo>
                  <a:cubicBezTo>
                    <a:pt x="189" y="96"/>
                    <a:pt x="189" y="97"/>
                    <a:pt x="190" y="97"/>
                  </a:cubicBezTo>
                  <a:cubicBezTo>
                    <a:pt x="191" y="97"/>
                    <a:pt x="191" y="97"/>
                    <a:pt x="191" y="97"/>
                  </a:cubicBezTo>
                  <a:cubicBezTo>
                    <a:pt x="191" y="97"/>
                    <a:pt x="191" y="97"/>
                    <a:pt x="192" y="97"/>
                  </a:cubicBezTo>
                  <a:cubicBezTo>
                    <a:pt x="194" y="97"/>
                    <a:pt x="195" y="99"/>
                    <a:pt x="196" y="100"/>
                  </a:cubicBezTo>
                  <a:cubicBezTo>
                    <a:pt x="197" y="102"/>
                    <a:pt x="197" y="102"/>
                    <a:pt x="199" y="102"/>
                  </a:cubicBezTo>
                  <a:cubicBezTo>
                    <a:pt x="201" y="101"/>
                    <a:pt x="201" y="101"/>
                    <a:pt x="201" y="101"/>
                  </a:cubicBezTo>
                  <a:cubicBezTo>
                    <a:pt x="200" y="103"/>
                    <a:pt x="200" y="103"/>
                    <a:pt x="200" y="103"/>
                  </a:cubicBezTo>
                  <a:cubicBezTo>
                    <a:pt x="200" y="104"/>
                    <a:pt x="200" y="106"/>
                    <a:pt x="201" y="107"/>
                  </a:cubicBezTo>
                  <a:cubicBezTo>
                    <a:pt x="201" y="108"/>
                    <a:pt x="202" y="109"/>
                    <a:pt x="202" y="109"/>
                  </a:cubicBezTo>
                  <a:cubicBezTo>
                    <a:pt x="202" y="109"/>
                    <a:pt x="202" y="109"/>
                    <a:pt x="202" y="109"/>
                  </a:cubicBezTo>
                  <a:cubicBezTo>
                    <a:pt x="203" y="111"/>
                    <a:pt x="203" y="111"/>
                    <a:pt x="203" y="111"/>
                  </a:cubicBezTo>
                  <a:cubicBezTo>
                    <a:pt x="203" y="112"/>
                    <a:pt x="208" y="113"/>
                    <a:pt x="211" y="113"/>
                  </a:cubicBezTo>
                  <a:cubicBezTo>
                    <a:pt x="212" y="113"/>
                    <a:pt x="213" y="113"/>
                    <a:pt x="214" y="113"/>
                  </a:cubicBezTo>
                  <a:cubicBezTo>
                    <a:pt x="217" y="114"/>
                    <a:pt x="218" y="116"/>
                    <a:pt x="219" y="118"/>
                  </a:cubicBezTo>
                  <a:cubicBezTo>
                    <a:pt x="219" y="118"/>
                    <a:pt x="220" y="119"/>
                    <a:pt x="220" y="120"/>
                  </a:cubicBezTo>
                  <a:cubicBezTo>
                    <a:pt x="223" y="123"/>
                    <a:pt x="223" y="123"/>
                    <a:pt x="223" y="123"/>
                  </a:cubicBezTo>
                  <a:cubicBezTo>
                    <a:pt x="219" y="122"/>
                    <a:pt x="219" y="122"/>
                    <a:pt x="219" y="122"/>
                  </a:cubicBezTo>
                  <a:cubicBezTo>
                    <a:pt x="219" y="124"/>
                    <a:pt x="219" y="124"/>
                    <a:pt x="219" y="124"/>
                  </a:cubicBezTo>
                  <a:cubicBezTo>
                    <a:pt x="218" y="123"/>
                    <a:pt x="218" y="123"/>
                    <a:pt x="218" y="123"/>
                  </a:cubicBezTo>
                  <a:cubicBezTo>
                    <a:pt x="217" y="122"/>
                    <a:pt x="217" y="122"/>
                    <a:pt x="216" y="122"/>
                  </a:cubicBezTo>
                  <a:cubicBezTo>
                    <a:pt x="216" y="122"/>
                    <a:pt x="216" y="122"/>
                    <a:pt x="216" y="123"/>
                  </a:cubicBezTo>
                  <a:cubicBezTo>
                    <a:pt x="214" y="124"/>
                    <a:pt x="214" y="124"/>
                    <a:pt x="214" y="124"/>
                  </a:cubicBezTo>
                  <a:cubicBezTo>
                    <a:pt x="214" y="122"/>
                    <a:pt x="214" y="122"/>
                    <a:pt x="214" y="122"/>
                  </a:cubicBezTo>
                  <a:cubicBezTo>
                    <a:pt x="214" y="122"/>
                    <a:pt x="214" y="122"/>
                    <a:pt x="214" y="121"/>
                  </a:cubicBezTo>
                  <a:close/>
                  <a:moveTo>
                    <a:pt x="276" y="122"/>
                  </a:moveTo>
                  <a:cubicBezTo>
                    <a:pt x="275" y="122"/>
                    <a:pt x="275" y="122"/>
                    <a:pt x="275" y="122"/>
                  </a:cubicBezTo>
                  <a:cubicBezTo>
                    <a:pt x="275" y="123"/>
                    <a:pt x="274" y="125"/>
                    <a:pt x="275" y="126"/>
                  </a:cubicBezTo>
                  <a:cubicBezTo>
                    <a:pt x="275" y="127"/>
                    <a:pt x="275" y="127"/>
                    <a:pt x="276" y="127"/>
                  </a:cubicBezTo>
                  <a:cubicBezTo>
                    <a:pt x="277" y="127"/>
                    <a:pt x="278" y="126"/>
                    <a:pt x="278" y="124"/>
                  </a:cubicBezTo>
                  <a:cubicBezTo>
                    <a:pt x="279" y="123"/>
                    <a:pt x="281" y="121"/>
                    <a:pt x="283" y="121"/>
                  </a:cubicBezTo>
                  <a:cubicBezTo>
                    <a:pt x="284" y="120"/>
                    <a:pt x="286" y="119"/>
                    <a:pt x="291" y="118"/>
                  </a:cubicBezTo>
                  <a:cubicBezTo>
                    <a:pt x="291" y="118"/>
                    <a:pt x="291" y="118"/>
                    <a:pt x="291" y="118"/>
                  </a:cubicBezTo>
                  <a:cubicBezTo>
                    <a:pt x="291" y="118"/>
                    <a:pt x="291" y="118"/>
                    <a:pt x="291" y="118"/>
                  </a:cubicBezTo>
                  <a:cubicBezTo>
                    <a:pt x="291" y="117"/>
                    <a:pt x="290" y="117"/>
                    <a:pt x="289" y="116"/>
                  </a:cubicBezTo>
                  <a:cubicBezTo>
                    <a:pt x="289" y="116"/>
                    <a:pt x="288" y="117"/>
                    <a:pt x="287" y="117"/>
                  </a:cubicBezTo>
                  <a:cubicBezTo>
                    <a:pt x="285" y="118"/>
                    <a:pt x="285" y="118"/>
                    <a:pt x="285" y="118"/>
                  </a:cubicBezTo>
                  <a:cubicBezTo>
                    <a:pt x="284" y="119"/>
                    <a:pt x="283" y="119"/>
                    <a:pt x="282" y="119"/>
                  </a:cubicBezTo>
                  <a:cubicBezTo>
                    <a:pt x="281" y="119"/>
                    <a:pt x="281" y="119"/>
                    <a:pt x="280" y="119"/>
                  </a:cubicBezTo>
                  <a:cubicBezTo>
                    <a:pt x="280" y="119"/>
                    <a:pt x="280" y="119"/>
                    <a:pt x="280" y="119"/>
                  </a:cubicBezTo>
                  <a:lnTo>
                    <a:pt x="276" y="122"/>
                  </a:lnTo>
                  <a:close/>
                  <a:moveTo>
                    <a:pt x="280" y="117"/>
                  </a:moveTo>
                  <a:cubicBezTo>
                    <a:pt x="280" y="117"/>
                    <a:pt x="282" y="117"/>
                    <a:pt x="283" y="117"/>
                  </a:cubicBezTo>
                  <a:cubicBezTo>
                    <a:pt x="285" y="117"/>
                    <a:pt x="285" y="117"/>
                    <a:pt x="285" y="117"/>
                  </a:cubicBezTo>
                  <a:cubicBezTo>
                    <a:pt x="284" y="116"/>
                    <a:pt x="284" y="116"/>
                    <a:pt x="283" y="116"/>
                  </a:cubicBezTo>
                  <a:cubicBezTo>
                    <a:pt x="282" y="115"/>
                    <a:pt x="282" y="115"/>
                    <a:pt x="282" y="115"/>
                  </a:cubicBezTo>
                  <a:cubicBezTo>
                    <a:pt x="281" y="116"/>
                    <a:pt x="281" y="116"/>
                    <a:pt x="281" y="116"/>
                  </a:cubicBezTo>
                  <a:cubicBezTo>
                    <a:pt x="280" y="116"/>
                    <a:pt x="280" y="116"/>
                    <a:pt x="280" y="117"/>
                  </a:cubicBezTo>
                  <a:close/>
                  <a:moveTo>
                    <a:pt x="266" y="96"/>
                  </a:moveTo>
                  <a:cubicBezTo>
                    <a:pt x="266" y="96"/>
                    <a:pt x="266" y="96"/>
                    <a:pt x="266" y="96"/>
                  </a:cubicBezTo>
                  <a:cubicBezTo>
                    <a:pt x="265" y="97"/>
                    <a:pt x="264" y="98"/>
                    <a:pt x="263" y="99"/>
                  </a:cubicBezTo>
                  <a:cubicBezTo>
                    <a:pt x="264" y="98"/>
                    <a:pt x="266" y="96"/>
                    <a:pt x="268" y="96"/>
                  </a:cubicBezTo>
                  <a:cubicBezTo>
                    <a:pt x="268" y="96"/>
                    <a:pt x="267" y="96"/>
                    <a:pt x="267" y="96"/>
                  </a:cubicBezTo>
                  <a:cubicBezTo>
                    <a:pt x="267" y="96"/>
                    <a:pt x="267" y="96"/>
                    <a:pt x="266" y="96"/>
                  </a:cubicBezTo>
                  <a:close/>
                  <a:moveTo>
                    <a:pt x="300" y="66"/>
                  </a:moveTo>
                  <a:cubicBezTo>
                    <a:pt x="299" y="66"/>
                    <a:pt x="298" y="67"/>
                    <a:pt x="298" y="67"/>
                  </a:cubicBezTo>
                  <a:cubicBezTo>
                    <a:pt x="298" y="67"/>
                    <a:pt x="298" y="67"/>
                    <a:pt x="298" y="67"/>
                  </a:cubicBezTo>
                  <a:cubicBezTo>
                    <a:pt x="299" y="67"/>
                    <a:pt x="299" y="67"/>
                    <a:pt x="300" y="66"/>
                  </a:cubicBezTo>
                  <a:close/>
                  <a:moveTo>
                    <a:pt x="275" y="31"/>
                  </a:moveTo>
                  <a:cubicBezTo>
                    <a:pt x="275" y="31"/>
                    <a:pt x="275" y="32"/>
                    <a:pt x="275" y="32"/>
                  </a:cubicBezTo>
                  <a:cubicBezTo>
                    <a:pt x="282" y="28"/>
                    <a:pt x="282" y="28"/>
                    <a:pt x="282" y="28"/>
                  </a:cubicBezTo>
                  <a:cubicBezTo>
                    <a:pt x="282" y="28"/>
                    <a:pt x="281" y="28"/>
                    <a:pt x="281" y="27"/>
                  </a:cubicBezTo>
                  <a:cubicBezTo>
                    <a:pt x="280" y="27"/>
                    <a:pt x="280" y="27"/>
                    <a:pt x="280" y="27"/>
                  </a:cubicBezTo>
                  <a:cubicBezTo>
                    <a:pt x="281" y="26"/>
                    <a:pt x="281" y="26"/>
                    <a:pt x="281" y="26"/>
                  </a:cubicBezTo>
                  <a:cubicBezTo>
                    <a:pt x="280" y="25"/>
                    <a:pt x="280" y="25"/>
                    <a:pt x="280" y="25"/>
                  </a:cubicBezTo>
                  <a:cubicBezTo>
                    <a:pt x="279" y="24"/>
                    <a:pt x="279" y="24"/>
                    <a:pt x="279" y="24"/>
                  </a:cubicBezTo>
                  <a:cubicBezTo>
                    <a:pt x="278" y="23"/>
                    <a:pt x="278" y="23"/>
                    <a:pt x="278" y="23"/>
                  </a:cubicBezTo>
                  <a:cubicBezTo>
                    <a:pt x="279" y="22"/>
                    <a:pt x="279" y="22"/>
                    <a:pt x="279" y="22"/>
                  </a:cubicBezTo>
                  <a:cubicBezTo>
                    <a:pt x="279" y="22"/>
                    <a:pt x="279" y="21"/>
                    <a:pt x="279" y="21"/>
                  </a:cubicBezTo>
                  <a:cubicBezTo>
                    <a:pt x="278" y="21"/>
                    <a:pt x="277" y="22"/>
                    <a:pt x="276" y="24"/>
                  </a:cubicBezTo>
                  <a:cubicBezTo>
                    <a:pt x="276" y="24"/>
                    <a:pt x="277" y="24"/>
                    <a:pt x="277" y="24"/>
                  </a:cubicBezTo>
                  <a:cubicBezTo>
                    <a:pt x="277" y="25"/>
                    <a:pt x="278" y="26"/>
                    <a:pt x="278" y="26"/>
                  </a:cubicBezTo>
                  <a:cubicBezTo>
                    <a:pt x="277" y="27"/>
                    <a:pt x="277" y="27"/>
                    <a:pt x="276" y="28"/>
                  </a:cubicBezTo>
                  <a:cubicBezTo>
                    <a:pt x="276" y="28"/>
                    <a:pt x="276" y="28"/>
                    <a:pt x="276" y="28"/>
                  </a:cubicBezTo>
                  <a:cubicBezTo>
                    <a:pt x="276" y="28"/>
                    <a:pt x="276" y="28"/>
                    <a:pt x="276" y="29"/>
                  </a:cubicBezTo>
                  <a:cubicBezTo>
                    <a:pt x="276" y="29"/>
                    <a:pt x="276" y="30"/>
                    <a:pt x="275" y="31"/>
                  </a:cubicBezTo>
                  <a:cubicBezTo>
                    <a:pt x="275" y="31"/>
                    <a:pt x="275" y="31"/>
                    <a:pt x="275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84" name="Freeform 722"/>
            <p:cNvSpPr/>
            <p:nvPr/>
          </p:nvSpPr>
          <p:spPr bwMode="auto">
            <a:xfrm>
              <a:off x="4712834" y="1186152"/>
              <a:ext cx="1752399" cy="885994"/>
            </a:xfrm>
            <a:custGeom>
              <a:avLst/>
              <a:gdLst>
                <a:gd name="T0" fmla="*/ 601 w 641"/>
                <a:gd name="T1" fmla="*/ 153 h 324"/>
                <a:gd name="T2" fmla="*/ 621 w 641"/>
                <a:gd name="T3" fmla="*/ 165 h 324"/>
                <a:gd name="T4" fmla="*/ 628 w 641"/>
                <a:gd name="T5" fmla="*/ 166 h 324"/>
                <a:gd name="T6" fmla="*/ 641 w 641"/>
                <a:gd name="T7" fmla="*/ 153 h 324"/>
                <a:gd name="T8" fmla="*/ 616 w 641"/>
                <a:gd name="T9" fmla="*/ 136 h 324"/>
                <a:gd name="T10" fmla="*/ 592 w 641"/>
                <a:gd name="T11" fmla="*/ 117 h 324"/>
                <a:gd name="T12" fmla="*/ 539 w 641"/>
                <a:gd name="T13" fmla="*/ 115 h 324"/>
                <a:gd name="T14" fmla="*/ 484 w 641"/>
                <a:gd name="T15" fmla="*/ 93 h 324"/>
                <a:gd name="T16" fmla="*/ 436 w 641"/>
                <a:gd name="T17" fmla="*/ 98 h 324"/>
                <a:gd name="T18" fmla="*/ 401 w 641"/>
                <a:gd name="T19" fmla="*/ 80 h 324"/>
                <a:gd name="T20" fmla="*/ 362 w 641"/>
                <a:gd name="T21" fmla="*/ 73 h 324"/>
                <a:gd name="T22" fmla="*/ 331 w 641"/>
                <a:gd name="T23" fmla="*/ 61 h 324"/>
                <a:gd name="T24" fmla="*/ 308 w 641"/>
                <a:gd name="T25" fmla="*/ 77 h 324"/>
                <a:gd name="T26" fmla="*/ 339 w 641"/>
                <a:gd name="T27" fmla="*/ 44 h 324"/>
                <a:gd name="T28" fmla="*/ 318 w 641"/>
                <a:gd name="T29" fmla="*/ 19 h 324"/>
                <a:gd name="T30" fmla="*/ 291 w 641"/>
                <a:gd name="T31" fmla="*/ 20 h 324"/>
                <a:gd name="T32" fmla="*/ 258 w 641"/>
                <a:gd name="T33" fmla="*/ 32 h 324"/>
                <a:gd name="T34" fmla="*/ 234 w 641"/>
                <a:gd name="T35" fmla="*/ 53 h 324"/>
                <a:gd name="T36" fmla="*/ 212 w 641"/>
                <a:gd name="T37" fmla="*/ 76 h 324"/>
                <a:gd name="T38" fmla="*/ 218 w 641"/>
                <a:gd name="T39" fmla="*/ 97 h 324"/>
                <a:gd name="T40" fmla="*/ 200 w 641"/>
                <a:gd name="T41" fmla="*/ 96 h 324"/>
                <a:gd name="T42" fmla="*/ 182 w 641"/>
                <a:gd name="T43" fmla="*/ 90 h 324"/>
                <a:gd name="T44" fmla="*/ 198 w 641"/>
                <a:gd name="T45" fmla="*/ 132 h 324"/>
                <a:gd name="T46" fmla="*/ 176 w 641"/>
                <a:gd name="T47" fmla="*/ 144 h 324"/>
                <a:gd name="T48" fmla="*/ 179 w 641"/>
                <a:gd name="T49" fmla="*/ 82 h 324"/>
                <a:gd name="T50" fmla="*/ 158 w 641"/>
                <a:gd name="T51" fmla="*/ 117 h 324"/>
                <a:gd name="T52" fmla="*/ 127 w 641"/>
                <a:gd name="T53" fmla="*/ 127 h 324"/>
                <a:gd name="T54" fmla="*/ 101 w 641"/>
                <a:gd name="T55" fmla="*/ 126 h 324"/>
                <a:gd name="T56" fmla="*/ 77 w 641"/>
                <a:gd name="T57" fmla="*/ 136 h 324"/>
                <a:gd name="T58" fmla="*/ 55 w 641"/>
                <a:gd name="T59" fmla="*/ 155 h 324"/>
                <a:gd name="T60" fmla="*/ 30 w 641"/>
                <a:gd name="T61" fmla="*/ 169 h 324"/>
                <a:gd name="T62" fmla="*/ 56 w 641"/>
                <a:gd name="T63" fmla="*/ 143 h 324"/>
                <a:gd name="T64" fmla="*/ 23 w 641"/>
                <a:gd name="T65" fmla="*/ 117 h 324"/>
                <a:gd name="T66" fmla="*/ 6 w 641"/>
                <a:gd name="T67" fmla="*/ 128 h 324"/>
                <a:gd name="T68" fmla="*/ 2 w 641"/>
                <a:gd name="T69" fmla="*/ 201 h 324"/>
                <a:gd name="T70" fmla="*/ 3 w 641"/>
                <a:gd name="T71" fmla="*/ 221 h 324"/>
                <a:gd name="T72" fmla="*/ 23 w 641"/>
                <a:gd name="T73" fmla="*/ 252 h 324"/>
                <a:gd name="T74" fmla="*/ 52 w 641"/>
                <a:gd name="T75" fmla="*/ 277 h 324"/>
                <a:gd name="T76" fmla="*/ 42 w 641"/>
                <a:gd name="T77" fmla="*/ 299 h 324"/>
                <a:gd name="T78" fmla="*/ 79 w 641"/>
                <a:gd name="T79" fmla="*/ 321 h 324"/>
                <a:gd name="T80" fmla="*/ 80 w 641"/>
                <a:gd name="T81" fmla="*/ 296 h 324"/>
                <a:gd name="T82" fmla="*/ 81 w 641"/>
                <a:gd name="T83" fmla="*/ 271 h 324"/>
                <a:gd name="T84" fmla="*/ 108 w 641"/>
                <a:gd name="T85" fmla="*/ 271 h 324"/>
                <a:gd name="T86" fmla="*/ 127 w 641"/>
                <a:gd name="T87" fmla="*/ 270 h 324"/>
                <a:gd name="T88" fmla="*/ 134 w 641"/>
                <a:gd name="T89" fmla="*/ 249 h 324"/>
                <a:gd name="T90" fmla="*/ 173 w 641"/>
                <a:gd name="T91" fmla="*/ 241 h 324"/>
                <a:gd name="T92" fmla="*/ 187 w 641"/>
                <a:gd name="T93" fmla="*/ 252 h 324"/>
                <a:gd name="T94" fmla="*/ 229 w 641"/>
                <a:gd name="T95" fmla="*/ 276 h 324"/>
                <a:gd name="T96" fmla="*/ 278 w 641"/>
                <a:gd name="T97" fmla="*/ 274 h 324"/>
                <a:gd name="T98" fmla="*/ 320 w 641"/>
                <a:gd name="T99" fmla="*/ 278 h 324"/>
                <a:gd name="T100" fmla="*/ 372 w 641"/>
                <a:gd name="T101" fmla="*/ 254 h 324"/>
                <a:gd name="T102" fmla="*/ 423 w 641"/>
                <a:gd name="T103" fmla="*/ 284 h 324"/>
                <a:gd name="T104" fmla="*/ 407 w 641"/>
                <a:gd name="T105" fmla="*/ 317 h 324"/>
                <a:gd name="T106" fmla="*/ 449 w 641"/>
                <a:gd name="T107" fmla="*/ 262 h 324"/>
                <a:gd name="T108" fmla="*/ 431 w 641"/>
                <a:gd name="T109" fmla="*/ 245 h 324"/>
                <a:gd name="T110" fmla="*/ 484 w 641"/>
                <a:gd name="T111" fmla="*/ 209 h 324"/>
                <a:gd name="T112" fmla="*/ 509 w 641"/>
                <a:gd name="T113" fmla="*/ 196 h 324"/>
                <a:gd name="T114" fmla="*/ 541 w 641"/>
                <a:gd name="T115" fmla="*/ 186 h 324"/>
                <a:gd name="T116" fmla="*/ 509 w 641"/>
                <a:gd name="T117" fmla="*/ 269 h 324"/>
                <a:gd name="T118" fmla="*/ 533 w 641"/>
                <a:gd name="T119" fmla="*/ 232 h 324"/>
                <a:gd name="T120" fmla="*/ 542 w 641"/>
                <a:gd name="T121" fmla="*/ 207 h 324"/>
                <a:gd name="T122" fmla="*/ 585 w 641"/>
                <a:gd name="T123" fmla="*/ 187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41" h="324">
                  <a:moveTo>
                    <a:pt x="596" y="177"/>
                  </a:moveTo>
                  <a:cubicBezTo>
                    <a:pt x="596" y="175"/>
                    <a:pt x="596" y="173"/>
                    <a:pt x="594" y="172"/>
                  </a:cubicBezTo>
                  <a:cubicBezTo>
                    <a:pt x="595" y="171"/>
                    <a:pt x="594" y="171"/>
                    <a:pt x="594" y="169"/>
                  </a:cubicBezTo>
                  <a:cubicBezTo>
                    <a:pt x="592" y="172"/>
                    <a:pt x="590" y="168"/>
                    <a:pt x="590" y="166"/>
                  </a:cubicBezTo>
                  <a:cubicBezTo>
                    <a:pt x="592" y="165"/>
                    <a:pt x="594" y="166"/>
                    <a:pt x="595" y="167"/>
                  </a:cubicBezTo>
                  <a:cubicBezTo>
                    <a:pt x="597" y="166"/>
                    <a:pt x="599" y="164"/>
                    <a:pt x="601" y="162"/>
                  </a:cubicBezTo>
                  <a:cubicBezTo>
                    <a:pt x="601" y="161"/>
                    <a:pt x="604" y="159"/>
                    <a:pt x="603" y="158"/>
                  </a:cubicBezTo>
                  <a:cubicBezTo>
                    <a:pt x="602" y="156"/>
                    <a:pt x="601" y="155"/>
                    <a:pt x="601" y="153"/>
                  </a:cubicBezTo>
                  <a:cubicBezTo>
                    <a:pt x="603" y="153"/>
                    <a:pt x="603" y="152"/>
                    <a:pt x="603" y="151"/>
                  </a:cubicBezTo>
                  <a:cubicBezTo>
                    <a:pt x="603" y="151"/>
                    <a:pt x="604" y="152"/>
                    <a:pt x="605" y="152"/>
                  </a:cubicBezTo>
                  <a:cubicBezTo>
                    <a:pt x="605" y="152"/>
                    <a:pt x="606" y="151"/>
                    <a:pt x="606" y="150"/>
                  </a:cubicBezTo>
                  <a:cubicBezTo>
                    <a:pt x="607" y="152"/>
                    <a:pt x="606" y="153"/>
                    <a:pt x="604" y="153"/>
                  </a:cubicBezTo>
                  <a:cubicBezTo>
                    <a:pt x="605" y="154"/>
                    <a:pt x="606" y="158"/>
                    <a:pt x="606" y="158"/>
                  </a:cubicBezTo>
                  <a:cubicBezTo>
                    <a:pt x="608" y="159"/>
                    <a:pt x="612" y="158"/>
                    <a:pt x="614" y="158"/>
                  </a:cubicBezTo>
                  <a:cubicBezTo>
                    <a:pt x="618" y="157"/>
                    <a:pt x="615" y="165"/>
                    <a:pt x="620" y="166"/>
                  </a:cubicBezTo>
                  <a:cubicBezTo>
                    <a:pt x="621" y="165"/>
                    <a:pt x="620" y="166"/>
                    <a:pt x="621" y="165"/>
                  </a:cubicBezTo>
                  <a:cubicBezTo>
                    <a:pt x="622" y="166"/>
                    <a:pt x="624" y="167"/>
                    <a:pt x="624" y="169"/>
                  </a:cubicBezTo>
                  <a:cubicBezTo>
                    <a:pt x="624" y="169"/>
                    <a:pt x="625" y="168"/>
                    <a:pt x="625" y="168"/>
                  </a:cubicBezTo>
                  <a:cubicBezTo>
                    <a:pt x="625" y="169"/>
                    <a:pt x="625" y="169"/>
                    <a:pt x="626" y="169"/>
                  </a:cubicBezTo>
                  <a:cubicBezTo>
                    <a:pt x="626" y="168"/>
                    <a:pt x="626" y="168"/>
                    <a:pt x="627" y="167"/>
                  </a:cubicBezTo>
                  <a:cubicBezTo>
                    <a:pt x="626" y="169"/>
                    <a:pt x="626" y="170"/>
                    <a:pt x="628" y="170"/>
                  </a:cubicBezTo>
                  <a:cubicBezTo>
                    <a:pt x="628" y="169"/>
                    <a:pt x="628" y="169"/>
                    <a:pt x="628" y="168"/>
                  </a:cubicBezTo>
                  <a:cubicBezTo>
                    <a:pt x="629" y="168"/>
                    <a:pt x="630" y="168"/>
                    <a:pt x="631" y="169"/>
                  </a:cubicBezTo>
                  <a:cubicBezTo>
                    <a:pt x="630" y="168"/>
                    <a:pt x="629" y="167"/>
                    <a:pt x="628" y="166"/>
                  </a:cubicBezTo>
                  <a:cubicBezTo>
                    <a:pt x="628" y="166"/>
                    <a:pt x="629" y="166"/>
                    <a:pt x="629" y="166"/>
                  </a:cubicBezTo>
                  <a:cubicBezTo>
                    <a:pt x="629" y="165"/>
                    <a:pt x="628" y="165"/>
                    <a:pt x="628" y="165"/>
                  </a:cubicBezTo>
                  <a:cubicBezTo>
                    <a:pt x="629" y="164"/>
                    <a:pt x="630" y="164"/>
                    <a:pt x="632" y="163"/>
                  </a:cubicBezTo>
                  <a:cubicBezTo>
                    <a:pt x="631" y="162"/>
                    <a:pt x="630" y="161"/>
                    <a:pt x="629" y="161"/>
                  </a:cubicBezTo>
                  <a:cubicBezTo>
                    <a:pt x="632" y="162"/>
                    <a:pt x="631" y="157"/>
                    <a:pt x="635" y="159"/>
                  </a:cubicBezTo>
                  <a:cubicBezTo>
                    <a:pt x="634" y="157"/>
                    <a:pt x="635" y="157"/>
                    <a:pt x="634" y="155"/>
                  </a:cubicBezTo>
                  <a:cubicBezTo>
                    <a:pt x="635" y="156"/>
                    <a:pt x="636" y="157"/>
                    <a:pt x="637" y="158"/>
                  </a:cubicBezTo>
                  <a:cubicBezTo>
                    <a:pt x="637" y="154"/>
                    <a:pt x="639" y="154"/>
                    <a:pt x="641" y="153"/>
                  </a:cubicBezTo>
                  <a:cubicBezTo>
                    <a:pt x="640" y="153"/>
                    <a:pt x="639" y="152"/>
                    <a:pt x="638" y="152"/>
                  </a:cubicBezTo>
                  <a:cubicBezTo>
                    <a:pt x="638" y="148"/>
                    <a:pt x="628" y="140"/>
                    <a:pt x="627" y="146"/>
                  </a:cubicBezTo>
                  <a:cubicBezTo>
                    <a:pt x="627" y="145"/>
                    <a:pt x="627" y="145"/>
                    <a:pt x="627" y="144"/>
                  </a:cubicBezTo>
                  <a:cubicBezTo>
                    <a:pt x="626" y="143"/>
                    <a:pt x="626" y="143"/>
                    <a:pt x="625" y="143"/>
                  </a:cubicBezTo>
                  <a:cubicBezTo>
                    <a:pt x="625" y="144"/>
                    <a:pt x="623" y="144"/>
                    <a:pt x="622" y="143"/>
                  </a:cubicBezTo>
                  <a:cubicBezTo>
                    <a:pt x="624" y="144"/>
                    <a:pt x="625" y="149"/>
                    <a:pt x="624" y="151"/>
                  </a:cubicBezTo>
                  <a:cubicBezTo>
                    <a:pt x="624" y="148"/>
                    <a:pt x="621" y="146"/>
                    <a:pt x="620" y="143"/>
                  </a:cubicBezTo>
                  <a:cubicBezTo>
                    <a:pt x="620" y="140"/>
                    <a:pt x="620" y="136"/>
                    <a:pt x="616" y="136"/>
                  </a:cubicBezTo>
                  <a:cubicBezTo>
                    <a:pt x="617" y="138"/>
                    <a:pt x="618" y="139"/>
                    <a:pt x="618" y="140"/>
                  </a:cubicBezTo>
                  <a:cubicBezTo>
                    <a:pt x="617" y="139"/>
                    <a:pt x="616" y="138"/>
                    <a:pt x="614" y="137"/>
                  </a:cubicBezTo>
                  <a:cubicBezTo>
                    <a:pt x="615" y="136"/>
                    <a:pt x="615" y="136"/>
                    <a:pt x="616" y="135"/>
                  </a:cubicBezTo>
                  <a:cubicBezTo>
                    <a:pt x="614" y="135"/>
                    <a:pt x="613" y="135"/>
                    <a:pt x="612" y="134"/>
                  </a:cubicBezTo>
                  <a:cubicBezTo>
                    <a:pt x="613" y="133"/>
                    <a:pt x="612" y="132"/>
                    <a:pt x="610" y="131"/>
                  </a:cubicBezTo>
                  <a:cubicBezTo>
                    <a:pt x="608" y="131"/>
                    <a:pt x="605" y="129"/>
                    <a:pt x="605" y="127"/>
                  </a:cubicBezTo>
                  <a:cubicBezTo>
                    <a:pt x="604" y="125"/>
                    <a:pt x="601" y="124"/>
                    <a:pt x="599" y="123"/>
                  </a:cubicBezTo>
                  <a:cubicBezTo>
                    <a:pt x="597" y="121"/>
                    <a:pt x="595" y="119"/>
                    <a:pt x="592" y="117"/>
                  </a:cubicBezTo>
                  <a:cubicBezTo>
                    <a:pt x="590" y="116"/>
                    <a:pt x="587" y="114"/>
                    <a:pt x="584" y="114"/>
                  </a:cubicBezTo>
                  <a:cubicBezTo>
                    <a:pt x="581" y="114"/>
                    <a:pt x="577" y="114"/>
                    <a:pt x="574" y="114"/>
                  </a:cubicBezTo>
                  <a:cubicBezTo>
                    <a:pt x="571" y="113"/>
                    <a:pt x="568" y="112"/>
                    <a:pt x="565" y="111"/>
                  </a:cubicBezTo>
                  <a:cubicBezTo>
                    <a:pt x="562" y="111"/>
                    <a:pt x="563" y="115"/>
                    <a:pt x="561" y="116"/>
                  </a:cubicBezTo>
                  <a:cubicBezTo>
                    <a:pt x="567" y="116"/>
                    <a:pt x="566" y="126"/>
                    <a:pt x="561" y="126"/>
                  </a:cubicBezTo>
                  <a:cubicBezTo>
                    <a:pt x="559" y="126"/>
                    <a:pt x="556" y="122"/>
                    <a:pt x="555" y="121"/>
                  </a:cubicBezTo>
                  <a:cubicBezTo>
                    <a:pt x="553" y="120"/>
                    <a:pt x="554" y="116"/>
                    <a:pt x="553" y="115"/>
                  </a:cubicBezTo>
                  <a:cubicBezTo>
                    <a:pt x="548" y="118"/>
                    <a:pt x="544" y="118"/>
                    <a:pt x="539" y="115"/>
                  </a:cubicBezTo>
                  <a:cubicBezTo>
                    <a:pt x="535" y="112"/>
                    <a:pt x="530" y="116"/>
                    <a:pt x="527" y="119"/>
                  </a:cubicBezTo>
                  <a:cubicBezTo>
                    <a:pt x="527" y="116"/>
                    <a:pt x="525" y="116"/>
                    <a:pt x="523" y="115"/>
                  </a:cubicBezTo>
                  <a:cubicBezTo>
                    <a:pt x="520" y="114"/>
                    <a:pt x="521" y="113"/>
                    <a:pt x="522" y="110"/>
                  </a:cubicBezTo>
                  <a:cubicBezTo>
                    <a:pt x="523" y="107"/>
                    <a:pt x="519" y="101"/>
                    <a:pt x="517" y="101"/>
                  </a:cubicBezTo>
                  <a:cubicBezTo>
                    <a:pt x="512" y="101"/>
                    <a:pt x="506" y="101"/>
                    <a:pt x="501" y="100"/>
                  </a:cubicBezTo>
                  <a:cubicBezTo>
                    <a:pt x="496" y="100"/>
                    <a:pt x="494" y="104"/>
                    <a:pt x="490" y="101"/>
                  </a:cubicBezTo>
                  <a:cubicBezTo>
                    <a:pt x="493" y="98"/>
                    <a:pt x="491" y="95"/>
                    <a:pt x="487" y="95"/>
                  </a:cubicBezTo>
                  <a:cubicBezTo>
                    <a:pt x="485" y="95"/>
                    <a:pt x="485" y="95"/>
                    <a:pt x="484" y="93"/>
                  </a:cubicBezTo>
                  <a:cubicBezTo>
                    <a:pt x="483" y="92"/>
                    <a:pt x="480" y="92"/>
                    <a:pt x="479" y="92"/>
                  </a:cubicBezTo>
                  <a:cubicBezTo>
                    <a:pt x="480" y="90"/>
                    <a:pt x="481" y="88"/>
                    <a:pt x="483" y="90"/>
                  </a:cubicBezTo>
                  <a:cubicBezTo>
                    <a:pt x="481" y="84"/>
                    <a:pt x="480" y="85"/>
                    <a:pt x="475" y="83"/>
                  </a:cubicBezTo>
                  <a:cubicBezTo>
                    <a:pt x="467" y="82"/>
                    <a:pt x="460" y="80"/>
                    <a:pt x="453" y="78"/>
                  </a:cubicBezTo>
                  <a:cubicBezTo>
                    <a:pt x="451" y="78"/>
                    <a:pt x="449" y="77"/>
                    <a:pt x="448" y="77"/>
                  </a:cubicBezTo>
                  <a:cubicBezTo>
                    <a:pt x="446" y="77"/>
                    <a:pt x="448" y="81"/>
                    <a:pt x="447" y="81"/>
                  </a:cubicBezTo>
                  <a:cubicBezTo>
                    <a:pt x="443" y="86"/>
                    <a:pt x="441" y="89"/>
                    <a:pt x="443" y="95"/>
                  </a:cubicBezTo>
                  <a:cubicBezTo>
                    <a:pt x="441" y="93"/>
                    <a:pt x="438" y="97"/>
                    <a:pt x="436" y="98"/>
                  </a:cubicBezTo>
                  <a:cubicBezTo>
                    <a:pt x="435" y="99"/>
                    <a:pt x="428" y="93"/>
                    <a:pt x="426" y="93"/>
                  </a:cubicBezTo>
                  <a:cubicBezTo>
                    <a:pt x="423" y="91"/>
                    <a:pt x="424" y="96"/>
                    <a:pt x="421" y="96"/>
                  </a:cubicBezTo>
                  <a:cubicBezTo>
                    <a:pt x="417" y="95"/>
                    <a:pt x="417" y="92"/>
                    <a:pt x="415" y="88"/>
                  </a:cubicBezTo>
                  <a:cubicBezTo>
                    <a:pt x="412" y="93"/>
                    <a:pt x="412" y="98"/>
                    <a:pt x="409" y="104"/>
                  </a:cubicBezTo>
                  <a:cubicBezTo>
                    <a:pt x="409" y="100"/>
                    <a:pt x="405" y="102"/>
                    <a:pt x="404" y="99"/>
                  </a:cubicBezTo>
                  <a:cubicBezTo>
                    <a:pt x="403" y="97"/>
                    <a:pt x="402" y="92"/>
                    <a:pt x="400" y="92"/>
                  </a:cubicBezTo>
                  <a:cubicBezTo>
                    <a:pt x="398" y="89"/>
                    <a:pt x="401" y="87"/>
                    <a:pt x="402" y="85"/>
                  </a:cubicBezTo>
                  <a:cubicBezTo>
                    <a:pt x="403" y="83"/>
                    <a:pt x="401" y="81"/>
                    <a:pt x="401" y="80"/>
                  </a:cubicBezTo>
                  <a:cubicBezTo>
                    <a:pt x="402" y="78"/>
                    <a:pt x="403" y="76"/>
                    <a:pt x="401" y="74"/>
                  </a:cubicBezTo>
                  <a:cubicBezTo>
                    <a:pt x="399" y="72"/>
                    <a:pt x="395" y="64"/>
                    <a:pt x="391" y="69"/>
                  </a:cubicBezTo>
                  <a:cubicBezTo>
                    <a:pt x="390" y="70"/>
                    <a:pt x="382" y="64"/>
                    <a:pt x="380" y="63"/>
                  </a:cubicBezTo>
                  <a:cubicBezTo>
                    <a:pt x="380" y="64"/>
                    <a:pt x="380" y="65"/>
                    <a:pt x="380" y="65"/>
                  </a:cubicBezTo>
                  <a:cubicBezTo>
                    <a:pt x="379" y="65"/>
                    <a:pt x="379" y="65"/>
                    <a:pt x="378" y="65"/>
                  </a:cubicBezTo>
                  <a:cubicBezTo>
                    <a:pt x="377" y="68"/>
                    <a:pt x="377" y="69"/>
                    <a:pt x="378" y="72"/>
                  </a:cubicBezTo>
                  <a:cubicBezTo>
                    <a:pt x="379" y="75"/>
                    <a:pt x="371" y="75"/>
                    <a:pt x="370" y="76"/>
                  </a:cubicBezTo>
                  <a:cubicBezTo>
                    <a:pt x="368" y="76"/>
                    <a:pt x="365" y="74"/>
                    <a:pt x="362" y="73"/>
                  </a:cubicBezTo>
                  <a:cubicBezTo>
                    <a:pt x="360" y="73"/>
                    <a:pt x="356" y="69"/>
                    <a:pt x="361" y="68"/>
                  </a:cubicBezTo>
                  <a:cubicBezTo>
                    <a:pt x="357" y="67"/>
                    <a:pt x="353" y="66"/>
                    <a:pt x="349" y="65"/>
                  </a:cubicBezTo>
                  <a:cubicBezTo>
                    <a:pt x="346" y="65"/>
                    <a:pt x="342" y="67"/>
                    <a:pt x="339" y="68"/>
                  </a:cubicBezTo>
                  <a:cubicBezTo>
                    <a:pt x="340" y="69"/>
                    <a:pt x="341" y="70"/>
                    <a:pt x="342" y="71"/>
                  </a:cubicBezTo>
                  <a:cubicBezTo>
                    <a:pt x="341" y="71"/>
                    <a:pt x="339" y="72"/>
                    <a:pt x="338" y="72"/>
                  </a:cubicBezTo>
                  <a:cubicBezTo>
                    <a:pt x="338" y="71"/>
                    <a:pt x="339" y="71"/>
                    <a:pt x="339" y="71"/>
                  </a:cubicBezTo>
                  <a:cubicBezTo>
                    <a:pt x="338" y="70"/>
                    <a:pt x="337" y="63"/>
                    <a:pt x="336" y="61"/>
                  </a:cubicBezTo>
                  <a:cubicBezTo>
                    <a:pt x="339" y="68"/>
                    <a:pt x="328" y="64"/>
                    <a:pt x="331" y="61"/>
                  </a:cubicBezTo>
                  <a:cubicBezTo>
                    <a:pt x="328" y="65"/>
                    <a:pt x="328" y="60"/>
                    <a:pt x="326" y="61"/>
                  </a:cubicBezTo>
                  <a:cubicBezTo>
                    <a:pt x="324" y="62"/>
                    <a:pt x="323" y="65"/>
                    <a:pt x="324" y="67"/>
                  </a:cubicBezTo>
                  <a:cubicBezTo>
                    <a:pt x="326" y="65"/>
                    <a:pt x="328" y="63"/>
                    <a:pt x="329" y="66"/>
                  </a:cubicBezTo>
                  <a:cubicBezTo>
                    <a:pt x="327" y="67"/>
                    <a:pt x="324" y="70"/>
                    <a:pt x="322" y="67"/>
                  </a:cubicBezTo>
                  <a:cubicBezTo>
                    <a:pt x="325" y="70"/>
                    <a:pt x="318" y="72"/>
                    <a:pt x="316" y="73"/>
                  </a:cubicBezTo>
                  <a:cubicBezTo>
                    <a:pt x="315" y="73"/>
                    <a:pt x="312" y="72"/>
                    <a:pt x="311" y="73"/>
                  </a:cubicBezTo>
                  <a:cubicBezTo>
                    <a:pt x="311" y="75"/>
                    <a:pt x="311" y="76"/>
                    <a:pt x="313" y="77"/>
                  </a:cubicBezTo>
                  <a:cubicBezTo>
                    <a:pt x="311" y="75"/>
                    <a:pt x="309" y="75"/>
                    <a:pt x="308" y="77"/>
                  </a:cubicBezTo>
                  <a:cubicBezTo>
                    <a:pt x="310" y="74"/>
                    <a:pt x="312" y="70"/>
                    <a:pt x="314" y="67"/>
                  </a:cubicBezTo>
                  <a:cubicBezTo>
                    <a:pt x="315" y="66"/>
                    <a:pt x="316" y="67"/>
                    <a:pt x="318" y="67"/>
                  </a:cubicBezTo>
                  <a:cubicBezTo>
                    <a:pt x="319" y="67"/>
                    <a:pt x="320" y="65"/>
                    <a:pt x="320" y="64"/>
                  </a:cubicBezTo>
                  <a:cubicBezTo>
                    <a:pt x="322" y="61"/>
                    <a:pt x="325" y="56"/>
                    <a:pt x="327" y="54"/>
                  </a:cubicBezTo>
                  <a:cubicBezTo>
                    <a:pt x="329" y="53"/>
                    <a:pt x="331" y="52"/>
                    <a:pt x="332" y="52"/>
                  </a:cubicBezTo>
                  <a:cubicBezTo>
                    <a:pt x="334" y="51"/>
                    <a:pt x="332" y="49"/>
                    <a:pt x="335" y="49"/>
                  </a:cubicBezTo>
                  <a:cubicBezTo>
                    <a:pt x="335" y="49"/>
                    <a:pt x="335" y="48"/>
                    <a:pt x="334" y="48"/>
                  </a:cubicBezTo>
                  <a:cubicBezTo>
                    <a:pt x="336" y="47"/>
                    <a:pt x="338" y="46"/>
                    <a:pt x="339" y="44"/>
                  </a:cubicBezTo>
                  <a:cubicBezTo>
                    <a:pt x="340" y="42"/>
                    <a:pt x="339" y="40"/>
                    <a:pt x="340" y="38"/>
                  </a:cubicBezTo>
                  <a:cubicBezTo>
                    <a:pt x="337" y="38"/>
                    <a:pt x="337" y="36"/>
                    <a:pt x="335" y="34"/>
                  </a:cubicBezTo>
                  <a:cubicBezTo>
                    <a:pt x="337" y="35"/>
                    <a:pt x="338" y="36"/>
                    <a:pt x="339" y="37"/>
                  </a:cubicBezTo>
                  <a:cubicBezTo>
                    <a:pt x="342" y="33"/>
                    <a:pt x="339" y="31"/>
                    <a:pt x="338" y="27"/>
                  </a:cubicBezTo>
                  <a:cubicBezTo>
                    <a:pt x="338" y="28"/>
                    <a:pt x="337" y="29"/>
                    <a:pt x="337" y="29"/>
                  </a:cubicBezTo>
                  <a:cubicBezTo>
                    <a:pt x="335" y="27"/>
                    <a:pt x="336" y="26"/>
                    <a:pt x="334" y="23"/>
                  </a:cubicBezTo>
                  <a:cubicBezTo>
                    <a:pt x="332" y="21"/>
                    <a:pt x="331" y="19"/>
                    <a:pt x="328" y="19"/>
                  </a:cubicBezTo>
                  <a:cubicBezTo>
                    <a:pt x="326" y="19"/>
                    <a:pt x="319" y="17"/>
                    <a:pt x="318" y="19"/>
                  </a:cubicBezTo>
                  <a:cubicBezTo>
                    <a:pt x="315" y="23"/>
                    <a:pt x="315" y="23"/>
                    <a:pt x="310" y="23"/>
                  </a:cubicBezTo>
                  <a:cubicBezTo>
                    <a:pt x="312" y="22"/>
                    <a:pt x="316" y="18"/>
                    <a:pt x="315" y="16"/>
                  </a:cubicBezTo>
                  <a:cubicBezTo>
                    <a:pt x="314" y="12"/>
                    <a:pt x="308" y="16"/>
                    <a:pt x="309" y="11"/>
                  </a:cubicBezTo>
                  <a:cubicBezTo>
                    <a:pt x="307" y="13"/>
                    <a:pt x="305" y="14"/>
                    <a:pt x="303" y="15"/>
                  </a:cubicBezTo>
                  <a:cubicBezTo>
                    <a:pt x="305" y="13"/>
                    <a:pt x="310" y="9"/>
                    <a:pt x="310" y="7"/>
                  </a:cubicBezTo>
                  <a:cubicBezTo>
                    <a:pt x="309" y="4"/>
                    <a:pt x="305" y="0"/>
                    <a:pt x="301" y="2"/>
                  </a:cubicBezTo>
                  <a:cubicBezTo>
                    <a:pt x="296" y="4"/>
                    <a:pt x="287" y="15"/>
                    <a:pt x="292" y="20"/>
                  </a:cubicBezTo>
                  <a:cubicBezTo>
                    <a:pt x="291" y="20"/>
                    <a:pt x="291" y="20"/>
                    <a:pt x="291" y="20"/>
                  </a:cubicBezTo>
                  <a:cubicBezTo>
                    <a:pt x="291" y="23"/>
                    <a:pt x="284" y="23"/>
                    <a:pt x="282" y="23"/>
                  </a:cubicBezTo>
                  <a:cubicBezTo>
                    <a:pt x="284" y="26"/>
                    <a:pt x="286" y="26"/>
                    <a:pt x="285" y="30"/>
                  </a:cubicBezTo>
                  <a:cubicBezTo>
                    <a:pt x="282" y="28"/>
                    <a:pt x="282" y="26"/>
                    <a:pt x="278" y="28"/>
                  </a:cubicBezTo>
                  <a:cubicBezTo>
                    <a:pt x="277" y="29"/>
                    <a:pt x="277" y="31"/>
                    <a:pt x="277" y="31"/>
                  </a:cubicBezTo>
                  <a:cubicBezTo>
                    <a:pt x="276" y="32"/>
                    <a:pt x="274" y="32"/>
                    <a:pt x="273" y="33"/>
                  </a:cubicBezTo>
                  <a:cubicBezTo>
                    <a:pt x="273" y="30"/>
                    <a:pt x="271" y="31"/>
                    <a:pt x="269" y="33"/>
                  </a:cubicBezTo>
                  <a:cubicBezTo>
                    <a:pt x="271" y="30"/>
                    <a:pt x="271" y="28"/>
                    <a:pt x="267" y="29"/>
                  </a:cubicBezTo>
                  <a:cubicBezTo>
                    <a:pt x="265" y="29"/>
                    <a:pt x="258" y="28"/>
                    <a:pt x="258" y="32"/>
                  </a:cubicBezTo>
                  <a:cubicBezTo>
                    <a:pt x="259" y="31"/>
                    <a:pt x="260" y="32"/>
                    <a:pt x="261" y="31"/>
                  </a:cubicBezTo>
                  <a:cubicBezTo>
                    <a:pt x="260" y="35"/>
                    <a:pt x="248" y="37"/>
                    <a:pt x="245" y="38"/>
                  </a:cubicBezTo>
                  <a:cubicBezTo>
                    <a:pt x="243" y="39"/>
                    <a:pt x="242" y="41"/>
                    <a:pt x="241" y="43"/>
                  </a:cubicBezTo>
                  <a:cubicBezTo>
                    <a:pt x="239" y="45"/>
                    <a:pt x="238" y="45"/>
                    <a:pt x="235" y="45"/>
                  </a:cubicBezTo>
                  <a:cubicBezTo>
                    <a:pt x="236" y="45"/>
                    <a:pt x="237" y="46"/>
                    <a:pt x="238" y="46"/>
                  </a:cubicBezTo>
                  <a:cubicBezTo>
                    <a:pt x="235" y="47"/>
                    <a:pt x="235" y="49"/>
                    <a:pt x="234" y="51"/>
                  </a:cubicBezTo>
                  <a:cubicBezTo>
                    <a:pt x="233" y="51"/>
                    <a:pt x="232" y="50"/>
                    <a:pt x="231" y="49"/>
                  </a:cubicBezTo>
                  <a:cubicBezTo>
                    <a:pt x="229" y="52"/>
                    <a:pt x="232" y="52"/>
                    <a:pt x="234" y="53"/>
                  </a:cubicBezTo>
                  <a:cubicBezTo>
                    <a:pt x="233" y="54"/>
                    <a:pt x="232" y="55"/>
                    <a:pt x="231" y="56"/>
                  </a:cubicBezTo>
                  <a:cubicBezTo>
                    <a:pt x="233" y="56"/>
                    <a:pt x="235" y="58"/>
                    <a:pt x="235" y="60"/>
                  </a:cubicBezTo>
                  <a:cubicBezTo>
                    <a:pt x="233" y="61"/>
                    <a:pt x="235" y="62"/>
                    <a:pt x="233" y="63"/>
                  </a:cubicBezTo>
                  <a:cubicBezTo>
                    <a:pt x="230" y="63"/>
                    <a:pt x="227" y="64"/>
                    <a:pt x="224" y="64"/>
                  </a:cubicBezTo>
                  <a:cubicBezTo>
                    <a:pt x="220" y="65"/>
                    <a:pt x="214" y="65"/>
                    <a:pt x="210" y="67"/>
                  </a:cubicBezTo>
                  <a:cubicBezTo>
                    <a:pt x="211" y="69"/>
                    <a:pt x="211" y="70"/>
                    <a:pt x="209" y="71"/>
                  </a:cubicBezTo>
                  <a:cubicBezTo>
                    <a:pt x="209" y="71"/>
                    <a:pt x="210" y="71"/>
                    <a:pt x="210" y="71"/>
                  </a:cubicBezTo>
                  <a:cubicBezTo>
                    <a:pt x="208" y="73"/>
                    <a:pt x="211" y="74"/>
                    <a:pt x="212" y="76"/>
                  </a:cubicBezTo>
                  <a:cubicBezTo>
                    <a:pt x="212" y="78"/>
                    <a:pt x="210" y="80"/>
                    <a:pt x="212" y="82"/>
                  </a:cubicBezTo>
                  <a:cubicBezTo>
                    <a:pt x="213" y="84"/>
                    <a:pt x="217" y="83"/>
                    <a:pt x="217" y="85"/>
                  </a:cubicBezTo>
                  <a:cubicBezTo>
                    <a:pt x="218" y="88"/>
                    <a:pt x="218" y="87"/>
                    <a:pt x="220" y="89"/>
                  </a:cubicBezTo>
                  <a:cubicBezTo>
                    <a:pt x="224" y="91"/>
                    <a:pt x="221" y="97"/>
                    <a:pt x="222" y="101"/>
                  </a:cubicBezTo>
                  <a:cubicBezTo>
                    <a:pt x="222" y="103"/>
                    <a:pt x="222" y="105"/>
                    <a:pt x="222" y="107"/>
                  </a:cubicBezTo>
                  <a:cubicBezTo>
                    <a:pt x="222" y="109"/>
                    <a:pt x="219" y="108"/>
                    <a:pt x="220" y="111"/>
                  </a:cubicBezTo>
                  <a:cubicBezTo>
                    <a:pt x="216" y="108"/>
                    <a:pt x="217" y="107"/>
                    <a:pt x="217" y="102"/>
                  </a:cubicBezTo>
                  <a:cubicBezTo>
                    <a:pt x="217" y="100"/>
                    <a:pt x="216" y="98"/>
                    <a:pt x="218" y="97"/>
                  </a:cubicBezTo>
                  <a:cubicBezTo>
                    <a:pt x="220" y="96"/>
                    <a:pt x="220" y="94"/>
                    <a:pt x="221" y="92"/>
                  </a:cubicBezTo>
                  <a:cubicBezTo>
                    <a:pt x="219" y="92"/>
                    <a:pt x="214" y="92"/>
                    <a:pt x="214" y="91"/>
                  </a:cubicBezTo>
                  <a:cubicBezTo>
                    <a:pt x="212" y="88"/>
                    <a:pt x="210" y="87"/>
                    <a:pt x="207" y="85"/>
                  </a:cubicBezTo>
                  <a:cubicBezTo>
                    <a:pt x="204" y="83"/>
                    <a:pt x="204" y="84"/>
                    <a:pt x="200" y="85"/>
                  </a:cubicBezTo>
                  <a:cubicBezTo>
                    <a:pt x="198" y="86"/>
                    <a:pt x="196" y="88"/>
                    <a:pt x="200" y="88"/>
                  </a:cubicBezTo>
                  <a:cubicBezTo>
                    <a:pt x="199" y="89"/>
                    <a:pt x="198" y="91"/>
                    <a:pt x="196" y="91"/>
                  </a:cubicBezTo>
                  <a:cubicBezTo>
                    <a:pt x="194" y="92"/>
                    <a:pt x="195" y="88"/>
                    <a:pt x="193" y="89"/>
                  </a:cubicBezTo>
                  <a:cubicBezTo>
                    <a:pt x="190" y="90"/>
                    <a:pt x="196" y="99"/>
                    <a:pt x="200" y="96"/>
                  </a:cubicBezTo>
                  <a:cubicBezTo>
                    <a:pt x="200" y="97"/>
                    <a:pt x="201" y="99"/>
                    <a:pt x="202" y="101"/>
                  </a:cubicBezTo>
                  <a:cubicBezTo>
                    <a:pt x="198" y="99"/>
                    <a:pt x="191" y="98"/>
                    <a:pt x="189" y="95"/>
                  </a:cubicBezTo>
                  <a:cubicBezTo>
                    <a:pt x="191" y="94"/>
                    <a:pt x="190" y="91"/>
                    <a:pt x="189" y="90"/>
                  </a:cubicBezTo>
                  <a:cubicBezTo>
                    <a:pt x="189" y="87"/>
                    <a:pt x="191" y="86"/>
                    <a:pt x="190" y="84"/>
                  </a:cubicBezTo>
                  <a:cubicBezTo>
                    <a:pt x="190" y="82"/>
                    <a:pt x="191" y="81"/>
                    <a:pt x="190" y="79"/>
                  </a:cubicBezTo>
                  <a:cubicBezTo>
                    <a:pt x="189" y="78"/>
                    <a:pt x="187" y="75"/>
                    <a:pt x="187" y="78"/>
                  </a:cubicBezTo>
                  <a:cubicBezTo>
                    <a:pt x="187" y="79"/>
                    <a:pt x="189" y="84"/>
                    <a:pt x="188" y="85"/>
                  </a:cubicBezTo>
                  <a:cubicBezTo>
                    <a:pt x="186" y="86"/>
                    <a:pt x="183" y="88"/>
                    <a:pt x="182" y="90"/>
                  </a:cubicBezTo>
                  <a:cubicBezTo>
                    <a:pt x="179" y="94"/>
                    <a:pt x="183" y="100"/>
                    <a:pt x="185" y="104"/>
                  </a:cubicBezTo>
                  <a:cubicBezTo>
                    <a:pt x="187" y="107"/>
                    <a:pt x="182" y="112"/>
                    <a:pt x="183" y="116"/>
                  </a:cubicBezTo>
                  <a:cubicBezTo>
                    <a:pt x="184" y="119"/>
                    <a:pt x="182" y="121"/>
                    <a:pt x="185" y="121"/>
                  </a:cubicBezTo>
                  <a:cubicBezTo>
                    <a:pt x="188" y="122"/>
                    <a:pt x="189" y="122"/>
                    <a:pt x="192" y="121"/>
                  </a:cubicBezTo>
                  <a:cubicBezTo>
                    <a:pt x="196" y="119"/>
                    <a:pt x="199" y="127"/>
                    <a:pt x="200" y="130"/>
                  </a:cubicBezTo>
                  <a:cubicBezTo>
                    <a:pt x="201" y="132"/>
                    <a:pt x="198" y="132"/>
                    <a:pt x="198" y="134"/>
                  </a:cubicBezTo>
                  <a:cubicBezTo>
                    <a:pt x="198" y="137"/>
                    <a:pt x="201" y="137"/>
                    <a:pt x="203" y="138"/>
                  </a:cubicBezTo>
                  <a:cubicBezTo>
                    <a:pt x="198" y="139"/>
                    <a:pt x="197" y="138"/>
                    <a:pt x="198" y="132"/>
                  </a:cubicBezTo>
                  <a:cubicBezTo>
                    <a:pt x="198" y="129"/>
                    <a:pt x="195" y="127"/>
                    <a:pt x="194" y="124"/>
                  </a:cubicBezTo>
                  <a:cubicBezTo>
                    <a:pt x="190" y="125"/>
                    <a:pt x="183" y="125"/>
                    <a:pt x="186" y="131"/>
                  </a:cubicBezTo>
                  <a:cubicBezTo>
                    <a:pt x="188" y="137"/>
                    <a:pt x="185" y="137"/>
                    <a:pt x="183" y="142"/>
                  </a:cubicBezTo>
                  <a:cubicBezTo>
                    <a:pt x="182" y="146"/>
                    <a:pt x="181" y="146"/>
                    <a:pt x="178" y="148"/>
                  </a:cubicBezTo>
                  <a:cubicBezTo>
                    <a:pt x="177" y="149"/>
                    <a:pt x="178" y="151"/>
                    <a:pt x="177" y="152"/>
                  </a:cubicBezTo>
                  <a:cubicBezTo>
                    <a:pt x="175" y="152"/>
                    <a:pt x="171" y="151"/>
                    <a:pt x="169" y="150"/>
                  </a:cubicBezTo>
                  <a:cubicBezTo>
                    <a:pt x="169" y="150"/>
                    <a:pt x="169" y="147"/>
                    <a:pt x="168" y="146"/>
                  </a:cubicBezTo>
                  <a:cubicBezTo>
                    <a:pt x="171" y="148"/>
                    <a:pt x="174" y="146"/>
                    <a:pt x="176" y="144"/>
                  </a:cubicBezTo>
                  <a:cubicBezTo>
                    <a:pt x="175" y="144"/>
                    <a:pt x="175" y="143"/>
                    <a:pt x="174" y="142"/>
                  </a:cubicBezTo>
                  <a:cubicBezTo>
                    <a:pt x="178" y="144"/>
                    <a:pt x="181" y="137"/>
                    <a:pt x="181" y="134"/>
                  </a:cubicBezTo>
                  <a:cubicBezTo>
                    <a:pt x="181" y="132"/>
                    <a:pt x="182" y="130"/>
                    <a:pt x="182" y="128"/>
                  </a:cubicBezTo>
                  <a:cubicBezTo>
                    <a:pt x="182" y="126"/>
                    <a:pt x="178" y="125"/>
                    <a:pt x="178" y="123"/>
                  </a:cubicBezTo>
                  <a:cubicBezTo>
                    <a:pt x="178" y="120"/>
                    <a:pt x="179" y="117"/>
                    <a:pt x="179" y="114"/>
                  </a:cubicBezTo>
                  <a:cubicBezTo>
                    <a:pt x="179" y="112"/>
                    <a:pt x="177" y="110"/>
                    <a:pt x="179" y="108"/>
                  </a:cubicBezTo>
                  <a:cubicBezTo>
                    <a:pt x="182" y="104"/>
                    <a:pt x="178" y="98"/>
                    <a:pt x="176" y="94"/>
                  </a:cubicBezTo>
                  <a:cubicBezTo>
                    <a:pt x="175" y="93"/>
                    <a:pt x="179" y="85"/>
                    <a:pt x="179" y="82"/>
                  </a:cubicBezTo>
                  <a:cubicBezTo>
                    <a:pt x="179" y="80"/>
                    <a:pt x="179" y="79"/>
                    <a:pt x="177" y="78"/>
                  </a:cubicBezTo>
                  <a:cubicBezTo>
                    <a:pt x="174" y="77"/>
                    <a:pt x="170" y="77"/>
                    <a:pt x="167" y="76"/>
                  </a:cubicBezTo>
                  <a:cubicBezTo>
                    <a:pt x="164" y="75"/>
                    <a:pt x="163" y="87"/>
                    <a:pt x="163" y="89"/>
                  </a:cubicBezTo>
                  <a:cubicBezTo>
                    <a:pt x="162" y="93"/>
                    <a:pt x="155" y="95"/>
                    <a:pt x="155" y="100"/>
                  </a:cubicBezTo>
                  <a:cubicBezTo>
                    <a:pt x="156" y="100"/>
                    <a:pt x="157" y="100"/>
                    <a:pt x="157" y="100"/>
                  </a:cubicBezTo>
                  <a:cubicBezTo>
                    <a:pt x="156" y="100"/>
                    <a:pt x="156" y="102"/>
                    <a:pt x="155" y="103"/>
                  </a:cubicBezTo>
                  <a:cubicBezTo>
                    <a:pt x="161" y="103"/>
                    <a:pt x="157" y="106"/>
                    <a:pt x="158" y="109"/>
                  </a:cubicBezTo>
                  <a:cubicBezTo>
                    <a:pt x="158" y="111"/>
                    <a:pt x="154" y="116"/>
                    <a:pt x="158" y="117"/>
                  </a:cubicBezTo>
                  <a:cubicBezTo>
                    <a:pt x="162" y="118"/>
                    <a:pt x="161" y="119"/>
                    <a:pt x="163" y="123"/>
                  </a:cubicBezTo>
                  <a:cubicBezTo>
                    <a:pt x="163" y="125"/>
                    <a:pt x="165" y="124"/>
                    <a:pt x="165" y="126"/>
                  </a:cubicBezTo>
                  <a:cubicBezTo>
                    <a:pt x="164" y="128"/>
                    <a:pt x="163" y="130"/>
                    <a:pt x="162" y="132"/>
                  </a:cubicBezTo>
                  <a:cubicBezTo>
                    <a:pt x="158" y="126"/>
                    <a:pt x="155" y="123"/>
                    <a:pt x="149" y="119"/>
                  </a:cubicBezTo>
                  <a:cubicBezTo>
                    <a:pt x="146" y="117"/>
                    <a:pt x="138" y="113"/>
                    <a:pt x="134" y="114"/>
                  </a:cubicBezTo>
                  <a:cubicBezTo>
                    <a:pt x="127" y="115"/>
                    <a:pt x="136" y="122"/>
                    <a:pt x="130" y="126"/>
                  </a:cubicBezTo>
                  <a:cubicBezTo>
                    <a:pt x="129" y="126"/>
                    <a:pt x="129" y="131"/>
                    <a:pt x="127" y="130"/>
                  </a:cubicBezTo>
                  <a:cubicBezTo>
                    <a:pt x="126" y="129"/>
                    <a:pt x="126" y="129"/>
                    <a:pt x="127" y="127"/>
                  </a:cubicBezTo>
                  <a:cubicBezTo>
                    <a:pt x="127" y="126"/>
                    <a:pt x="126" y="124"/>
                    <a:pt x="125" y="123"/>
                  </a:cubicBezTo>
                  <a:cubicBezTo>
                    <a:pt x="123" y="124"/>
                    <a:pt x="121" y="127"/>
                    <a:pt x="119" y="128"/>
                  </a:cubicBezTo>
                  <a:cubicBezTo>
                    <a:pt x="117" y="129"/>
                    <a:pt x="112" y="127"/>
                    <a:pt x="111" y="128"/>
                  </a:cubicBezTo>
                  <a:cubicBezTo>
                    <a:pt x="109" y="131"/>
                    <a:pt x="109" y="133"/>
                    <a:pt x="106" y="131"/>
                  </a:cubicBezTo>
                  <a:cubicBezTo>
                    <a:pt x="104" y="129"/>
                    <a:pt x="108" y="126"/>
                    <a:pt x="105" y="125"/>
                  </a:cubicBezTo>
                  <a:cubicBezTo>
                    <a:pt x="106" y="124"/>
                    <a:pt x="107" y="124"/>
                    <a:pt x="108" y="124"/>
                  </a:cubicBezTo>
                  <a:cubicBezTo>
                    <a:pt x="104" y="124"/>
                    <a:pt x="103" y="125"/>
                    <a:pt x="102" y="127"/>
                  </a:cubicBezTo>
                  <a:cubicBezTo>
                    <a:pt x="102" y="127"/>
                    <a:pt x="101" y="126"/>
                    <a:pt x="101" y="126"/>
                  </a:cubicBezTo>
                  <a:cubicBezTo>
                    <a:pt x="100" y="126"/>
                    <a:pt x="100" y="127"/>
                    <a:pt x="100" y="128"/>
                  </a:cubicBezTo>
                  <a:cubicBezTo>
                    <a:pt x="100" y="129"/>
                    <a:pt x="100" y="128"/>
                    <a:pt x="100" y="130"/>
                  </a:cubicBezTo>
                  <a:cubicBezTo>
                    <a:pt x="98" y="126"/>
                    <a:pt x="88" y="135"/>
                    <a:pt x="85" y="136"/>
                  </a:cubicBezTo>
                  <a:cubicBezTo>
                    <a:pt x="83" y="138"/>
                    <a:pt x="82" y="139"/>
                    <a:pt x="81" y="142"/>
                  </a:cubicBezTo>
                  <a:cubicBezTo>
                    <a:pt x="80" y="145"/>
                    <a:pt x="80" y="145"/>
                    <a:pt x="77" y="148"/>
                  </a:cubicBezTo>
                  <a:cubicBezTo>
                    <a:pt x="77" y="146"/>
                    <a:pt x="76" y="145"/>
                    <a:pt x="75" y="146"/>
                  </a:cubicBezTo>
                  <a:cubicBezTo>
                    <a:pt x="74" y="146"/>
                    <a:pt x="73" y="143"/>
                    <a:pt x="72" y="142"/>
                  </a:cubicBezTo>
                  <a:cubicBezTo>
                    <a:pt x="69" y="137"/>
                    <a:pt x="73" y="137"/>
                    <a:pt x="77" y="136"/>
                  </a:cubicBezTo>
                  <a:cubicBezTo>
                    <a:pt x="75" y="128"/>
                    <a:pt x="71" y="128"/>
                    <a:pt x="64" y="127"/>
                  </a:cubicBezTo>
                  <a:cubicBezTo>
                    <a:pt x="66" y="129"/>
                    <a:pt x="67" y="130"/>
                    <a:pt x="67" y="133"/>
                  </a:cubicBezTo>
                  <a:cubicBezTo>
                    <a:pt x="67" y="135"/>
                    <a:pt x="65" y="139"/>
                    <a:pt x="66" y="141"/>
                  </a:cubicBezTo>
                  <a:cubicBezTo>
                    <a:pt x="67" y="144"/>
                    <a:pt x="69" y="143"/>
                    <a:pt x="68" y="147"/>
                  </a:cubicBezTo>
                  <a:cubicBezTo>
                    <a:pt x="67" y="150"/>
                    <a:pt x="67" y="152"/>
                    <a:pt x="67" y="155"/>
                  </a:cubicBezTo>
                  <a:cubicBezTo>
                    <a:pt x="67" y="153"/>
                    <a:pt x="66" y="152"/>
                    <a:pt x="64" y="153"/>
                  </a:cubicBezTo>
                  <a:cubicBezTo>
                    <a:pt x="65" y="151"/>
                    <a:pt x="62" y="148"/>
                    <a:pt x="60" y="149"/>
                  </a:cubicBezTo>
                  <a:cubicBezTo>
                    <a:pt x="59" y="149"/>
                    <a:pt x="56" y="154"/>
                    <a:pt x="55" y="155"/>
                  </a:cubicBezTo>
                  <a:cubicBezTo>
                    <a:pt x="52" y="157"/>
                    <a:pt x="50" y="157"/>
                    <a:pt x="51" y="160"/>
                  </a:cubicBezTo>
                  <a:cubicBezTo>
                    <a:pt x="51" y="163"/>
                    <a:pt x="53" y="166"/>
                    <a:pt x="54" y="168"/>
                  </a:cubicBezTo>
                  <a:cubicBezTo>
                    <a:pt x="52" y="167"/>
                    <a:pt x="45" y="164"/>
                    <a:pt x="44" y="167"/>
                  </a:cubicBezTo>
                  <a:cubicBezTo>
                    <a:pt x="44" y="165"/>
                    <a:pt x="43" y="166"/>
                    <a:pt x="44" y="165"/>
                  </a:cubicBezTo>
                  <a:cubicBezTo>
                    <a:pt x="42" y="163"/>
                    <a:pt x="40" y="161"/>
                    <a:pt x="38" y="164"/>
                  </a:cubicBezTo>
                  <a:cubicBezTo>
                    <a:pt x="36" y="166"/>
                    <a:pt x="40" y="170"/>
                    <a:pt x="43" y="169"/>
                  </a:cubicBezTo>
                  <a:cubicBezTo>
                    <a:pt x="44" y="173"/>
                    <a:pt x="44" y="176"/>
                    <a:pt x="39" y="173"/>
                  </a:cubicBezTo>
                  <a:cubicBezTo>
                    <a:pt x="35" y="172"/>
                    <a:pt x="34" y="169"/>
                    <a:pt x="30" y="169"/>
                  </a:cubicBezTo>
                  <a:cubicBezTo>
                    <a:pt x="32" y="166"/>
                    <a:pt x="30" y="164"/>
                    <a:pt x="29" y="162"/>
                  </a:cubicBezTo>
                  <a:cubicBezTo>
                    <a:pt x="29" y="160"/>
                    <a:pt x="30" y="158"/>
                    <a:pt x="30" y="155"/>
                  </a:cubicBezTo>
                  <a:cubicBezTo>
                    <a:pt x="31" y="153"/>
                    <a:pt x="21" y="146"/>
                    <a:pt x="19" y="143"/>
                  </a:cubicBezTo>
                  <a:cubicBezTo>
                    <a:pt x="22" y="142"/>
                    <a:pt x="25" y="147"/>
                    <a:pt x="28" y="147"/>
                  </a:cubicBezTo>
                  <a:cubicBezTo>
                    <a:pt x="29" y="147"/>
                    <a:pt x="29" y="149"/>
                    <a:pt x="30" y="149"/>
                  </a:cubicBezTo>
                  <a:cubicBezTo>
                    <a:pt x="33" y="150"/>
                    <a:pt x="35" y="150"/>
                    <a:pt x="38" y="151"/>
                  </a:cubicBezTo>
                  <a:cubicBezTo>
                    <a:pt x="42" y="152"/>
                    <a:pt x="45" y="154"/>
                    <a:pt x="49" y="152"/>
                  </a:cubicBezTo>
                  <a:cubicBezTo>
                    <a:pt x="53" y="150"/>
                    <a:pt x="55" y="147"/>
                    <a:pt x="56" y="143"/>
                  </a:cubicBezTo>
                  <a:cubicBezTo>
                    <a:pt x="56" y="143"/>
                    <a:pt x="55" y="140"/>
                    <a:pt x="55" y="139"/>
                  </a:cubicBezTo>
                  <a:cubicBezTo>
                    <a:pt x="55" y="137"/>
                    <a:pt x="54" y="136"/>
                    <a:pt x="52" y="135"/>
                  </a:cubicBezTo>
                  <a:cubicBezTo>
                    <a:pt x="50" y="132"/>
                    <a:pt x="46" y="132"/>
                    <a:pt x="44" y="130"/>
                  </a:cubicBezTo>
                  <a:cubicBezTo>
                    <a:pt x="42" y="128"/>
                    <a:pt x="37" y="121"/>
                    <a:pt x="34" y="121"/>
                  </a:cubicBezTo>
                  <a:cubicBezTo>
                    <a:pt x="32" y="121"/>
                    <a:pt x="24" y="122"/>
                    <a:pt x="24" y="119"/>
                  </a:cubicBezTo>
                  <a:cubicBezTo>
                    <a:pt x="24" y="119"/>
                    <a:pt x="23" y="119"/>
                    <a:pt x="23" y="120"/>
                  </a:cubicBezTo>
                  <a:cubicBezTo>
                    <a:pt x="23" y="117"/>
                    <a:pt x="18" y="118"/>
                    <a:pt x="20" y="115"/>
                  </a:cubicBezTo>
                  <a:cubicBezTo>
                    <a:pt x="21" y="116"/>
                    <a:pt x="22" y="116"/>
                    <a:pt x="23" y="117"/>
                  </a:cubicBezTo>
                  <a:cubicBezTo>
                    <a:pt x="25" y="114"/>
                    <a:pt x="21" y="114"/>
                    <a:pt x="19" y="113"/>
                  </a:cubicBezTo>
                  <a:cubicBezTo>
                    <a:pt x="19" y="113"/>
                    <a:pt x="19" y="114"/>
                    <a:pt x="19" y="115"/>
                  </a:cubicBezTo>
                  <a:cubicBezTo>
                    <a:pt x="19" y="114"/>
                    <a:pt x="18" y="116"/>
                    <a:pt x="18" y="116"/>
                  </a:cubicBezTo>
                  <a:cubicBezTo>
                    <a:pt x="17" y="115"/>
                    <a:pt x="16" y="115"/>
                    <a:pt x="15" y="115"/>
                  </a:cubicBezTo>
                  <a:cubicBezTo>
                    <a:pt x="15" y="115"/>
                    <a:pt x="15" y="116"/>
                    <a:pt x="15" y="117"/>
                  </a:cubicBezTo>
                  <a:cubicBezTo>
                    <a:pt x="14" y="116"/>
                    <a:pt x="13" y="116"/>
                    <a:pt x="12" y="116"/>
                  </a:cubicBezTo>
                  <a:cubicBezTo>
                    <a:pt x="12" y="119"/>
                    <a:pt x="8" y="122"/>
                    <a:pt x="6" y="124"/>
                  </a:cubicBezTo>
                  <a:cubicBezTo>
                    <a:pt x="7" y="125"/>
                    <a:pt x="6" y="126"/>
                    <a:pt x="6" y="128"/>
                  </a:cubicBezTo>
                  <a:cubicBezTo>
                    <a:pt x="6" y="130"/>
                    <a:pt x="7" y="131"/>
                    <a:pt x="9" y="132"/>
                  </a:cubicBezTo>
                  <a:cubicBezTo>
                    <a:pt x="12" y="136"/>
                    <a:pt x="11" y="139"/>
                    <a:pt x="10" y="142"/>
                  </a:cubicBezTo>
                  <a:cubicBezTo>
                    <a:pt x="8" y="146"/>
                    <a:pt x="10" y="150"/>
                    <a:pt x="12" y="154"/>
                  </a:cubicBezTo>
                  <a:cubicBezTo>
                    <a:pt x="13" y="157"/>
                    <a:pt x="11" y="161"/>
                    <a:pt x="11" y="164"/>
                  </a:cubicBezTo>
                  <a:cubicBezTo>
                    <a:pt x="11" y="164"/>
                    <a:pt x="12" y="167"/>
                    <a:pt x="12" y="168"/>
                  </a:cubicBezTo>
                  <a:cubicBezTo>
                    <a:pt x="13" y="170"/>
                    <a:pt x="14" y="169"/>
                    <a:pt x="13" y="173"/>
                  </a:cubicBezTo>
                  <a:cubicBezTo>
                    <a:pt x="12" y="177"/>
                    <a:pt x="17" y="179"/>
                    <a:pt x="17" y="183"/>
                  </a:cubicBezTo>
                  <a:cubicBezTo>
                    <a:pt x="17" y="189"/>
                    <a:pt x="6" y="197"/>
                    <a:pt x="2" y="201"/>
                  </a:cubicBezTo>
                  <a:cubicBezTo>
                    <a:pt x="3" y="200"/>
                    <a:pt x="5" y="200"/>
                    <a:pt x="6" y="200"/>
                  </a:cubicBezTo>
                  <a:cubicBezTo>
                    <a:pt x="6" y="201"/>
                    <a:pt x="6" y="201"/>
                    <a:pt x="6" y="202"/>
                  </a:cubicBezTo>
                  <a:cubicBezTo>
                    <a:pt x="6" y="202"/>
                    <a:pt x="5" y="202"/>
                    <a:pt x="5" y="201"/>
                  </a:cubicBezTo>
                  <a:cubicBezTo>
                    <a:pt x="6" y="205"/>
                    <a:pt x="11" y="203"/>
                    <a:pt x="12" y="206"/>
                  </a:cubicBezTo>
                  <a:cubicBezTo>
                    <a:pt x="10" y="206"/>
                    <a:pt x="8" y="206"/>
                    <a:pt x="6" y="207"/>
                  </a:cubicBezTo>
                  <a:cubicBezTo>
                    <a:pt x="4" y="209"/>
                    <a:pt x="5" y="210"/>
                    <a:pt x="4" y="212"/>
                  </a:cubicBezTo>
                  <a:cubicBezTo>
                    <a:pt x="2" y="215"/>
                    <a:pt x="0" y="212"/>
                    <a:pt x="1" y="216"/>
                  </a:cubicBezTo>
                  <a:cubicBezTo>
                    <a:pt x="1" y="218"/>
                    <a:pt x="3" y="219"/>
                    <a:pt x="3" y="221"/>
                  </a:cubicBezTo>
                  <a:cubicBezTo>
                    <a:pt x="3" y="222"/>
                    <a:pt x="2" y="223"/>
                    <a:pt x="2" y="224"/>
                  </a:cubicBezTo>
                  <a:cubicBezTo>
                    <a:pt x="2" y="225"/>
                    <a:pt x="4" y="228"/>
                    <a:pt x="4" y="229"/>
                  </a:cubicBezTo>
                  <a:cubicBezTo>
                    <a:pt x="4" y="230"/>
                    <a:pt x="5" y="234"/>
                    <a:pt x="5" y="235"/>
                  </a:cubicBezTo>
                  <a:cubicBezTo>
                    <a:pt x="7" y="236"/>
                    <a:pt x="10" y="234"/>
                    <a:pt x="10" y="237"/>
                  </a:cubicBezTo>
                  <a:cubicBezTo>
                    <a:pt x="13" y="235"/>
                    <a:pt x="17" y="238"/>
                    <a:pt x="16" y="242"/>
                  </a:cubicBezTo>
                  <a:cubicBezTo>
                    <a:pt x="15" y="244"/>
                    <a:pt x="16" y="245"/>
                    <a:pt x="18" y="247"/>
                  </a:cubicBezTo>
                  <a:cubicBezTo>
                    <a:pt x="19" y="250"/>
                    <a:pt x="19" y="249"/>
                    <a:pt x="22" y="250"/>
                  </a:cubicBezTo>
                  <a:cubicBezTo>
                    <a:pt x="22" y="250"/>
                    <a:pt x="23" y="252"/>
                    <a:pt x="23" y="252"/>
                  </a:cubicBezTo>
                  <a:cubicBezTo>
                    <a:pt x="23" y="256"/>
                    <a:pt x="19" y="253"/>
                    <a:pt x="18" y="254"/>
                  </a:cubicBezTo>
                  <a:cubicBezTo>
                    <a:pt x="17" y="255"/>
                    <a:pt x="18" y="264"/>
                    <a:pt x="21" y="260"/>
                  </a:cubicBezTo>
                  <a:cubicBezTo>
                    <a:pt x="24" y="257"/>
                    <a:pt x="30" y="263"/>
                    <a:pt x="29" y="263"/>
                  </a:cubicBezTo>
                  <a:cubicBezTo>
                    <a:pt x="26" y="264"/>
                    <a:pt x="31" y="266"/>
                    <a:pt x="31" y="267"/>
                  </a:cubicBezTo>
                  <a:cubicBezTo>
                    <a:pt x="31" y="267"/>
                    <a:pt x="32" y="266"/>
                    <a:pt x="32" y="267"/>
                  </a:cubicBezTo>
                  <a:cubicBezTo>
                    <a:pt x="33" y="268"/>
                    <a:pt x="33" y="270"/>
                    <a:pt x="33" y="270"/>
                  </a:cubicBezTo>
                  <a:cubicBezTo>
                    <a:pt x="36" y="273"/>
                    <a:pt x="40" y="270"/>
                    <a:pt x="42" y="273"/>
                  </a:cubicBezTo>
                  <a:cubicBezTo>
                    <a:pt x="44" y="275"/>
                    <a:pt x="49" y="275"/>
                    <a:pt x="52" y="277"/>
                  </a:cubicBezTo>
                  <a:cubicBezTo>
                    <a:pt x="52" y="278"/>
                    <a:pt x="52" y="280"/>
                    <a:pt x="50" y="280"/>
                  </a:cubicBezTo>
                  <a:cubicBezTo>
                    <a:pt x="51" y="280"/>
                    <a:pt x="51" y="281"/>
                    <a:pt x="52" y="281"/>
                  </a:cubicBezTo>
                  <a:cubicBezTo>
                    <a:pt x="48" y="282"/>
                    <a:pt x="53" y="287"/>
                    <a:pt x="49" y="287"/>
                  </a:cubicBezTo>
                  <a:cubicBezTo>
                    <a:pt x="46" y="287"/>
                    <a:pt x="43" y="288"/>
                    <a:pt x="44" y="292"/>
                  </a:cubicBezTo>
                  <a:cubicBezTo>
                    <a:pt x="46" y="291"/>
                    <a:pt x="47" y="290"/>
                    <a:pt x="48" y="292"/>
                  </a:cubicBezTo>
                  <a:cubicBezTo>
                    <a:pt x="47" y="292"/>
                    <a:pt x="45" y="294"/>
                    <a:pt x="44" y="294"/>
                  </a:cubicBezTo>
                  <a:cubicBezTo>
                    <a:pt x="40" y="294"/>
                    <a:pt x="43" y="296"/>
                    <a:pt x="45" y="297"/>
                  </a:cubicBezTo>
                  <a:cubicBezTo>
                    <a:pt x="43" y="297"/>
                    <a:pt x="43" y="298"/>
                    <a:pt x="42" y="299"/>
                  </a:cubicBezTo>
                  <a:cubicBezTo>
                    <a:pt x="40" y="302"/>
                    <a:pt x="39" y="300"/>
                    <a:pt x="38" y="302"/>
                  </a:cubicBezTo>
                  <a:cubicBezTo>
                    <a:pt x="37" y="303"/>
                    <a:pt x="44" y="307"/>
                    <a:pt x="45" y="307"/>
                  </a:cubicBezTo>
                  <a:cubicBezTo>
                    <a:pt x="47" y="308"/>
                    <a:pt x="48" y="309"/>
                    <a:pt x="49" y="311"/>
                  </a:cubicBezTo>
                  <a:cubicBezTo>
                    <a:pt x="51" y="312"/>
                    <a:pt x="51" y="311"/>
                    <a:pt x="54" y="311"/>
                  </a:cubicBezTo>
                  <a:cubicBezTo>
                    <a:pt x="56" y="311"/>
                    <a:pt x="62" y="312"/>
                    <a:pt x="64" y="314"/>
                  </a:cubicBezTo>
                  <a:cubicBezTo>
                    <a:pt x="67" y="317"/>
                    <a:pt x="69" y="314"/>
                    <a:pt x="73" y="316"/>
                  </a:cubicBezTo>
                  <a:cubicBezTo>
                    <a:pt x="74" y="317"/>
                    <a:pt x="73" y="318"/>
                    <a:pt x="75" y="319"/>
                  </a:cubicBezTo>
                  <a:cubicBezTo>
                    <a:pt x="76" y="320"/>
                    <a:pt x="78" y="321"/>
                    <a:pt x="79" y="321"/>
                  </a:cubicBezTo>
                  <a:cubicBezTo>
                    <a:pt x="80" y="322"/>
                    <a:pt x="80" y="324"/>
                    <a:pt x="82" y="323"/>
                  </a:cubicBezTo>
                  <a:cubicBezTo>
                    <a:pt x="84" y="323"/>
                    <a:pt x="83" y="321"/>
                    <a:pt x="83" y="320"/>
                  </a:cubicBezTo>
                  <a:cubicBezTo>
                    <a:pt x="83" y="316"/>
                    <a:pt x="80" y="314"/>
                    <a:pt x="81" y="309"/>
                  </a:cubicBezTo>
                  <a:cubicBezTo>
                    <a:pt x="80" y="310"/>
                    <a:pt x="80" y="310"/>
                    <a:pt x="80" y="311"/>
                  </a:cubicBezTo>
                  <a:cubicBezTo>
                    <a:pt x="80" y="310"/>
                    <a:pt x="77" y="306"/>
                    <a:pt x="77" y="306"/>
                  </a:cubicBezTo>
                  <a:cubicBezTo>
                    <a:pt x="77" y="304"/>
                    <a:pt x="80" y="302"/>
                    <a:pt x="80" y="299"/>
                  </a:cubicBezTo>
                  <a:cubicBezTo>
                    <a:pt x="80" y="299"/>
                    <a:pt x="80" y="299"/>
                    <a:pt x="80" y="300"/>
                  </a:cubicBezTo>
                  <a:cubicBezTo>
                    <a:pt x="81" y="298"/>
                    <a:pt x="81" y="297"/>
                    <a:pt x="80" y="296"/>
                  </a:cubicBezTo>
                  <a:cubicBezTo>
                    <a:pt x="82" y="296"/>
                    <a:pt x="83" y="297"/>
                    <a:pt x="83" y="299"/>
                  </a:cubicBezTo>
                  <a:cubicBezTo>
                    <a:pt x="83" y="297"/>
                    <a:pt x="85" y="296"/>
                    <a:pt x="86" y="296"/>
                  </a:cubicBezTo>
                  <a:cubicBezTo>
                    <a:pt x="84" y="295"/>
                    <a:pt x="83" y="293"/>
                    <a:pt x="86" y="293"/>
                  </a:cubicBezTo>
                  <a:cubicBezTo>
                    <a:pt x="86" y="292"/>
                    <a:pt x="83" y="284"/>
                    <a:pt x="80" y="288"/>
                  </a:cubicBezTo>
                  <a:cubicBezTo>
                    <a:pt x="79" y="287"/>
                    <a:pt x="79" y="285"/>
                    <a:pt x="78" y="284"/>
                  </a:cubicBezTo>
                  <a:cubicBezTo>
                    <a:pt x="76" y="283"/>
                    <a:pt x="77" y="281"/>
                    <a:pt x="78" y="280"/>
                  </a:cubicBezTo>
                  <a:cubicBezTo>
                    <a:pt x="79" y="280"/>
                    <a:pt x="78" y="277"/>
                    <a:pt x="79" y="275"/>
                  </a:cubicBezTo>
                  <a:cubicBezTo>
                    <a:pt x="79" y="274"/>
                    <a:pt x="81" y="273"/>
                    <a:pt x="81" y="271"/>
                  </a:cubicBezTo>
                  <a:cubicBezTo>
                    <a:pt x="81" y="272"/>
                    <a:pt x="83" y="276"/>
                    <a:pt x="84" y="276"/>
                  </a:cubicBezTo>
                  <a:cubicBezTo>
                    <a:pt x="87" y="276"/>
                    <a:pt x="85" y="272"/>
                    <a:pt x="85" y="270"/>
                  </a:cubicBezTo>
                  <a:cubicBezTo>
                    <a:pt x="86" y="270"/>
                    <a:pt x="87" y="270"/>
                    <a:pt x="88" y="269"/>
                  </a:cubicBezTo>
                  <a:cubicBezTo>
                    <a:pt x="88" y="269"/>
                    <a:pt x="88" y="268"/>
                    <a:pt x="89" y="267"/>
                  </a:cubicBezTo>
                  <a:cubicBezTo>
                    <a:pt x="89" y="267"/>
                    <a:pt x="91" y="267"/>
                    <a:pt x="91" y="266"/>
                  </a:cubicBezTo>
                  <a:cubicBezTo>
                    <a:pt x="94" y="264"/>
                    <a:pt x="94" y="263"/>
                    <a:pt x="97" y="265"/>
                  </a:cubicBezTo>
                  <a:cubicBezTo>
                    <a:pt x="99" y="261"/>
                    <a:pt x="100" y="265"/>
                    <a:pt x="102" y="265"/>
                  </a:cubicBezTo>
                  <a:cubicBezTo>
                    <a:pt x="105" y="265"/>
                    <a:pt x="108" y="268"/>
                    <a:pt x="108" y="271"/>
                  </a:cubicBezTo>
                  <a:cubicBezTo>
                    <a:pt x="108" y="271"/>
                    <a:pt x="109" y="271"/>
                    <a:pt x="109" y="271"/>
                  </a:cubicBezTo>
                  <a:cubicBezTo>
                    <a:pt x="108" y="266"/>
                    <a:pt x="110" y="270"/>
                    <a:pt x="111" y="270"/>
                  </a:cubicBezTo>
                  <a:cubicBezTo>
                    <a:pt x="112" y="270"/>
                    <a:pt x="112" y="271"/>
                    <a:pt x="113" y="270"/>
                  </a:cubicBezTo>
                  <a:cubicBezTo>
                    <a:pt x="115" y="269"/>
                    <a:pt x="115" y="269"/>
                    <a:pt x="117" y="268"/>
                  </a:cubicBezTo>
                  <a:cubicBezTo>
                    <a:pt x="117" y="269"/>
                    <a:pt x="118" y="268"/>
                    <a:pt x="118" y="268"/>
                  </a:cubicBezTo>
                  <a:cubicBezTo>
                    <a:pt x="119" y="268"/>
                    <a:pt x="119" y="268"/>
                    <a:pt x="120" y="269"/>
                  </a:cubicBezTo>
                  <a:cubicBezTo>
                    <a:pt x="121" y="269"/>
                    <a:pt x="121" y="268"/>
                    <a:pt x="122" y="268"/>
                  </a:cubicBezTo>
                  <a:cubicBezTo>
                    <a:pt x="125" y="267"/>
                    <a:pt x="124" y="271"/>
                    <a:pt x="127" y="270"/>
                  </a:cubicBezTo>
                  <a:cubicBezTo>
                    <a:pt x="128" y="273"/>
                    <a:pt x="129" y="269"/>
                    <a:pt x="130" y="269"/>
                  </a:cubicBezTo>
                  <a:cubicBezTo>
                    <a:pt x="133" y="271"/>
                    <a:pt x="136" y="269"/>
                    <a:pt x="136" y="266"/>
                  </a:cubicBezTo>
                  <a:cubicBezTo>
                    <a:pt x="134" y="266"/>
                    <a:pt x="131" y="264"/>
                    <a:pt x="130" y="262"/>
                  </a:cubicBezTo>
                  <a:cubicBezTo>
                    <a:pt x="131" y="260"/>
                    <a:pt x="135" y="261"/>
                    <a:pt x="133" y="258"/>
                  </a:cubicBezTo>
                  <a:cubicBezTo>
                    <a:pt x="131" y="256"/>
                    <a:pt x="138" y="255"/>
                    <a:pt x="138" y="255"/>
                  </a:cubicBezTo>
                  <a:cubicBezTo>
                    <a:pt x="137" y="253"/>
                    <a:pt x="132" y="254"/>
                    <a:pt x="136" y="252"/>
                  </a:cubicBezTo>
                  <a:cubicBezTo>
                    <a:pt x="135" y="252"/>
                    <a:pt x="135" y="251"/>
                    <a:pt x="134" y="252"/>
                  </a:cubicBezTo>
                  <a:cubicBezTo>
                    <a:pt x="134" y="250"/>
                    <a:pt x="134" y="250"/>
                    <a:pt x="134" y="249"/>
                  </a:cubicBezTo>
                  <a:cubicBezTo>
                    <a:pt x="135" y="249"/>
                    <a:pt x="138" y="249"/>
                    <a:pt x="140" y="250"/>
                  </a:cubicBezTo>
                  <a:cubicBezTo>
                    <a:pt x="143" y="247"/>
                    <a:pt x="146" y="248"/>
                    <a:pt x="150" y="247"/>
                  </a:cubicBezTo>
                  <a:cubicBezTo>
                    <a:pt x="151" y="246"/>
                    <a:pt x="150" y="245"/>
                    <a:pt x="152" y="245"/>
                  </a:cubicBezTo>
                  <a:cubicBezTo>
                    <a:pt x="153" y="244"/>
                    <a:pt x="154" y="244"/>
                    <a:pt x="155" y="244"/>
                  </a:cubicBezTo>
                  <a:cubicBezTo>
                    <a:pt x="157" y="243"/>
                    <a:pt x="159" y="243"/>
                    <a:pt x="161" y="243"/>
                  </a:cubicBezTo>
                  <a:cubicBezTo>
                    <a:pt x="162" y="242"/>
                    <a:pt x="161" y="241"/>
                    <a:pt x="162" y="241"/>
                  </a:cubicBezTo>
                  <a:cubicBezTo>
                    <a:pt x="164" y="240"/>
                    <a:pt x="165" y="240"/>
                    <a:pt x="168" y="240"/>
                  </a:cubicBezTo>
                  <a:cubicBezTo>
                    <a:pt x="168" y="240"/>
                    <a:pt x="172" y="240"/>
                    <a:pt x="173" y="241"/>
                  </a:cubicBezTo>
                  <a:cubicBezTo>
                    <a:pt x="173" y="241"/>
                    <a:pt x="174" y="246"/>
                    <a:pt x="173" y="246"/>
                  </a:cubicBezTo>
                  <a:cubicBezTo>
                    <a:pt x="172" y="248"/>
                    <a:pt x="177" y="249"/>
                    <a:pt x="177" y="246"/>
                  </a:cubicBezTo>
                  <a:cubicBezTo>
                    <a:pt x="178" y="247"/>
                    <a:pt x="178" y="248"/>
                    <a:pt x="178" y="249"/>
                  </a:cubicBezTo>
                  <a:cubicBezTo>
                    <a:pt x="179" y="249"/>
                    <a:pt x="179" y="249"/>
                    <a:pt x="179" y="249"/>
                  </a:cubicBezTo>
                  <a:cubicBezTo>
                    <a:pt x="179" y="249"/>
                    <a:pt x="179" y="249"/>
                    <a:pt x="179" y="248"/>
                  </a:cubicBezTo>
                  <a:cubicBezTo>
                    <a:pt x="180" y="249"/>
                    <a:pt x="182" y="250"/>
                    <a:pt x="183" y="249"/>
                  </a:cubicBezTo>
                  <a:cubicBezTo>
                    <a:pt x="183" y="250"/>
                    <a:pt x="182" y="251"/>
                    <a:pt x="182" y="252"/>
                  </a:cubicBezTo>
                  <a:cubicBezTo>
                    <a:pt x="184" y="251"/>
                    <a:pt x="185" y="251"/>
                    <a:pt x="187" y="252"/>
                  </a:cubicBezTo>
                  <a:cubicBezTo>
                    <a:pt x="187" y="249"/>
                    <a:pt x="193" y="248"/>
                    <a:pt x="195" y="246"/>
                  </a:cubicBezTo>
                  <a:cubicBezTo>
                    <a:pt x="195" y="247"/>
                    <a:pt x="194" y="248"/>
                    <a:pt x="195" y="250"/>
                  </a:cubicBezTo>
                  <a:cubicBezTo>
                    <a:pt x="197" y="251"/>
                    <a:pt x="199" y="252"/>
                    <a:pt x="200" y="254"/>
                  </a:cubicBezTo>
                  <a:cubicBezTo>
                    <a:pt x="203" y="259"/>
                    <a:pt x="206" y="264"/>
                    <a:pt x="209" y="269"/>
                  </a:cubicBezTo>
                  <a:cubicBezTo>
                    <a:pt x="209" y="269"/>
                    <a:pt x="210" y="267"/>
                    <a:pt x="211" y="266"/>
                  </a:cubicBezTo>
                  <a:cubicBezTo>
                    <a:pt x="213" y="266"/>
                    <a:pt x="213" y="269"/>
                    <a:pt x="214" y="270"/>
                  </a:cubicBezTo>
                  <a:cubicBezTo>
                    <a:pt x="217" y="272"/>
                    <a:pt x="220" y="267"/>
                    <a:pt x="222" y="269"/>
                  </a:cubicBezTo>
                  <a:cubicBezTo>
                    <a:pt x="225" y="271"/>
                    <a:pt x="226" y="274"/>
                    <a:pt x="229" y="276"/>
                  </a:cubicBezTo>
                  <a:cubicBezTo>
                    <a:pt x="231" y="278"/>
                    <a:pt x="232" y="277"/>
                    <a:pt x="234" y="276"/>
                  </a:cubicBezTo>
                  <a:cubicBezTo>
                    <a:pt x="235" y="276"/>
                    <a:pt x="237" y="280"/>
                    <a:pt x="235" y="281"/>
                  </a:cubicBezTo>
                  <a:cubicBezTo>
                    <a:pt x="238" y="283"/>
                    <a:pt x="240" y="278"/>
                    <a:pt x="242" y="277"/>
                  </a:cubicBezTo>
                  <a:cubicBezTo>
                    <a:pt x="246" y="275"/>
                    <a:pt x="249" y="273"/>
                    <a:pt x="253" y="271"/>
                  </a:cubicBezTo>
                  <a:cubicBezTo>
                    <a:pt x="256" y="270"/>
                    <a:pt x="260" y="271"/>
                    <a:pt x="264" y="272"/>
                  </a:cubicBezTo>
                  <a:cubicBezTo>
                    <a:pt x="265" y="272"/>
                    <a:pt x="265" y="274"/>
                    <a:pt x="266" y="274"/>
                  </a:cubicBezTo>
                  <a:cubicBezTo>
                    <a:pt x="269" y="274"/>
                    <a:pt x="271" y="274"/>
                    <a:pt x="273" y="274"/>
                  </a:cubicBezTo>
                  <a:cubicBezTo>
                    <a:pt x="274" y="274"/>
                    <a:pt x="277" y="275"/>
                    <a:pt x="278" y="274"/>
                  </a:cubicBezTo>
                  <a:cubicBezTo>
                    <a:pt x="279" y="273"/>
                    <a:pt x="278" y="272"/>
                    <a:pt x="279" y="271"/>
                  </a:cubicBezTo>
                  <a:cubicBezTo>
                    <a:pt x="279" y="269"/>
                    <a:pt x="277" y="267"/>
                    <a:pt x="278" y="266"/>
                  </a:cubicBezTo>
                  <a:cubicBezTo>
                    <a:pt x="278" y="264"/>
                    <a:pt x="282" y="262"/>
                    <a:pt x="283" y="261"/>
                  </a:cubicBezTo>
                  <a:cubicBezTo>
                    <a:pt x="284" y="260"/>
                    <a:pt x="292" y="265"/>
                    <a:pt x="294" y="265"/>
                  </a:cubicBezTo>
                  <a:cubicBezTo>
                    <a:pt x="295" y="266"/>
                    <a:pt x="294" y="269"/>
                    <a:pt x="295" y="270"/>
                  </a:cubicBezTo>
                  <a:cubicBezTo>
                    <a:pt x="296" y="272"/>
                    <a:pt x="298" y="272"/>
                    <a:pt x="300" y="273"/>
                  </a:cubicBezTo>
                  <a:cubicBezTo>
                    <a:pt x="303" y="274"/>
                    <a:pt x="305" y="269"/>
                    <a:pt x="309" y="271"/>
                  </a:cubicBezTo>
                  <a:cubicBezTo>
                    <a:pt x="313" y="273"/>
                    <a:pt x="317" y="275"/>
                    <a:pt x="320" y="278"/>
                  </a:cubicBezTo>
                  <a:cubicBezTo>
                    <a:pt x="325" y="282"/>
                    <a:pt x="335" y="279"/>
                    <a:pt x="339" y="276"/>
                  </a:cubicBezTo>
                  <a:cubicBezTo>
                    <a:pt x="340" y="275"/>
                    <a:pt x="342" y="273"/>
                    <a:pt x="343" y="273"/>
                  </a:cubicBezTo>
                  <a:cubicBezTo>
                    <a:pt x="345" y="273"/>
                    <a:pt x="347" y="275"/>
                    <a:pt x="349" y="275"/>
                  </a:cubicBezTo>
                  <a:cubicBezTo>
                    <a:pt x="351" y="275"/>
                    <a:pt x="352" y="276"/>
                    <a:pt x="355" y="277"/>
                  </a:cubicBezTo>
                  <a:cubicBezTo>
                    <a:pt x="357" y="278"/>
                    <a:pt x="358" y="276"/>
                    <a:pt x="360" y="275"/>
                  </a:cubicBezTo>
                  <a:cubicBezTo>
                    <a:pt x="363" y="273"/>
                    <a:pt x="363" y="268"/>
                    <a:pt x="364" y="265"/>
                  </a:cubicBezTo>
                  <a:cubicBezTo>
                    <a:pt x="365" y="264"/>
                    <a:pt x="372" y="257"/>
                    <a:pt x="365" y="259"/>
                  </a:cubicBezTo>
                  <a:cubicBezTo>
                    <a:pt x="366" y="256"/>
                    <a:pt x="368" y="255"/>
                    <a:pt x="372" y="254"/>
                  </a:cubicBezTo>
                  <a:cubicBezTo>
                    <a:pt x="374" y="254"/>
                    <a:pt x="376" y="253"/>
                    <a:pt x="378" y="253"/>
                  </a:cubicBezTo>
                  <a:cubicBezTo>
                    <a:pt x="380" y="253"/>
                    <a:pt x="381" y="254"/>
                    <a:pt x="382" y="255"/>
                  </a:cubicBezTo>
                  <a:cubicBezTo>
                    <a:pt x="386" y="257"/>
                    <a:pt x="389" y="256"/>
                    <a:pt x="390" y="261"/>
                  </a:cubicBezTo>
                  <a:cubicBezTo>
                    <a:pt x="391" y="264"/>
                    <a:pt x="393" y="267"/>
                    <a:pt x="393" y="270"/>
                  </a:cubicBezTo>
                  <a:cubicBezTo>
                    <a:pt x="394" y="276"/>
                    <a:pt x="394" y="277"/>
                    <a:pt x="400" y="278"/>
                  </a:cubicBezTo>
                  <a:cubicBezTo>
                    <a:pt x="403" y="278"/>
                    <a:pt x="406" y="280"/>
                    <a:pt x="407" y="284"/>
                  </a:cubicBezTo>
                  <a:cubicBezTo>
                    <a:pt x="408" y="286"/>
                    <a:pt x="408" y="290"/>
                    <a:pt x="413" y="288"/>
                  </a:cubicBezTo>
                  <a:cubicBezTo>
                    <a:pt x="416" y="287"/>
                    <a:pt x="420" y="285"/>
                    <a:pt x="423" y="284"/>
                  </a:cubicBezTo>
                  <a:cubicBezTo>
                    <a:pt x="422" y="286"/>
                    <a:pt x="423" y="287"/>
                    <a:pt x="423" y="289"/>
                  </a:cubicBezTo>
                  <a:cubicBezTo>
                    <a:pt x="423" y="290"/>
                    <a:pt x="421" y="292"/>
                    <a:pt x="420" y="293"/>
                  </a:cubicBezTo>
                  <a:cubicBezTo>
                    <a:pt x="420" y="295"/>
                    <a:pt x="417" y="304"/>
                    <a:pt x="415" y="304"/>
                  </a:cubicBezTo>
                  <a:cubicBezTo>
                    <a:pt x="413" y="303"/>
                    <a:pt x="412" y="302"/>
                    <a:pt x="410" y="303"/>
                  </a:cubicBezTo>
                  <a:cubicBezTo>
                    <a:pt x="408" y="306"/>
                    <a:pt x="409" y="305"/>
                    <a:pt x="409" y="308"/>
                  </a:cubicBezTo>
                  <a:cubicBezTo>
                    <a:pt x="409" y="310"/>
                    <a:pt x="410" y="312"/>
                    <a:pt x="409" y="313"/>
                  </a:cubicBezTo>
                  <a:cubicBezTo>
                    <a:pt x="407" y="315"/>
                    <a:pt x="406" y="316"/>
                    <a:pt x="407" y="318"/>
                  </a:cubicBezTo>
                  <a:cubicBezTo>
                    <a:pt x="407" y="318"/>
                    <a:pt x="407" y="317"/>
                    <a:pt x="407" y="317"/>
                  </a:cubicBezTo>
                  <a:cubicBezTo>
                    <a:pt x="410" y="317"/>
                    <a:pt x="410" y="314"/>
                    <a:pt x="412" y="312"/>
                  </a:cubicBezTo>
                  <a:cubicBezTo>
                    <a:pt x="412" y="313"/>
                    <a:pt x="412" y="313"/>
                    <a:pt x="412" y="314"/>
                  </a:cubicBezTo>
                  <a:cubicBezTo>
                    <a:pt x="413" y="314"/>
                    <a:pt x="413" y="313"/>
                    <a:pt x="414" y="313"/>
                  </a:cubicBezTo>
                  <a:cubicBezTo>
                    <a:pt x="412" y="318"/>
                    <a:pt x="419" y="316"/>
                    <a:pt x="421" y="314"/>
                  </a:cubicBezTo>
                  <a:cubicBezTo>
                    <a:pt x="425" y="311"/>
                    <a:pt x="428" y="308"/>
                    <a:pt x="431" y="304"/>
                  </a:cubicBezTo>
                  <a:cubicBezTo>
                    <a:pt x="436" y="298"/>
                    <a:pt x="439" y="290"/>
                    <a:pt x="445" y="284"/>
                  </a:cubicBezTo>
                  <a:cubicBezTo>
                    <a:pt x="446" y="283"/>
                    <a:pt x="446" y="276"/>
                    <a:pt x="446" y="274"/>
                  </a:cubicBezTo>
                  <a:cubicBezTo>
                    <a:pt x="445" y="269"/>
                    <a:pt x="446" y="266"/>
                    <a:pt x="449" y="262"/>
                  </a:cubicBezTo>
                  <a:cubicBezTo>
                    <a:pt x="449" y="261"/>
                    <a:pt x="449" y="254"/>
                    <a:pt x="448" y="253"/>
                  </a:cubicBezTo>
                  <a:cubicBezTo>
                    <a:pt x="443" y="250"/>
                    <a:pt x="444" y="247"/>
                    <a:pt x="438" y="247"/>
                  </a:cubicBezTo>
                  <a:cubicBezTo>
                    <a:pt x="439" y="249"/>
                    <a:pt x="439" y="251"/>
                    <a:pt x="437" y="252"/>
                  </a:cubicBezTo>
                  <a:cubicBezTo>
                    <a:pt x="437" y="252"/>
                    <a:pt x="437" y="251"/>
                    <a:pt x="437" y="251"/>
                  </a:cubicBezTo>
                  <a:cubicBezTo>
                    <a:pt x="436" y="252"/>
                    <a:pt x="434" y="252"/>
                    <a:pt x="433" y="252"/>
                  </a:cubicBezTo>
                  <a:cubicBezTo>
                    <a:pt x="435" y="250"/>
                    <a:pt x="432" y="249"/>
                    <a:pt x="434" y="247"/>
                  </a:cubicBezTo>
                  <a:cubicBezTo>
                    <a:pt x="432" y="248"/>
                    <a:pt x="433" y="250"/>
                    <a:pt x="431" y="251"/>
                  </a:cubicBezTo>
                  <a:cubicBezTo>
                    <a:pt x="431" y="249"/>
                    <a:pt x="431" y="247"/>
                    <a:pt x="431" y="245"/>
                  </a:cubicBezTo>
                  <a:cubicBezTo>
                    <a:pt x="422" y="246"/>
                    <a:pt x="426" y="242"/>
                    <a:pt x="430" y="238"/>
                  </a:cubicBezTo>
                  <a:cubicBezTo>
                    <a:pt x="434" y="235"/>
                    <a:pt x="437" y="229"/>
                    <a:pt x="441" y="226"/>
                  </a:cubicBezTo>
                  <a:cubicBezTo>
                    <a:pt x="445" y="222"/>
                    <a:pt x="448" y="218"/>
                    <a:pt x="452" y="213"/>
                  </a:cubicBezTo>
                  <a:cubicBezTo>
                    <a:pt x="455" y="210"/>
                    <a:pt x="465" y="209"/>
                    <a:pt x="467" y="213"/>
                  </a:cubicBezTo>
                  <a:cubicBezTo>
                    <a:pt x="469" y="209"/>
                    <a:pt x="471" y="212"/>
                    <a:pt x="473" y="212"/>
                  </a:cubicBezTo>
                  <a:cubicBezTo>
                    <a:pt x="476" y="212"/>
                    <a:pt x="476" y="211"/>
                    <a:pt x="478" y="212"/>
                  </a:cubicBezTo>
                  <a:cubicBezTo>
                    <a:pt x="478" y="211"/>
                    <a:pt x="478" y="211"/>
                    <a:pt x="478" y="211"/>
                  </a:cubicBezTo>
                  <a:cubicBezTo>
                    <a:pt x="481" y="209"/>
                    <a:pt x="478" y="208"/>
                    <a:pt x="484" y="209"/>
                  </a:cubicBezTo>
                  <a:cubicBezTo>
                    <a:pt x="487" y="211"/>
                    <a:pt x="489" y="209"/>
                    <a:pt x="491" y="212"/>
                  </a:cubicBezTo>
                  <a:cubicBezTo>
                    <a:pt x="490" y="212"/>
                    <a:pt x="489" y="213"/>
                    <a:pt x="487" y="213"/>
                  </a:cubicBezTo>
                  <a:cubicBezTo>
                    <a:pt x="489" y="217"/>
                    <a:pt x="495" y="212"/>
                    <a:pt x="497" y="212"/>
                  </a:cubicBezTo>
                  <a:cubicBezTo>
                    <a:pt x="499" y="212"/>
                    <a:pt x="501" y="213"/>
                    <a:pt x="502" y="213"/>
                  </a:cubicBezTo>
                  <a:cubicBezTo>
                    <a:pt x="505" y="212"/>
                    <a:pt x="500" y="210"/>
                    <a:pt x="499" y="210"/>
                  </a:cubicBezTo>
                  <a:cubicBezTo>
                    <a:pt x="499" y="209"/>
                    <a:pt x="499" y="208"/>
                    <a:pt x="499" y="207"/>
                  </a:cubicBezTo>
                  <a:cubicBezTo>
                    <a:pt x="501" y="207"/>
                    <a:pt x="501" y="204"/>
                    <a:pt x="503" y="203"/>
                  </a:cubicBezTo>
                  <a:cubicBezTo>
                    <a:pt x="506" y="200"/>
                    <a:pt x="507" y="199"/>
                    <a:pt x="509" y="196"/>
                  </a:cubicBezTo>
                  <a:cubicBezTo>
                    <a:pt x="511" y="192"/>
                    <a:pt x="512" y="192"/>
                    <a:pt x="517" y="191"/>
                  </a:cubicBezTo>
                  <a:cubicBezTo>
                    <a:pt x="520" y="190"/>
                    <a:pt x="521" y="194"/>
                    <a:pt x="524" y="190"/>
                  </a:cubicBezTo>
                  <a:cubicBezTo>
                    <a:pt x="523" y="193"/>
                    <a:pt x="522" y="195"/>
                    <a:pt x="521" y="198"/>
                  </a:cubicBezTo>
                  <a:cubicBezTo>
                    <a:pt x="522" y="198"/>
                    <a:pt x="523" y="198"/>
                    <a:pt x="524" y="198"/>
                  </a:cubicBezTo>
                  <a:cubicBezTo>
                    <a:pt x="523" y="199"/>
                    <a:pt x="523" y="200"/>
                    <a:pt x="523" y="201"/>
                  </a:cubicBezTo>
                  <a:cubicBezTo>
                    <a:pt x="525" y="200"/>
                    <a:pt x="532" y="190"/>
                    <a:pt x="534" y="194"/>
                  </a:cubicBezTo>
                  <a:cubicBezTo>
                    <a:pt x="535" y="191"/>
                    <a:pt x="533" y="190"/>
                    <a:pt x="535" y="187"/>
                  </a:cubicBezTo>
                  <a:cubicBezTo>
                    <a:pt x="536" y="185"/>
                    <a:pt x="542" y="183"/>
                    <a:pt x="541" y="186"/>
                  </a:cubicBezTo>
                  <a:cubicBezTo>
                    <a:pt x="541" y="187"/>
                    <a:pt x="539" y="187"/>
                    <a:pt x="538" y="188"/>
                  </a:cubicBezTo>
                  <a:cubicBezTo>
                    <a:pt x="538" y="189"/>
                    <a:pt x="538" y="191"/>
                    <a:pt x="538" y="192"/>
                  </a:cubicBezTo>
                  <a:cubicBezTo>
                    <a:pt x="538" y="193"/>
                    <a:pt x="536" y="199"/>
                    <a:pt x="536" y="199"/>
                  </a:cubicBezTo>
                  <a:cubicBezTo>
                    <a:pt x="531" y="202"/>
                    <a:pt x="527" y="205"/>
                    <a:pt x="523" y="210"/>
                  </a:cubicBezTo>
                  <a:cubicBezTo>
                    <a:pt x="521" y="214"/>
                    <a:pt x="516" y="224"/>
                    <a:pt x="510" y="222"/>
                  </a:cubicBezTo>
                  <a:cubicBezTo>
                    <a:pt x="512" y="227"/>
                    <a:pt x="508" y="228"/>
                    <a:pt x="506" y="231"/>
                  </a:cubicBezTo>
                  <a:cubicBezTo>
                    <a:pt x="504" y="234"/>
                    <a:pt x="505" y="240"/>
                    <a:pt x="505" y="244"/>
                  </a:cubicBezTo>
                  <a:cubicBezTo>
                    <a:pt x="505" y="252"/>
                    <a:pt x="508" y="261"/>
                    <a:pt x="509" y="269"/>
                  </a:cubicBezTo>
                  <a:cubicBezTo>
                    <a:pt x="512" y="266"/>
                    <a:pt x="515" y="264"/>
                    <a:pt x="516" y="260"/>
                  </a:cubicBezTo>
                  <a:cubicBezTo>
                    <a:pt x="516" y="258"/>
                    <a:pt x="518" y="253"/>
                    <a:pt x="522" y="255"/>
                  </a:cubicBezTo>
                  <a:cubicBezTo>
                    <a:pt x="522" y="253"/>
                    <a:pt x="521" y="250"/>
                    <a:pt x="523" y="248"/>
                  </a:cubicBezTo>
                  <a:cubicBezTo>
                    <a:pt x="524" y="247"/>
                    <a:pt x="525" y="246"/>
                    <a:pt x="526" y="245"/>
                  </a:cubicBezTo>
                  <a:cubicBezTo>
                    <a:pt x="527" y="245"/>
                    <a:pt x="527" y="246"/>
                    <a:pt x="529" y="246"/>
                  </a:cubicBezTo>
                  <a:cubicBezTo>
                    <a:pt x="531" y="243"/>
                    <a:pt x="528" y="242"/>
                    <a:pt x="528" y="239"/>
                  </a:cubicBezTo>
                  <a:cubicBezTo>
                    <a:pt x="529" y="237"/>
                    <a:pt x="532" y="235"/>
                    <a:pt x="531" y="233"/>
                  </a:cubicBezTo>
                  <a:cubicBezTo>
                    <a:pt x="531" y="233"/>
                    <a:pt x="533" y="232"/>
                    <a:pt x="533" y="232"/>
                  </a:cubicBezTo>
                  <a:cubicBezTo>
                    <a:pt x="532" y="233"/>
                    <a:pt x="532" y="235"/>
                    <a:pt x="534" y="236"/>
                  </a:cubicBezTo>
                  <a:cubicBezTo>
                    <a:pt x="537" y="233"/>
                    <a:pt x="533" y="231"/>
                    <a:pt x="533" y="228"/>
                  </a:cubicBezTo>
                  <a:cubicBezTo>
                    <a:pt x="533" y="226"/>
                    <a:pt x="535" y="224"/>
                    <a:pt x="535" y="223"/>
                  </a:cubicBezTo>
                  <a:cubicBezTo>
                    <a:pt x="534" y="221"/>
                    <a:pt x="531" y="222"/>
                    <a:pt x="531" y="223"/>
                  </a:cubicBezTo>
                  <a:cubicBezTo>
                    <a:pt x="528" y="220"/>
                    <a:pt x="532" y="216"/>
                    <a:pt x="533" y="213"/>
                  </a:cubicBezTo>
                  <a:cubicBezTo>
                    <a:pt x="534" y="212"/>
                    <a:pt x="536" y="204"/>
                    <a:pt x="538" y="207"/>
                  </a:cubicBezTo>
                  <a:cubicBezTo>
                    <a:pt x="539" y="207"/>
                    <a:pt x="539" y="206"/>
                    <a:pt x="540" y="206"/>
                  </a:cubicBezTo>
                  <a:cubicBezTo>
                    <a:pt x="540" y="206"/>
                    <a:pt x="541" y="207"/>
                    <a:pt x="542" y="207"/>
                  </a:cubicBezTo>
                  <a:cubicBezTo>
                    <a:pt x="542" y="205"/>
                    <a:pt x="543" y="204"/>
                    <a:pt x="545" y="202"/>
                  </a:cubicBezTo>
                  <a:cubicBezTo>
                    <a:pt x="547" y="201"/>
                    <a:pt x="546" y="206"/>
                    <a:pt x="546" y="207"/>
                  </a:cubicBezTo>
                  <a:cubicBezTo>
                    <a:pt x="551" y="200"/>
                    <a:pt x="557" y="199"/>
                    <a:pt x="562" y="206"/>
                  </a:cubicBezTo>
                  <a:cubicBezTo>
                    <a:pt x="563" y="204"/>
                    <a:pt x="563" y="203"/>
                    <a:pt x="564" y="202"/>
                  </a:cubicBezTo>
                  <a:cubicBezTo>
                    <a:pt x="566" y="200"/>
                    <a:pt x="570" y="200"/>
                    <a:pt x="569" y="197"/>
                  </a:cubicBezTo>
                  <a:cubicBezTo>
                    <a:pt x="570" y="197"/>
                    <a:pt x="570" y="197"/>
                    <a:pt x="571" y="198"/>
                  </a:cubicBezTo>
                  <a:cubicBezTo>
                    <a:pt x="570" y="194"/>
                    <a:pt x="578" y="192"/>
                    <a:pt x="580" y="190"/>
                  </a:cubicBezTo>
                  <a:cubicBezTo>
                    <a:pt x="582" y="189"/>
                    <a:pt x="582" y="188"/>
                    <a:pt x="585" y="187"/>
                  </a:cubicBezTo>
                  <a:cubicBezTo>
                    <a:pt x="587" y="186"/>
                    <a:pt x="591" y="186"/>
                    <a:pt x="589" y="182"/>
                  </a:cubicBezTo>
                  <a:cubicBezTo>
                    <a:pt x="589" y="183"/>
                    <a:pt x="590" y="184"/>
                    <a:pt x="590" y="185"/>
                  </a:cubicBezTo>
                  <a:cubicBezTo>
                    <a:pt x="593" y="183"/>
                    <a:pt x="594" y="188"/>
                    <a:pt x="597" y="187"/>
                  </a:cubicBezTo>
                  <a:cubicBezTo>
                    <a:pt x="599" y="186"/>
                    <a:pt x="598" y="182"/>
                    <a:pt x="597" y="181"/>
                  </a:cubicBezTo>
                  <a:cubicBezTo>
                    <a:pt x="597" y="181"/>
                    <a:pt x="598" y="181"/>
                    <a:pt x="598" y="181"/>
                  </a:cubicBezTo>
                  <a:cubicBezTo>
                    <a:pt x="597" y="179"/>
                    <a:pt x="597" y="178"/>
                    <a:pt x="596" y="1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85" name="Freeform 723"/>
            <p:cNvSpPr>
              <a:spLocks noEditPoints="1"/>
            </p:cNvSpPr>
            <p:nvPr/>
          </p:nvSpPr>
          <p:spPr bwMode="auto">
            <a:xfrm>
              <a:off x="4709218" y="1189769"/>
              <a:ext cx="1766862" cy="882377"/>
            </a:xfrm>
            <a:custGeom>
              <a:avLst/>
              <a:gdLst>
                <a:gd name="T0" fmla="*/ 49 w 646"/>
                <a:gd name="T1" fmla="*/ 275 h 323"/>
                <a:gd name="T2" fmla="*/ 3 w 646"/>
                <a:gd name="T3" fmla="*/ 227 h 323"/>
                <a:gd name="T4" fmla="*/ 6 w 646"/>
                <a:gd name="T5" fmla="*/ 127 h 323"/>
                <a:gd name="T6" fmla="*/ 55 w 646"/>
                <a:gd name="T7" fmla="*/ 134 h 323"/>
                <a:gd name="T8" fmla="*/ 66 w 646"/>
                <a:gd name="T9" fmla="*/ 150 h 323"/>
                <a:gd name="T10" fmla="*/ 108 w 646"/>
                <a:gd name="T11" fmla="*/ 122 h 323"/>
                <a:gd name="T12" fmla="*/ 158 w 646"/>
                <a:gd name="T13" fmla="*/ 108 h 323"/>
                <a:gd name="T14" fmla="*/ 171 w 646"/>
                <a:gd name="T15" fmla="*/ 149 h 323"/>
                <a:gd name="T16" fmla="*/ 192 w 646"/>
                <a:gd name="T17" fmla="*/ 94 h 323"/>
                <a:gd name="T18" fmla="*/ 225 w 646"/>
                <a:gd name="T19" fmla="*/ 62 h 323"/>
                <a:gd name="T20" fmla="*/ 275 w 646"/>
                <a:gd name="T21" fmla="*/ 30 h 323"/>
                <a:gd name="T22" fmla="*/ 338 w 646"/>
                <a:gd name="T23" fmla="*/ 26 h 323"/>
                <a:gd name="T24" fmla="*/ 324 w 646"/>
                <a:gd name="T25" fmla="*/ 66 h 323"/>
                <a:gd name="T26" fmla="*/ 392 w 646"/>
                <a:gd name="T27" fmla="*/ 67 h 323"/>
                <a:gd name="T28" fmla="*/ 478 w 646"/>
                <a:gd name="T29" fmla="*/ 82 h 323"/>
                <a:gd name="T30" fmla="*/ 563 w 646"/>
                <a:gd name="T31" fmla="*/ 112 h 323"/>
                <a:gd name="T32" fmla="*/ 640 w 646"/>
                <a:gd name="T33" fmla="*/ 150 h 323"/>
                <a:gd name="T34" fmla="*/ 624 w 646"/>
                <a:gd name="T35" fmla="*/ 169 h 323"/>
                <a:gd name="T36" fmla="*/ 592 w 646"/>
                <a:gd name="T37" fmla="*/ 185 h 323"/>
                <a:gd name="T38" fmla="*/ 532 w 646"/>
                <a:gd name="T39" fmla="*/ 220 h 323"/>
                <a:gd name="T40" fmla="*/ 510 w 646"/>
                <a:gd name="T41" fmla="*/ 222 h 323"/>
                <a:gd name="T42" fmla="*/ 504 w 646"/>
                <a:gd name="T43" fmla="*/ 202 h 323"/>
                <a:gd name="T44" fmla="*/ 442 w 646"/>
                <a:gd name="T45" fmla="*/ 226 h 323"/>
                <a:gd name="T46" fmla="*/ 409 w 646"/>
                <a:gd name="T47" fmla="*/ 305 h 323"/>
                <a:gd name="T48" fmla="*/ 346 w 646"/>
                <a:gd name="T49" fmla="*/ 274 h 323"/>
                <a:gd name="T50" fmla="*/ 236 w 646"/>
                <a:gd name="T51" fmla="*/ 279 h 323"/>
                <a:gd name="T52" fmla="*/ 174 w 646"/>
                <a:gd name="T53" fmla="*/ 245 h 323"/>
                <a:gd name="T54" fmla="*/ 131 w 646"/>
                <a:gd name="T55" fmla="*/ 269 h 323"/>
                <a:gd name="T56" fmla="*/ 87 w 646"/>
                <a:gd name="T57" fmla="*/ 275 h 323"/>
                <a:gd name="T58" fmla="*/ 82 w 646"/>
                <a:gd name="T59" fmla="*/ 323 h 323"/>
                <a:gd name="T60" fmla="*/ 81 w 646"/>
                <a:gd name="T61" fmla="*/ 287 h 323"/>
                <a:gd name="T62" fmla="*/ 119 w 646"/>
                <a:gd name="T63" fmla="*/ 266 h 323"/>
                <a:gd name="T64" fmla="*/ 151 w 646"/>
                <a:gd name="T65" fmla="*/ 244 h 323"/>
                <a:gd name="T66" fmla="*/ 215 w 646"/>
                <a:gd name="T67" fmla="*/ 267 h 323"/>
                <a:gd name="T68" fmla="*/ 308 w 646"/>
                <a:gd name="T69" fmla="*/ 269 h 323"/>
                <a:gd name="T70" fmla="*/ 411 w 646"/>
                <a:gd name="T71" fmla="*/ 287 h 323"/>
                <a:gd name="T72" fmla="*/ 431 w 646"/>
                <a:gd name="T73" fmla="*/ 302 h 323"/>
                <a:gd name="T74" fmla="*/ 485 w 646"/>
                <a:gd name="T75" fmla="*/ 208 h 323"/>
                <a:gd name="T76" fmla="*/ 541 w 646"/>
                <a:gd name="T77" fmla="*/ 182 h 323"/>
                <a:gd name="T78" fmla="*/ 531 w 646"/>
                <a:gd name="T79" fmla="*/ 231 h 323"/>
                <a:gd name="T80" fmla="*/ 589 w 646"/>
                <a:gd name="T81" fmla="*/ 182 h 323"/>
                <a:gd name="T82" fmla="*/ 601 w 646"/>
                <a:gd name="T83" fmla="*/ 150 h 323"/>
                <a:gd name="T84" fmla="*/ 626 w 646"/>
                <a:gd name="T85" fmla="*/ 165 h 323"/>
                <a:gd name="T86" fmla="*/ 613 w 646"/>
                <a:gd name="T87" fmla="*/ 134 h 323"/>
                <a:gd name="T88" fmla="*/ 502 w 646"/>
                <a:gd name="T89" fmla="*/ 100 h 323"/>
                <a:gd name="T90" fmla="*/ 422 w 646"/>
                <a:gd name="T91" fmla="*/ 96 h 323"/>
                <a:gd name="T92" fmla="*/ 359 w 646"/>
                <a:gd name="T93" fmla="*/ 68 h 323"/>
                <a:gd name="T94" fmla="*/ 310 w 646"/>
                <a:gd name="T95" fmla="*/ 76 h 323"/>
                <a:gd name="T96" fmla="*/ 309 w 646"/>
                <a:gd name="T97" fmla="*/ 23 h 323"/>
                <a:gd name="T98" fmla="*/ 270 w 646"/>
                <a:gd name="T99" fmla="*/ 28 h 323"/>
                <a:gd name="T100" fmla="*/ 215 w 646"/>
                <a:gd name="T101" fmla="*/ 82 h 323"/>
                <a:gd name="T102" fmla="*/ 204 w 646"/>
                <a:gd name="T103" fmla="*/ 102 h 323"/>
                <a:gd name="T104" fmla="*/ 198 w 646"/>
                <a:gd name="T105" fmla="*/ 131 h 323"/>
                <a:gd name="T106" fmla="*/ 178 w 646"/>
                <a:gd name="T107" fmla="*/ 78 h 323"/>
                <a:gd name="T108" fmla="*/ 126 w 646"/>
                <a:gd name="T109" fmla="*/ 123 h 323"/>
                <a:gd name="T110" fmla="*/ 77 w 646"/>
                <a:gd name="T111" fmla="*/ 134 h 323"/>
                <a:gd name="T112" fmla="*/ 45 w 646"/>
                <a:gd name="T113" fmla="*/ 167 h 323"/>
                <a:gd name="T114" fmla="*/ 30 w 646"/>
                <a:gd name="T115" fmla="*/ 121 h 323"/>
                <a:gd name="T116" fmla="*/ 8 w 646"/>
                <a:gd name="T117" fmla="*/ 198 h 323"/>
                <a:gd name="T118" fmla="*/ 20 w 646"/>
                <a:gd name="T119" fmla="*/ 253 h 323"/>
                <a:gd name="T120" fmla="*/ 45 w 646"/>
                <a:gd name="T121" fmla="*/ 294 h 323"/>
                <a:gd name="T122" fmla="*/ 222 w 646"/>
                <a:gd name="T123" fmla="*/ 94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46" h="323">
                  <a:moveTo>
                    <a:pt x="82" y="323"/>
                  </a:moveTo>
                  <a:cubicBezTo>
                    <a:pt x="81" y="323"/>
                    <a:pt x="80" y="322"/>
                    <a:pt x="80" y="322"/>
                  </a:cubicBezTo>
                  <a:cubicBezTo>
                    <a:pt x="80" y="322"/>
                    <a:pt x="80" y="321"/>
                    <a:pt x="79" y="321"/>
                  </a:cubicBezTo>
                  <a:cubicBezTo>
                    <a:pt x="78" y="320"/>
                    <a:pt x="78" y="320"/>
                    <a:pt x="78" y="320"/>
                  </a:cubicBezTo>
                  <a:cubicBezTo>
                    <a:pt x="77" y="320"/>
                    <a:pt x="76" y="319"/>
                    <a:pt x="75" y="319"/>
                  </a:cubicBezTo>
                  <a:cubicBezTo>
                    <a:pt x="74" y="318"/>
                    <a:pt x="74" y="317"/>
                    <a:pt x="74" y="317"/>
                  </a:cubicBezTo>
                  <a:cubicBezTo>
                    <a:pt x="74" y="316"/>
                    <a:pt x="74" y="316"/>
                    <a:pt x="73" y="316"/>
                  </a:cubicBezTo>
                  <a:cubicBezTo>
                    <a:pt x="72" y="315"/>
                    <a:pt x="71" y="315"/>
                    <a:pt x="70" y="315"/>
                  </a:cubicBezTo>
                  <a:cubicBezTo>
                    <a:pt x="68" y="315"/>
                    <a:pt x="66" y="315"/>
                    <a:pt x="64" y="313"/>
                  </a:cubicBezTo>
                  <a:cubicBezTo>
                    <a:pt x="62" y="312"/>
                    <a:pt x="56" y="311"/>
                    <a:pt x="54" y="311"/>
                  </a:cubicBezTo>
                  <a:cubicBezTo>
                    <a:pt x="54" y="311"/>
                    <a:pt x="54" y="311"/>
                    <a:pt x="54" y="311"/>
                  </a:cubicBezTo>
                  <a:cubicBezTo>
                    <a:pt x="53" y="311"/>
                    <a:pt x="53" y="311"/>
                    <a:pt x="53" y="311"/>
                  </a:cubicBezTo>
                  <a:cubicBezTo>
                    <a:pt x="52" y="311"/>
                    <a:pt x="50" y="311"/>
                    <a:pt x="49" y="310"/>
                  </a:cubicBezTo>
                  <a:cubicBezTo>
                    <a:pt x="49" y="310"/>
                    <a:pt x="49" y="310"/>
                    <a:pt x="48" y="309"/>
                  </a:cubicBezTo>
                  <a:cubicBezTo>
                    <a:pt x="48" y="309"/>
                    <a:pt x="47" y="308"/>
                    <a:pt x="46" y="307"/>
                  </a:cubicBezTo>
                  <a:cubicBezTo>
                    <a:pt x="46" y="307"/>
                    <a:pt x="45" y="307"/>
                    <a:pt x="45" y="307"/>
                  </a:cubicBezTo>
                  <a:cubicBezTo>
                    <a:pt x="41" y="305"/>
                    <a:pt x="38" y="303"/>
                    <a:pt x="38" y="301"/>
                  </a:cubicBezTo>
                  <a:cubicBezTo>
                    <a:pt x="38" y="301"/>
                    <a:pt x="38" y="300"/>
                    <a:pt x="38" y="300"/>
                  </a:cubicBezTo>
                  <a:cubicBezTo>
                    <a:pt x="39" y="299"/>
                    <a:pt x="40" y="299"/>
                    <a:pt x="41" y="299"/>
                  </a:cubicBezTo>
                  <a:cubicBezTo>
                    <a:pt x="41" y="299"/>
                    <a:pt x="41" y="299"/>
                    <a:pt x="42" y="298"/>
                  </a:cubicBezTo>
                  <a:cubicBezTo>
                    <a:pt x="42" y="297"/>
                    <a:pt x="43" y="296"/>
                    <a:pt x="44" y="296"/>
                  </a:cubicBezTo>
                  <a:cubicBezTo>
                    <a:pt x="43" y="295"/>
                    <a:pt x="42" y="294"/>
                    <a:pt x="42" y="293"/>
                  </a:cubicBezTo>
                  <a:cubicBezTo>
                    <a:pt x="43" y="292"/>
                    <a:pt x="44" y="292"/>
                    <a:pt x="45" y="292"/>
                  </a:cubicBezTo>
                  <a:cubicBezTo>
                    <a:pt x="44" y="291"/>
                    <a:pt x="44" y="291"/>
                    <a:pt x="44" y="291"/>
                  </a:cubicBezTo>
                  <a:cubicBezTo>
                    <a:pt x="44" y="289"/>
                    <a:pt x="44" y="288"/>
                    <a:pt x="45" y="287"/>
                  </a:cubicBezTo>
                  <a:cubicBezTo>
                    <a:pt x="46" y="286"/>
                    <a:pt x="48" y="285"/>
                    <a:pt x="50" y="285"/>
                  </a:cubicBezTo>
                  <a:cubicBezTo>
                    <a:pt x="50" y="285"/>
                    <a:pt x="51" y="285"/>
                    <a:pt x="51" y="285"/>
                  </a:cubicBezTo>
                  <a:cubicBezTo>
                    <a:pt x="51" y="285"/>
                    <a:pt x="51" y="284"/>
                    <a:pt x="51" y="283"/>
                  </a:cubicBezTo>
                  <a:cubicBezTo>
                    <a:pt x="50" y="282"/>
                    <a:pt x="50" y="281"/>
                    <a:pt x="51" y="280"/>
                  </a:cubicBezTo>
                  <a:cubicBezTo>
                    <a:pt x="51" y="280"/>
                    <a:pt x="51" y="280"/>
                    <a:pt x="51" y="280"/>
                  </a:cubicBezTo>
                  <a:cubicBezTo>
                    <a:pt x="49" y="279"/>
                    <a:pt x="49" y="279"/>
                    <a:pt x="49" y="279"/>
                  </a:cubicBezTo>
                  <a:cubicBezTo>
                    <a:pt x="51" y="278"/>
                    <a:pt x="51" y="278"/>
                    <a:pt x="51" y="278"/>
                  </a:cubicBezTo>
                  <a:cubicBezTo>
                    <a:pt x="51" y="278"/>
                    <a:pt x="52" y="278"/>
                    <a:pt x="52" y="278"/>
                  </a:cubicBezTo>
                  <a:cubicBezTo>
                    <a:pt x="52" y="277"/>
                    <a:pt x="52" y="277"/>
                    <a:pt x="52" y="276"/>
                  </a:cubicBezTo>
                  <a:cubicBezTo>
                    <a:pt x="51" y="276"/>
                    <a:pt x="50" y="276"/>
                    <a:pt x="49" y="275"/>
                  </a:cubicBezTo>
                  <a:cubicBezTo>
                    <a:pt x="46" y="275"/>
                    <a:pt x="44" y="274"/>
                    <a:pt x="42" y="272"/>
                  </a:cubicBezTo>
                  <a:cubicBezTo>
                    <a:pt x="42" y="272"/>
                    <a:pt x="41" y="272"/>
                    <a:pt x="40" y="272"/>
                  </a:cubicBezTo>
                  <a:cubicBezTo>
                    <a:pt x="40" y="272"/>
                    <a:pt x="39" y="272"/>
                    <a:pt x="39" y="272"/>
                  </a:cubicBezTo>
                  <a:cubicBezTo>
                    <a:pt x="39" y="272"/>
                    <a:pt x="38" y="272"/>
                    <a:pt x="38" y="272"/>
                  </a:cubicBezTo>
                  <a:cubicBezTo>
                    <a:pt x="36" y="272"/>
                    <a:pt x="35" y="272"/>
                    <a:pt x="33" y="270"/>
                  </a:cubicBezTo>
                  <a:cubicBezTo>
                    <a:pt x="33" y="270"/>
                    <a:pt x="33" y="269"/>
                    <a:pt x="33" y="268"/>
                  </a:cubicBezTo>
                  <a:cubicBezTo>
                    <a:pt x="33" y="268"/>
                    <a:pt x="33" y="267"/>
                    <a:pt x="33" y="267"/>
                  </a:cubicBezTo>
                  <a:cubicBezTo>
                    <a:pt x="33" y="267"/>
                    <a:pt x="32" y="267"/>
                    <a:pt x="32" y="267"/>
                  </a:cubicBezTo>
                  <a:cubicBezTo>
                    <a:pt x="32" y="267"/>
                    <a:pt x="31" y="267"/>
                    <a:pt x="31" y="266"/>
                  </a:cubicBezTo>
                  <a:cubicBezTo>
                    <a:pt x="31" y="266"/>
                    <a:pt x="31" y="266"/>
                    <a:pt x="31" y="266"/>
                  </a:cubicBezTo>
                  <a:cubicBezTo>
                    <a:pt x="29" y="265"/>
                    <a:pt x="28" y="264"/>
                    <a:pt x="28" y="263"/>
                  </a:cubicBezTo>
                  <a:cubicBezTo>
                    <a:pt x="28" y="263"/>
                    <a:pt x="28" y="262"/>
                    <a:pt x="29" y="262"/>
                  </a:cubicBezTo>
                  <a:cubicBezTo>
                    <a:pt x="28" y="261"/>
                    <a:pt x="26" y="259"/>
                    <a:pt x="25" y="259"/>
                  </a:cubicBezTo>
                  <a:cubicBezTo>
                    <a:pt x="24" y="259"/>
                    <a:pt x="23" y="259"/>
                    <a:pt x="23" y="260"/>
                  </a:cubicBezTo>
                  <a:cubicBezTo>
                    <a:pt x="22" y="261"/>
                    <a:pt x="22" y="261"/>
                    <a:pt x="21" y="261"/>
                  </a:cubicBezTo>
                  <a:cubicBezTo>
                    <a:pt x="20" y="261"/>
                    <a:pt x="19" y="261"/>
                    <a:pt x="19" y="259"/>
                  </a:cubicBezTo>
                  <a:cubicBezTo>
                    <a:pt x="18" y="257"/>
                    <a:pt x="17" y="253"/>
                    <a:pt x="18" y="252"/>
                  </a:cubicBezTo>
                  <a:cubicBezTo>
                    <a:pt x="19" y="252"/>
                    <a:pt x="19" y="251"/>
                    <a:pt x="21" y="252"/>
                  </a:cubicBezTo>
                  <a:cubicBezTo>
                    <a:pt x="21" y="252"/>
                    <a:pt x="22" y="252"/>
                    <a:pt x="22" y="252"/>
                  </a:cubicBezTo>
                  <a:cubicBezTo>
                    <a:pt x="23" y="252"/>
                    <a:pt x="23" y="252"/>
                    <a:pt x="23" y="251"/>
                  </a:cubicBezTo>
                  <a:cubicBezTo>
                    <a:pt x="23" y="251"/>
                    <a:pt x="22" y="250"/>
                    <a:pt x="22" y="250"/>
                  </a:cubicBezTo>
                  <a:cubicBezTo>
                    <a:pt x="22" y="250"/>
                    <a:pt x="21" y="250"/>
                    <a:pt x="21" y="250"/>
                  </a:cubicBezTo>
                  <a:cubicBezTo>
                    <a:pt x="20" y="249"/>
                    <a:pt x="19" y="249"/>
                    <a:pt x="18" y="247"/>
                  </a:cubicBezTo>
                  <a:cubicBezTo>
                    <a:pt x="16" y="245"/>
                    <a:pt x="15" y="243"/>
                    <a:pt x="16" y="240"/>
                  </a:cubicBezTo>
                  <a:cubicBezTo>
                    <a:pt x="16" y="239"/>
                    <a:pt x="16" y="238"/>
                    <a:pt x="16" y="238"/>
                  </a:cubicBezTo>
                  <a:cubicBezTo>
                    <a:pt x="15" y="236"/>
                    <a:pt x="13" y="236"/>
                    <a:pt x="11" y="237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10" y="236"/>
                    <a:pt x="10" y="236"/>
                    <a:pt x="10" y="236"/>
                  </a:cubicBezTo>
                  <a:cubicBezTo>
                    <a:pt x="10" y="235"/>
                    <a:pt x="10" y="235"/>
                    <a:pt x="10" y="235"/>
                  </a:cubicBezTo>
                  <a:cubicBezTo>
                    <a:pt x="10" y="235"/>
                    <a:pt x="10" y="235"/>
                    <a:pt x="9" y="235"/>
                  </a:cubicBezTo>
                  <a:cubicBezTo>
                    <a:pt x="8" y="235"/>
                    <a:pt x="8" y="235"/>
                    <a:pt x="8" y="235"/>
                  </a:cubicBezTo>
                  <a:cubicBezTo>
                    <a:pt x="7" y="235"/>
                    <a:pt x="6" y="235"/>
                    <a:pt x="6" y="234"/>
                  </a:cubicBezTo>
                  <a:cubicBezTo>
                    <a:pt x="5" y="234"/>
                    <a:pt x="5" y="233"/>
                    <a:pt x="4" y="229"/>
                  </a:cubicBezTo>
                  <a:cubicBezTo>
                    <a:pt x="4" y="228"/>
                    <a:pt x="4" y="228"/>
                    <a:pt x="4" y="228"/>
                  </a:cubicBezTo>
                  <a:cubicBezTo>
                    <a:pt x="4" y="228"/>
                    <a:pt x="4" y="227"/>
                    <a:pt x="3" y="227"/>
                  </a:cubicBezTo>
                  <a:cubicBezTo>
                    <a:pt x="2" y="225"/>
                    <a:pt x="2" y="224"/>
                    <a:pt x="2" y="223"/>
                  </a:cubicBezTo>
                  <a:cubicBezTo>
                    <a:pt x="2" y="222"/>
                    <a:pt x="2" y="222"/>
                    <a:pt x="3" y="221"/>
                  </a:cubicBezTo>
                  <a:cubicBezTo>
                    <a:pt x="3" y="221"/>
                    <a:pt x="3" y="220"/>
                    <a:pt x="3" y="220"/>
                  </a:cubicBezTo>
                  <a:cubicBezTo>
                    <a:pt x="3" y="219"/>
                    <a:pt x="2" y="219"/>
                    <a:pt x="2" y="218"/>
                  </a:cubicBezTo>
                  <a:cubicBezTo>
                    <a:pt x="1" y="217"/>
                    <a:pt x="1" y="216"/>
                    <a:pt x="1" y="215"/>
                  </a:cubicBezTo>
                  <a:cubicBezTo>
                    <a:pt x="0" y="214"/>
                    <a:pt x="0" y="213"/>
                    <a:pt x="1" y="213"/>
                  </a:cubicBezTo>
                  <a:cubicBezTo>
                    <a:pt x="1" y="212"/>
                    <a:pt x="2" y="212"/>
                    <a:pt x="2" y="212"/>
                  </a:cubicBezTo>
                  <a:cubicBezTo>
                    <a:pt x="3" y="212"/>
                    <a:pt x="3" y="212"/>
                    <a:pt x="4" y="211"/>
                  </a:cubicBezTo>
                  <a:cubicBezTo>
                    <a:pt x="4" y="210"/>
                    <a:pt x="5" y="209"/>
                    <a:pt x="5" y="209"/>
                  </a:cubicBezTo>
                  <a:cubicBezTo>
                    <a:pt x="5" y="208"/>
                    <a:pt x="5" y="206"/>
                    <a:pt x="7" y="205"/>
                  </a:cubicBezTo>
                  <a:cubicBezTo>
                    <a:pt x="8" y="205"/>
                    <a:pt x="9" y="204"/>
                    <a:pt x="10" y="204"/>
                  </a:cubicBezTo>
                  <a:cubicBezTo>
                    <a:pt x="10" y="204"/>
                    <a:pt x="10" y="204"/>
                    <a:pt x="9" y="204"/>
                  </a:cubicBezTo>
                  <a:cubicBezTo>
                    <a:pt x="8" y="204"/>
                    <a:pt x="6" y="203"/>
                    <a:pt x="5" y="201"/>
                  </a:cubicBezTo>
                  <a:cubicBezTo>
                    <a:pt x="5" y="200"/>
                    <a:pt x="5" y="200"/>
                    <a:pt x="5" y="200"/>
                  </a:cubicBezTo>
                  <a:cubicBezTo>
                    <a:pt x="5" y="200"/>
                    <a:pt x="4" y="201"/>
                    <a:pt x="3" y="201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2" y="199"/>
                    <a:pt x="2" y="199"/>
                    <a:pt x="2" y="199"/>
                  </a:cubicBezTo>
                  <a:cubicBezTo>
                    <a:pt x="3" y="198"/>
                    <a:pt x="4" y="198"/>
                    <a:pt x="5" y="197"/>
                  </a:cubicBezTo>
                  <a:cubicBezTo>
                    <a:pt x="10" y="193"/>
                    <a:pt x="17" y="186"/>
                    <a:pt x="17" y="182"/>
                  </a:cubicBezTo>
                  <a:cubicBezTo>
                    <a:pt x="17" y="180"/>
                    <a:pt x="16" y="179"/>
                    <a:pt x="15" y="178"/>
                  </a:cubicBezTo>
                  <a:cubicBezTo>
                    <a:pt x="14" y="176"/>
                    <a:pt x="13" y="174"/>
                    <a:pt x="13" y="172"/>
                  </a:cubicBezTo>
                  <a:cubicBezTo>
                    <a:pt x="14" y="170"/>
                    <a:pt x="14" y="170"/>
                    <a:pt x="13" y="169"/>
                  </a:cubicBezTo>
                  <a:cubicBezTo>
                    <a:pt x="13" y="168"/>
                    <a:pt x="13" y="168"/>
                    <a:pt x="12" y="167"/>
                  </a:cubicBezTo>
                  <a:cubicBezTo>
                    <a:pt x="12" y="166"/>
                    <a:pt x="12" y="166"/>
                    <a:pt x="12" y="166"/>
                  </a:cubicBezTo>
                  <a:cubicBezTo>
                    <a:pt x="12" y="165"/>
                    <a:pt x="11" y="164"/>
                    <a:pt x="11" y="164"/>
                  </a:cubicBezTo>
                  <a:cubicBezTo>
                    <a:pt x="12" y="163"/>
                    <a:pt x="12" y="163"/>
                    <a:pt x="12" y="163"/>
                  </a:cubicBezTo>
                  <a:cubicBezTo>
                    <a:pt x="11" y="163"/>
                    <a:pt x="11" y="163"/>
                    <a:pt x="11" y="163"/>
                  </a:cubicBezTo>
                  <a:cubicBezTo>
                    <a:pt x="11" y="162"/>
                    <a:pt x="11" y="162"/>
                    <a:pt x="11" y="162"/>
                  </a:cubicBezTo>
                  <a:cubicBezTo>
                    <a:pt x="11" y="161"/>
                    <a:pt x="11" y="160"/>
                    <a:pt x="11" y="159"/>
                  </a:cubicBezTo>
                  <a:cubicBezTo>
                    <a:pt x="12" y="157"/>
                    <a:pt x="12" y="155"/>
                    <a:pt x="12" y="153"/>
                  </a:cubicBezTo>
                  <a:cubicBezTo>
                    <a:pt x="11" y="152"/>
                    <a:pt x="11" y="151"/>
                    <a:pt x="11" y="151"/>
                  </a:cubicBezTo>
                  <a:cubicBezTo>
                    <a:pt x="9" y="148"/>
                    <a:pt x="8" y="144"/>
                    <a:pt x="10" y="141"/>
                  </a:cubicBezTo>
                  <a:cubicBezTo>
                    <a:pt x="12" y="137"/>
                    <a:pt x="12" y="135"/>
                    <a:pt x="9" y="132"/>
                  </a:cubicBezTo>
                  <a:cubicBezTo>
                    <a:pt x="9" y="132"/>
                    <a:pt x="8" y="131"/>
                    <a:pt x="8" y="131"/>
                  </a:cubicBezTo>
                  <a:cubicBezTo>
                    <a:pt x="7" y="130"/>
                    <a:pt x="6" y="129"/>
                    <a:pt x="6" y="127"/>
                  </a:cubicBezTo>
                  <a:cubicBezTo>
                    <a:pt x="6" y="126"/>
                    <a:pt x="6" y="126"/>
                    <a:pt x="6" y="126"/>
                  </a:cubicBezTo>
                  <a:cubicBezTo>
                    <a:pt x="7" y="125"/>
                    <a:pt x="7" y="124"/>
                    <a:pt x="6" y="124"/>
                  </a:cubicBezTo>
                  <a:cubicBezTo>
                    <a:pt x="6" y="123"/>
                    <a:pt x="6" y="123"/>
                    <a:pt x="6" y="123"/>
                  </a:cubicBezTo>
                  <a:cubicBezTo>
                    <a:pt x="6" y="123"/>
                    <a:pt x="6" y="123"/>
                    <a:pt x="6" y="123"/>
                  </a:cubicBezTo>
                  <a:cubicBezTo>
                    <a:pt x="7" y="122"/>
                    <a:pt x="7" y="122"/>
                    <a:pt x="8" y="121"/>
                  </a:cubicBezTo>
                  <a:cubicBezTo>
                    <a:pt x="10" y="119"/>
                    <a:pt x="12" y="117"/>
                    <a:pt x="12" y="115"/>
                  </a:cubicBezTo>
                  <a:cubicBezTo>
                    <a:pt x="13" y="113"/>
                    <a:pt x="13" y="113"/>
                    <a:pt x="13" y="113"/>
                  </a:cubicBezTo>
                  <a:cubicBezTo>
                    <a:pt x="14" y="114"/>
                    <a:pt x="14" y="114"/>
                    <a:pt x="14" y="114"/>
                  </a:cubicBezTo>
                  <a:cubicBezTo>
                    <a:pt x="14" y="114"/>
                    <a:pt x="15" y="114"/>
                    <a:pt x="15" y="114"/>
                  </a:cubicBezTo>
                  <a:cubicBezTo>
                    <a:pt x="15" y="114"/>
                    <a:pt x="15" y="114"/>
                    <a:pt x="15" y="114"/>
                  </a:cubicBezTo>
                  <a:cubicBezTo>
                    <a:pt x="15" y="114"/>
                    <a:pt x="15" y="114"/>
                    <a:pt x="15" y="114"/>
                  </a:cubicBezTo>
                  <a:cubicBezTo>
                    <a:pt x="14" y="111"/>
                    <a:pt x="14" y="111"/>
                    <a:pt x="14" y="111"/>
                  </a:cubicBezTo>
                  <a:cubicBezTo>
                    <a:pt x="17" y="113"/>
                    <a:pt x="17" y="113"/>
                    <a:pt x="17" y="113"/>
                  </a:cubicBezTo>
                  <a:cubicBezTo>
                    <a:pt x="17" y="113"/>
                    <a:pt x="17" y="113"/>
                    <a:pt x="18" y="113"/>
                  </a:cubicBezTo>
                  <a:cubicBezTo>
                    <a:pt x="18" y="113"/>
                    <a:pt x="18" y="114"/>
                    <a:pt x="19" y="114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19" y="114"/>
                    <a:pt x="19" y="113"/>
                    <a:pt x="19" y="113"/>
                  </a:cubicBezTo>
                  <a:cubicBezTo>
                    <a:pt x="19" y="110"/>
                    <a:pt x="19" y="110"/>
                    <a:pt x="19" y="110"/>
                  </a:cubicBezTo>
                  <a:cubicBezTo>
                    <a:pt x="20" y="111"/>
                    <a:pt x="20" y="111"/>
                    <a:pt x="20" y="111"/>
                  </a:cubicBezTo>
                  <a:cubicBezTo>
                    <a:pt x="21" y="111"/>
                    <a:pt x="21" y="111"/>
                    <a:pt x="22" y="111"/>
                  </a:cubicBezTo>
                  <a:cubicBezTo>
                    <a:pt x="23" y="112"/>
                    <a:pt x="25" y="112"/>
                    <a:pt x="25" y="114"/>
                  </a:cubicBezTo>
                  <a:cubicBezTo>
                    <a:pt x="25" y="115"/>
                    <a:pt x="25" y="115"/>
                    <a:pt x="25" y="116"/>
                  </a:cubicBezTo>
                  <a:cubicBezTo>
                    <a:pt x="24" y="117"/>
                    <a:pt x="24" y="117"/>
                    <a:pt x="24" y="117"/>
                  </a:cubicBezTo>
                  <a:cubicBezTo>
                    <a:pt x="24" y="117"/>
                    <a:pt x="24" y="117"/>
                    <a:pt x="24" y="117"/>
                  </a:cubicBezTo>
                  <a:cubicBezTo>
                    <a:pt x="26" y="116"/>
                    <a:pt x="26" y="116"/>
                    <a:pt x="26" y="116"/>
                  </a:cubicBezTo>
                  <a:cubicBezTo>
                    <a:pt x="26" y="118"/>
                    <a:pt x="26" y="118"/>
                    <a:pt x="26" y="118"/>
                  </a:cubicBezTo>
                  <a:cubicBezTo>
                    <a:pt x="26" y="118"/>
                    <a:pt x="27" y="119"/>
                    <a:pt x="30" y="119"/>
                  </a:cubicBezTo>
                  <a:cubicBezTo>
                    <a:pt x="31" y="119"/>
                    <a:pt x="32" y="119"/>
                    <a:pt x="33" y="119"/>
                  </a:cubicBezTo>
                  <a:cubicBezTo>
                    <a:pt x="34" y="119"/>
                    <a:pt x="34" y="119"/>
                    <a:pt x="35" y="119"/>
                  </a:cubicBezTo>
                  <a:cubicBezTo>
                    <a:pt x="35" y="119"/>
                    <a:pt x="35" y="119"/>
                    <a:pt x="35" y="119"/>
                  </a:cubicBezTo>
                  <a:cubicBezTo>
                    <a:pt x="37" y="119"/>
                    <a:pt x="40" y="122"/>
                    <a:pt x="43" y="126"/>
                  </a:cubicBezTo>
                  <a:cubicBezTo>
                    <a:pt x="44" y="127"/>
                    <a:pt x="45" y="128"/>
                    <a:pt x="45" y="128"/>
                  </a:cubicBezTo>
                  <a:cubicBezTo>
                    <a:pt x="46" y="129"/>
                    <a:pt x="48" y="130"/>
                    <a:pt x="49" y="130"/>
                  </a:cubicBezTo>
                  <a:cubicBezTo>
                    <a:pt x="51" y="131"/>
                    <a:pt x="52" y="131"/>
                    <a:pt x="54" y="133"/>
                  </a:cubicBezTo>
                  <a:cubicBezTo>
                    <a:pt x="54" y="133"/>
                    <a:pt x="54" y="134"/>
                    <a:pt x="55" y="134"/>
                  </a:cubicBezTo>
                  <a:cubicBezTo>
                    <a:pt x="56" y="135"/>
                    <a:pt x="57" y="136"/>
                    <a:pt x="57" y="138"/>
                  </a:cubicBezTo>
                  <a:cubicBezTo>
                    <a:pt x="57" y="138"/>
                    <a:pt x="57" y="139"/>
                    <a:pt x="58" y="140"/>
                  </a:cubicBezTo>
                  <a:cubicBezTo>
                    <a:pt x="58" y="141"/>
                    <a:pt x="58" y="142"/>
                    <a:pt x="58" y="142"/>
                  </a:cubicBezTo>
                  <a:cubicBezTo>
                    <a:pt x="57" y="147"/>
                    <a:pt x="54" y="150"/>
                    <a:pt x="51" y="152"/>
                  </a:cubicBezTo>
                  <a:cubicBezTo>
                    <a:pt x="47" y="153"/>
                    <a:pt x="44" y="152"/>
                    <a:pt x="41" y="151"/>
                  </a:cubicBezTo>
                  <a:cubicBezTo>
                    <a:pt x="40" y="151"/>
                    <a:pt x="39" y="151"/>
                    <a:pt x="38" y="151"/>
                  </a:cubicBezTo>
                  <a:cubicBezTo>
                    <a:pt x="37" y="151"/>
                    <a:pt x="37" y="151"/>
                    <a:pt x="37" y="151"/>
                  </a:cubicBezTo>
                  <a:cubicBezTo>
                    <a:pt x="35" y="150"/>
                    <a:pt x="33" y="149"/>
                    <a:pt x="31" y="149"/>
                  </a:cubicBezTo>
                  <a:cubicBezTo>
                    <a:pt x="30" y="149"/>
                    <a:pt x="29" y="147"/>
                    <a:pt x="29" y="147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27" y="147"/>
                    <a:pt x="26" y="146"/>
                    <a:pt x="24" y="145"/>
                  </a:cubicBezTo>
                  <a:cubicBezTo>
                    <a:pt x="24" y="144"/>
                    <a:pt x="24" y="144"/>
                    <a:pt x="23" y="144"/>
                  </a:cubicBezTo>
                  <a:cubicBezTo>
                    <a:pt x="23" y="144"/>
                    <a:pt x="23" y="144"/>
                    <a:pt x="24" y="144"/>
                  </a:cubicBezTo>
                  <a:cubicBezTo>
                    <a:pt x="29" y="149"/>
                    <a:pt x="33" y="152"/>
                    <a:pt x="32" y="155"/>
                  </a:cubicBezTo>
                  <a:cubicBezTo>
                    <a:pt x="32" y="156"/>
                    <a:pt x="32" y="157"/>
                    <a:pt x="32" y="158"/>
                  </a:cubicBezTo>
                  <a:cubicBezTo>
                    <a:pt x="31" y="159"/>
                    <a:pt x="31" y="160"/>
                    <a:pt x="31" y="160"/>
                  </a:cubicBezTo>
                  <a:cubicBezTo>
                    <a:pt x="31" y="161"/>
                    <a:pt x="31" y="161"/>
                    <a:pt x="31" y="161"/>
                  </a:cubicBezTo>
                  <a:cubicBezTo>
                    <a:pt x="32" y="163"/>
                    <a:pt x="33" y="165"/>
                    <a:pt x="32" y="167"/>
                  </a:cubicBezTo>
                  <a:cubicBezTo>
                    <a:pt x="34" y="168"/>
                    <a:pt x="35" y="168"/>
                    <a:pt x="37" y="169"/>
                  </a:cubicBezTo>
                  <a:cubicBezTo>
                    <a:pt x="38" y="170"/>
                    <a:pt x="39" y="171"/>
                    <a:pt x="40" y="171"/>
                  </a:cubicBezTo>
                  <a:cubicBezTo>
                    <a:pt x="42" y="172"/>
                    <a:pt x="43" y="172"/>
                    <a:pt x="43" y="172"/>
                  </a:cubicBezTo>
                  <a:cubicBezTo>
                    <a:pt x="43" y="172"/>
                    <a:pt x="43" y="171"/>
                    <a:pt x="43" y="169"/>
                  </a:cubicBezTo>
                  <a:cubicBezTo>
                    <a:pt x="41" y="169"/>
                    <a:pt x="39" y="168"/>
                    <a:pt x="38" y="166"/>
                  </a:cubicBezTo>
                  <a:cubicBezTo>
                    <a:pt x="37" y="165"/>
                    <a:pt x="37" y="163"/>
                    <a:pt x="38" y="162"/>
                  </a:cubicBezTo>
                  <a:cubicBezTo>
                    <a:pt x="39" y="161"/>
                    <a:pt x="39" y="160"/>
                    <a:pt x="41" y="160"/>
                  </a:cubicBezTo>
                  <a:cubicBezTo>
                    <a:pt x="42" y="160"/>
                    <a:pt x="43" y="161"/>
                    <a:pt x="44" y="162"/>
                  </a:cubicBezTo>
                  <a:cubicBezTo>
                    <a:pt x="45" y="162"/>
                    <a:pt x="45" y="163"/>
                    <a:pt x="46" y="163"/>
                  </a:cubicBezTo>
                  <a:cubicBezTo>
                    <a:pt x="47" y="164"/>
                    <a:pt x="47" y="164"/>
                    <a:pt x="47" y="164"/>
                  </a:cubicBezTo>
                  <a:cubicBezTo>
                    <a:pt x="49" y="164"/>
                    <a:pt x="51" y="164"/>
                    <a:pt x="53" y="165"/>
                  </a:cubicBezTo>
                  <a:cubicBezTo>
                    <a:pt x="52" y="163"/>
                    <a:pt x="51" y="161"/>
                    <a:pt x="51" y="159"/>
                  </a:cubicBezTo>
                  <a:cubicBezTo>
                    <a:pt x="50" y="156"/>
                    <a:pt x="52" y="155"/>
                    <a:pt x="54" y="154"/>
                  </a:cubicBezTo>
                  <a:cubicBezTo>
                    <a:pt x="54" y="154"/>
                    <a:pt x="54" y="153"/>
                    <a:pt x="55" y="153"/>
                  </a:cubicBezTo>
                  <a:cubicBezTo>
                    <a:pt x="56" y="152"/>
                    <a:pt x="57" y="151"/>
                    <a:pt x="57" y="150"/>
                  </a:cubicBezTo>
                  <a:cubicBezTo>
                    <a:pt x="59" y="148"/>
                    <a:pt x="60" y="147"/>
                    <a:pt x="61" y="147"/>
                  </a:cubicBezTo>
                  <a:cubicBezTo>
                    <a:pt x="63" y="146"/>
                    <a:pt x="65" y="148"/>
                    <a:pt x="66" y="150"/>
                  </a:cubicBezTo>
                  <a:cubicBezTo>
                    <a:pt x="66" y="150"/>
                    <a:pt x="66" y="150"/>
                    <a:pt x="66" y="151"/>
                  </a:cubicBezTo>
                  <a:cubicBezTo>
                    <a:pt x="67" y="151"/>
                    <a:pt x="67" y="151"/>
                    <a:pt x="67" y="151"/>
                  </a:cubicBezTo>
                  <a:cubicBezTo>
                    <a:pt x="67" y="149"/>
                    <a:pt x="67" y="148"/>
                    <a:pt x="68" y="146"/>
                  </a:cubicBezTo>
                  <a:cubicBezTo>
                    <a:pt x="68" y="144"/>
                    <a:pt x="68" y="144"/>
                    <a:pt x="68" y="143"/>
                  </a:cubicBezTo>
                  <a:cubicBezTo>
                    <a:pt x="67" y="143"/>
                    <a:pt x="66" y="142"/>
                    <a:pt x="66" y="140"/>
                  </a:cubicBezTo>
                  <a:cubicBezTo>
                    <a:pt x="66" y="139"/>
                    <a:pt x="66" y="137"/>
                    <a:pt x="66" y="135"/>
                  </a:cubicBezTo>
                  <a:cubicBezTo>
                    <a:pt x="67" y="134"/>
                    <a:pt x="67" y="133"/>
                    <a:pt x="67" y="132"/>
                  </a:cubicBezTo>
                  <a:cubicBezTo>
                    <a:pt x="67" y="130"/>
                    <a:pt x="67" y="129"/>
                    <a:pt x="65" y="127"/>
                  </a:cubicBezTo>
                  <a:cubicBezTo>
                    <a:pt x="62" y="124"/>
                    <a:pt x="62" y="124"/>
                    <a:pt x="62" y="124"/>
                  </a:cubicBezTo>
                  <a:cubicBezTo>
                    <a:pt x="65" y="125"/>
                    <a:pt x="65" y="125"/>
                    <a:pt x="65" y="125"/>
                  </a:cubicBezTo>
                  <a:cubicBezTo>
                    <a:pt x="66" y="125"/>
                    <a:pt x="67" y="125"/>
                    <a:pt x="67" y="125"/>
                  </a:cubicBezTo>
                  <a:cubicBezTo>
                    <a:pt x="73" y="126"/>
                    <a:pt x="77" y="127"/>
                    <a:pt x="79" y="134"/>
                  </a:cubicBezTo>
                  <a:cubicBezTo>
                    <a:pt x="79" y="135"/>
                    <a:pt x="79" y="135"/>
                    <a:pt x="79" y="135"/>
                  </a:cubicBezTo>
                  <a:cubicBezTo>
                    <a:pt x="78" y="136"/>
                    <a:pt x="78" y="136"/>
                    <a:pt x="78" y="136"/>
                  </a:cubicBezTo>
                  <a:cubicBezTo>
                    <a:pt x="76" y="136"/>
                    <a:pt x="73" y="137"/>
                    <a:pt x="73" y="138"/>
                  </a:cubicBezTo>
                  <a:cubicBezTo>
                    <a:pt x="73" y="138"/>
                    <a:pt x="73" y="140"/>
                    <a:pt x="74" y="140"/>
                  </a:cubicBezTo>
                  <a:cubicBezTo>
                    <a:pt x="74" y="141"/>
                    <a:pt x="74" y="141"/>
                    <a:pt x="74" y="141"/>
                  </a:cubicBezTo>
                  <a:cubicBezTo>
                    <a:pt x="75" y="142"/>
                    <a:pt x="75" y="143"/>
                    <a:pt x="76" y="144"/>
                  </a:cubicBezTo>
                  <a:cubicBezTo>
                    <a:pt x="77" y="143"/>
                    <a:pt x="78" y="143"/>
                    <a:pt x="78" y="144"/>
                  </a:cubicBezTo>
                  <a:cubicBezTo>
                    <a:pt x="78" y="144"/>
                    <a:pt x="79" y="145"/>
                    <a:pt x="79" y="145"/>
                  </a:cubicBezTo>
                  <a:cubicBezTo>
                    <a:pt x="80" y="143"/>
                    <a:pt x="80" y="143"/>
                    <a:pt x="81" y="140"/>
                  </a:cubicBezTo>
                  <a:cubicBezTo>
                    <a:pt x="82" y="137"/>
                    <a:pt x="83" y="136"/>
                    <a:pt x="86" y="134"/>
                  </a:cubicBezTo>
                  <a:cubicBezTo>
                    <a:pt x="86" y="134"/>
                    <a:pt x="87" y="134"/>
                    <a:pt x="87" y="133"/>
                  </a:cubicBezTo>
                  <a:cubicBezTo>
                    <a:pt x="92" y="130"/>
                    <a:pt x="97" y="126"/>
                    <a:pt x="100" y="127"/>
                  </a:cubicBezTo>
                  <a:cubicBezTo>
                    <a:pt x="100" y="127"/>
                    <a:pt x="100" y="127"/>
                    <a:pt x="100" y="127"/>
                  </a:cubicBezTo>
                  <a:cubicBezTo>
                    <a:pt x="99" y="127"/>
                    <a:pt x="99" y="127"/>
                    <a:pt x="99" y="127"/>
                  </a:cubicBezTo>
                  <a:cubicBezTo>
                    <a:pt x="100" y="126"/>
                    <a:pt x="100" y="126"/>
                    <a:pt x="100" y="126"/>
                  </a:cubicBezTo>
                  <a:cubicBezTo>
                    <a:pt x="100" y="126"/>
                    <a:pt x="101" y="125"/>
                    <a:pt x="101" y="124"/>
                  </a:cubicBezTo>
                  <a:cubicBezTo>
                    <a:pt x="102" y="123"/>
                    <a:pt x="102" y="123"/>
                    <a:pt x="102" y="123"/>
                  </a:cubicBezTo>
                  <a:cubicBezTo>
                    <a:pt x="103" y="124"/>
                    <a:pt x="103" y="124"/>
                    <a:pt x="103" y="124"/>
                  </a:cubicBezTo>
                  <a:cubicBezTo>
                    <a:pt x="103" y="124"/>
                    <a:pt x="103" y="125"/>
                    <a:pt x="103" y="125"/>
                  </a:cubicBezTo>
                  <a:cubicBezTo>
                    <a:pt x="103" y="125"/>
                    <a:pt x="103" y="124"/>
                    <a:pt x="103" y="124"/>
                  </a:cubicBezTo>
                  <a:cubicBezTo>
                    <a:pt x="103" y="124"/>
                    <a:pt x="103" y="124"/>
                    <a:pt x="103" y="124"/>
                  </a:cubicBezTo>
                  <a:cubicBezTo>
                    <a:pt x="103" y="124"/>
                    <a:pt x="103" y="124"/>
                    <a:pt x="103" y="124"/>
                  </a:cubicBezTo>
                  <a:cubicBezTo>
                    <a:pt x="104" y="123"/>
                    <a:pt x="106" y="122"/>
                    <a:pt x="108" y="122"/>
                  </a:cubicBezTo>
                  <a:cubicBezTo>
                    <a:pt x="109" y="123"/>
                    <a:pt x="109" y="123"/>
                    <a:pt x="109" y="123"/>
                  </a:cubicBezTo>
                  <a:cubicBezTo>
                    <a:pt x="108" y="124"/>
                    <a:pt x="108" y="124"/>
                    <a:pt x="108" y="124"/>
                  </a:cubicBezTo>
                  <a:cubicBezTo>
                    <a:pt x="108" y="125"/>
                    <a:pt x="108" y="126"/>
                    <a:pt x="107" y="127"/>
                  </a:cubicBezTo>
                  <a:cubicBezTo>
                    <a:pt x="107" y="128"/>
                    <a:pt x="107" y="129"/>
                    <a:pt x="108" y="129"/>
                  </a:cubicBezTo>
                  <a:cubicBezTo>
                    <a:pt x="109" y="130"/>
                    <a:pt x="109" y="130"/>
                    <a:pt x="109" y="130"/>
                  </a:cubicBezTo>
                  <a:cubicBezTo>
                    <a:pt x="110" y="130"/>
                    <a:pt x="110" y="129"/>
                    <a:pt x="110" y="128"/>
                  </a:cubicBezTo>
                  <a:cubicBezTo>
                    <a:pt x="111" y="128"/>
                    <a:pt x="111" y="127"/>
                    <a:pt x="111" y="127"/>
                  </a:cubicBezTo>
                  <a:cubicBezTo>
                    <a:pt x="112" y="126"/>
                    <a:pt x="113" y="126"/>
                    <a:pt x="114" y="126"/>
                  </a:cubicBezTo>
                  <a:cubicBezTo>
                    <a:pt x="115" y="126"/>
                    <a:pt x="116" y="126"/>
                    <a:pt x="117" y="126"/>
                  </a:cubicBezTo>
                  <a:cubicBezTo>
                    <a:pt x="118" y="126"/>
                    <a:pt x="119" y="126"/>
                    <a:pt x="119" y="126"/>
                  </a:cubicBezTo>
                  <a:cubicBezTo>
                    <a:pt x="121" y="126"/>
                    <a:pt x="122" y="124"/>
                    <a:pt x="123" y="123"/>
                  </a:cubicBezTo>
                  <a:cubicBezTo>
                    <a:pt x="124" y="122"/>
                    <a:pt x="125" y="122"/>
                    <a:pt x="125" y="121"/>
                  </a:cubicBezTo>
                  <a:cubicBezTo>
                    <a:pt x="126" y="120"/>
                    <a:pt x="126" y="120"/>
                    <a:pt x="126" y="120"/>
                  </a:cubicBezTo>
                  <a:cubicBezTo>
                    <a:pt x="127" y="121"/>
                    <a:pt x="127" y="121"/>
                    <a:pt x="127" y="121"/>
                  </a:cubicBezTo>
                  <a:cubicBezTo>
                    <a:pt x="127" y="122"/>
                    <a:pt x="127" y="122"/>
                    <a:pt x="127" y="122"/>
                  </a:cubicBezTo>
                  <a:cubicBezTo>
                    <a:pt x="128" y="123"/>
                    <a:pt x="129" y="125"/>
                    <a:pt x="129" y="126"/>
                  </a:cubicBezTo>
                  <a:cubicBezTo>
                    <a:pt x="129" y="127"/>
                    <a:pt x="129" y="127"/>
                    <a:pt x="128" y="127"/>
                  </a:cubicBezTo>
                  <a:cubicBezTo>
                    <a:pt x="128" y="127"/>
                    <a:pt x="128" y="128"/>
                    <a:pt x="128" y="128"/>
                  </a:cubicBezTo>
                  <a:cubicBezTo>
                    <a:pt x="128" y="128"/>
                    <a:pt x="128" y="128"/>
                    <a:pt x="129" y="128"/>
                  </a:cubicBezTo>
                  <a:cubicBezTo>
                    <a:pt x="129" y="128"/>
                    <a:pt x="129" y="127"/>
                    <a:pt x="129" y="126"/>
                  </a:cubicBezTo>
                  <a:cubicBezTo>
                    <a:pt x="130" y="125"/>
                    <a:pt x="130" y="124"/>
                    <a:pt x="131" y="124"/>
                  </a:cubicBezTo>
                  <a:cubicBezTo>
                    <a:pt x="133" y="123"/>
                    <a:pt x="133" y="121"/>
                    <a:pt x="132" y="118"/>
                  </a:cubicBezTo>
                  <a:cubicBezTo>
                    <a:pt x="131" y="117"/>
                    <a:pt x="131" y="115"/>
                    <a:pt x="132" y="114"/>
                  </a:cubicBezTo>
                  <a:cubicBezTo>
                    <a:pt x="132" y="113"/>
                    <a:pt x="133" y="112"/>
                    <a:pt x="135" y="112"/>
                  </a:cubicBezTo>
                  <a:cubicBezTo>
                    <a:pt x="139" y="111"/>
                    <a:pt x="147" y="115"/>
                    <a:pt x="150" y="118"/>
                  </a:cubicBezTo>
                  <a:cubicBezTo>
                    <a:pt x="156" y="121"/>
                    <a:pt x="159" y="124"/>
                    <a:pt x="163" y="129"/>
                  </a:cubicBezTo>
                  <a:cubicBezTo>
                    <a:pt x="165" y="124"/>
                    <a:pt x="165" y="124"/>
                    <a:pt x="165" y="124"/>
                  </a:cubicBezTo>
                  <a:cubicBezTo>
                    <a:pt x="165" y="124"/>
                    <a:pt x="165" y="124"/>
                    <a:pt x="165" y="124"/>
                  </a:cubicBezTo>
                  <a:cubicBezTo>
                    <a:pt x="165" y="124"/>
                    <a:pt x="165" y="124"/>
                    <a:pt x="165" y="124"/>
                  </a:cubicBezTo>
                  <a:cubicBezTo>
                    <a:pt x="164" y="124"/>
                    <a:pt x="163" y="124"/>
                    <a:pt x="163" y="123"/>
                  </a:cubicBezTo>
                  <a:cubicBezTo>
                    <a:pt x="162" y="121"/>
                    <a:pt x="162" y="120"/>
                    <a:pt x="162" y="119"/>
                  </a:cubicBezTo>
                  <a:cubicBezTo>
                    <a:pt x="161" y="118"/>
                    <a:pt x="161" y="117"/>
                    <a:pt x="159" y="117"/>
                  </a:cubicBezTo>
                  <a:cubicBezTo>
                    <a:pt x="158" y="116"/>
                    <a:pt x="157" y="116"/>
                    <a:pt x="156" y="115"/>
                  </a:cubicBezTo>
                  <a:cubicBezTo>
                    <a:pt x="156" y="114"/>
                    <a:pt x="156" y="112"/>
                    <a:pt x="157" y="111"/>
                  </a:cubicBezTo>
                  <a:cubicBezTo>
                    <a:pt x="157" y="110"/>
                    <a:pt x="158" y="109"/>
                    <a:pt x="158" y="108"/>
                  </a:cubicBezTo>
                  <a:cubicBezTo>
                    <a:pt x="157" y="107"/>
                    <a:pt x="158" y="106"/>
                    <a:pt x="158" y="105"/>
                  </a:cubicBezTo>
                  <a:cubicBezTo>
                    <a:pt x="158" y="104"/>
                    <a:pt x="158" y="103"/>
                    <a:pt x="158" y="103"/>
                  </a:cubicBezTo>
                  <a:cubicBezTo>
                    <a:pt x="158" y="103"/>
                    <a:pt x="158" y="103"/>
                    <a:pt x="156" y="103"/>
                  </a:cubicBezTo>
                  <a:cubicBezTo>
                    <a:pt x="154" y="102"/>
                    <a:pt x="154" y="102"/>
                    <a:pt x="154" y="102"/>
                  </a:cubicBezTo>
                  <a:cubicBezTo>
                    <a:pt x="155" y="101"/>
                    <a:pt x="155" y="101"/>
                    <a:pt x="155" y="101"/>
                  </a:cubicBezTo>
                  <a:cubicBezTo>
                    <a:pt x="156" y="101"/>
                    <a:pt x="156" y="100"/>
                    <a:pt x="156" y="100"/>
                  </a:cubicBezTo>
                  <a:cubicBezTo>
                    <a:pt x="156" y="100"/>
                    <a:pt x="156" y="100"/>
                    <a:pt x="156" y="100"/>
                  </a:cubicBezTo>
                  <a:cubicBezTo>
                    <a:pt x="155" y="100"/>
                    <a:pt x="155" y="100"/>
                    <a:pt x="155" y="100"/>
                  </a:cubicBezTo>
                  <a:cubicBezTo>
                    <a:pt x="155" y="99"/>
                    <a:pt x="155" y="99"/>
                    <a:pt x="155" y="99"/>
                  </a:cubicBezTo>
                  <a:cubicBezTo>
                    <a:pt x="155" y="96"/>
                    <a:pt x="158" y="94"/>
                    <a:pt x="159" y="92"/>
                  </a:cubicBezTo>
                  <a:cubicBezTo>
                    <a:pt x="161" y="91"/>
                    <a:pt x="162" y="89"/>
                    <a:pt x="163" y="87"/>
                  </a:cubicBezTo>
                  <a:cubicBezTo>
                    <a:pt x="163" y="87"/>
                    <a:pt x="163" y="87"/>
                    <a:pt x="163" y="86"/>
                  </a:cubicBezTo>
                  <a:cubicBezTo>
                    <a:pt x="164" y="79"/>
                    <a:pt x="165" y="74"/>
                    <a:pt x="168" y="74"/>
                  </a:cubicBezTo>
                  <a:cubicBezTo>
                    <a:pt x="168" y="74"/>
                    <a:pt x="168" y="74"/>
                    <a:pt x="168" y="74"/>
                  </a:cubicBezTo>
                  <a:cubicBezTo>
                    <a:pt x="171" y="75"/>
                    <a:pt x="175" y="75"/>
                    <a:pt x="178" y="76"/>
                  </a:cubicBezTo>
                  <a:cubicBezTo>
                    <a:pt x="181" y="77"/>
                    <a:pt x="181" y="78"/>
                    <a:pt x="181" y="80"/>
                  </a:cubicBezTo>
                  <a:cubicBezTo>
                    <a:pt x="181" y="80"/>
                    <a:pt x="181" y="81"/>
                    <a:pt x="181" y="81"/>
                  </a:cubicBezTo>
                  <a:cubicBezTo>
                    <a:pt x="181" y="83"/>
                    <a:pt x="180" y="85"/>
                    <a:pt x="179" y="88"/>
                  </a:cubicBezTo>
                  <a:cubicBezTo>
                    <a:pt x="178" y="90"/>
                    <a:pt x="177" y="92"/>
                    <a:pt x="178" y="93"/>
                  </a:cubicBezTo>
                  <a:cubicBezTo>
                    <a:pt x="180" y="96"/>
                    <a:pt x="184" y="103"/>
                    <a:pt x="180" y="108"/>
                  </a:cubicBezTo>
                  <a:cubicBezTo>
                    <a:pt x="180" y="108"/>
                    <a:pt x="180" y="109"/>
                    <a:pt x="180" y="110"/>
                  </a:cubicBezTo>
                  <a:cubicBezTo>
                    <a:pt x="181" y="111"/>
                    <a:pt x="181" y="112"/>
                    <a:pt x="181" y="113"/>
                  </a:cubicBezTo>
                  <a:cubicBezTo>
                    <a:pt x="180" y="122"/>
                    <a:pt x="180" y="122"/>
                    <a:pt x="180" y="122"/>
                  </a:cubicBezTo>
                  <a:cubicBezTo>
                    <a:pt x="180" y="122"/>
                    <a:pt x="181" y="123"/>
                    <a:pt x="182" y="124"/>
                  </a:cubicBezTo>
                  <a:cubicBezTo>
                    <a:pt x="183" y="125"/>
                    <a:pt x="184" y="126"/>
                    <a:pt x="184" y="127"/>
                  </a:cubicBezTo>
                  <a:cubicBezTo>
                    <a:pt x="184" y="129"/>
                    <a:pt x="184" y="130"/>
                    <a:pt x="183" y="131"/>
                  </a:cubicBezTo>
                  <a:cubicBezTo>
                    <a:pt x="183" y="131"/>
                    <a:pt x="183" y="132"/>
                    <a:pt x="183" y="133"/>
                  </a:cubicBezTo>
                  <a:cubicBezTo>
                    <a:pt x="183" y="135"/>
                    <a:pt x="181" y="141"/>
                    <a:pt x="177" y="142"/>
                  </a:cubicBezTo>
                  <a:cubicBezTo>
                    <a:pt x="178" y="142"/>
                    <a:pt x="178" y="143"/>
                    <a:pt x="178" y="143"/>
                  </a:cubicBezTo>
                  <a:cubicBezTo>
                    <a:pt x="179" y="144"/>
                    <a:pt x="179" y="144"/>
                    <a:pt x="179" y="144"/>
                  </a:cubicBezTo>
                  <a:cubicBezTo>
                    <a:pt x="178" y="144"/>
                    <a:pt x="178" y="144"/>
                    <a:pt x="178" y="144"/>
                  </a:cubicBezTo>
                  <a:cubicBezTo>
                    <a:pt x="177" y="145"/>
                    <a:pt x="176" y="145"/>
                    <a:pt x="176" y="145"/>
                  </a:cubicBezTo>
                  <a:cubicBezTo>
                    <a:pt x="174" y="146"/>
                    <a:pt x="172" y="147"/>
                    <a:pt x="170" y="147"/>
                  </a:cubicBezTo>
                  <a:cubicBezTo>
                    <a:pt x="171" y="147"/>
                    <a:pt x="171" y="147"/>
                    <a:pt x="171" y="147"/>
                  </a:cubicBezTo>
                  <a:cubicBezTo>
                    <a:pt x="171" y="148"/>
                    <a:pt x="171" y="148"/>
                    <a:pt x="171" y="149"/>
                  </a:cubicBezTo>
                  <a:cubicBezTo>
                    <a:pt x="171" y="149"/>
                    <a:pt x="172" y="149"/>
                    <a:pt x="172" y="149"/>
                  </a:cubicBezTo>
                  <a:cubicBezTo>
                    <a:pt x="174" y="149"/>
                    <a:pt x="176" y="150"/>
                    <a:pt x="177" y="150"/>
                  </a:cubicBezTo>
                  <a:cubicBezTo>
                    <a:pt x="177" y="150"/>
                    <a:pt x="177" y="150"/>
                    <a:pt x="177" y="150"/>
                  </a:cubicBezTo>
                  <a:cubicBezTo>
                    <a:pt x="177" y="150"/>
                    <a:pt x="177" y="149"/>
                    <a:pt x="177" y="149"/>
                  </a:cubicBezTo>
                  <a:cubicBezTo>
                    <a:pt x="178" y="148"/>
                    <a:pt x="178" y="147"/>
                    <a:pt x="179" y="146"/>
                  </a:cubicBezTo>
                  <a:cubicBezTo>
                    <a:pt x="179" y="146"/>
                    <a:pt x="179" y="146"/>
                    <a:pt x="179" y="146"/>
                  </a:cubicBezTo>
                  <a:cubicBezTo>
                    <a:pt x="182" y="144"/>
                    <a:pt x="182" y="144"/>
                    <a:pt x="183" y="141"/>
                  </a:cubicBezTo>
                  <a:cubicBezTo>
                    <a:pt x="184" y="139"/>
                    <a:pt x="185" y="138"/>
                    <a:pt x="185" y="137"/>
                  </a:cubicBezTo>
                  <a:cubicBezTo>
                    <a:pt x="187" y="135"/>
                    <a:pt x="187" y="134"/>
                    <a:pt x="186" y="131"/>
                  </a:cubicBezTo>
                  <a:cubicBezTo>
                    <a:pt x="185" y="129"/>
                    <a:pt x="185" y="127"/>
                    <a:pt x="186" y="126"/>
                  </a:cubicBezTo>
                  <a:cubicBezTo>
                    <a:pt x="187" y="124"/>
                    <a:pt x="190" y="123"/>
                    <a:pt x="193" y="122"/>
                  </a:cubicBezTo>
                  <a:cubicBezTo>
                    <a:pt x="194" y="122"/>
                    <a:pt x="194" y="122"/>
                    <a:pt x="195" y="122"/>
                  </a:cubicBezTo>
                  <a:cubicBezTo>
                    <a:pt x="196" y="121"/>
                    <a:pt x="196" y="121"/>
                    <a:pt x="196" y="121"/>
                  </a:cubicBezTo>
                  <a:cubicBezTo>
                    <a:pt x="195" y="121"/>
                    <a:pt x="194" y="120"/>
                    <a:pt x="193" y="121"/>
                  </a:cubicBezTo>
                  <a:cubicBezTo>
                    <a:pt x="190" y="122"/>
                    <a:pt x="189" y="122"/>
                    <a:pt x="185" y="121"/>
                  </a:cubicBezTo>
                  <a:cubicBezTo>
                    <a:pt x="183" y="121"/>
                    <a:pt x="183" y="119"/>
                    <a:pt x="184" y="118"/>
                  </a:cubicBezTo>
                  <a:cubicBezTo>
                    <a:pt x="184" y="117"/>
                    <a:pt x="184" y="116"/>
                    <a:pt x="183" y="116"/>
                  </a:cubicBezTo>
                  <a:cubicBezTo>
                    <a:pt x="183" y="113"/>
                    <a:pt x="184" y="111"/>
                    <a:pt x="185" y="108"/>
                  </a:cubicBezTo>
                  <a:cubicBezTo>
                    <a:pt x="185" y="106"/>
                    <a:pt x="186" y="104"/>
                    <a:pt x="185" y="103"/>
                  </a:cubicBezTo>
                  <a:cubicBezTo>
                    <a:pt x="185" y="102"/>
                    <a:pt x="184" y="101"/>
                    <a:pt x="184" y="101"/>
                  </a:cubicBezTo>
                  <a:cubicBezTo>
                    <a:pt x="182" y="97"/>
                    <a:pt x="179" y="92"/>
                    <a:pt x="182" y="88"/>
                  </a:cubicBezTo>
                  <a:cubicBezTo>
                    <a:pt x="183" y="87"/>
                    <a:pt x="185" y="86"/>
                    <a:pt x="186" y="84"/>
                  </a:cubicBezTo>
                  <a:cubicBezTo>
                    <a:pt x="187" y="84"/>
                    <a:pt x="188" y="83"/>
                    <a:pt x="188" y="83"/>
                  </a:cubicBezTo>
                  <a:cubicBezTo>
                    <a:pt x="188" y="82"/>
                    <a:pt x="188" y="80"/>
                    <a:pt x="188" y="79"/>
                  </a:cubicBezTo>
                  <a:cubicBezTo>
                    <a:pt x="187" y="78"/>
                    <a:pt x="187" y="78"/>
                    <a:pt x="187" y="77"/>
                  </a:cubicBezTo>
                  <a:cubicBezTo>
                    <a:pt x="187" y="76"/>
                    <a:pt x="187" y="76"/>
                    <a:pt x="188" y="75"/>
                  </a:cubicBezTo>
                  <a:cubicBezTo>
                    <a:pt x="188" y="75"/>
                    <a:pt x="188" y="75"/>
                    <a:pt x="188" y="75"/>
                  </a:cubicBezTo>
                  <a:cubicBezTo>
                    <a:pt x="189" y="75"/>
                    <a:pt x="189" y="75"/>
                    <a:pt x="189" y="75"/>
                  </a:cubicBezTo>
                  <a:cubicBezTo>
                    <a:pt x="190" y="75"/>
                    <a:pt x="192" y="78"/>
                    <a:pt x="192" y="78"/>
                  </a:cubicBezTo>
                  <a:cubicBezTo>
                    <a:pt x="192" y="79"/>
                    <a:pt x="192" y="80"/>
                    <a:pt x="192" y="81"/>
                  </a:cubicBezTo>
                  <a:cubicBezTo>
                    <a:pt x="192" y="81"/>
                    <a:pt x="192" y="82"/>
                    <a:pt x="192" y="83"/>
                  </a:cubicBezTo>
                  <a:cubicBezTo>
                    <a:pt x="193" y="84"/>
                    <a:pt x="192" y="85"/>
                    <a:pt x="192" y="86"/>
                  </a:cubicBezTo>
                  <a:cubicBezTo>
                    <a:pt x="191" y="87"/>
                    <a:pt x="191" y="87"/>
                    <a:pt x="191" y="88"/>
                  </a:cubicBezTo>
                  <a:cubicBezTo>
                    <a:pt x="191" y="89"/>
                    <a:pt x="191" y="89"/>
                    <a:pt x="192" y="89"/>
                  </a:cubicBezTo>
                  <a:cubicBezTo>
                    <a:pt x="192" y="91"/>
                    <a:pt x="193" y="92"/>
                    <a:pt x="192" y="94"/>
                  </a:cubicBezTo>
                  <a:cubicBezTo>
                    <a:pt x="192" y="94"/>
                    <a:pt x="192" y="94"/>
                    <a:pt x="191" y="94"/>
                  </a:cubicBezTo>
                  <a:cubicBezTo>
                    <a:pt x="193" y="96"/>
                    <a:pt x="197" y="97"/>
                    <a:pt x="199" y="98"/>
                  </a:cubicBezTo>
                  <a:cubicBezTo>
                    <a:pt x="200" y="98"/>
                    <a:pt x="200" y="98"/>
                    <a:pt x="201" y="98"/>
                  </a:cubicBezTo>
                  <a:cubicBezTo>
                    <a:pt x="200" y="96"/>
                    <a:pt x="200" y="96"/>
                    <a:pt x="200" y="96"/>
                  </a:cubicBezTo>
                  <a:cubicBezTo>
                    <a:pt x="200" y="96"/>
                    <a:pt x="199" y="96"/>
                    <a:pt x="199" y="96"/>
                  </a:cubicBezTo>
                  <a:cubicBezTo>
                    <a:pt x="196" y="96"/>
                    <a:pt x="193" y="93"/>
                    <a:pt x="192" y="90"/>
                  </a:cubicBezTo>
                  <a:cubicBezTo>
                    <a:pt x="192" y="88"/>
                    <a:pt x="193" y="87"/>
                    <a:pt x="193" y="87"/>
                  </a:cubicBezTo>
                  <a:cubicBezTo>
                    <a:pt x="194" y="87"/>
                    <a:pt x="194" y="87"/>
                    <a:pt x="194" y="87"/>
                  </a:cubicBezTo>
                  <a:cubicBezTo>
                    <a:pt x="196" y="87"/>
                    <a:pt x="196" y="88"/>
                    <a:pt x="196" y="89"/>
                  </a:cubicBezTo>
                  <a:cubicBezTo>
                    <a:pt x="197" y="89"/>
                    <a:pt x="197" y="89"/>
                    <a:pt x="197" y="90"/>
                  </a:cubicBezTo>
                  <a:cubicBezTo>
                    <a:pt x="198" y="89"/>
                    <a:pt x="199" y="88"/>
                    <a:pt x="199" y="88"/>
                  </a:cubicBezTo>
                  <a:cubicBezTo>
                    <a:pt x="198" y="87"/>
                    <a:pt x="198" y="87"/>
                    <a:pt x="198" y="86"/>
                  </a:cubicBezTo>
                  <a:cubicBezTo>
                    <a:pt x="198" y="85"/>
                    <a:pt x="199" y="84"/>
                    <a:pt x="201" y="83"/>
                  </a:cubicBezTo>
                  <a:cubicBezTo>
                    <a:pt x="201" y="83"/>
                    <a:pt x="202" y="83"/>
                    <a:pt x="202" y="82"/>
                  </a:cubicBezTo>
                  <a:cubicBezTo>
                    <a:pt x="205" y="82"/>
                    <a:pt x="206" y="81"/>
                    <a:pt x="209" y="83"/>
                  </a:cubicBezTo>
                  <a:cubicBezTo>
                    <a:pt x="212" y="85"/>
                    <a:pt x="213" y="86"/>
                    <a:pt x="215" y="89"/>
                  </a:cubicBezTo>
                  <a:cubicBezTo>
                    <a:pt x="216" y="90"/>
                    <a:pt x="219" y="90"/>
                    <a:pt x="220" y="90"/>
                  </a:cubicBezTo>
                  <a:cubicBezTo>
                    <a:pt x="221" y="90"/>
                    <a:pt x="221" y="90"/>
                    <a:pt x="222" y="90"/>
                  </a:cubicBezTo>
                  <a:cubicBezTo>
                    <a:pt x="222" y="90"/>
                    <a:pt x="221" y="89"/>
                    <a:pt x="221" y="89"/>
                  </a:cubicBezTo>
                  <a:cubicBezTo>
                    <a:pt x="220" y="88"/>
                    <a:pt x="220" y="88"/>
                    <a:pt x="220" y="88"/>
                  </a:cubicBezTo>
                  <a:cubicBezTo>
                    <a:pt x="218" y="87"/>
                    <a:pt x="218" y="87"/>
                    <a:pt x="217" y="85"/>
                  </a:cubicBezTo>
                  <a:cubicBezTo>
                    <a:pt x="217" y="84"/>
                    <a:pt x="216" y="84"/>
                    <a:pt x="215" y="83"/>
                  </a:cubicBezTo>
                  <a:cubicBezTo>
                    <a:pt x="214" y="83"/>
                    <a:pt x="212" y="83"/>
                    <a:pt x="212" y="82"/>
                  </a:cubicBezTo>
                  <a:cubicBezTo>
                    <a:pt x="211" y="80"/>
                    <a:pt x="211" y="78"/>
                    <a:pt x="212" y="77"/>
                  </a:cubicBezTo>
                  <a:cubicBezTo>
                    <a:pt x="212" y="76"/>
                    <a:pt x="212" y="76"/>
                    <a:pt x="212" y="75"/>
                  </a:cubicBezTo>
                  <a:cubicBezTo>
                    <a:pt x="212" y="75"/>
                    <a:pt x="211" y="74"/>
                    <a:pt x="211" y="74"/>
                  </a:cubicBezTo>
                  <a:cubicBezTo>
                    <a:pt x="210" y="73"/>
                    <a:pt x="209" y="72"/>
                    <a:pt x="210" y="70"/>
                  </a:cubicBezTo>
                  <a:cubicBezTo>
                    <a:pt x="208" y="70"/>
                    <a:pt x="208" y="70"/>
                    <a:pt x="208" y="70"/>
                  </a:cubicBezTo>
                  <a:cubicBezTo>
                    <a:pt x="210" y="69"/>
                    <a:pt x="210" y="69"/>
                    <a:pt x="210" y="69"/>
                  </a:cubicBezTo>
                  <a:cubicBezTo>
                    <a:pt x="211" y="68"/>
                    <a:pt x="211" y="68"/>
                    <a:pt x="211" y="68"/>
                  </a:cubicBezTo>
                  <a:cubicBezTo>
                    <a:pt x="211" y="68"/>
                    <a:pt x="211" y="67"/>
                    <a:pt x="210" y="67"/>
                  </a:cubicBezTo>
                  <a:cubicBezTo>
                    <a:pt x="209" y="66"/>
                    <a:pt x="209" y="66"/>
                    <a:pt x="209" y="66"/>
                  </a:cubicBezTo>
                  <a:cubicBezTo>
                    <a:pt x="211" y="65"/>
                    <a:pt x="211" y="65"/>
                    <a:pt x="211" y="65"/>
                  </a:cubicBezTo>
                  <a:cubicBezTo>
                    <a:pt x="214" y="64"/>
                    <a:pt x="218" y="63"/>
                    <a:pt x="221" y="63"/>
                  </a:cubicBezTo>
                  <a:cubicBezTo>
                    <a:pt x="223" y="63"/>
                    <a:pt x="224" y="63"/>
                    <a:pt x="225" y="62"/>
                  </a:cubicBezTo>
                  <a:cubicBezTo>
                    <a:pt x="228" y="62"/>
                    <a:pt x="228" y="62"/>
                    <a:pt x="228" y="62"/>
                  </a:cubicBezTo>
                  <a:cubicBezTo>
                    <a:pt x="230" y="62"/>
                    <a:pt x="232" y="61"/>
                    <a:pt x="234" y="61"/>
                  </a:cubicBezTo>
                  <a:cubicBezTo>
                    <a:pt x="234" y="61"/>
                    <a:pt x="234" y="61"/>
                    <a:pt x="234" y="61"/>
                  </a:cubicBezTo>
                  <a:cubicBezTo>
                    <a:pt x="234" y="61"/>
                    <a:pt x="234" y="61"/>
                    <a:pt x="234" y="60"/>
                  </a:cubicBezTo>
                  <a:cubicBezTo>
                    <a:pt x="234" y="60"/>
                    <a:pt x="234" y="59"/>
                    <a:pt x="235" y="59"/>
                  </a:cubicBezTo>
                  <a:cubicBezTo>
                    <a:pt x="235" y="57"/>
                    <a:pt x="233" y="56"/>
                    <a:pt x="231" y="56"/>
                  </a:cubicBezTo>
                  <a:cubicBezTo>
                    <a:pt x="230" y="55"/>
                    <a:pt x="230" y="55"/>
                    <a:pt x="230" y="55"/>
                  </a:cubicBezTo>
                  <a:cubicBezTo>
                    <a:pt x="231" y="54"/>
                    <a:pt x="231" y="54"/>
                    <a:pt x="231" y="54"/>
                  </a:cubicBezTo>
                  <a:cubicBezTo>
                    <a:pt x="232" y="53"/>
                    <a:pt x="232" y="53"/>
                    <a:pt x="233" y="52"/>
                  </a:cubicBezTo>
                  <a:cubicBezTo>
                    <a:pt x="232" y="52"/>
                    <a:pt x="231" y="51"/>
                    <a:pt x="230" y="50"/>
                  </a:cubicBezTo>
                  <a:cubicBezTo>
                    <a:pt x="230" y="49"/>
                    <a:pt x="230" y="48"/>
                    <a:pt x="231" y="47"/>
                  </a:cubicBezTo>
                  <a:cubicBezTo>
                    <a:pt x="232" y="46"/>
                    <a:pt x="232" y="46"/>
                    <a:pt x="232" y="46"/>
                  </a:cubicBezTo>
                  <a:cubicBezTo>
                    <a:pt x="235" y="49"/>
                    <a:pt x="235" y="49"/>
                    <a:pt x="235" y="49"/>
                  </a:cubicBezTo>
                  <a:cubicBezTo>
                    <a:pt x="235" y="47"/>
                    <a:pt x="235" y="46"/>
                    <a:pt x="237" y="45"/>
                  </a:cubicBezTo>
                  <a:cubicBezTo>
                    <a:pt x="236" y="45"/>
                    <a:pt x="236" y="45"/>
                    <a:pt x="236" y="45"/>
                  </a:cubicBezTo>
                  <a:cubicBezTo>
                    <a:pt x="229" y="43"/>
                    <a:pt x="229" y="43"/>
                    <a:pt x="229" y="43"/>
                  </a:cubicBezTo>
                  <a:cubicBezTo>
                    <a:pt x="236" y="43"/>
                    <a:pt x="236" y="43"/>
                    <a:pt x="236" y="43"/>
                  </a:cubicBezTo>
                  <a:cubicBezTo>
                    <a:pt x="236" y="43"/>
                    <a:pt x="237" y="43"/>
                    <a:pt x="237" y="43"/>
                  </a:cubicBezTo>
                  <a:cubicBezTo>
                    <a:pt x="238" y="43"/>
                    <a:pt x="238" y="43"/>
                    <a:pt x="238" y="43"/>
                  </a:cubicBezTo>
                  <a:cubicBezTo>
                    <a:pt x="239" y="43"/>
                    <a:pt x="240" y="43"/>
                    <a:pt x="241" y="41"/>
                  </a:cubicBezTo>
                  <a:cubicBezTo>
                    <a:pt x="241" y="41"/>
                    <a:pt x="241" y="40"/>
                    <a:pt x="242" y="40"/>
                  </a:cubicBezTo>
                  <a:cubicBezTo>
                    <a:pt x="243" y="39"/>
                    <a:pt x="244" y="37"/>
                    <a:pt x="246" y="36"/>
                  </a:cubicBezTo>
                  <a:cubicBezTo>
                    <a:pt x="247" y="36"/>
                    <a:pt x="248" y="36"/>
                    <a:pt x="249" y="36"/>
                  </a:cubicBezTo>
                  <a:cubicBezTo>
                    <a:pt x="252" y="35"/>
                    <a:pt x="258" y="33"/>
                    <a:pt x="260" y="31"/>
                  </a:cubicBezTo>
                  <a:cubicBezTo>
                    <a:pt x="260" y="31"/>
                    <a:pt x="260" y="31"/>
                    <a:pt x="260" y="31"/>
                  </a:cubicBezTo>
                  <a:cubicBezTo>
                    <a:pt x="258" y="32"/>
                    <a:pt x="258" y="32"/>
                    <a:pt x="258" y="32"/>
                  </a:cubicBezTo>
                  <a:cubicBezTo>
                    <a:pt x="258" y="31"/>
                    <a:pt x="258" y="31"/>
                    <a:pt x="258" y="31"/>
                  </a:cubicBezTo>
                  <a:cubicBezTo>
                    <a:pt x="258" y="30"/>
                    <a:pt x="258" y="29"/>
                    <a:pt x="259" y="29"/>
                  </a:cubicBezTo>
                  <a:cubicBezTo>
                    <a:pt x="260" y="27"/>
                    <a:pt x="264" y="27"/>
                    <a:pt x="266" y="27"/>
                  </a:cubicBezTo>
                  <a:cubicBezTo>
                    <a:pt x="267" y="27"/>
                    <a:pt x="268" y="27"/>
                    <a:pt x="268" y="27"/>
                  </a:cubicBezTo>
                  <a:cubicBezTo>
                    <a:pt x="269" y="27"/>
                    <a:pt x="269" y="27"/>
                    <a:pt x="270" y="27"/>
                  </a:cubicBezTo>
                  <a:cubicBezTo>
                    <a:pt x="270" y="27"/>
                    <a:pt x="271" y="27"/>
                    <a:pt x="272" y="27"/>
                  </a:cubicBezTo>
                  <a:cubicBezTo>
                    <a:pt x="272" y="28"/>
                    <a:pt x="272" y="28"/>
                    <a:pt x="272" y="29"/>
                  </a:cubicBezTo>
                  <a:cubicBezTo>
                    <a:pt x="273" y="29"/>
                    <a:pt x="274" y="29"/>
                    <a:pt x="274" y="29"/>
                  </a:cubicBezTo>
                  <a:cubicBezTo>
                    <a:pt x="274" y="30"/>
                    <a:pt x="275" y="30"/>
                    <a:pt x="275" y="30"/>
                  </a:cubicBezTo>
                  <a:cubicBezTo>
                    <a:pt x="275" y="30"/>
                    <a:pt x="276" y="30"/>
                    <a:pt x="276" y="30"/>
                  </a:cubicBezTo>
                  <a:cubicBezTo>
                    <a:pt x="277" y="30"/>
                    <a:pt x="277" y="30"/>
                    <a:pt x="277" y="30"/>
                  </a:cubicBezTo>
                  <a:cubicBezTo>
                    <a:pt x="277" y="29"/>
                    <a:pt x="278" y="27"/>
                    <a:pt x="279" y="26"/>
                  </a:cubicBezTo>
                  <a:cubicBezTo>
                    <a:pt x="282" y="24"/>
                    <a:pt x="283" y="25"/>
                    <a:pt x="285" y="27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5" y="26"/>
                    <a:pt x="285" y="25"/>
                    <a:pt x="283" y="24"/>
                  </a:cubicBezTo>
                  <a:cubicBezTo>
                    <a:pt x="283" y="23"/>
                    <a:pt x="282" y="23"/>
                    <a:pt x="282" y="23"/>
                  </a:cubicBezTo>
                  <a:cubicBezTo>
                    <a:pt x="281" y="21"/>
                    <a:pt x="281" y="21"/>
                    <a:pt x="281" y="21"/>
                  </a:cubicBezTo>
                  <a:cubicBezTo>
                    <a:pt x="283" y="21"/>
                    <a:pt x="283" y="21"/>
                    <a:pt x="283" y="21"/>
                  </a:cubicBezTo>
                  <a:cubicBezTo>
                    <a:pt x="283" y="21"/>
                    <a:pt x="284" y="21"/>
                    <a:pt x="285" y="21"/>
                  </a:cubicBezTo>
                  <a:cubicBezTo>
                    <a:pt x="287" y="21"/>
                    <a:pt x="290" y="21"/>
                    <a:pt x="291" y="20"/>
                  </a:cubicBezTo>
                  <a:cubicBezTo>
                    <a:pt x="291" y="19"/>
                    <a:pt x="291" y="19"/>
                    <a:pt x="291" y="19"/>
                  </a:cubicBezTo>
                  <a:cubicBezTo>
                    <a:pt x="290" y="17"/>
                    <a:pt x="290" y="17"/>
                    <a:pt x="290" y="17"/>
                  </a:cubicBezTo>
                  <a:cubicBezTo>
                    <a:pt x="291" y="17"/>
                    <a:pt x="291" y="17"/>
                    <a:pt x="291" y="17"/>
                  </a:cubicBezTo>
                  <a:cubicBezTo>
                    <a:pt x="290" y="16"/>
                    <a:pt x="290" y="15"/>
                    <a:pt x="291" y="13"/>
                  </a:cubicBezTo>
                  <a:cubicBezTo>
                    <a:pt x="292" y="8"/>
                    <a:pt x="298" y="1"/>
                    <a:pt x="302" y="0"/>
                  </a:cubicBezTo>
                  <a:cubicBezTo>
                    <a:pt x="302" y="0"/>
                    <a:pt x="303" y="0"/>
                    <a:pt x="304" y="0"/>
                  </a:cubicBezTo>
                  <a:cubicBezTo>
                    <a:pt x="307" y="0"/>
                    <a:pt x="311" y="3"/>
                    <a:pt x="312" y="6"/>
                  </a:cubicBezTo>
                  <a:cubicBezTo>
                    <a:pt x="312" y="7"/>
                    <a:pt x="312" y="8"/>
                    <a:pt x="311" y="8"/>
                  </a:cubicBezTo>
                  <a:cubicBezTo>
                    <a:pt x="311" y="8"/>
                    <a:pt x="311" y="8"/>
                    <a:pt x="311" y="8"/>
                  </a:cubicBezTo>
                  <a:cubicBezTo>
                    <a:pt x="311" y="11"/>
                    <a:pt x="311" y="11"/>
                    <a:pt x="311" y="11"/>
                  </a:cubicBezTo>
                  <a:cubicBezTo>
                    <a:pt x="311" y="11"/>
                    <a:pt x="311" y="12"/>
                    <a:pt x="311" y="12"/>
                  </a:cubicBezTo>
                  <a:cubicBezTo>
                    <a:pt x="311" y="12"/>
                    <a:pt x="312" y="12"/>
                    <a:pt x="313" y="12"/>
                  </a:cubicBezTo>
                  <a:cubicBezTo>
                    <a:pt x="314" y="12"/>
                    <a:pt x="317" y="12"/>
                    <a:pt x="317" y="14"/>
                  </a:cubicBezTo>
                  <a:cubicBezTo>
                    <a:pt x="318" y="17"/>
                    <a:pt x="315" y="19"/>
                    <a:pt x="314" y="21"/>
                  </a:cubicBezTo>
                  <a:cubicBezTo>
                    <a:pt x="316" y="21"/>
                    <a:pt x="316" y="20"/>
                    <a:pt x="318" y="18"/>
                  </a:cubicBezTo>
                  <a:cubicBezTo>
                    <a:pt x="318" y="17"/>
                    <a:pt x="318" y="17"/>
                    <a:pt x="318" y="17"/>
                  </a:cubicBezTo>
                  <a:cubicBezTo>
                    <a:pt x="319" y="16"/>
                    <a:pt x="320" y="16"/>
                    <a:pt x="321" y="16"/>
                  </a:cubicBezTo>
                  <a:cubicBezTo>
                    <a:pt x="323" y="16"/>
                    <a:pt x="325" y="16"/>
                    <a:pt x="327" y="16"/>
                  </a:cubicBezTo>
                  <a:cubicBezTo>
                    <a:pt x="328" y="17"/>
                    <a:pt x="328" y="17"/>
                    <a:pt x="329" y="17"/>
                  </a:cubicBezTo>
                  <a:cubicBezTo>
                    <a:pt x="332" y="17"/>
                    <a:pt x="333" y="18"/>
                    <a:pt x="334" y="20"/>
                  </a:cubicBezTo>
                  <a:cubicBezTo>
                    <a:pt x="335" y="21"/>
                    <a:pt x="335" y="21"/>
                    <a:pt x="336" y="21"/>
                  </a:cubicBezTo>
                  <a:cubicBezTo>
                    <a:pt x="337" y="23"/>
                    <a:pt x="337" y="24"/>
                    <a:pt x="337" y="25"/>
                  </a:cubicBezTo>
                  <a:cubicBezTo>
                    <a:pt x="337" y="26"/>
                    <a:pt x="337" y="26"/>
                    <a:pt x="338" y="26"/>
                  </a:cubicBezTo>
                  <a:cubicBezTo>
                    <a:pt x="338" y="26"/>
                    <a:pt x="338" y="26"/>
                    <a:pt x="338" y="26"/>
                  </a:cubicBezTo>
                  <a:cubicBezTo>
                    <a:pt x="339" y="22"/>
                    <a:pt x="339" y="22"/>
                    <a:pt x="339" y="22"/>
                  </a:cubicBezTo>
                  <a:cubicBezTo>
                    <a:pt x="340" y="26"/>
                    <a:pt x="340" y="26"/>
                    <a:pt x="340" y="26"/>
                  </a:cubicBezTo>
                  <a:cubicBezTo>
                    <a:pt x="340" y="27"/>
                    <a:pt x="341" y="28"/>
                    <a:pt x="341" y="29"/>
                  </a:cubicBezTo>
                  <a:cubicBezTo>
                    <a:pt x="342" y="31"/>
                    <a:pt x="343" y="33"/>
                    <a:pt x="341" y="36"/>
                  </a:cubicBezTo>
                  <a:cubicBezTo>
                    <a:pt x="341" y="36"/>
                    <a:pt x="341" y="36"/>
                    <a:pt x="341" y="36"/>
                  </a:cubicBezTo>
                  <a:cubicBezTo>
                    <a:pt x="343" y="37"/>
                    <a:pt x="343" y="37"/>
                    <a:pt x="343" y="37"/>
                  </a:cubicBezTo>
                  <a:cubicBezTo>
                    <a:pt x="342" y="38"/>
                    <a:pt x="342" y="38"/>
                    <a:pt x="342" y="38"/>
                  </a:cubicBezTo>
                  <a:cubicBezTo>
                    <a:pt x="342" y="38"/>
                    <a:pt x="342" y="39"/>
                    <a:pt x="342" y="40"/>
                  </a:cubicBezTo>
                  <a:cubicBezTo>
                    <a:pt x="341" y="41"/>
                    <a:pt x="341" y="43"/>
                    <a:pt x="341" y="44"/>
                  </a:cubicBezTo>
                  <a:cubicBezTo>
                    <a:pt x="340" y="46"/>
                    <a:pt x="338" y="46"/>
                    <a:pt x="337" y="47"/>
                  </a:cubicBezTo>
                  <a:cubicBezTo>
                    <a:pt x="339" y="49"/>
                    <a:pt x="339" y="49"/>
                    <a:pt x="339" y="49"/>
                  </a:cubicBezTo>
                  <a:cubicBezTo>
                    <a:pt x="336" y="49"/>
                    <a:pt x="336" y="49"/>
                    <a:pt x="336" y="49"/>
                  </a:cubicBezTo>
                  <a:cubicBezTo>
                    <a:pt x="336" y="49"/>
                    <a:pt x="336" y="49"/>
                    <a:pt x="336" y="49"/>
                  </a:cubicBezTo>
                  <a:cubicBezTo>
                    <a:pt x="335" y="49"/>
                    <a:pt x="335" y="49"/>
                    <a:pt x="335" y="49"/>
                  </a:cubicBezTo>
                  <a:cubicBezTo>
                    <a:pt x="335" y="49"/>
                    <a:pt x="335" y="49"/>
                    <a:pt x="335" y="49"/>
                  </a:cubicBezTo>
                  <a:cubicBezTo>
                    <a:pt x="335" y="50"/>
                    <a:pt x="335" y="51"/>
                    <a:pt x="334" y="52"/>
                  </a:cubicBezTo>
                  <a:cubicBezTo>
                    <a:pt x="333" y="52"/>
                    <a:pt x="333" y="52"/>
                    <a:pt x="332" y="52"/>
                  </a:cubicBezTo>
                  <a:cubicBezTo>
                    <a:pt x="331" y="53"/>
                    <a:pt x="330" y="53"/>
                    <a:pt x="329" y="54"/>
                  </a:cubicBezTo>
                  <a:cubicBezTo>
                    <a:pt x="327" y="55"/>
                    <a:pt x="326" y="58"/>
                    <a:pt x="324" y="60"/>
                  </a:cubicBezTo>
                  <a:cubicBezTo>
                    <a:pt x="324" y="61"/>
                    <a:pt x="323" y="62"/>
                    <a:pt x="322" y="63"/>
                  </a:cubicBezTo>
                  <a:cubicBezTo>
                    <a:pt x="322" y="64"/>
                    <a:pt x="322" y="64"/>
                    <a:pt x="322" y="64"/>
                  </a:cubicBezTo>
                  <a:cubicBezTo>
                    <a:pt x="321" y="65"/>
                    <a:pt x="320" y="67"/>
                    <a:pt x="319" y="67"/>
                  </a:cubicBezTo>
                  <a:cubicBezTo>
                    <a:pt x="318" y="67"/>
                    <a:pt x="318" y="67"/>
                    <a:pt x="318" y="67"/>
                  </a:cubicBezTo>
                  <a:cubicBezTo>
                    <a:pt x="317" y="67"/>
                    <a:pt x="317" y="67"/>
                    <a:pt x="317" y="67"/>
                  </a:cubicBezTo>
                  <a:cubicBezTo>
                    <a:pt x="316" y="67"/>
                    <a:pt x="316" y="67"/>
                    <a:pt x="316" y="67"/>
                  </a:cubicBezTo>
                  <a:cubicBezTo>
                    <a:pt x="315" y="68"/>
                    <a:pt x="314" y="69"/>
                    <a:pt x="313" y="71"/>
                  </a:cubicBezTo>
                  <a:cubicBezTo>
                    <a:pt x="314" y="71"/>
                    <a:pt x="315" y="71"/>
                    <a:pt x="315" y="71"/>
                  </a:cubicBezTo>
                  <a:cubicBezTo>
                    <a:pt x="316" y="71"/>
                    <a:pt x="316" y="71"/>
                    <a:pt x="317" y="71"/>
                  </a:cubicBezTo>
                  <a:cubicBezTo>
                    <a:pt x="319" y="71"/>
                    <a:pt x="322" y="69"/>
                    <a:pt x="323" y="68"/>
                  </a:cubicBezTo>
                  <a:cubicBezTo>
                    <a:pt x="323" y="68"/>
                    <a:pt x="323" y="68"/>
                    <a:pt x="322" y="67"/>
                  </a:cubicBezTo>
                  <a:cubicBezTo>
                    <a:pt x="322" y="67"/>
                    <a:pt x="322" y="67"/>
                    <a:pt x="322" y="67"/>
                  </a:cubicBezTo>
                  <a:cubicBezTo>
                    <a:pt x="324" y="66"/>
                    <a:pt x="324" y="66"/>
                    <a:pt x="324" y="66"/>
                  </a:cubicBezTo>
                  <a:cubicBezTo>
                    <a:pt x="324" y="66"/>
                    <a:pt x="324" y="66"/>
                    <a:pt x="324" y="66"/>
                  </a:cubicBezTo>
                  <a:cubicBezTo>
                    <a:pt x="324" y="66"/>
                    <a:pt x="325" y="67"/>
                    <a:pt x="325" y="67"/>
                  </a:cubicBezTo>
                  <a:cubicBezTo>
                    <a:pt x="324" y="66"/>
                    <a:pt x="324" y="66"/>
                    <a:pt x="324" y="66"/>
                  </a:cubicBezTo>
                  <a:cubicBezTo>
                    <a:pt x="324" y="65"/>
                    <a:pt x="324" y="63"/>
                    <a:pt x="324" y="61"/>
                  </a:cubicBezTo>
                  <a:cubicBezTo>
                    <a:pt x="324" y="60"/>
                    <a:pt x="325" y="59"/>
                    <a:pt x="326" y="59"/>
                  </a:cubicBezTo>
                  <a:cubicBezTo>
                    <a:pt x="328" y="58"/>
                    <a:pt x="329" y="59"/>
                    <a:pt x="329" y="60"/>
                  </a:cubicBezTo>
                  <a:cubicBezTo>
                    <a:pt x="330" y="60"/>
                    <a:pt x="330" y="60"/>
                    <a:pt x="330" y="60"/>
                  </a:cubicBezTo>
                  <a:cubicBezTo>
                    <a:pt x="330" y="60"/>
                    <a:pt x="330" y="60"/>
                    <a:pt x="331" y="60"/>
                  </a:cubicBezTo>
                  <a:cubicBezTo>
                    <a:pt x="331" y="59"/>
                    <a:pt x="331" y="59"/>
                    <a:pt x="331" y="59"/>
                  </a:cubicBezTo>
                  <a:cubicBezTo>
                    <a:pt x="333" y="60"/>
                    <a:pt x="333" y="60"/>
                    <a:pt x="333" y="60"/>
                  </a:cubicBezTo>
                  <a:cubicBezTo>
                    <a:pt x="333" y="61"/>
                    <a:pt x="333" y="61"/>
                    <a:pt x="333" y="61"/>
                  </a:cubicBezTo>
                  <a:cubicBezTo>
                    <a:pt x="332" y="61"/>
                    <a:pt x="332" y="61"/>
                    <a:pt x="333" y="62"/>
                  </a:cubicBezTo>
                  <a:cubicBezTo>
                    <a:pt x="333" y="62"/>
                    <a:pt x="334" y="63"/>
                    <a:pt x="335" y="63"/>
                  </a:cubicBezTo>
                  <a:cubicBezTo>
                    <a:pt x="336" y="63"/>
                    <a:pt x="336" y="63"/>
                    <a:pt x="337" y="63"/>
                  </a:cubicBezTo>
                  <a:cubicBezTo>
                    <a:pt x="337" y="62"/>
                    <a:pt x="337" y="61"/>
                    <a:pt x="337" y="60"/>
                  </a:cubicBezTo>
                  <a:cubicBezTo>
                    <a:pt x="338" y="59"/>
                    <a:pt x="338" y="59"/>
                    <a:pt x="338" y="59"/>
                  </a:cubicBezTo>
                  <a:cubicBezTo>
                    <a:pt x="339" y="60"/>
                    <a:pt x="339" y="62"/>
                    <a:pt x="339" y="64"/>
                  </a:cubicBezTo>
                  <a:cubicBezTo>
                    <a:pt x="340" y="64"/>
                    <a:pt x="340" y="65"/>
                    <a:pt x="340" y="66"/>
                  </a:cubicBezTo>
                  <a:cubicBezTo>
                    <a:pt x="340" y="66"/>
                    <a:pt x="340" y="66"/>
                    <a:pt x="340" y="66"/>
                  </a:cubicBezTo>
                  <a:cubicBezTo>
                    <a:pt x="341" y="66"/>
                    <a:pt x="342" y="65"/>
                    <a:pt x="342" y="65"/>
                  </a:cubicBezTo>
                  <a:cubicBezTo>
                    <a:pt x="345" y="64"/>
                    <a:pt x="348" y="63"/>
                    <a:pt x="350" y="63"/>
                  </a:cubicBezTo>
                  <a:cubicBezTo>
                    <a:pt x="354" y="64"/>
                    <a:pt x="358" y="65"/>
                    <a:pt x="362" y="66"/>
                  </a:cubicBezTo>
                  <a:cubicBezTo>
                    <a:pt x="367" y="67"/>
                    <a:pt x="367" y="67"/>
                    <a:pt x="367" y="67"/>
                  </a:cubicBezTo>
                  <a:cubicBezTo>
                    <a:pt x="362" y="68"/>
                    <a:pt x="362" y="68"/>
                    <a:pt x="362" y="68"/>
                  </a:cubicBezTo>
                  <a:cubicBezTo>
                    <a:pt x="361" y="68"/>
                    <a:pt x="360" y="68"/>
                    <a:pt x="360" y="69"/>
                  </a:cubicBezTo>
                  <a:cubicBezTo>
                    <a:pt x="360" y="69"/>
                    <a:pt x="362" y="71"/>
                    <a:pt x="363" y="72"/>
                  </a:cubicBezTo>
                  <a:cubicBezTo>
                    <a:pt x="364" y="72"/>
                    <a:pt x="365" y="72"/>
                    <a:pt x="365" y="72"/>
                  </a:cubicBezTo>
                  <a:cubicBezTo>
                    <a:pt x="367" y="73"/>
                    <a:pt x="369" y="74"/>
                    <a:pt x="371" y="74"/>
                  </a:cubicBezTo>
                  <a:cubicBezTo>
                    <a:pt x="371" y="74"/>
                    <a:pt x="372" y="73"/>
                    <a:pt x="372" y="73"/>
                  </a:cubicBezTo>
                  <a:cubicBezTo>
                    <a:pt x="378" y="73"/>
                    <a:pt x="378" y="72"/>
                    <a:pt x="378" y="72"/>
                  </a:cubicBezTo>
                  <a:cubicBezTo>
                    <a:pt x="377" y="68"/>
                    <a:pt x="377" y="67"/>
                    <a:pt x="378" y="63"/>
                  </a:cubicBezTo>
                  <a:cubicBezTo>
                    <a:pt x="378" y="62"/>
                    <a:pt x="378" y="62"/>
                    <a:pt x="378" y="62"/>
                  </a:cubicBezTo>
                  <a:cubicBezTo>
                    <a:pt x="379" y="63"/>
                    <a:pt x="379" y="63"/>
                    <a:pt x="379" y="63"/>
                  </a:cubicBezTo>
                  <a:cubicBezTo>
                    <a:pt x="380" y="63"/>
                    <a:pt x="380" y="63"/>
                    <a:pt x="380" y="63"/>
                  </a:cubicBezTo>
                  <a:cubicBezTo>
                    <a:pt x="380" y="61"/>
                    <a:pt x="380" y="61"/>
                    <a:pt x="380" y="61"/>
                  </a:cubicBezTo>
                  <a:cubicBezTo>
                    <a:pt x="382" y="61"/>
                    <a:pt x="382" y="61"/>
                    <a:pt x="382" y="61"/>
                  </a:cubicBezTo>
                  <a:cubicBezTo>
                    <a:pt x="382" y="61"/>
                    <a:pt x="383" y="62"/>
                    <a:pt x="383" y="62"/>
                  </a:cubicBezTo>
                  <a:cubicBezTo>
                    <a:pt x="385" y="64"/>
                    <a:pt x="390" y="67"/>
                    <a:pt x="392" y="67"/>
                  </a:cubicBezTo>
                  <a:cubicBezTo>
                    <a:pt x="393" y="66"/>
                    <a:pt x="394" y="65"/>
                    <a:pt x="395" y="65"/>
                  </a:cubicBezTo>
                  <a:cubicBezTo>
                    <a:pt x="398" y="65"/>
                    <a:pt x="401" y="69"/>
                    <a:pt x="402" y="71"/>
                  </a:cubicBezTo>
                  <a:cubicBezTo>
                    <a:pt x="403" y="72"/>
                    <a:pt x="403" y="72"/>
                    <a:pt x="403" y="72"/>
                  </a:cubicBezTo>
                  <a:cubicBezTo>
                    <a:pt x="404" y="74"/>
                    <a:pt x="404" y="76"/>
                    <a:pt x="404" y="78"/>
                  </a:cubicBezTo>
                  <a:cubicBezTo>
                    <a:pt x="403" y="78"/>
                    <a:pt x="403" y="78"/>
                    <a:pt x="403" y="79"/>
                  </a:cubicBezTo>
                  <a:cubicBezTo>
                    <a:pt x="403" y="79"/>
                    <a:pt x="403" y="80"/>
                    <a:pt x="404" y="80"/>
                  </a:cubicBezTo>
                  <a:cubicBezTo>
                    <a:pt x="404" y="81"/>
                    <a:pt x="404" y="82"/>
                    <a:pt x="404" y="84"/>
                  </a:cubicBezTo>
                  <a:cubicBezTo>
                    <a:pt x="404" y="85"/>
                    <a:pt x="403" y="86"/>
                    <a:pt x="403" y="87"/>
                  </a:cubicBezTo>
                  <a:cubicBezTo>
                    <a:pt x="402" y="88"/>
                    <a:pt x="401" y="89"/>
                    <a:pt x="401" y="91"/>
                  </a:cubicBezTo>
                  <a:cubicBezTo>
                    <a:pt x="403" y="91"/>
                    <a:pt x="404" y="94"/>
                    <a:pt x="405" y="96"/>
                  </a:cubicBezTo>
                  <a:cubicBezTo>
                    <a:pt x="405" y="97"/>
                    <a:pt x="405" y="97"/>
                    <a:pt x="406" y="98"/>
                  </a:cubicBezTo>
                  <a:cubicBezTo>
                    <a:pt x="406" y="98"/>
                    <a:pt x="407" y="99"/>
                    <a:pt x="407" y="99"/>
                  </a:cubicBezTo>
                  <a:cubicBezTo>
                    <a:pt x="408" y="99"/>
                    <a:pt x="409" y="99"/>
                    <a:pt x="410" y="100"/>
                  </a:cubicBezTo>
                  <a:cubicBezTo>
                    <a:pt x="411" y="98"/>
                    <a:pt x="412" y="96"/>
                    <a:pt x="412" y="94"/>
                  </a:cubicBezTo>
                  <a:cubicBezTo>
                    <a:pt x="413" y="92"/>
                    <a:pt x="414" y="89"/>
                    <a:pt x="415" y="87"/>
                  </a:cubicBezTo>
                  <a:cubicBezTo>
                    <a:pt x="416" y="85"/>
                    <a:pt x="416" y="85"/>
                    <a:pt x="416" y="85"/>
                  </a:cubicBezTo>
                  <a:cubicBezTo>
                    <a:pt x="417" y="87"/>
                    <a:pt x="417" y="87"/>
                    <a:pt x="417" y="87"/>
                  </a:cubicBezTo>
                  <a:cubicBezTo>
                    <a:pt x="417" y="87"/>
                    <a:pt x="418" y="88"/>
                    <a:pt x="418" y="89"/>
                  </a:cubicBezTo>
                  <a:cubicBezTo>
                    <a:pt x="419" y="91"/>
                    <a:pt x="420" y="93"/>
                    <a:pt x="423" y="94"/>
                  </a:cubicBezTo>
                  <a:cubicBezTo>
                    <a:pt x="423" y="94"/>
                    <a:pt x="423" y="93"/>
                    <a:pt x="424" y="92"/>
                  </a:cubicBezTo>
                  <a:cubicBezTo>
                    <a:pt x="424" y="92"/>
                    <a:pt x="425" y="90"/>
                    <a:pt x="426" y="90"/>
                  </a:cubicBezTo>
                  <a:cubicBezTo>
                    <a:pt x="427" y="90"/>
                    <a:pt x="427" y="90"/>
                    <a:pt x="428" y="91"/>
                  </a:cubicBezTo>
                  <a:cubicBezTo>
                    <a:pt x="428" y="91"/>
                    <a:pt x="429" y="91"/>
                    <a:pt x="429" y="92"/>
                  </a:cubicBezTo>
                  <a:cubicBezTo>
                    <a:pt x="431" y="93"/>
                    <a:pt x="435" y="96"/>
                    <a:pt x="436" y="96"/>
                  </a:cubicBezTo>
                  <a:cubicBezTo>
                    <a:pt x="437" y="96"/>
                    <a:pt x="437" y="96"/>
                    <a:pt x="437" y="95"/>
                  </a:cubicBezTo>
                  <a:cubicBezTo>
                    <a:pt x="439" y="94"/>
                    <a:pt x="441" y="92"/>
                    <a:pt x="443" y="92"/>
                  </a:cubicBezTo>
                  <a:cubicBezTo>
                    <a:pt x="442" y="87"/>
                    <a:pt x="444" y="84"/>
                    <a:pt x="448" y="80"/>
                  </a:cubicBezTo>
                  <a:cubicBezTo>
                    <a:pt x="447" y="80"/>
                    <a:pt x="447" y="79"/>
                    <a:pt x="447" y="78"/>
                  </a:cubicBezTo>
                  <a:cubicBezTo>
                    <a:pt x="447" y="77"/>
                    <a:pt x="447" y="76"/>
                    <a:pt x="448" y="75"/>
                  </a:cubicBezTo>
                  <a:cubicBezTo>
                    <a:pt x="448" y="75"/>
                    <a:pt x="448" y="75"/>
                    <a:pt x="449" y="75"/>
                  </a:cubicBezTo>
                  <a:cubicBezTo>
                    <a:pt x="449" y="75"/>
                    <a:pt x="449" y="75"/>
                    <a:pt x="449" y="75"/>
                  </a:cubicBezTo>
                  <a:cubicBezTo>
                    <a:pt x="454" y="76"/>
                    <a:pt x="454" y="76"/>
                    <a:pt x="454" y="76"/>
                  </a:cubicBezTo>
                  <a:cubicBezTo>
                    <a:pt x="461" y="78"/>
                    <a:pt x="468" y="79"/>
                    <a:pt x="475" y="81"/>
                  </a:cubicBezTo>
                  <a:cubicBezTo>
                    <a:pt x="476" y="81"/>
                    <a:pt x="476" y="81"/>
                    <a:pt x="476" y="81"/>
                  </a:cubicBezTo>
                  <a:cubicBezTo>
                    <a:pt x="476" y="82"/>
                    <a:pt x="477" y="82"/>
                    <a:pt x="478" y="82"/>
                  </a:cubicBezTo>
                  <a:cubicBezTo>
                    <a:pt x="481" y="83"/>
                    <a:pt x="483" y="83"/>
                    <a:pt x="485" y="88"/>
                  </a:cubicBezTo>
                  <a:cubicBezTo>
                    <a:pt x="485" y="91"/>
                    <a:pt x="485" y="91"/>
                    <a:pt x="485" y="91"/>
                  </a:cubicBezTo>
                  <a:cubicBezTo>
                    <a:pt x="483" y="90"/>
                    <a:pt x="483" y="90"/>
                    <a:pt x="483" y="90"/>
                  </a:cubicBezTo>
                  <a:cubicBezTo>
                    <a:pt x="482" y="89"/>
                    <a:pt x="482" y="89"/>
                    <a:pt x="481" y="90"/>
                  </a:cubicBezTo>
                  <a:cubicBezTo>
                    <a:pt x="483" y="90"/>
                    <a:pt x="485" y="90"/>
                    <a:pt x="486" y="91"/>
                  </a:cubicBezTo>
                  <a:cubicBezTo>
                    <a:pt x="486" y="92"/>
                    <a:pt x="486" y="92"/>
                    <a:pt x="486" y="92"/>
                  </a:cubicBezTo>
                  <a:cubicBezTo>
                    <a:pt x="487" y="93"/>
                    <a:pt x="487" y="93"/>
                    <a:pt x="487" y="93"/>
                  </a:cubicBezTo>
                  <a:cubicBezTo>
                    <a:pt x="488" y="93"/>
                    <a:pt x="488" y="93"/>
                    <a:pt x="488" y="93"/>
                  </a:cubicBezTo>
                  <a:cubicBezTo>
                    <a:pt x="490" y="93"/>
                    <a:pt x="492" y="94"/>
                    <a:pt x="493" y="96"/>
                  </a:cubicBezTo>
                  <a:cubicBezTo>
                    <a:pt x="494" y="97"/>
                    <a:pt x="493" y="98"/>
                    <a:pt x="492" y="99"/>
                  </a:cubicBezTo>
                  <a:cubicBezTo>
                    <a:pt x="493" y="100"/>
                    <a:pt x="494" y="100"/>
                    <a:pt x="494" y="100"/>
                  </a:cubicBezTo>
                  <a:cubicBezTo>
                    <a:pt x="495" y="100"/>
                    <a:pt x="496" y="100"/>
                    <a:pt x="497" y="99"/>
                  </a:cubicBezTo>
                  <a:cubicBezTo>
                    <a:pt x="499" y="99"/>
                    <a:pt x="500" y="98"/>
                    <a:pt x="502" y="98"/>
                  </a:cubicBezTo>
                  <a:cubicBezTo>
                    <a:pt x="518" y="99"/>
                    <a:pt x="518" y="99"/>
                    <a:pt x="518" y="99"/>
                  </a:cubicBezTo>
                  <a:cubicBezTo>
                    <a:pt x="519" y="99"/>
                    <a:pt x="520" y="100"/>
                    <a:pt x="521" y="101"/>
                  </a:cubicBezTo>
                  <a:cubicBezTo>
                    <a:pt x="523" y="104"/>
                    <a:pt x="524" y="107"/>
                    <a:pt x="524" y="109"/>
                  </a:cubicBezTo>
                  <a:cubicBezTo>
                    <a:pt x="524" y="110"/>
                    <a:pt x="523" y="110"/>
                    <a:pt x="523" y="111"/>
                  </a:cubicBezTo>
                  <a:cubicBezTo>
                    <a:pt x="523" y="112"/>
                    <a:pt x="523" y="112"/>
                    <a:pt x="525" y="113"/>
                  </a:cubicBezTo>
                  <a:cubicBezTo>
                    <a:pt x="525" y="113"/>
                    <a:pt x="525" y="114"/>
                    <a:pt x="526" y="114"/>
                  </a:cubicBezTo>
                  <a:cubicBezTo>
                    <a:pt x="527" y="114"/>
                    <a:pt x="528" y="115"/>
                    <a:pt x="529" y="116"/>
                  </a:cubicBezTo>
                  <a:cubicBezTo>
                    <a:pt x="531" y="114"/>
                    <a:pt x="534" y="112"/>
                    <a:pt x="537" y="112"/>
                  </a:cubicBezTo>
                  <a:cubicBezTo>
                    <a:pt x="538" y="112"/>
                    <a:pt x="539" y="113"/>
                    <a:pt x="541" y="113"/>
                  </a:cubicBezTo>
                  <a:cubicBezTo>
                    <a:pt x="545" y="116"/>
                    <a:pt x="549" y="116"/>
                    <a:pt x="553" y="113"/>
                  </a:cubicBezTo>
                  <a:cubicBezTo>
                    <a:pt x="554" y="112"/>
                    <a:pt x="554" y="112"/>
                    <a:pt x="554" y="112"/>
                  </a:cubicBezTo>
                  <a:cubicBezTo>
                    <a:pt x="554" y="113"/>
                    <a:pt x="554" y="113"/>
                    <a:pt x="554" y="113"/>
                  </a:cubicBezTo>
                  <a:cubicBezTo>
                    <a:pt x="555" y="114"/>
                    <a:pt x="555" y="115"/>
                    <a:pt x="556" y="117"/>
                  </a:cubicBezTo>
                  <a:cubicBezTo>
                    <a:pt x="556" y="118"/>
                    <a:pt x="556" y="119"/>
                    <a:pt x="556" y="119"/>
                  </a:cubicBezTo>
                  <a:cubicBezTo>
                    <a:pt x="557" y="119"/>
                    <a:pt x="557" y="120"/>
                    <a:pt x="558" y="121"/>
                  </a:cubicBezTo>
                  <a:cubicBezTo>
                    <a:pt x="559" y="121"/>
                    <a:pt x="561" y="124"/>
                    <a:pt x="562" y="124"/>
                  </a:cubicBezTo>
                  <a:cubicBezTo>
                    <a:pt x="562" y="124"/>
                    <a:pt x="562" y="124"/>
                    <a:pt x="562" y="124"/>
                  </a:cubicBezTo>
                  <a:cubicBezTo>
                    <a:pt x="564" y="124"/>
                    <a:pt x="565" y="121"/>
                    <a:pt x="565" y="120"/>
                  </a:cubicBezTo>
                  <a:cubicBezTo>
                    <a:pt x="565" y="119"/>
                    <a:pt x="565" y="116"/>
                    <a:pt x="562" y="116"/>
                  </a:cubicBezTo>
                  <a:cubicBezTo>
                    <a:pt x="560" y="116"/>
                    <a:pt x="560" y="116"/>
                    <a:pt x="560" y="116"/>
                  </a:cubicBezTo>
                  <a:cubicBezTo>
                    <a:pt x="562" y="115"/>
                    <a:pt x="562" y="115"/>
                    <a:pt x="562" y="115"/>
                  </a:cubicBezTo>
                  <a:cubicBezTo>
                    <a:pt x="562" y="114"/>
                    <a:pt x="563" y="113"/>
                    <a:pt x="563" y="112"/>
                  </a:cubicBezTo>
                  <a:cubicBezTo>
                    <a:pt x="563" y="111"/>
                    <a:pt x="563" y="109"/>
                    <a:pt x="565" y="109"/>
                  </a:cubicBezTo>
                  <a:cubicBezTo>
                    <a:pt x="565" y="109"/>
                    <a:pt x="566" y="109"/>
                    <a:pt x="566" y="109"/>
                  </a:cubicBezTo>
                  <a:cubicBezTo>
                    <a:pt x="567" y="110"/>
                    <a:pt x="568" y="110"/>
                    <a:pt x="569" y="110"/>
                  </a:cubicBezTo>
                  <a:cubicBezTo>
                    <a:pt x="571" y="111"/>
                    <a:pt x="573" y="112"/>
                    <a:pt x="575" y="112"/>
                  </a:cubicBezTo>
                  <a:cubicBezTo>
                    <a:pt x="577" y="112"/>
                    <a:pt x="579" y="112"/>
                    <a:pt x="582" y="112"/>
                  </a:cubicBezTo>
                  <a:cubicBezTo>
                    <a:pt x="583" y="112"/>
                    <a:pt x="584" y="112"/>
                    <a:pt x="585" y="112"/>
                  </a:cubicBezTo>
                  <a:cubicBezTo>
                    <a:pt x="587" y="112"/>
                    <a:pt x="590" y="113"/>
                    <a:pt x="592" y="114"/>
                  </a:cubicBezTo>
                  <a:cubicBezTo>
                    <a:pt x="592" y="115"/>
                    <a:pt x="593" y="115"/>
                    <a:pt x="594" y="116"/>
                  </a:cubicBezTo>
                  <a:cubicBezTo>
                    <a:pt x="596" y="117"/>
                    <a:pt x="598" y="119"/>
                    <a:pt x="600" y="120"/>
                  </a:cubicBezTo>
                  <a:cubicBezTo>
                    <a:pt x="601" y="121"/>
                    <a:pt x="601" y="121"/>
                    <a:pt x="601" y="121"/>
                  </a:cubicBezTo>
                  <a:cubicBezTo>
                    <a:pt x="601" y="122"/>
                    <a:pt x="602" y="122"/>
                    <a:pt x="603" y="122"/>
                  </a:cubicBezTo>
                  <a:cubicBezTo>
                    <a:pt x="605" y="123"/>
                    <a:pt x="606" y="124"/>
                    <a:pt x="607" y="125"/>
                  </a:cubicBezTo>
                  <a:cubicBezTo>
                    <a:pt x="607" y="127"/>
                    <a:pt x="610" y="129"/>
                    <a:pt x="611" y="129"/>
                  </a:cubicBezTo>
                  <a:cubicBezTo>
                    <a:pt x="613" y="130"/>
                    <a:pt x="614" y="130"/>
                    <a:pt x="614" y="131"/>
                  </a:cubicBezTo>
                  <a:cubicBezTo>
                    <a:pt x="614" y="132"/>
                    <a:pt x="614" y="132"/>
                    <a:pt x="614" y="133"/>
                  </a:cubicBezTo>
                  <a:cubicBezTo>
                    <a:pt x="615" y="133"/>
                    <a:pt x="615" y="133"/>
                    <a:pt x="615" y="133"/>
                  </a:cubicBezTo>
                  <a:cubicBezTo>
                    <a:pt x="616" y="133"/>
                    <a:pt x="616" y="133"/>
                    <a:pt x="617" y="133"/>
                  </a:cubicBezTo>
                  <a:cubicBezTo>
                    <a:pt x="619" y="134"/>
                    <a:pt x="619" y="134"/>
                    <a:pt x="619" y="134"/>
                  </a:cubicBezTo>
                  <a:cubicBezTo>
                    <a:pt x="618" y="134"/>
                    <a:pt x="618" y="134"/>
                    <a:pt x="618" y="134"/>
                  </a:cubicBezTo>
                  <a:cubicBezTo>
                    <a:pt x="622" y="135"/>
                    <a:pt x="622" y="138"/>
                    <a:pt x="622" y="140"/>
                  </a:cubicBezTo>
                  <a:cubicBezTo>
                    <a:pt x="622" y="141"/>
                    <a:pt x="622" y="141"/>
                    <a:pt x="622" y="141"/>
                  </a:cubicBezTo>
                  <a:cubicBezTo>
                    <a:pt x="622" y="142"/>
                    <a:pt x="622" y="142"/>
                    <a:pt x="623" y="142"/>
                  </a:cubicBezTo>
                  <a:cubicBezTo>
                    <a:pt x="623" y="142"/>
                    <a:pt x="623" y="142"/>
                    <a:pt x="623" y="142"/>
                  </a:cubicBezTo>
                  <a:cubicBezTo>
                    <a:pt x="623" y="142"/>
                    <a:pt x="623" y="142"/>
                    <a:pt x="623" y="142"/>
                  </a:cubicBezTo>
                  <a:cubicBezTo>
                    <a:pt x="623" y="142"/>
                    <a:pt x="623" y="142"/>
                    <a:pt x="623" y="14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623" y="142"/>
                    <a:pt x="624" y="142"/>
                    <a:pt x="624" y="142"/>
                  </a:cubicBezTo>
                  <a:cubicBezTo>
                    <a:pt x="624" y="142"/>
                    <a:pt x="624" y="142"/>
                    <a:pt x="625" y="142"/>
                  </a:cubicBezTo>
                  <a:cubicBezTo>
                    <a:pt x="625" y="142"/>
                    <a:pt x="625" y="142"/>
                    <a:pt x="625" y="141"/>
                  </a:cubicBezTo>
                  <a:cubicBezTo>
                    <a:pt x="625" y="140"/>
                    <a:pt x="625" y="140"/>
                    <a:pt x="625" y="140"/>
                  </a:cubicBezTo>
                  <a:cubicBezTo>
                    <a:pt x="626" y="141"/>
                    <a:pt x="626" y="141"/>
                    <a:pt x="626" y="141"/>
                  </a:cubicBezTo>
                  <a:cubicBezTo>
                    <a:pt x="627" y="141"/>
                    <a:pt x="628" y="141"/>
                    <a:pt x="629" y="142"/>
                  </a:cubicBezTo>
                  <a:cubicBezTo>
                    <a:pt x="629" y="142"/>
                    <a:pt x="629" y="142"/>
                    <a:pt x="629" y="142"/>
                  </a:cubicBezTo>
                  <a:cubicBezTo>
                    <a:pt x="631" y="141"/>
                    <a:pt x="636" y="144"/>
                    <a:pt x="638" y="146"/>
                  </a:cubicBezTo>
                  <a:cubicBezTo>
                    <a:pt x="639" y="148"/>
                    <a:pt x="639" y="149"/>
                    <a:pt x="640" y="150"/>
                  </a:cubicBezTo>
                  <a:cubicBezTo>
                    <a:pt x="640" y="150"/>
                    <a:pt x="640" y="150"/>
                    <a:pt x="641" y="150"/>
                  </a:cubicBezTo>
                  <a:cubicBezTo>
                    <a:pt x="641" y="151"/>
                    <a:pt x="642" y="151"/>
                    <a:pt x="642" y="151"/>
                  </a:cubicBezTo>
                  <a:cubicBezTo>
                    <a:pt x="646" y="151"/>
                    <a:pt x="646" y="151"/>
                    <a:pt x="646" y="151"/>
                  </a:cubicBezTo>
                  <a:cubicBezTo>
                    <a:pt x="643" y="153"/>
                    <a:pt x="643" y="153"/>
                    <a:pt x="643" y="153"/>
                  </a:cubicBezTo>
                  <a:cubicBezTo>
                    <a:pt x="642" y="153"/>
                    <a:pt x="642" y="153"/>
                    <a:pt x="642" y="153"/>
                  </a:cubicBezTo>
                  <a:cubicBezTo>
                    <a:pt x="640" y="154"/>
                    <a:pt x="639" y="154"/>
                    <a:pt x="639" y="156"/>
                  </a:cubicBezTo>
                  <a:cubicBezTo>
                    <a:pt x="640" y="160"/>
                    <a:pt x="640" y="160"/>
                    <a:pt x="640" y="160"/>
                  </a:cubicBezTo>
                  <a:cubicBezTo>
                    <a:pt x="638" y="157"/>
                    <a:pt x="638" y="157"/>
                    <a:pt x="638" y="157"/>
                  </a:cubicBezTo>
                  <a:cubicBezTo>
                    <a:pt x="637" y="157"/>
                    <a:pt x="637" y="157"/>
                    <a:pt x="637" y="157"/>
                  </a:cubicBezTo>
                  <a:cubicBezTo>
                    <a:pt x="637" y="157"/>
                    <a:pt x="637" y="157"/>
                    <a:pt x="637" y="157"/>
                  </a:cubicBezTo>
                  <a:cubicBezTo>
                    <a:pt x="639" y="160"/>
                    <a:pt x="639" y="160"/>
                    <a:pt x="639" y="160"/>
                  </a:cubicBezTo>
                  <a:cubicBezTo>
                    <a:pt x="636" y="159"/>
                    <a:pt x="636" y="159"/>
                    <a:pt x="636" y="159"/>
                  </a:cubicBezTo>
                  <a:cubicBezTo>
                    <a:pt x="635" y="158"/>
                    <a:pt x="634" y="158"/>
                    <a:pt x="634" y="159"/>
                  </a:cubicBezTo>
                  <a:cubicBezTo>
                    <a:pt x="633" y="160"/>
                    <a:pt x="633" y="160"/>
                    <a:pt x="633" y="161"/>
                  </a:cubicBezTo>
                  <a:cubicBezTo>
                    <a:pt x="633" y="161"/>
                    <a:pt x="633" y="161"/>
                    <a:pt x="633" y="161"/>
                  </a:cubicBezTo>
                  <a:cubicBezTo>
                    <a:pt x="634" y="162"/>
                    <a:pt x="634" y="162"/>
                    <a:pt x="634" y="162"/>
                  </a:cubicBezTo>
                  <a:cubicBezTo>
                    <a:pt x="633" y="163"/>
                    <a:pt x="633" y="163"/>
                    <a:pt x="633" y="163"/>
                  </a:cubicBezTo>
                  <a:cubicBezTo>
                    <a:pt x="632" y="163"/>
                    <a:pt x="632" y="163"/>
                    <a:pt x="631" y="164"/>
                  </a:cubicBezTo>
                  <a:cubicBezTo>
                    <a:pt x="633" y="164"/>
                    <a:pt x="633" y="164"/>
                    <a:pt x="633" y="164"/>
                  </a:cubicBezTo>
                  <a:cubicBezTo>
                    <a:pt x="631" y="165"/>
                    <a:pt x="631" y="165"/>
                    <a:pt x="631" y="165"/>
                  </a:cubicBezTo>
                  <a:cubicBezTo>
                    <a:pt x="631" y="165"/>
                    <a:pt x="631" y="166"/>
                    <a:pt x="631" y="166"/>
                  </a:cubicBezTo>
                  <a:cubicBezTo>
                    <a:pt x="631" y="166"/>
                    <a:pt x="632" y="166"/>
                    <a:pt x="632" y="167"/>
                  </a:cubicBezTo>
                  <a:cubicBezTo>
                    <a:pt x="637" y="170"/>
                    <a:pt x="637" y="170"/>
                    <a:pt x="637" y="170"/>
                  </a:cubicBezTo>
                  <a:cubicBezTo>
                    <a:pt x="631" y="168"/>
                    <a:pt x="631" y="168"/>
                    <a:pt x="631" y="168"/>
                  </a:cubicBezTo>
                  <a:cubicBezTo>
                    <a:pt x="631" y="168"/>
                    <a:pt x="631" y="168"/>
                    <a:pt x="630" y="168"/>
                  </a:cubicBezTo>
                  <a:cubicBezTo>
                    <a:pt x="630" y="168"/>
                    <a:pt x="630" y="168"/>
                    <a:pt x="630" y="168"/>
                  </a:cubicBezTo>
                  <a:cubicBezTo>
                    <a:pt x="630" y="168"/>
                    <a:pt x="630" y="168"/>
                    <a:pt x="630" y="168"/>
                  </a:cubicBezTo>
                  <a:cubicBezTo>
                    <a:pt x="630" y="168"/>
                    <a:pt x="630" y="169"/>
                    <a:pt x="630" y="169"/>
                  </a:cubicBezTo>
                  <a:cubicBezTo>
                    <a:pt x="630" y="170"/>
                    <a:pt x="630" y="170"/>
                    <a:pt x="630" y="170"/>
                  </a:cubicBezTo>
                  <a:cubicBezTo>
                    <a:pt x="629" y="170"/>
                    <a:pt x="629" y="170"/>
                    <a:pt x="629" y="170"/>
                  </a:cubicBezTo>
                  <a:cubicBezTo>
                    <a:pt x="628" y="170"/>
                    <a:pt x="628" y="170"/>
                    <a:pt x="627" y="169"/>
                  </a:cubicBezTo>
                  <a:cubicBezTo>
                    <a:pt x="627" y="172"/>
                    <a:pt x="627" y="172"/>
                    <a:pt x="627" y="172"/>
                  </a:cubicBezTo>
                  <a:cubicBezTo>
                    <a:pt x="626" y="169"/>
                    <a:pt x="626" y="169"/>
                    <a:pt x="626" y="169"/>
                  </a:cubicBezTo>
                  <a:cubicBezTo>
                    <a:pt x="626" y="169"/>
                    <a:pt x="626" y="169"/>
                    <a:pt x="626" y="169"/>
                  </a:cubicBezTo>
                  <a:cubicBezTo>
                    <a:pt x="624" y="169"/>
                    <a:pt x="624" y="169"/>
                    <a:pt x="624" y="169"/>
                  </a:cubicBezTo>
                  <a:cubicBezTo>
                    <a:pt x="624" y="168"/>
                    <a:pt x="624" y="168"/>
                    <a:pt x="624" y="168"/>
                  </a:cubicBezTo>
                  <a:cubicBezTo>
                    <a:pt x="624" y="167"/>
                    <a:pt x="623" y="166"/>
                    <a:pt x="623" y="166"/>
                  </a:cubicBezTo>
                  <a:cubicBezTo>
                    <a:pt x="623" y="166"/>
                    <a:pt x="622" y="165"/>
                    <a:pt x="622" y="165"/>
                  </a:cubicBezTo>
                  <a:cubicBezTo>
                    <a:pt x="622" y="166"/>
                    <a:pt x="622" y="166"/>
                    <a:pt x="622" y="166"/>
                  </a:cubicBezTo>
                  <a:cubicBezTo>
                    <a:pt x="621" y="166"/>
                    <a:pt x="621" y="166"/>
                    <a:pt x="621" y="166"/>
                  </a:cubicBezTo>
                  <a:cubicBezTo>
                    <a:pt x="618" y="165"/>
                    <a:pt x="617" y="162"/>
                    <a:pt x="617" y="160"/>
                  </a:cubicBezTo>
                  <a:cubicBezTo>
                    <a:pt x="616" y="158"/>
                    <a:pt x="616" y="158"/>
                    <a:pt x="615" y="158"/>
                  </a:cubicBezTo>
                  <a:cubicBezTo>
                    <a:pt x="615" y="158"/>
                    <a:pt x="614" y="158"/>
                    <a:pt x="613" y="158"/>
                  </a:cubicBezTo>
                  <a:cubicBezTo>
                    <a:pt x="611" y="158"/>
                    <a:pt x="608" y="159"/>
                    <a:pt x="607" y="158"/>
                  </a:cubicBezTo>
                  <a:cubicBezTo>
                    <a:pt x="606" y="157"/>
                    <a:pt x="606" y="156"/>
                    <a:pt x="605" y="154"/>
                  </a:cubicBezTo>
                  <a:cubicBezTo>
                    <a:pt x="605" y="153"/>
                    <a:pt x="605" y="153"/>
                    <a:pt x="605" y="152"/>
                  </a:cubicBezTo>
                  <a:cubicBezTo>
                    <a:pt x="604" y="152"/>
                    <a:pt x="604" y="152"/>
                    <a:pt x="604" y="152"/>
                  </a:cubicBezTo>
                  <a:cubicBezTo>
                    <a:pt x="604" y="152"/>
                    <a:pt x="604" y="153"/>
                    <a:pt x="603" y="153"/>
                  </a:cubicBezTo>
                  <a:cubicBezTo>
                    <a:pt x="603" y="154"/>
                    <a:pt x="604" y="155"/>
                    <a:pt x="604" y="156"/>
                  </a:cubicBezTo>
                  <a:cubicBezTo>
                    <a:pt x="605" y="156"/>
                    <a:pt x="605" y="156"/>
                    <a:pt x="605" y="156"/>
                  </a:cubicBezTo>
                  <a:cubicBezTo>
                    <a:pt x="606" y="158"/>
                    <a:pt x="604" y="160"/>
                    <a:pt x="603" y="161"/>
                  </a:cubicBezTo>
                  <a:cubicBezTo>
                    <a:pt x="603" y="161"/>
                    <a:pt x="603" y="161"/>
                    <a:pt x="603" y="162"/>
                  </a:cubicBezTo>
                  <a:cubicBezTo>
                    <a:pt x="601" y="163"/>
                    <a:pt x="600" y="165"/>
                    <a:pt x="598" y="166"/>
                  </a:cubicBezTo>
                  <a:cubicBezTo>
                    <a:pt x="597" y="166"/>
                    <a:pt x="597" y="167"/>
                    <a:pt x="596" y="167"/>
                  </a:cubicBezTo>
                  <a:cubicBezTo>
                    <a:pt x="596" y="168"/>
                    <a:pt x="596" y="168"/>
                    <a:pt x="596" y="168"/>
                  </a:cubicBezTo>
                  <a:cubicBezTo>
                    <a:pt x="596" y="168"/>
                    <a:pt x="596" y="168"/>
                    <a:pt x="596" y="168"/>
                  </a:cubicBezTo>
                  <a:cubicBezTo>
                    <a:pt x="596" y="169"/>
                    <a:pt x="596" y="169"/>
                    <a:pt x="596" y="169"/>
                  </a:cubicBezTo>
                  <a:cubicBezTo>
                    <a:pt x="596" y="170"/>
                    <a:pt x="596" y="170"/>
                    <a:pt x="596" y="171"/>
                  </a:cubicBezTo>
                  <a:cubicBezTo>
                    <a:pt x="598" y="172"/>
                    <a:pt x="598" y="173"/>
                    <a:pt x="598" y="175"/>
                  </a:cubicBezTo>
                  <a:cubicBezTo>
                    <a:pt x="598" y="175"/>
                    <a:pt x="598" y="175"/>
                    <a:pt x="598" y="176"/>
                  </a:cubicBezTo>
                  <a:cubicBezTo>
                    <a:pt x="599" y="177"/>
                    <a:pt x="599" y="178"/>
                    <a:pt x="600" y="179"/>
                  </a:cubicBezTo>
                  <a:cubicBezTo>
                    <a:pt x="601" y="180"/>
                    <a:pt x="601" y="180"/>
                    <a:pt x="601" y="180"/>
                  </a:cubicBezTo>
                  <a:cubicBezTo>
                    <a:pt x="599" y="181"/>
                    <a:pt x="599" y="181"/>
                    <a:pt x="599" y="181"/>
                  </a:cubicBezTo>
                  <a:cubicBezTo>
                    <a:pt x="600" y="182"/>
                    <a:pt x="600" y="183"/>
                    <a:pt x="600" y="184"/>
                  </a:cubicBezTo>
                  <a:cubicBezTo>
                    <a:pt x="600" y="185"/>
                    <a:pt x="599" y="186"/>
                    <a:pt x="598" y="187"/>
                  </a:cubicBezTo>
                  <a:cubicBezTo>
                    <a:pt x="598" y="187"/>
                    <a:pt x="597" y="187"/>
                    <a:pt x="597" y="187"/>
                  </a:cubicBezTo>
                  <a:cubicBezTo>
                    <a:pt x="597" y="187"/>
                    <a:pt x="597" y="187"/>
                    <a:pt x="597" y="187"/>
                  </a:cubicBezTo>
                  <a:cubicBezTo>
                    <a:pt x="596" y="187"/>
                    <a:pt x="595" y="186"/>
                    <a:pt x="594" y="185"/>
                  </a:cubicBezTo>
                  <a:cubicBezTo>
                    <a:pt x="594" y="185"/>
                    <a:pt x="593" y="184"/>
                    <a:pt x="592" y="184"/>
                  </a:cubicBezTo>
                  <a:cubicBezTo>
                    <a:pt x="592" y="184"/>
                    <a:pt x="592" y="184"/>
                    <a:pt x="592" y="185"/>
                  </a:cubicBezTo>
                  <a:cubicBezTo>
                    <a:pt x="591" y="185"/>
                    <a:pt x="591" y="185"/>
                    <a:pt x="591" y="185"/>
                  </a:cubicBezTo>
                  <a:cubicBezTo>
                    <a:pt x="591" y="185"/>
                    <a:pt x="591" y="185"/>
                    <a:pt x="591" y="185"/>
                  </a:cubicBezTo>
                  <a:cubicBezTo>
                    <a:pt x="590" y="186"/>
                    <a:pt x="589" y="186"/>
                    <a:pt x="587" y="187"/>
                  </a:cubicBezTo>
                  <a:cubicBezTo>
                    <a:pt x="587" y="187"/>
                    <a:pt x="586" y="187"/>
                    <a:pt x="586" y="187"/>
                  </a:cubicBezTo>
                  <a:cubicBezTo>
                    <a:pt x="585" y="188"/>
                    <a:pt x="584" y="188"/>
                    <a:pt x="584" y="189"/>
                  </a:cubicBezTo>
                  <a:cubicBezTo>
                    <a:pt x="583" y="189"/>
                    <a:pt x="583" y="190"/>
                    <a:pt x="582" y="190"/>
                  </a:cubicBezTo>
                  <a:cubicBezTo>
                    <a:pt x="581" y="190"/>
                    <a:pt x="580" y="191"/>
                    <a:pt x="579" y="191"/>
                  </a:cubicBezTo>
                  <a:cubicBezTo>
                    <a:pt x="577" y="193"/>
                    <a:pt x="572" y="195"/>
                    <a:pt x="573" y="196"/>
                  </a:cubicBezTo>
                  <a:cubicBezTo>
                    <a:pt x="573" y="198"/>
                    <a:pt x="573" y="198"/>
                    <a:pt x="573" y="198"/>
                  </a:cubicBezTo>
                  <a:cubicBezTo>
                    <a:pt x="571" y="198"/>
                    <a:pt x="571" y="198"/>
                    <a:pt x="571" y="198"/>
                  </a:cubicBezTo>
                  <a:cubicBezTo>
                    <a:pt x="571" y="198"/>
                    <a:pt x="571" y="198"/>
                    <a:pt x="571" y="197"/>
                  </a:cubicBezTo>
                  <a:cubicBezTo>
                    <a:pt x="571" y="199"/>
                    <a:pt x="569" y="200"/>
                    <a:pt x="567" y="201"/>
                  </a:cubicBezTo>
                  <a:cubicBezTo>
                    <a:pt x="567" y="201"/>
                    <a:pt x="566" y="201"/>
                    <a:pt x="566" y="201"/>
                  </a:cubicBezTo>
                  <a:cubicBezTo>
                    <a:pt x="565" y="202"/>
                    <a:pt x="565" y="203"/>
                    <a:pt x="565" y="204"/>
                  </a:cubicBezTo>
                  <a:cubicBezTo>
                    <a:pt x="565" y="205"/>
                    <a:pt x="565" y="205"/>
                    <a:pt x="564" y="206"/>
                  </a:cubicBezTo>
                  <a:cubicBezTo>
                    <a:pt x="564" y="207"/>
                    <a:pt x="564" y="207"/>
                    <a:pt x="564" y="207"/>
                  </a:cubicBezTo>
                  <a:cubicBezTo>
                    <a:pt x="563" y="206"/>
                    <a:pt x="563" y="206"/>
                    <a:pt x="563" y="206"/>
                  </a:cubicBezTo>
                  <a:cubicBezTo>
                    <a:pt x="557" y="200"/>
                    <a:pt x="553" y="200"/>
                    <a:pt x="548" y="207"/>
                  </a:cubicBezTo>
                  <a:cubicBezTo>
                    <a:pt x="546" y="210"/>
                    <a:pt x="546" y="210"/>
                    <a:pt x="546" y="210"/>
                  </a:cubicBezTo>
                  <a:cubicBezTo>
                    <a:pt x="546" y="206"/>
                    <a:pt x="546" y="206"/>
                    <a:pt x="546" y="206"/>
                  </a:cubicBezTo>
                  <a:cubicBezTo>
                    <a:pt x="546" y="206"/>
                    <a:pt x="546" y="206"/>
                    <a:pt x="546" y="206"/>
                  </a:cubicBezTo>
                  <a:cubicBezTo>
                    <a:pt x="547" y="204"/>
                    <a:pt x="547" y="203"/>
                    <a:pt x="547" y="202"/>
                  </a:cubicBezTo>
                  <a:cubicBezTo>
                    <a:pt x="545" y="204"/>
                    <a:pt x="544" y="204"/>
                    <a:pt x="544" y="206"/>
                  </a:cubicBezTo>
                  <a:cubicBezTo>
                    <a:pt x="543" y="209"/>
                    <a:pt x="543" y="209"/>
                    <a:pt x="543" y="209"/>
                  </a:cubicBezTo>
                  <a:cubicBezTo>
                    <a:pt x="542" y="207"/>
                    <a:pt x="542" y="207"/>
                    <a:pt x="542" y="207"/>
                  </a:cubicBezTo>
                  <a:cubicBezTo>
                    <a:pt x="542" y="207"/>
                    <a:pt x="541" y="206"/>
                    <a:pt x="541" y="206"/>
                  </a:cubicBezTo>
                  <a:cubicBezTo>
                    <a:pt x="541" y="206"/>
                    <a:pt x="541" y="206"/>
                    <a:pt x="541" y="206"/>
                  </a:cubicBezTo>
                  <a:cubicBezTo>
                    <a:pt x="541" y="206"/>
                    <a:pt x="540" y="206"/>
                    <a:pt x="540" y="207"/>
                  </a:cubicBezTo>
                  <a:cubicBezTo>
                    <a:pt x="540" y="208"/>
                    <a:pt x="540" y="208"/>
                    <a:pt x="540" y="208"/>
                  </a:cubicBezTo>
                  <a:cubicBezTo>
                    <a:pt x="539" y="207"/>
                    <a:pt x="539" y="207"/>
                    <a:pt x="539" y="207"/>
                  </a:cubicBezTo>
                  <a:cubicBezTo>
                    <a:pt x="538" y="207"/>
                    <a:pt x="538" y="206"/>
                    <a:pt x="538" y="206"/>
                  </a:cubicBezTo>
                  <a:cubicBezTo>
                    <a:pt x="538" y="207"/>
                    <a:pt x="537" y="207"/>
                    <a:pt x="536" y="212"/>
                  </a:cubicBezTo>
                  <a:cubicBezTo>
                    <a:pt x="535" y="212"/>
                    <a:pt x="535" y="212"/>
                    <a:pt x="535" y="213"/>
                  </a:cubicBezTo>
                  <a:cubicBezTo>
                    <a:pt x="535" y="213"/>
                    <a:pt x="535" y="214"/>
                    <a:pt x="534" y="214"/>
                  </a:cubicBezTo>
                  <a:cubicBezTo>
                    <a:pt x="533" y="216"/>
                    <a:pt x="532" y="219"/>
                    <a:pt x="532" y="220"/>
                  </a:cubicBezTo>
                  <a:cubicBezTo>
                    <a:pt x="533" y="219"/>
                    <a:pt x="536" y="220"/>
                    <a:pt x="536" y="221"/>
                  </a:cubicBezTo>
                  <a:cubicBezTo>
                    <a:pt x="537" y="222"/>
                    <a:pt x="536" y="223"/>
                    <a:pt x="536" y="225"/>
                  </a:cubicBezTo>
                  <a:cubicBezTo>
                    <a:pt x="535" y="225"/>
                    <a:pt x="535" y="226"/>
                    <a:pt x="535" y="227"/>
                  </a:cubicBezTo>
                  <a:cubicBezTo>
                    <a:pt x="535" y="228"/>
                    <a:pt x="535" y="228"/>
                    <a:pt x="536" y="229"/>
                  </a:cubicBezTo>
                  <a:cubicBezTo>
                    <a:pt x="536" y="229"/>
                    <a:pt x="536" y="230"/>
                    <a:pt x="536" y="230"/>
                  </a:cubicBezTo>
                  <a:cubicBezTo>
                    <a:pt x="537" y="230"/>
                    <a:pt x="537" y="230"/>
                    <a:pt x="537" y="230"/>
                  </a:cubicBezTo>
                  <a:cubicBezTo>
                    <a:pt x="536" y="230"/>
                    <a:pt x="536" y="230"/>
                    <a:pt x="536" y="230"/>
                  </a:cubicBezTo>
                  <a:cubicBezTo>
                    <a:pt x="537" y="232"/>
                    <a:pt x="537" y="233"/>
                    <a:pt x="535" y="235"/>
                  </a:cubicBezTo>
                  <a:cubicBezTo>
                    <a:pt x="535" y="236"/>
                    <a:pt x="535" y="236"/>
                    <a:pt x="535" y="236"/>
                  </a:cubicBezTo>
                  <a:cubicBezTo>
                    <a:pt x="534" y="236"/>
                    <a:pt x="534" y="236"/>
                    <a:pt x="534" y="236"/>
                  </a:cubicBezTo>
                  <a:cubicBezTo>
                    <a:pt x="533" y="235"/>
                    <a:pt x="533" y="235"/>
                    <a:pt x="533" y="234"/>
                  </a:cubicBezTo>
                  <a:cubicBezTo>
                    <a:pt x="532" y="235"/>
                    <a:pt x="532" y="235"/>
                    <a:pt x="532" y="236"/>
                  </a:cubicBezTo>
                  <a:cubicBezTo>
                    <a:pt x="531" y="236"/>
                    <a:pt x="530" y="237"/>
                    <a:pt x="530" y="238"/>
                  </a:cubicBezTo>
                  <a:cubicBezTo>
                    <a:pt x="530" y="239"/>
                    <a:pt x="531" y="240"/>
                    <a:pt x="531" y="241"/>
                  </a:cubicBezTo>
                  <a:cubicBezTo>
                    <a:pt x="532" y="242"/>
                    <a:pt x="532" y="243"/>
                    <a:pt x="530" y="245"/>
                  </a:cubicBezTo>
                  <a:cubicBezTo>
                    <a:pt x="529" y="246"/>
                    <a:pt x="528" y="246"/>
                    <a:pt x="527" y="245"/>
                  </a:cubicBezTo>
                  <a:cubicBezTo>
                    <a:pt x="527" y="245"/>
                    <a:pt x="527" y="245"/>
                    <a:pt x="527" y="245"/>
                  </a:cubicBezTo>
                  <a:cubicBezTo>
                    <a:pt x="527" y="246"/>
                    <a:pt x="526" y="246"/>
                    <a:pt x="525" y="247"/>
                  </a:cubicBezTo>
                  <a:cubicBezTo>
                    <a:pt x="525" y="247"/>
                    <a:pt x="525" y="248"/>
                    <a:pt x="524" y="248"/>
                  </a:cubicBezTo>
                  <a:cubicBezTo>
                    <a:pt x="523" y="249"/>
                    <a:pt x="523" y="250"/>
                    <a:pt x="524" y="252"/>
                  </a:cubicBezTo>
                  <a:cubicBezTo>
                    <a:pt x="524" y="253"/>
                    <a:pt x="524" y="253"/>
                    <a:pt x="524" y="254"/>
                  </a:cubicBezTo>
                  <a:cubicBezTo>
                    <a:pt x="524" y="256"/>
                    <a:pt x="524" y="256"/>
                    <a:pt x="524" y="256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4"/>
                    <a:pt x="521" y="254"/>
                    <a:pt x="521" y="254"/>
                  </a:cubicBezTo>
                  <a:cubicBezTo>
                    <a:pt x="519" y="254"/>
                    <a:pt x="518" y="258"/>
                    <a:pt x="518" y="260"/>
                  </a:cubicBezTo>
                  <a:cubicBezTo>
                    <a:pt x="517" y="263"/>
                    <a:pt x="515" y="265"/>
                    <a:pt x="513" y="267"/>
                  </a:cubicBezTo>
                  <a:cubicBezTo>
                    <a:pt x="512" y="268"/>
                    <a:pt x="512" y="268"/>
                    <a:pt x="511" y="269"/>
                  </a:cubicBezTo>
                  <a:cubicBezTo>
                    <a:pt x="510" y="270"/>
                    <a:pt x="510" y="270"/>
                    <a:pt x="510" y="270"/>
                  </a:cubicBezTo>
                  <a:cubicBezTo>
                    <a:pt x="510" y="268"/>
                    <a:pt x="510" y="268"/>
                    <a:pt x="510" y="268"/>
                  </a:cubicBezTo>
                  <a:cubicBezTo>
                    <a:pt x="509" y="266"/>
                    <a:pt x="508" y="263"/>
                    <a:pt x="508" y="260"/>
                  </a:cubicBezTo>
                  <a:cubicBezTo>
                    <a:pt x="506" y="255"/>
                    <a:pt x="505" y="249"/>
                    <a:pt x="505" y="243"/>
                  </a:cubicBezTo>
                  <a:cubicBezTo>
                    <a:pt x="505" y="241"/>
                    <a:pt x="505" y="241"/>
                    <a:pt x="505" y="241"/>
                  </a:cubicBezTo>
                  <a:cubicBezTo>
                    <a:pt x="505" y="237"/>
                    <a:pt x="504" y="232"/>
                    <a:pt x="506" y="229"/>
                  </a:cubicBezTo>
                  <a:cubicBezTo>
                    <a:pt x="507" y="228"/>
                    <a:pt x="508" y="227"/>
                    <a:pt x="508" y="227"/>
                  </a:cubicBezTo>
                  <a:cubicBezTo>
                    <a:pt x="510" y="225"/>
                    <a:pt x="511" y="224"/>
                    <a:pt x="510" y="222"/>
                  </a:cubicBezTo>
                  <a:cubicBezTo>
                    <a:pt x="509" y="220"/>
                    <a:pt x="509" y="220"/>
                    <a:pt x="509" y="220"/>
                  </a:cubicBezTo>
                  <a:cubicBezTo>
                    <a:pt x="511" y="221"/>
                    <a:pt x="511" y="221"/>
                    <a:pt x="511" y="221"/>
                  </a:cubicBezTo>
                  <a:cubicBezTo>
                    <a:pt x="515" y="222"/>
                    <a:pt x="519" y="216"/>
                    <a:pt x="522" y="211"/>
                  </a:cubicBezTo>
                  <a:cubicBezTo>
                    <a:pt x="522" y="210"/>
                    <a:pt x="523" y="209"/>
                    <a:pt x="524" y="209"/>
                  </a:cubicBezTo>
                  <a:cubicBezTo>
                    <a:pt x="527" y="203"/>
                    <a:pt x="531" y="200"/>
                    <a:pt x="536" y="197"/>
                  </a:cubicBezTo>
                  <a:cubicBezTo>
                    <a:pt x="536" y="197"/>
                    <a:pt x="537" y="195"/>
                    <a:pt x="537" y="193"/>
                  </a:cubicBezTo>
                  <a:cubicBezTo>
                    <a:pt x="538" y="192"/>
                    <a:pt x="538" y="191"/>
                    <a:pt x="538" y="191"/>
                  </a:cubicBezTo>
                  <a:cubicBezTo>
                    <a:pt x="538" y="191"/>
                    <a:pt x="538" y="190"/>
                    <a:pt x="538" y="190"/>
                  </a:cubicBezTo>
                  <a:cubicBezTo>
                    <a:pt x="538" y="189"/>
                    <a:pt x="538" y="187"/>
                    <a:pt x="539" y="187"/>
                  </a:cubicBezTo>
                  <a:cubicBezTo>
                    <a:pt x="539" y="186"/>
                    <a:pt x="540" y="185"/>
                    <a:pt x="540" y="185"/>
                  </a:cubicBezTo>
                  <a:cubicBezTo>
                    <a:pt x="541" y="185"/>
                    <a:pt x="541" y="185"/>
                    <a:pt x="542" y="185"/>
                  </a:cubicBezTo>
                  <a:cubicBezTo>
                    <a:pt x="542" y="184"/>
                    <a:pt x="542" y="184"/>
                    <a:pt x="542" y="184"/>
                  </a:cubicBezTo>
                  <a:cubicBezTo>
                    <a:pt x="542" y="184"/>
                    <a:pt x="541" y="184"/>
                    <a:pt x="541" y="184"/>
                  </a:cubicBezTo>
                  <a:cubicBezTo>
                    <a:pt x="540" y="184"/>
                    <a:pt x="537" y="186"/>
                    <a:pt x="537" y="186"/>
                  </a:cubicBezTo>
                  <a:cubicBezTo>
                    <a:pt x="536" y="188"/>
                    <a:pt x="536" y="189"/>
                    <a:pt x="536" y="190"/>
                  </a:cubicBezTo>
                  <a:cubicBezTo>
                    <a:pt x="536" y="191"/>
                    <a:pt x="536" y="192"/>
                    <a:pt x="536" y="193"/>
                  </a:cubicBezTo>
                  <a:cubicBezTo>
                    <a:pt x="535" y="195"/>
                    <a:pt x="535" y="195"/>
                    <a:pt x="535" y="195"/>
                  </a:cubicBezTo>
                  <a:cubicBezTo>
                    <a:pt x="534" y="193"/>
                    <a:pt x="534" y="193"/>
                    <a:pt x="534" y="193"/>
                  </a:cubicBezTo>
                  <a:cubicBezTo>
                    <a:pt x="534" y="193"/>
                    <a:pt x="534" y="193"/>
                    <a:pt x="534" y="193"/>
                  </a:cubicBezTo>
                  <a:cubicBezTo>
                    <a:pt x="532" y="193"/>
                    <a:pt x="528" y="197"/>
                    <a:pt x="526" y="199"/>
                  </a:cubicBezTo>
                  <a:cubicBezTo>
                    <a:pt x="525" y="200"/>
                    <a:pt x="525" y="201"/>
                    <a:pt x="524" y="201"/>
                  </a:cubicBezTo>
                  <a:cubicBezTo>
                    <a:pt x="520" y="205"/>
                    <a:pt x="520" y="205"/>
                    <a:pt x="520" y="205"/>
                  </a:cubicBezTo>
                  <a:cubicBezTo>
                    <a:pt x="523" y="200"/>
                    <a:pt x="523" y="200"/>
                    <a:pt x="523" y="200"/>
                  </a:cubicBezTo>
                  <a:cubicBezTo>
                    <a:pt x="523" y="199"/>
                    <a:pt x="523" y="199"/>
                    <a:pt x="523" y="198"/>
                  </a:cubicBezTo>
                  <a:cubicBezTo>
                    <a:pt x="523" y="198"/>
                    <a:pt x="523" y="198"/>
                    <a:pt x="523" y="198"/>
                  </a:cubicBezTo>
                  <a:cubicBezTo>
                    <a:pt x="523" y="198"/>
                    <a:pt x="523" y="198"/>
                    <a:pt x="523" y="198"/>
                  </a:cubicBezTo>
                  <a:cubicBezTo>
                    <a:pt x="521" y="199"/>
                    <a:pt x="521" y="199"/>
                    <a:pt x="521" y="199"/>
                  </a:cubicBezTo>
                  <a:cubicBezTo>
                    <a:pt x="521" y="197"/>
                    <a:pt x="521" y="197"/>
                    <a:pt x="521" y="197"/>
                  </a:cubicBezTo>
                  <a:cubicBezTo>
                    <a:pt x="522" y="195"/>
                    <a:pt x="522" y="194"/>
                    <a:pt x="523" y="193"/>
                  </a:cubicBezTo>
                  <a:cubicBezTo>
                    <a:pt x="523" y="192"/>
                    <a:pt x="523" y="192"/>
                    <a:pt x="523" y="192"/>
                  </a:cubicBezTo>
                  <a:cubicBezTo>
                    <a:pt x="522" y="192"/>
                    <a:pt x="521" y="192"/>
                    <a:pt x="520" y="191"/>
                  </a:cubicBezTo>
                  <a:cubicBezTo>
                    <a:pt x="520" y="191"/>
                    <a:pt x="519" y="191"/>
                    <a:pt x="518" y="191"/>
                  </a:cubicBezTo>
                  <a:cubicBezTo>
                    <a:pt x="517" y="191"/>
                    <a:pt x="517" y="191"/>
                    <a:pt x="517" y="191"/>
                  </a:cubicBezTo>
                  <a:cubicBezTo>
                    <a:pt x="514" y="192"/>
                    <a:pt x="513" y="192"/>
                    <a:pt x="511" y="195"/>
                  </a:cubicBezTo>
                  <a:cubicBezTo>
                    <a:pt x="509" y="198"/>
                    <a:pt x="507" y="200"/>
                    <a:pt x="504" y="202"/>
                  </a:cubicBezTo>
                  <a:cubicBezTo>
                    <a:pt x="504" y="203"/>
                    <a:pt x="503" y="204"/>
                    <a:pt x="503" y="204"/>
                  </a:cubicBezTo>
                  <a:cubicBezTo>
                    <a:pt x="503" y="205"/>
                    <a:pt x="502" y="206"/>
                    <a:pt x="501" y="207"/>
                  </a:cubicBezTo>
                  <a:cubicBezTo>
                    <a:pt x="501" y="207"/>
                    <a:pt x="501" y="208"/>
                    <a:pt x="501" y="208"/>
                  </a:cubicBezTo>
                  <a:cubicBezTo>
                    <a:pt x="501" y="208"/>
                    <a:pt x="501" y="208"/>
                    <a:pt x="501" y="208"/>
                  </a:cubicBezTo>
                  <a:cubicBezTo>
                    <a:pt x="502" y="209"/>
                    <a:pt x="505" y="209"/>
                    <a:pt x="505" y="211"/>
                  </a:cubicBezTo>
                  <a:cubicBezTo>
                    <a:pt x="505" y="211"/>
                    <a:pt x="505" y="212"/>
                    <a:pt x="504" y="212"/>
                  </a:cubicBezTo>
                  <a:cubicBezTo>
                    <a:pt x="503" y="213"/>
                    <a:pt x="501" y="213"/>
                    <a:pt x="500" y="212"/>
                  </a:cubicBezTo>
                  <a:cubicBezTo>
                    <a:pt x="499" y="212"/>
                    <a:pt x="499" y="212"/>
                    <a:pt x="498" y="212"/>
                  </a:cubicBezTo>
                  <a:cubicBezTo>
                    <a:pt x="498" y="212"/>
                    <a:pt x="497" y="213"/>
                    <a:pt x="496" y="213"/>
                  </a:cubicBezTo>
                  <a:cubicBezTo>
                    <a:pt x="494" y="214"/>
                    <a:pt x="492" y="215"/>
                    <a:pt x="491" y="215"/>
                  </a:cubicBezTo>
                  <a:cubicBezTo>
                    <a:pt x="489" y="215"/>
                    <a:pt x="488" y="214"/>
                    <a:pt x="487" y="213"/>
                  </a:cubicBezTo>
                  <a:cubicBezTo>
                    <a:pt x="487" y="212"/>
                    <a:pt x="487" y="212"/>
                    <a:pt x="487" y="212"/>
                  </a:cubicBezTo>
                  <a:cubicBezTo>
                    <a:pt x="488" y="211"/>
                    <a:pt x="488" y="211"/>
                    <a:pt x="488" y="211"/>
                  </a:cubicBezTo>
                  <a:cubicBezTo>
                    <a:pt x="489" y="211"/>
                    <a:pt x="489" y="211"/>
                    <a:pt x="490" y="210"/>
                  </a:cubicBezTo>
                  <a:cubicBezTo>
                    <a:pt x="490" y="210"/>
                    <a:pt x="489" y="210"/>
                    <a:pt x="488" y="210"/>
                  </a:cubicBezTo>
                  <a:cubicBezTo>
                    <a:pt x="487" y="210"/>
                    <a:pt x="487" y="210"/>
                    <a:pt x="487" y="210"/>
                  </a:cubicBezTo>
                  <a:cubicBezTo>
                    <a:pt x="486" y="210"/>
                    <a:pt x="486" y="210"/>
                    <a:pt x="484" y="209"/>
                  </a:cubicBezTo>
                  <a:cubicBezTo>
                    <a:pt x="483" y="209"/>
                    <a:pt x="482" y="209"/>
                    <a:pt x="481" y="209"/>
                  </a:cubicBezTo>
                  <a:cubicBezTo>
                    <a:pt x="481" y="209"/>
                    <a:pt x="481" y="209"/>
                    <a:pt x="481" y="209"/>
                  </a:cubicBezTo>
                  <a:cubicBezTo>
                    <a:pt x="481" y="209"/>
                    <a:pt x="481" y="210"/>
                    <a:pt x="480" y="210"/>
                  </a:cubicBezTo>
                  <a:cubicBezTo>
                    <a:pt x="480" y="210"/>
                    <a:pt x="480" y="210"/>
                    <a:pt x="480" y="211"/>
                  </a:cubicBezTo>
                  <a:cubicBezTo>
                    <a:pt x="481" y="213"/>
                    <a:pt x="481" y="213"/>
                    <a:pt x="481" y="213"/>
                  </a:cubicBezTo>
                  <a:cubicBezTo>
                    <a:pt x="479" y="212"/>
                    <a:pt x="479" y="212"/>
                    <a:pt x="479" y="212"/>
                  </a:cubicBezTo>
                  <a:cubicBezTo>
                    <a:pt x="478" y="211"/>
                    <a:pt x="478" y="211"/>
                    <a:pt x="478" y="211"/>
                  </a:cubicBezTo>
                  <a:cubicBezTo>
                    <a:pt x="477" y="211"/>
                    <a:pt x="477" y="211"/>
                    <a:pt x="477" y="212"/>
                  </a:cubicBezTo>
                  <a:cubicBezTo>
                    <a:pt x="476" y="212"/>
                    <a:pt x="475" y="212"/>
                    <a:pt x="474" y="212"/>
                  </a:cubicBezTo>
                  <a:cubicBezTo>
                    <a:pt x="473" y="212"/>
                    <a:pt x="472" y="211"/>
                    <a:pt x="472" y="211"/>
                  </a:cubicBezTo>
                  <a:cubicBezTo>
                    <a:pt x="471" y="211"/>
                    <a:pt x="470" y="211"/>
                    <a:pt x="470" y="211"/>
                  </a:cubicBezTo>
                  <a:cubicBezTo>
                    <a:pt x="470" y="211"/>
                    <a:pt x="469" y="211"/>
                    <a:pt x="469" y="212"/>
                  </a:cubicBezTo>
                  <a:cubicBezTo>
                    <a:pt x="469" y="214"/>
                    <a:pt x="469" y="214"/>
                    <a:pt x="469" y="214"/>
                  </a:cubicBezTo>
                  <a:cubicBezTo>
                    <a:pt x="467" y="212"/>
                    <a:pt x="467" y="212"/>
                    <a:pt x="467" y="212"/>
                  </a:cubicBezTo>
                  <a:cubicBezTo>
                    <a:pt x="467" y="211"/>
                    <a:pt x="465" y="210"/>
                    <a:pt x="462" y="210"/>
                  </a:cubicBezTo>
                  <a:cubicBezTo>
                    <a:pt x="459" y="210"/>
                    <a:pt x="455" y="211"/>
                    <a:pt x="454" y="213"/>
                  </a:cubicBezTo>
                  <a:cubicBezTo>
                    <a:pt x="452" y="215"/>
                    <a:pt x="451" y="216"/>
                    <a:pt x="450" y="218"/>
                  </a:cubicBezTo>
                  <a:cubicBezTo>
                    <a:pt x="447" y="221"/>
                    <a:pt x="445" y="224"/>
                    <a:pt x="442" y="226"/>
                  </a:cubicBezTo>
                  <a:cubicBezTo>
                    <a:pt x="440" y="228"/>
                    <a:pt x="439" y="230"/>
                    <a:pt x="437" y="232"/>
                  </a:cubicBezTo>
                  <a:cubicBezTo>
                    <a:pt x="435" y="234"/>
                    <a:pt x="434" y="236"/>
                    <a:pt x="432" y="238"/>
                  </a:cubicBezTo>
                  <a:cubicBezTo>
                    <a:pt x="430" y="239"/>
                    <a:pt x="427" y="242"/>
                    <a:pt x="428" y="243"/>
                  </a:cubicBezTo>
                  <a:cubicBezTo>
                    <a:pt x="428" y="243"/>
                    <a:pt x="428" y="243"/>
                    <a:pt x="428" y="243"/>
                  </a:cubicBezTo>
                  <a:cubicBezTo>
                    <a:pt x="428" y="243"/>
                    <a:pt x="428" y="243"/>
                    <a:pt x="430" y="243"/>
                  </a:cubicBezTo>
                  <a:cubicBezTo>
                    <a:pt x="431" y="243"/>
                    <a:pt x="431" y="243"/>
                    <a:pt x="432" y="243"/>
                  </a:cubicBezTo>
                  <a:cubicBezTo>
                    <a:pt x="433" y="243"/>
                    <a:pt x="433" y="243"/>
                    <a:pt x="433" y="243"/>
                  </a:cubicBezTo>
                  <a:cubicBezTo>
                    <a:pt x="433" y="247"/>
                    <a:pt x="433" y="247"/>
                    <a:pt x="433" y="247"/>
                  </a:cubicBezTo>
                  <a:cubicBezTo>
                    <a:pt x="433" y="246"/>
                    <a:pt x="434" y="245"/>
                    <a:pt x="435" y="245"/>
                  </a:cubicBezTo>
                  <a:cubicBezTo>
                    <a:pt x="439" y="245"/>
                    <a:pt x="439" y="245"/>
                    <a:pt x="439" y="245"/>
                  </a:cubicBezTo>
                  <a:cubicBezTo>
                    <a:pt x="438" y="245"/>
                    <a:pt x="438" y="245"/>
                    <a:pt x="438" y="245"/>
                  </a:cubicBezTo>
                  <a:cubicBezTo>
                    <a:pt x="439" y="245"/>
                    <a:pt x="439" y="245"/>
                    <a:pt x="439" y="245"/>
                  </a:cubicBezTo>
                  <a:cubicBezTo>
                    <a:pt x="443" y="245"/>
                    <a:pt x="445" y="247"/>
                    <a:pt x="446" y="248"/>
                  </a:cubicBezTo>
                  <a:cubicBezTo>
                    <a:pt x="447" y="249"/>
                    <a:pt x="448" y="250"/>
                    <a:pt x="449" y="251"/>
                  </a:cubicBezTo>
                  <a:cubicBezTo>
                    <a:pt x="451" y="252"/>
                    <a:pt x="451" y="260"/>
                    <a:pt x="450" y="262"/>
                  </a:cubicBezTo>
                  <a:cubicBezTo>
                    <a:pt x="448" y="266"/>
                    <a:pt x="447" y="268"/>
                    <a:pt x="448" y="273"/>
                  </a:cubicBezTo>
                  <a:cubicBezTo>
                    <a:pt x="448" y="275"/>
                    <a:pt x="448" y="282"/>
                    <a:pt x="446" y="284"/>
                  </a:cubicBezTo>
                  <a:cubicBezTo>
                    <a:pt x="443" y="287"/>
                    <a:pt x="441" y="291"/>
                    <a:pt x="438" y="295"/>
                  </a:cubicBezTo>
                  <a:cubicBezTo>
                    <a:pt x="437" y="298"/>
                    <a:pt x="435" y="301"/>
                    <a:pt x="432" y="304"/>
                  </a:cubicBezTo>
                  <a:cubicBezTo>
                    <a:pt x="432" y="304"/>
                    <a:pt x="431" y="305"/>
                    <a:pt x="431" y="306"/>
                  </a:cubicBezTo>
                  <a:cubicBezTo>
                    <a:pt x="428" y="309"/>
                    <a:pt x="426" y="312"/>
                    <a:pt x="423" y="314"/>
                  </a:cubicBezTo>
                  <a:cubicBezTo>
                    <a:pt x="422" y="315"/>
                    <a:pt x="419" y="316"/>
                    <a:pt x="417" y="316"/>
                  </a:cubicBezTo>
                  <a:cubicBezTo>
                    <a:pt x="415" y="316"/>
                    <a:pt x="414" y="315"/>
                    <a:pt x="414" y="315"/>
                  </a:cubicBezTo>
                  <a:cubicBezTo>
                    <a:pt x="414" y="315"/>
                    <a:pt x="414" y="314"/>
                    <a:pt x="414" y="314"/>
                  </a:cubicBezTo>
                  <a:cubicBezTo>
                    <a:pt x="413" y="315"/>
                    <a:pt x="413" y="315"/>
                    <a:pt x="413" y="315"/>
                  </a:cubicBezTo>
                  <a:cubicBezTo>
                    <a:pt x="413" y="314"/>
                    <a:pt x="413" y="314"/>
                    <a:pt x="413" y="314"/>
                  </a:cubicBezTo>
                  <a:cubicBezTo>
                    <a:pt x="412" y="315"/>
                    <a:pt x="411" y="317"/>
                    <a:pt x="409" y="317"/>
                  </a:cubicBezTo>
                  <a:cubicBezTo>
                    <a:pt x="409" y="317"/>
                    <a:pt x="409" y="317"/>
                    <a:pt x="409" y="317"/>
                  </a:cubicBezTo>
                  <a:cubicBezTo>
                    <a:pt x="408" y="319"/>
                    <a:pt x="408" y="319"/>
                    <a:pt x="408" y="319"/>
                  </a:cubicBezTo>
                  <a:cubicBezTo>
                    <a:pt x="407" y="317"/>
                    <a:pt x="407" y="317"/>
                    <a:pt x="407" y="317"/>
                  </a:cubicBezTo>
                  <a:cubicBezTo>
                    <a:pt x="406" y="315"/>
                    <a:pt x="407" y="313"/>
                    <a:pt x="408" y="312"/>
                  </a:cubicBezTo>
                  <a:cubicBezTo>
                    <a:pt x="409" y="312"/>
                    <a:pt x="409" y="312"/>
                    <a:pt x="409" y="311"/>
                  </a:cubicBezTo>
                  <a:cubicBezTo>
                    <a:pt x="409" y="311"/>
                    <a:pt x="409" y="310"/>
                    <a:pt x="409" y="309"/>
                  </a:cubicBezTo>
                  <a:cubicBezTo>
                    <a:pt x="409" y="308"/>
                    <a:pt x="409" y="308"/>
                    <a:pt x="409" y="307"/>
                  </a:cubicBezTo>
                  <a:cubicBezTo>
                    <a:pt x="409" y="306"/>
                    <a:pt x="409" y="306"/>
                    <a:pt x="409" y="305"/>
                  </a:cubicBezTo>
                  <a:cubicBezTo>
                    <a:pt x="408" y="304"/>
                    <a:pt x="409" y="303"/>
                    <a:pt x="411" y="302"/>
                  </a:cubicBezTo>
                  <a:cubicBezTo>
                    <a:pt x="412" y="300"/>
                    <a:pt x="414" y="301"/>
                    <a:pt x="415" y="301"/>
                  </a:cubicBezTo>
                  <a:cubicBezTo>
                    <a:pt x="416" y="301"/>
                    <a:pt x="416" y="301"/>
                    <a:pt x="416" y="302"/>
                  </a:cubicBezTo>
                  <a:cubicBezTo>
                    <a:pt x="417" y="302"/>
                    <a:pt x="418" y="301"/>
                    <a:pt x="420" y="293"/>
                  </a:cubicBezTo>
                  <a:cubicBezTo>
                    <a:pt x="420" y="292"/>
                    <a:pt x="420" y="292"/>
                    <a:pt x="420" y="292"/>
                  </a:cubicBezTo>
                  <a:cubicBezTo>
                    <a:pt x="421" y="291"/>
                    <a:pt x="421" y="290"/>
                    <a:pt x="422" y="289"/>
                  </a:cubicBezTo>
                  <a:cubicBezTo>
                    <a:pt x="422" y="289"/>
                    <a:pt x="423" y="288"/>
                    <a:pt x="423" y="288"/>
                  </a:cubicBezTo>
                  <a:cubicBezTo>
                    <a:pt x="423" y="287"/>
                    <a:pt x="423" y="287"/>
                    <a:pt x="423" y="286"/>
                  </a:cubicBezTo>
                  <a:cubicBezTo>
                    <a:pt x="423" y="285"/>
                    <a:pt x="423" y="285"/>
                    <a:pt x="423" y="284"/>
                  </a:cubicBezTo>
                  <a:cubicBezTo>
                    <a:pt x="420" y="285"/>
                    <a:pt x="418" y="286"/>
                    <a:pt x="416" y="287"/>
                  </a:cubicBezTo>
                  <a:cubicBezTo>
                    <a:pt x="414" y="288"/>
                    <a:pt x="414" y="288"/>
                    <a:pt x="414" y="288"/>
                  </a:cubicBezTo>
                  <a:cubicBezTo>
                    <a:pt x="413" y="289"/>
                    <a:pt x="412" y="289"/>
                    <a:pt x="411" y="289"/>
                  </a:cubicBezTo>
                  <a:cubicBezTo>
                    <a:pt x="409" y="289"/>
                    <a:pt x="408" y="287"/>
                    <a:pt x="408" y="285"/>
                  </a:cubicBezTo>
                  <a:cubicBezTo>
                    <a:pt x="408" y="284"/>
                    <a:pt x="408" y="284"/>
                    <a:pt x="407" y="283"/>
                  </a:cubicBezTo>
                  <a:cubicBezTo>
                    <a:pt x="406" y="280"/>
                    <a:pt x="404" y="278"/>
                    <a:pt x="400" y="278"/>
                  </a:cubicBezTo>
                  <a:cubicBezTo>
                    <a:pt x="395" y="277"/>
                    <a:pt x="394" y="276"/>
                    <a:pt x="394" y="271"/>
                  </a:cubicBezTo>
                  <a:cubicBezTo>
                    <a:pt x="393" y="270"/>
                    <a:pt x="393" y="270"/>
                    <a:pt x="393" y="270"/>
                  </a:cubicBezTo>
                  <a:cubicBezTo>
                    <a:pt x="393" y="268"/>
                    <a:pt x="392" y="267"/>
                    <a:pt x="392" y="265"/>
                  </a:cubicBezTo>
                  <a:cubicBezTo>
                    <a:pt x="391" y="264"/>
                    <a:pt x="390" y="262"/>
                    <a:pt x="390" y="260"/>
                  </a:cubicBezTo>
                  <a:cubicBezTo>
                    <a:pt x="390" y="257"/>
                    <a:pt x="388" y="257"/>
                    <a:pt x="386" y="256"/>
                  </a:cubicBezTo>
                  <a:cubicBezTo>
                    <a:pt x="385" y="256"/>
                    <a:pt x="384" y="255"/>
                    <a:pt x="383" y="255"/>
                  </a:cubicBezTo>
                  <a:cubicBezTo>
                    <a:pt x="382" y="255"/>
                    <a:pt x="382" y="254"/>
                    <a:pt x="381" y="254"/>
                  </a:cubicBezTo>
                  <a:cubicBezTo>
                    <a:pt x="380" y="253"/>
                    <a:pt x="380" y="253"/>
                    <a:pt x="380" y="253"/>
                  </a:cubicBezTo>
                  <a:cubicBezTo>
                    <a:pt x="373" y="254"/>
                    <a:pt x="373" y="254"/>
                    <a:pt x="373" y="254"/>
                  </a:cubicBezTo>
                  <a:cubicBezTo>
                    <a:pt x="370" y="254"/>
                    <a:pt x="368" y="255"/>
                    <a:pt x="367" y="257"/>
                  </a:cubicBezTo>
                  <a:cubicBezTo>
                    <a:pt x="369" y="257"/>
                    <a:pt x="369" y="257"/>
                    <a:pt x="370" y="258"/>
                  </a:cubicBezTo>
                  <a:cubicBezTo>
                    <a:pt x="370" y="259"/>
                    <a:pt x="369" y="261"/>
                    <a:pt x="367" y="264"/>
                  </a:cubicBezTo>
                  <a:cubicBezTo>
                    <a:pt x="367" y="264"/>
                    <a:pt x="366" y="265"/>
                    <a:pt x="366" y="265"/>
                  </a:cubicBezTo>
                  <a:cubicBezTo>
                    <a:pt x="366" y="265"/>
                    <a:pt x="366" y="266"/>
                    <a:pt x="366" y="267"/>
                  </a:cubicBezTo>
                  <a:cubicBezTo>
                    <a:pt x="365" y="270"/>
                    <a:pt x="364" y="273"/>
                    <a:pt x="362" y="275"/>
                  </a:cubicBezTo>
                  <a:cubicBezTo>
                    <a:pt x="361" y="275"/>
                    <a:pt x="361" y="275"/>
                    <a:pt x="361" y="275"/>
                  </a:cubicBezTo>
                  <a:cubicBezTo>
                    <a:pt x="359" y="277"/>
                    <a:pt x="358" y="277"/>
                    <a:pt x="355" y="277"/>
                  </a:cubicBezTo>
                  <a:cubicBezTo>
                    <a:pt x="354" y="276"/>
                    <a:pt x="354" y="276"/>
                    <a:pt x="354" y="276"/>
                  </a:cubicBezTo>
                  <a:cubicBezTo>
                    <a:pt x="353" y="275"/>
                    <a:pt x="352" y="275"/>
                    <a:pt x="350" y="275"/>
                  </a:cubicBezTo>
                  <a:cubicBezTo>
                    <a:pt x="348" y="275"/>
                    <a:pt x="347" y="275"/>
                    <a:pt x="346" y="274"/>
                  </a:cubicBezTo>
                  <a:cubicBezTo>
                    <a:pt x="346" y="274"/>
                    <a:pt x="345" y="273"/>
                    <a:pt x="345" y="273"/>
                  </a:cubicBezTo>
                  <a:cubicBezTo>
                    <a:pt x="344" y="273"/>
                    <a:pt x="343" y="274"/>
                    <a:pt x="342" y="275"/>
                  </a:cubicBezTo>
                  <a:cubicBezTo>
                    <a:pt x="341" y="275"/>
                    <a:pt x="341" y="276"/>
                    <a:pt x="341" y="276"/>
                  </a:cubicBezTo>
                  <a:cubicBezTo>
                    <a:pt x="338" y="278"/>
                    <a:pt x="333" y="280"/>
                    <a:pt x="328" y="280"/>
                  </a:cubicBezTo>
                  <a:cubicBezTo>
                    <a:pt x="325" y="280"/>
                    <a:pt x="322" y="279"/>
                    <a:pt x="320" y="277"/>
                  </a:cubicBezTo>
                  <a:cubicBezTo>
                    <a:pt x="318" y="275"/>
                    <a:pt x="315" y="274"/>
                    <a:pt x="311" y="272"/>
                  </a:cubicBezTo>
                  <a:cubicBezTo>
                    <a:pt x="309" y="271"/>
                    <a:pt x="309" y="271"/>
                    <a:pt x="309" y="271"/>
                  </a:cubicBezTo>
                  <a:cubicBezTo>
                    <a:pt x="308" y="270"/>
                    <a:pt x="306" y="271"/>
                    <a:pt x="305" y="272"/>
                  </a:cubicBezTo>
                  <a:cubicBezTo>
                    <a:pt x="304" y="273"/>
                    <a:pt x="302" y="273"/>
                    <a:pt x="300" y="273"/>
                  </a:cubicBezTo>
                  <a:cubicBezTo>
                    <a:pt x="298" y="272"/>
                    <a:pt x="296" y="271"/>
                    <a:pt x="295" y="270"/>
                  </a:cubicBezTo>
                  <a:cubicBezTo>
                    <a:pt x="295" y="269"/>
                    <a:pt x="295" y="268"/>
                    <a:pt x="294" y="267"/>
                  </a:cubicBezTo>
                  <a:cubicBezTo>
                    <a:pt x="294" y="266"/>
                    <a:pt x="294" y="265"/>
                    <a:pt x="294" y="265"/>
                  </a:cubicBezTo>
                  <a:cubicBezTo>
                    <a:pt x="294" y="265"/>
                    <a:pt x="293" y="265"/>
                    <a:pt x="292" y="264"/>
                  </a:cubicBezTo>
                  <a:cubicBezTo>
                    <a:pt x="290" y="263"/>
                    <a:pt x="286" y="261"/>
                    <a:pt x="285" y="261"/>
                  </a:cubicBezTo>
                  <a:cubicBezTo>
                    <a:pt x="284" y="261"/>
                    <a:pt x="284" y="262"/>
                    <a:pt x="283" y="262"/>
                  </a:cubicBezTo>
                  <a:cubicBezTo>
                    <a:pt x="282" y="263"/>
                    <a:pt x="280" y="264"/>
                    <a:pt x="280" y="265"/>
                  </a:cubicBezTo>
                  <a:cubicBezTo>
                    <a:pt x="280" y="265"/>
                    <a:pt x="280" y="266"/>
                    <a:pt x="280" y="267"/>
                  </a:cubicBezTo>
                  <a:cubicBezTo>
                    <a:pt x="281" y="268"/>
                    <a:pt x="281" y="269"/>
                    <a:pt x="280" y="270"/>
                  </a:cubicBezTo>
                  <a:cubicBezTo>
                    <a:pt x="280" y="271"/>
                    <a:pt x="280" y="271"/>
                    <a:pt x="280" y="272"/>
                  </a:cubicBezTo>
                  <a:cubicBezTo>
                    <a:pt x="280" y="272"/>
                    <a:pt x="281" y="273"/>
                    <a:pt x="279" y="274"/>
                  </a:cubicBezTo>
                  <a:cubicBezTo>
                    <a:pt x="279" y="275"/>
                    <a:pt x="278" y="275"/>
                    <a:pt x="277" y="275"/>
                  </a:cubicBezTo>
                  <a:cubicBezTo>
                    <a:pt x="277" y="275"/>
                    <a:pt x="276" y="275"/>
                    <a:pt x="275" y="274"/>
                  </a:cubicBezTo>
                  <a:cubicBezTo>
                    <a:pt x="275" y="274"/>
                    <a:pt x="275" y="274"/>
                    <a:pt x="274" y="274"/>
                  </a:cubicBezTo>
                  <a:cubicBezTo>
                    <a:pt x="267" y="274"/>
                    <a:pt x="267" y="274"/>
                    <a:pt x="267" y="274"/>
                  </a:cubicBezTo>
                  <a:cubicBezTo>
                    <a:pt x="266" y="274"/>
                    <a:pt x="266" y="273"/>
                    <a:pt x="265" y="273"/>
                  </a:cubicBezTo>
                  <a:cubicBezTo>
                    <a:pt x="265" y="272"/>
                    <a:pt x="265" y="272"/>
                    <a:pt x="264" y="272"/>
                  </a:cubicBezTo>
                  <a:cubicBezTo>
                    <a:pt x="264" y="272"/>
                    <a:pt x="263" y="272"/>
                    <a:pt x="262" y="271"/>
                  </a:cubicBezTo>
                  <a:cubicBezTo>
                    <a:pt x="259" y="271"/>
                    <a:pt x="256" y="271"/>
                    <a:pt x="254" y="271"/>
                  </a:cubicBezTo>
                  <a:cubicBezTo>
                    <a:pt x="251" y="272"/>
                    <a:pt x="248" y="274"/>
                    <a:pt x="245" y="276"/>
                  </a:cubicBezTo>
                  <a:cubicBezTo>
                    <a:pt x="243" y="277"/>
                    <a:pt x="243" y="277"/>
                    <a:pt x="243" y="277"/>
                  </a:cubicBezTo>
                  <a:cubicBezTo>
                    <a:pt x="243" y="277"/>
                    <a:pt x="242" y="278"/>
                    <a:pt x="242" y="279"/>
                  </a:cubicBezTo>
                  <a:cubicBezTo>
                    <a:pt x="240" y="280"/>
                    <a:pt x="239" y="282"/>
                    <a:pt x="237" y="282"/>
                  </a:cubicBezTo>
                  <a:cubicBezTo>
                    <a:pt x="237" y="282"/>
                    <a:pt x="236" y="281"/>
                    <a:pt x="236" y="281"/>
                  </a:cubicBezTo>
                  <a:cubicBezTo>
                    <a:pt x="234" y="280"/>
                    <a:pt x="234" y="280"/>
                    <a:pt x="234" y="280"/>
                  </a:cubicBezTo>
                  <a:cubicBezTo>
                    <a:pt x="236" y="279"/>
                    <a:pt x="236" y="279"/>
                    <a:pt x="236" y="279"/>
                  </a:cubicBezTo>
                  <a:cubicBezTo>
                    <a:pt x="236" y="279"/>
                    <a:pt x="236" y="278"/>
                    <a:pt x="236" y="278"/>
                  </a:cubicBezTo>
                  <a:cubicBezTo>
                    <a:pt x="236" y="277"/>
                    <a:pt x="235" y="276"/>
                    <a:pt x="235" y="276"/>
                  </a:cubicBezTo>
                  <a:cubicBezTo>
                    <a:pt x="235" y="276"/>
                    <a:pt x="235" y="276"/>
                    <a:pt x="234" y="277"/>
                  </a:cubicBezTo>
                  <a:cubicBezTo>
                    <a:pt x="233" y="277"/>
                    <a:pt x="231" y="278"/>
                    <a:pt x="229" y="276"/>
                  </a:cubicBezTo>
                  <a:cubicBezTo>
                    <a:pt x="227" y="275"/>
                    <a:pt x="227" y="274"/>
                    <a:pt x="226" y="272"/>
                  </a:cubicBezTo>
                  <a:cubicBezTo>
                    <a:pt x="225" y="271"/>
                    <a:pt x="224" y="270"/>
                    <a:pt x="223" y="269"/>
                  </a:cubicBezTo>
                  <a:cubicBezTo>
                    <a:pt x="222" y="268"/>
                    <a:pt x="221" y="269"/>
                    <a:pt x="220" y="269"/>
                  </a:cubicBezTo>
                  <a:cubicBezTo>
                    <a:pt x="219" y="270"/>
                    <a:pt x="218" y="270"/>
                    <a:pt x="216" y="270"/>
                  </a:cubicBezTo>
                  <a:cubicBezTo>
                    <a:pt x="216" y="270"/>
                    <a:pt x="215" y="270"/>
                    <a:pt x="214" y="270"/>
                  </a:cubicBezTo>
                  <a:cubicBezTo>
                    <a:pt x="213" y="269"/>
                    <a:pt x="213" y="268"/>
                    <a:pt x="213" y="268"/>
                  </a:cubicBezTo>
                  <a:cubicBezTo>
                    <a:pt x="213" y="266"/>
                    <a:pt x="213" y="266"/>
                    <a:pt x="212" y="266"/>
                  </a:cubicBezTo>
                  <a:cubicBezTo>
                    <a:pt x="212" y="267"/>
                    <a:pt x="212" y="267"/>
                    <a:pt x="211" y="268"/>
                  </a:cubicBezTo>
                  <a:cubicBezTo>
                    <a:pt x="211" y="268"/>
                    <a:pt x="211" y="269"/>
                    <a:pt x="210" y="269"/>
                  </a:cubicBezTo>
                  <a:cubicBezTo>
                    <a:pt x="209" y="270"/>
                    <a:pt x="209" y="270"/>
                    <a:pt x="209" y="270"/>
                  </a:cubicBezTo>
                  <a:cubicBezTo>
                    <a:pt x="209" y="269"/>
                    <a:pt x="209" y="269"/>
                    <a:pt x="209" y="269"/>
                  </a:cubicBezTo>
                  <a:cubicBezTo>
                    <a:pt x="206" y="264"/>
                    <a:pt x="203" y="259"/>
                    <a:pt x="200" y="254"/>
                  </a:cubicBezTo>
                  <a:cubicBezTo>
                    <a:pt x="200" y="253"/>
                    <a:pt x="199" y="252"/>
                    <a:pt x="197" y="251"/>
                  </a:cubicBezTo>
                  <a:cubicBezTo>
                    <a:pt x="197" y="250"/>
                    <a:pt x="196" y="250"/>
                    <a:pt x="196" y="249"/>
                  </a:cubicBezTo>
                  <a:cubicBezTo>
                    <a:pt x="195" y="249"/>
                    <a:pt x="195" y="248"/>
                    <a:pt x="195" y="247"/>
                  </a:cubicBezTo>
                  <a:cubicBezTo>
                    <a:pt x="195" y="247"/>
                    <a:pt x="194" y="247"/>
                    <a:pt x="194" y="247"/>
                  </a:cubicBezTo>
                  <a:cubicBezTo>
                    <a:pt x="192" y="248"/>
                    <a:pt x="189" y="250"/>
                    <a:pt x="189" y="251"/>
                  </a:cubicBezTo>
                  <a:cubicBezTo>
                    <a:pt x="188" y="253"/>
                    <a:pt x="188" y="253"/>
                    <a:pt x="188" y="253"/>
                  </a:cubicBezTo>
                  <a:cubicBezTo>
                    <a:pt x="187" y="252"/>
                    <a:pt x="187" y="252"/>
                    <a:pt x="187" y="252"/>
                  </a:cubicBezTo>
                  <a:cubicBezTo>
                    <a:pt x="186" y="251"/>
                    <a:pt x="185" y="251"/>
                    <a:pt x="184" y="252"/>
                  </a:cubicBezTo>
                  <a:cubicBezTo>
                    <a:pt x="183" y="253"/>
                    <a:pt x="183" y="253"/>
                    <a:pt x="183" y="253"/>
                  </a:cubicBezTo>
                  <a:cubicBezTo>
                    <a:pt x="182" y="252"/>
                    <a:pt x="182" y="252"/>
                    <a:pt x="182" y="252"/>
                  </a:cubicBezTo>
                  <a:cubicBezTo>
                    <a:pt x="182" y="250"/>
                    <a:pt x="182" y="250"/>
                    <a:pt x="183" y="249"/>
                  </a:cubicBezTo>
                  <a:cubicBezTo>
                    <a:pt x="182" y="249"/>
                    <a:pt x="182" y="249"/>
                    <a:pt x="182" y="249"/>
                  </a:cubicBezTo>
                  <a:cubicBezTo>
                    <a:pt x="182" y="249"/>
                    <a:pt x="182" y="249"/>
                    <a:pt x="182" y="249"/>
                  </a:cubicBezTo>
                  <a:cubicBezTo>
                    <a:pt x="178" y="249"/>
                    <a:pt x="178" y="249"/>
                    <a:pt x="178" y="249"/>
                  </a:cubicBezTo>
                  <a:cubicBezTo>
                    <a:pt x="178" y="248"/>
                    <a:pt x="178" y="248"/>
                    <a:pt x="178" y="248"/>
                  </a:cubicBezTo>
                  <a:cubicBezTo>
                    <a:pt x="178" y="248"/>
                    <a:pt x="178" y="247"/>
                    <a:pt x="178" y="247"/>
                  </a:cubicBezTo>
                  <a:cubicBezTo>
                    <a:pt x="178" y="248"/>
                    <a:pt x="177" y="248"/>
                    <a:pt x="176" y="248"/>
                  </a:cubicBezTo>
                  <a:cubicBezTo>
                    <a:pt x="175" y="248"/>
                    <a:pt x="174" y="248"/>
                    <a:pt x="173" y="247"/>
                  </a:cubicBezTo>
                  <a:cubicBezTo>
                    <a:pt x="173" y="246"/>
                    <a:pt x="173" y="245"/>
                    <a:pt x="174" y="245"/>
                  </a:cubicBezTo>
                  <a:cubicBezTo>
                    <a:pt x="174" y="244"/>
                    <a:pt x="173" y="241"/>
                    <a:pt x="173" y="241"/>
                  </a:cubicBezTo>
                  <a:cubicBezTo>
                    <a:pt x="173" y="240"/>
                    <a:pt x="169" y="240"/>
                    <a:pt x="169" y="240"/>
                  </a:cubicBezTo>
                  <a:cubicBezTo>
                    <a:pt x="167" y="240"/>
                    <a:pt x="167" y="240"/>
                    <a:pt x="167" y="240"/>
                  </a:cubicBezTo>
                  <a:cubicBezTo>
                    <a:pt x="166" y="240"/>
                    <a:pt x="165" y="240"/>
                    <a:pt x="164" y="241"/>
                  </a:cubicBezTo>
                  <a:cubicBezTo>
                    <a:pt x="164" y="241"/>
                    <a:pt x="163" y="242"/>
                    <a:pt x="162" y="243"/>
                  </a:cubicBezTo>
                  <a:cubicBezTo>
                    <a:pt x="161" y="243"/>
                    <a:pt x="161" y="243"/>
                    <a:pt x="161" y="243"/>
                  </a:cubicBezTo>
                  <a:cubicBezTo>
                    <a:pt x="160" y="243"/>
                    <a:pt x="158" y="243"/>
                    <a:pt x="157" y="244"/>
                  </a:cubicBezTo>
                  <a:cubicBezTo>
                    <a:pt x="156" y="244"/>
                    <a:pt x="155" y="244"/>
                    <a:pt x="154" y="244"/>
                  </a:cubicBezTo>
                  <a:cubicBezTo>
                    <a:pt x="153" y="245"/>
                    <a:pt x="153" y="245"/>
                    <a:pt x="152" y="245"/>
                  </a:cubicBezTo>
                  <a:cubicBezTo>
                    <a:pt x="152" y="246"/>
                    <a:pt x="152" y="246"/>
                    <a:pt x="151" y="246"/>
                  </a:cubicBezTo>
                  <a:cubicBezTo>
                    <a:pt x="149" y="247"/>
                    <a:pt x="148" y="247"/>
                    <a:pt x="147" y="248"/>
                  </a:cubicBezTo>
                  <a:cubicBezTo>
                    <a:pt x="145" y="248"/>
                    <a:pt x="143" y="248"/>
                    <a:pt x="141" y="249"/>
                  </a:cubicBezTo>
                  <a:cubicBezTo>
                    <a:pt x="141" y="250"/>
                    <a:pt x="141" y="250"/>
                    <a:pt x="141" y="250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0" y="249"/>
                    <a:pt x="139" y="249"/>
                    <a:pt x="138" y="249"/>
                  </a:cubicBezTo>
                  <a:cubicBezTo>
                    <a:pt x="137" y="249"/>
                    <a:pt x="136" y="249"/>
                    <a:pt x="136" y="249"/>
                  </a:cubicBezTo>
                  <a:cubicBezTo>
                    <a:pt x="136" y="249"/>
                    <a:pt x="136" y="249"/>
                    <a:pt x="136" y="250"/>
                  </a:cubicBezTo>
                  <a:cubicBezTo>
                    <a:pt x="136" y="250"/>
                    <a:pt x="136" y="250"/>
                    <a:pt x="136" y="250"/>
                  </a:cubicBezTo>
                  <a:cubicBezTo>
                    <a:pt x="136" y="250"/>
                    <a:pt x="137" y="250"/>
                    <a:pt x="137" y="250"/>
                  </a:cubicBezTo>
                  <a:cubicBezTo>
                    <a:pt x="140" y="250"/>
                    <a:pt x="140" y="250"/>
                    <a:pt x="140" y="250"/>
                  </a:cubicBezTo>
                  <a:cubicBezTo>
                    <a:pt x="137" y="252"/>
                    <a:pt x="137" y="252"/>
                    <a:pt x="137" y="252"/>
                  </a:cubicBezTo>
                  <a:cubicBezTo>
                    <a:pt x="137" y="252"/>
                    <a:pt x="137" y="252"/>
                    <a:pt x="137" y="252"/>
                  </a:cubicBezTo>
                  <a:cubicBezTo>
                    <a:pt x="137" y="252"/>
                    <a:pt x="137" y="252"/>
                    <a:pt x="137" y="252"/>
                  </a:cubicBezTo>
                  <a:cubicBezTo>
                    <a:pt x="138" y="252"/>
                    <a:pt x="139" y="252"/>
                    <a:pt x="140" y="253"/>
                  </a:cubicBezTo>
                  <a:cubicBezTo>
                    <a:pt x="141" y="254"/>
                    <a:pt x="141" y="254"/>
                    <a:pt x="141" y="254"/>
                  </a:cubicBezTo>
                  <a:cubicBezTo>
                    <a:pt x="140" y="255"/>
                    <a:pt x="140" y="255"/>
                    <a:pt x="140" y="255"/>
                  </a:cubicBezTo>
                  <a:cubicBezTo>
                    <a:pt x="139" y="255"/>
                    <a:pt x="139" y="255"/>
                    <a:pt x="138" y="255"/>
                  </a:cubicBezTo>
                  <a:cubicBezTo>
                    <a:pt x="137" y="255"/>
                    <a:pt x="135" y="256"/>
                    <a:pt x="135" y="256"/>
                  </a:cubicBezTo>
                  <a:cubicBezTo>
                    <a:pt x="135" y="257"/>
                    <a:pt x="136" y="258"/>
                    <a:pt x="135" y="259"/>
                  </a:cubicBezTo>
                  <a:cubicBezTo>
                    <a:pt x="135" y="260"/>
                    <a:pt x="134" y="260"/>
                    <a:pt x="133" y="261"/>
                  </a:cubicBezTo>
                  <a:cubicBezTo>
                    <a:pt x="133" y="261"/>
                    <a:pt x="133" y="261"/>
                    <a:pt x="132" y="261"/>
                  </a:cubicBezTo>
                  <a:cubicBezTo>
                    <a:pt x="134" y="263"/>
                    <a:pt x="136" y="264"/>
                    <a:pt x="137" y="264"/>
                  </a:cubicBezTo>
                  <a:cubicBezTo>
                    <a:pt x="139" y="264"/>
                    <a:pt x="139" y="264"/>
                    <a:pt x="139" y="264"/>
                  </a:cubicBezTo>
                  <a:cubicBezTo>
                    <a:pt x="138" y="265"/>
                    <a:pt x="138" y="265"/>
                    <a:pt x="138" y="265"/>
                  </a:cubicBezTo>
                  <a:cubicBezTo>
                    <a:pt x="138" y="269"/>
                    <a:pt x="135" y="271"/>
                    <a:pt x="131" y="269"/>
                  </a:cubicBezTo>
                  <a:cubicBezTo>
                    <a:pt x="131" y="270"/>
                    <a:pt x="131" y="270"/>
                    <a:pt x="131" y="270"/>
                  </a:cubicBezTo>
                  <a:cubicBezTo>
                    <a:pt x="130" y="270"/>
                    <a:pt x="130" y="271"/>
                    <a:pt x="129" y="271"/>
                  </a:cubicBezTo>
                  <a:cubicBezTo>
                    <a:pt x="129" y="271"/>
                    <a:pt x="128" y="271"/>
                    <a:pt x="128" y="270"/>
                  </a:cubicBezTo>
                  <a:cubicBezTo>
                    <a:pt x="126" y="271"/>
                    <a:pt x="125" y="269"/>
                    <a:pt x="125" y="269"/>
                  </a:cubicBezTo>
                  <a:cubicBezTo>
                    <a:pt x="124" y="268"/>
                    <a:pt x="124" y="267"/>
                    <a:pt x="123" y="268"/>
                  </a:cubicBezTo>
                  <a:cubicBezTo>
                    <a:pt x="123" y="268"/>
                    <a:pt x="123" y="268"/>
                    <a:pt x="122" y="268"/>
                  </a:cubicBezTo>
                  <a:cubicBezTo>
                    <a:pt x="122" y="268"/>
                    <a:pt x="122" y="269"/>
                    <a:pt x="121" y="269"/>
                  </a:cubicBezTo>
                  <a:cubicBezTo>
                    <a:pt x="121" y="269"/>
                    <a:pt x="121" y="269"/>
                    <a:pt x="121" y="269"/>
                  </a:cubicBezTo>
                  <a:cubicBezTo>
                    <a:pt x="119" y="268"/>
                    <a:pt x="119" y="268"/>
                    <a:pt x="119" y="268"/>
                  </a:cubicBezTo>
                  <a:cubicBezTo>
                    <a:pt x="119" y="268"/>
                    <a:pt x="119" y="268"/>
                    <a:pt x="118" y="268"/>
                  </a:cubicBezTo>
                  <a:cubicBezTo>
                    <a:pt x="118" y="267"/>
                    <a:pt x="118" y="267"/>
                    <a:pt x="118" y="267"/>
                  </a:cubicBezTo>
                  <a:cubicBezTo>
                    <a:pt x="118" y="268"/>
                    <a:pt x="118" y="268"/>
                    <a:pt x="118" y="268"/>
                  </a:cubicBezTo>
                  <a:cubicBezTo>
                    <a:pt x="117" y="269"/>
                    <a:pt x="116" y="269"/>
                    <a:pt x="115" y="270"/>
                  </a:cubicBezTo>
                  <a:cubicBezTo>
                    <a:pt x="114" y="271"/>
                    <a:pt x="113" y="270"/>
                    <a:pt x="112" y="270"/>
                  </a:cubicBezTo>
                  <a:cubicBezTo>
                    <a:pt x="112" y="270"/>
                    <a:pt x="112" y="270"/>
                    <a:pt x="112" y="270"/>
                  </a:cubicBezTo>
                  <a:cubicBezTo>
                    <a:pt x="111" y="270"/>
                    <a:pt x="111" y="270"/>
                    <a:pt x="111" y="269"/>
                  </a:cubicBezTo>
                  <a:cubicBezTo>
                    <a:pt x="111" y="269"/>
                    <a:pt x="111" y="269"/>
                    <a:pt x="111" y="269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10" y="271"/>
                    <a:pt x="110" y="271"/>
                    <a:pt x="110" y="271"/>
                  </a:cubicBezTo>
                  <a:cubicBezTo>
                    <a:pt x="110" y="271"/>
                    <a:pt x="110" y="271"/>
                    <a:pt x="110" y="271"/>
                  </a:cubicBezTo>
                  <a:cubicBezTo>
                    <a:pt x="108" y="271"/>
                    <a:pt x="108" y="271"/>
                    <a:pt x="108" y="271"/>
                  </a:cubicBezTo>
                  <a:cubicBezTo>
                    <a:pt x="108" y="270"/>
                    <a:pt x="108" y="270"/>
                    <a:pt x="108" y="270"/>
                  </a:cubicBezTo>
                  <a:cubicBezTo>
                    <a:pt x="108" y="268"/>
                    <a:pt x="106" y="265"/>
                    <a:pt x="103" y="265"/>
                  </a:cubicBezTo>
                  <a:cubicBezTo>
                    <a:pt x="102" y="265"/>
                    <a:pt x="101" y="264"/>
                    <a:pt x="101" y="264"/>
                  </a:cubicBezTo>
                  <a:cubicBezTo>
                    <a:pt x="100" y="264"/>
                    <a:pt x="100" y="263"/>
                    <a:pt x="100" y="263"/>
                  </a:cubicBezTo>
                  <a:cubicBezTo>
                    <a:pt x="100" y="263"/>
                    <a:pt x="99" y="263"/>
                    <a:pt x="99" y="264"/>
                  </a:cubicBezTo>
                  <a:cubicBezTo>
                    <a:pt x="99" y="266"/>
                    <a:pt x="99" y="266"/>
                    <a:pt x="99" y="266"/>
                  </a:cubicBezTo>
                  <a:cubicBezTo>
                    <a:pt x="97" y="265"/>
                    <a:pt x="97" y="265"/>
                    <a:pt x="97" y="265"/>
                  </a:cubicBezTo>
                  <a:cubicBezTo>
                    <a:pt x="96" y="264"/>
                    <a:pt x="96" y="264"/>
                    <a:pt x="94" y="265"/>
                  </a:cubicBezTo>
                  <a:cubicBezTo>
                    <a:pt x="94" y="265"/>
                    <a:pt x="94" y="266"/>
                    <a:pt x="93" y="266"/>
                  </a:cubicBezTo>
                  <a:cubicBezTo>
                    <a:pt x="92" y="267"/>
                    <a:pt x="91" y="267"/>
                    <a:pt x="91" y="267"/>
                  </a:cubicBezTo>
                  <a:cubicBezTo>
                    <a:pt x="90" y="267"/>
                    <a:pt x="90" y="267"/>
                    <a:pt x="90" y="267"/>
                  </a:cubicBezTo>
                  <a:cubicBezTo>
                    <a:pt x="90" y="268"/>
                    <a:pt x="90" y="268"/>
                    <a:pt x="89" y="269"/>
                  </a:cubicBezTo>
                  <a:cubicBezTo>
                    <a:pt x="89" y="269"/>
                    <a:pt x="88" y="270"/>
                    <a:pt x="87" y="270"/>
                  </a:cubicBezTo>
                  <a:cubicBezTo>
                    <a:pt x="88" y="272"/>
                    <a:pt x="88" y="273"/>
                    <a:pt x="87" y="275"/>
                  </a:cubicBezTo>
                  <a:cubicBezTo>
                    <a:pt x="87" y="275"/>
                    <a:pt x="86" y="276"/>
                    <a:pt x="85" y="276"/>
                  </a:cubicBezTo>
                  <a:cubicBezTo>
                    <a:pt x="84" y="276"/>
                    <a:pt x="84" y="275"/>
                    <a:pt x="82" y="272"/>
                  </a:cubicBezTo>
                  <a:cubicBezTo>
                    <a:pt x="82" y="273"/>
                    <a:pt x="81" y="273"/>
                    <a:pt x="81" y="273"/>
                  </a:cubicBezTo>
                  <a:cubicBezTo>
                    <a:pt x="81" y="274"/>
                    <a:pt x="81" y="274"/>
                    <a:pt x="80" y="275"/>
                  </a:cubicBezTo>
                  <a:cubicBezTo>
                    <a:pt x="80" y="275"/>
                    <a:pt x="80" y="276"/>
                    <a:pt x="80" y="277"/>
                  </a:cubicBezTo>
                  <a:cubicBezTo>
                    <a:pt x="81" y="278"/>
                    <a:pt x="81" y="279"/>
                    <a:pt x="80" y="280"/>
                  </a:cubicBezTo>
                  <a:cubicBezTo>
                    <a:pt x="79" y="280"/>
                    <a:pt x="79" y="281"/>
                    <a:pt x="79" y="282"/>
                  </a:cubicBezTo>
                  <a:cubicBezTo>
                    <a:pt x="79" y="282"/>
                    <a:pt x="79" y="282"/>
                    <a:pt x="80" y="282"/>
                  </a:cubicBezTo>
                  <a:cubicBezTo>
                    <a:pt x="81" y="283"/>
                    <a:pt x="81" y="284"/>
                    <a:pt x="81" y="285"/>
                  </a:cubicBezTo>
                  <a:cubicBezTo>
                    <a:pt x="81" y="285"/>
                    <a:pt x="81" y="285"/>
                    <a:pt x="81" y="285"/>
                  </a:cubicBezTo>
                  <a:cubicBezTo>
                    <a:pt x="82" y="285"/>
                    <a:pt x="82" y="285"/>
                    <a:pt x="83" y="285"/>
                  </a:cubicBezTo>
                  <a:cubicBezTo>
                    <a:pt x="83" y="285"/>
                    <a:pt x="85" y="285"/>
                    <a:pt x="88" y="292"/>
                  </a:cubicBezTo>
                  <a:cubicBezTo>
                    <a:pt x="89" y="294"/>
                    <a:pt x="89" y="294"/>
                    <a:pt x="89" y="294"/>
                  </a:cubicBezTo>
                  <a:cubicBezTo>
                    <a:pt x="87" y="293"/>
                    <a:pt x="87" y="293"/>
                    <a:pt x="87" y="293"/>
                  </a:cubicBezTo>
                  <a:cubicBezTo>
                    <a:pt x="87" y="293"/>
                    <a:pt x="87" y="293"/>
                    <a:pt x="87" y="293"/>
                  </a:cubicBezTo>
                  <a:cubicBezTo>
                    <a:pt x="87" y="293"/>
                    <a:pt x="87" y="294"/>
                    <a:pt x="88" y="294"/>
                  </a:cubicBezTo>
                  <a:cubicBezTo>
                    <a:pt x="92" y="295"/>
                    <a:pt x="92" y="295"/>
                    <a:pt x="92" y="295"/>
                  </a:cubicBezTo>
                  <a:cubicBezTo>
                    <a:pt x="88" y="296"/>
                    <a:pt x="88" y="296"/>
                    <a:pt x="88" y="296"/>
                  </a:cubicBezTo>
                  <a:cubicBezTo>
                    <a:pt x="86" y="296"/>
                    <a:pt x="85" y="297"/>
                    <a:pt x="85" y="298"/>
                  </a:cubicBezTo>
                  <a:cubicBezTo>
                    <a:pt x="83" y="301"/>
                    <a:pt x="83" y="301"/>
                    <a:pt x="83" y="301"/>
                  </a:cubicBezTo>
                  <a:cubicBezTo>
                    <a:pt x="83" y="298"/>
                    <a:pt x="83" y="298"/>
                    <a:pt x="83" y="298"/>
                  </a:cubicBezTo>
                  <a:cubicBezTo>
                    <a:pt x="83" y="298"/>
                    <a:pt x="83" y="298"/>
                    <a:pt x="83" y="297"/>
                  </a:cubicBezTo>
                  <a:cubicBezTo>
                    <a:pt x="83" y="298"/>
                    <a:pt x="83" y="298"/>
                    <a:pt x="82" y="299"/>
                  </a:cubicBezTo>
                  <a:cubicBezTo>
                    <a:pt x="82" y="300"/>
                    <a:pt x="82" y="300"/>
                    <a:pt x="82" y="300"/>
                  </a:cubicBezTo>
                  <a:cubicBezTo>
                    <a:pt x="81" y="300"/>
                    <a:pt x="81" y="300"/>
                    <a:pt x="81" y="300"/>
                  </a:cubicBezTo>
                  <a:cubicBezTo>
                    <a:pt x="81" y="301"/>
                    <a:pt x="81" y="302"/>
                    <a:pt x="80" y="302"/>
                  </a:cubicBezTo>
                  <a:cubicBezTo>
                    <a:pt x="79" y="303"/>
                    <a:pt x="79" y="304"/>
                    <a:pt x="79" y="305"/>
                  </a:cubicBezTo>
                  <a:cubicBezTo>
                    <a:pt x="79" y="305"/>
                    <a:pt x="80" y="306"/>
                    <a:pt x="80" y="307"/>
                  </a:cubicBezTo>
                  <a:cubicBezTo>
                    <a:pt x="81" y="307"/>
                    <a:pt x="81" y="307"/>
                    <a:pt x="81" y="308"/>
                  </a:cubicBezTo>
                  <a:cubicBezTo>
                    <a:pt x="83" y="301"/>
                    <a:pt x="83" y="301"/>
                    <a:pt x="83" y="301"/>
                  </a:cubicBezTo>
                  <a:cubicBezTo>
                    <a:pt x="83" y="309"/>
                    <a:pt x="83" y="309"/>
                    <a:pt x="83" y="309"/>
                  </a:cubicBezTo>
                  <a:cubicBezTo>
                    <a:pt x="82" y="311"/>
                    <a:pt x="83" y="312"/>
                    <a:pt x="84" y="314"/>
                  </a:cubicBezTo>
                  <a:cubicBezTo>
                    <a:pt x="85" y="315"/>
                    <a:pt x="85" y="317"/>
                    <a:pt x="85" y="319"/>
                  </a:cubicBezTo>
                  <a:cubicBezTo>
                    <a:pt x="86" y="322"/>
                    <a:pt x="84" y="323"/>
                    <a:pt x="83" y="323"/>
                  </a:cubicBezTo>
                  <a:cubicBezTo>
                    <a:pt x="83" y="323"/>
                    <a:pt x="82" y="323"/>
                    <a:pt x="82" y="323"/>
                  </a:cubicBezTo>
                  <a:close/>
                  <a:moveTo>
                    <a:pt x="54" y="309"/>
                  </a:moveTo>
                  <a:cubicBezTo>
                    <a:pt x="54" y="309"/>
                    <a:pt x="54" y="309"/>
                    <a:pt x="55" y="309"/>
                  </a:cubicBezTo>
                  <a:cubicBezTo>
                    <a:pt x="59" y="310"/>
                    <a:pt x="63" y="311"/>
                    <a:pt x="65" y="312"/>
                  </a:cubicBezTo>
                  <a:cubicBezTo>
                    <a:pt x="67" y="313"/>
                    <a:pt x="68" y="313"/>
                    <a:pt x="70" y="313"/>
                  </a:cubicBezTo>
                  <a:cubicBezTo>
                    <a:pt x="71" y="313"/>
                    <a:pt x="72" y="313"/>
                    <a:pt x="74" y="314"/>
                  </a:cubicBezTo>
                  <a:cubicBezTo>
                    <a:pt x="75" y="315"/>
                    <a:pt x="75" y="316"/>
                    <a:pt x="76" y="316"/>
                  </a:cubicBezTo>
                  <a:cubicBezTo>
                    <a:pt x="76" y="316"/>
                    <a:pt x="76" y="317"/>
                    <a:pt x="76" y="317"/>
                  </a:cubicBezTo>
                  <a:cubicBezTo>
                    <a:pt x="77" y="318"/>
                    <a:pt x="78" y="318"/>
                    <a:pt x="79" y="319"/>
                  </a:cubicBezTo>
                  <a:cubicBezTo>
                    <a:pt x="81" y="320"/>
                    <a:pt x="81" y="320"/>
                    <a:pt x="81" y="320"/>
                  </a:cubicBezTo>
                  <a:cubicBezTo>
                    <a:pt x="81" y="320"/>
                    <a:pt x="81" y="321"/>
                    <a:pt x="82" y="321"/>
                  </a:cubicBezTo>
                  <a:cubicBezTo>
                    <a:pt x="82" y="321"/>
                    <a:pt x="82" y="321"/>
                    <a:pt x="82" y="321"/>
                  </a:cubicBezTo>
                  <a:cubicBezTo>
                    <a:pt x="82" y="321"/>
                    <a:pt x="82" y="321"/>
                    <a:pt x="82" y="321"/>
                  </a:cubicBezTo>
                  <a:cubicBezTo>
                    <a:pt x="82" y="321"/>
                    <a:pt x="82" y="321"/>
                    <a:pt x="83" y="321"/>
                  </a:cubicBezTo>
                  <a:cubicBezTo>
                    <a:pt x="83" y="321"/>
                    <a:pt x="84" y="320"/>
                    <a:pt x="83" y="319"/>
                  </a:cubicBezTo>
                  <a:cubicBezTo>
                    <a:pt x="83" y="317"/>
                    <a:pt x="83" y="316"/>
                    <a:pt x="82" y="315"/>
                  </a:cubicBezTo>
                  <a:cubicBezTo>
                    <a:pt x="82" y="314"/>
                    <a:pt x="82" y="314"/>
                    <a:pt x="81" y="313"/>
                  </a:cubicBezTo>
                  <a:cubicBezTo>
                    <a:pt x="81" y="313"/>
                    <a:pt x="81" y="313"/>
                    <a:pt x="81" y="313"/>
                  </a:cubicBezTo>
                  <a:cubicBezTo>
                    <a:pt x="80" y="310"/>
                    <a:pt x="80" y="310"/>
                    <a:pt x="80" y="310"/>
                  </a:cubicBezTo>
                  <a:cubicBezTo>
                    <a:pt x="80" y="310"/>
                    <a:pt x="79" y="309"/>
                    <a:pt x="79" y="308"/>
                  </a:cubicBezTo>
                  <a:cubicBezTo>
                    <a:pt x="77" y="306"/>
                    <a:pt x="77" y="305"/>
                    <a:pt x="77" y="305"/>
                  </a:cubicBezTo>
                  <a:cubicBezTo>
                    <a:pt x="77" y="303"/>
                    <a:pt x="78" y="302"/>
                    <a:pt x="78" y="301"/>
                  </a:cubicBezTo>
                  <a:cubicBezTo>
                    <a:pt x="79" y="300"/>
                    <a:pt x="80" y="299"/>
                    <a:pt x="80" y="298"/>
                  </a:cubicBezTo>
                  <a:cubicBezTo>
                    <a:pt x="80" y="296"/>
                    <a:pt x="80" y="296"/>
                    <a:pt x="80" y="296"/>
                  </a:cubicBezTo>
                  <a:cubicBezTo>
                    <a:pt x="81" y="297"/>
                    <a:pt x="81" y="297"/>
                    <a:pt x="81" y="297"/>
                  </a:cubicBezTo>
                  <a:cubicBezTo>
                    <a:pt x="81" y="296"/>
                    <a:pt x="81" y="296"/>
                    <a:pt x="80" y="295"/>
                  </a:cubicBezTo>
                  <a:cubicBezTo>
                    <a:pt x="79" y="294"/>
                    <a:pt x="79" y="294"/>
                    <a:pt x="79" y="294"/>
                  </a:cubicBezTo>
                  <a:cubicBezTo>
                    <a:pt x="81" y="294"/>
                    <a:pt x="81" y="294"/>
                    <a:pt x="81" y="294"/>
                  </a:cubicBezTo>
                  <a:cubicBezTo>
                    <a:pt x="82" y="294"/>
                    <a:pt x="83" y="295"/>
                    <a:pt x="84" y="296"/>
                  </a:cubicBezTo>
                  <a:cubicBezTo>
                    <a:pt x="84" y="295"/>
                    <a:pt x="85" y="295"/>
                    <a:pt x="85" y="295"/>
                  </a:cubicBezTo>
                  <a:cubicBezTo>
                    <a:pt x="84" y="294"/>
                    <a:pt x="84" y="293"/>
                    <a:pt x="84" y="293"/>
                  </a:cubicBezTo>
                  <a:cubicBezTo>
                    <a:pt x="84" y="292"/>
                    <a:pt x="85" y="292"/>
                    <a:pt x="86" y="291"/>
                  </a:cubicBezTo>
                  <a:cubicBezTo>
                    <a:pt x="84" y="288"/>
                    <a:pt x="83" y="287"/>
                    <a:pt x="83" y="287"/>
                  </a:cubicBezTo>
                  <a:cubicBezTo>
                    <a:pt x="82" y="287"/>
                    <a:pt x="82" y="287"/>
                    <a:pt x="82" y="287"/>
                  </a:cubicBezTo>
                  <a:cubicBezTo>
                    <a:pt x="81" y="288"/>
                    <a:pt x="81" y="288"/>
                    <a:pt x="81" y="288"/>
                  </a:cubicBezTo>
                  <a:cubicBezTo>
                    <a:pt x="81" y="287"/>
                    <a:pt x="81" y="287"/>
                    <a:pt x="81" y="287"/>
                  </a:cubicBezTo>
                  <a:cubicBezTo>
                    <a:pt x="80" y="287"/>
                    <a:pt x="80" y="286"/>
                    <a:pt x="79" y="285"/>
                  </a:cubicBezTo>
                  <a:cubicBezTo>
                    <a:pt x="79" y="285"/>
                    <a:pt x="79" y="284"/>
                    <a:pt x="79" y="284"/>
                  </a:cubicBezTo>
                  <a:cubicBezTo>
                    <a:pt x="78" y="284"/>
                    <a:pt x="77" y="283"/>
                    <a:pt x="77" y="282"/>
                  </a:cubicBezTo>
                  <a:cubicBezTo>
                    <a:pt x="77" y="281"/>
                    <a:pt x="77" y="279"/>
                    <a:pt x="78" y="278"/>
                  </a:cubicBezTo>
                  <a:cubicBezTo>
                    <a:pt x="79" y="278"/>
                    <a:pt x="79" y="277"/>
                    <a:pt x="78" y="277"/>
                  </a:cubicBezTo>
                  <a:cubicBezTo>
                    <a:pt x="78" y="276"/>
                    <a:pt x="78" y="275"/>
                    <a:pt x="79" y="274"/>
                  </a:cubicBezTo>
                  <a:cubicBezTo>
                    <a:pt x="79" y="273"/>
                    <a:pt x="79" y="273"/>
                    <a:pt x="80" y="272"/>
                  </a:cubicBezTo>
                  <a:cubicBezTo>
                    <a:pt x="80" y="271"/>
                    <a:pt x="81" y="271"/>
                    <a:pt x="81" y="270"/>
                  </a:cubicBezTo>
                  <a:cubicBezTo>
                    <a:pt x="81" y="267"/>
                    <a:pt x="81" y="267"/>
                    <a:pt x="81" y="267"/>
                  </a:cubicBezTo>
                  <a:cubicBezTo>
                    <a:pt x="82" y="269"/>
                    <a:pt x="82" y="269"/>
                    <a:pt x="82" y="269"/>
                  </a:cubicBezTo>
                  <a:cubicBezTo>
                    <a:pt x="83" y="270"/>
                    <a:pt x="83" y="270"/>
                    <a:pt x="83" y="271"/>
                  </a:cubicBezTo>
                  <a:cubicBezTo>
                    <a:pt x="84" y="271"/>
                    <a:pt x="85" y="273"/>
                    <a:pt x="85" y="274"/>
                  </a:cubicBezTo>
                  <a:cubicBezTo>
                    <a:pt x="86" y="274"/>
                    <a:pt x="86" y="274"/>
                    <a:pt x="86" y="274"/>
                  </a:cubicBezTo>
                  <a:cubicBezTo>
                    <a:pt x="86" y="273"/>
                    <a:pt x="85" y="271"/>
                    <a:pt x="85" y="270"/>
                  </a:cubicBezTo>
                  <a:cubicBezTo>
                    <a:pt x="85" y="270"/>
                    <a:pt x="85" y="270"/>
                    <a:pt x="85" y="270"/>
                  </a:cubicBezTo>
                  <a:cubicBezTo>
                    <a:pt x="84" y="269"/>
                    <a:pt x="84" y="269"/>
                    <a:pt x="84" y="269"/>
                  </a:cubicBezTo>
                  <a:cubicBezTo>
                    <a:pt x="86" y="268"/>
                    <a:pt x="86" y="268"/>
                    <a:pt x="86" y="268"/>
                  </a:cubicBezTo>
                  <a:cubicBezTo>
                    <a:pt x="86" y="268"/>
                    <a:pt x="87" y="268"/>
                    <a:pt x="88" y="267"/>
                  </a:cubicBezTo>
                  <a:cubicBezTo>
                    <a:pt x="88" y="267"/>
                    <a:pt x="88" y="266"/>
                    <a:pt x="89" y="265"/>
                  </a:cubicBezTo>
                  <a:cubicBezTo>
                    <a:pt x="90" y="265"/>
                    <a:pt x="90" y="265"/>
                    <a:pt x="90" y="265"/>
                  </a:cubicBezTo>
                  <a:cubicBezTo>
                    <a:pt x="91" y="265"/>
                    <a:pt x="91" y="265"/>
                    <a:pt x="92" y="264"/>
                  </a:cubicBezTo>
                  <a:cubicBezTo>
                    <a:pt x="92" y="264"/>
                    <a:pt x="93" y="264"/>
                    <a:pt x="93" y="263"/>
                  </a:cubicBezTo>
                  <a:cubicBezTo>
                    <a:pt x="95" y="262"/>
                    <a:pt x="96" y="262"/>
                    <a:pt x="98" y="263"/>
                  </a:cubicBezTo>
                  <a:cubicBezTo>
                    <a:pt x="98" y="262"/>
                    <a:pt x="99" y="261"/>
                    <a:pt x="100" y="261"/>
                  </a:cubicBezTo>
                  <a:cubicBezTo>
                    <a:pt x="100" y="261"/>
                    <a:pt x="101" y="262"/>
                    <a:pt x="102" y="262"/>
                  </a:cubicBezTo>
                  <a:cubicBezTo>
                    <a:pt x="102" y="263"/>
                    <a:pt x="103" y="263"/>
                    <a:pt x="103" y="263"/>
                  </a:cubicBezTo>
                  <a:cubicBezTo>
                    <a:pt x="106" y="263"/>
                    <a:pt x="108" y="264"/>
                    <a:pt x="109" y="266"/>
                  </a:cubicBezTo>
                  <a:cubicBezTo>
                    <a:pt x="109" y="266"/>
                    <a:pt x="109" y="266"/>
                    <a:pt x="109" y="266"/>
                  </a:cubicBezTo>
                  <a:cubicBezTo>
                    <a:pt x="110" y="266"/>
                    <a:pt x="110" y="266"/>
                    <a:pt x="110" y="266"/>
                  </a:cubicBezTo>
                  <a:cubicBezTo>
                    <a:pt x="110" y="266"/>
                    <a:pt x="111" y="267"/>
                    <a:pt x="111" y="267"/>
                  </a:cubicBezTo>
                  <a:cubicBezTo>
                    <a:pt x="112" y="267"/>
                    <a:pt x="112" y="268"/>
                    <a:pt x="112" y="268"/>
                  </a:cubicBezTo>
                  <a:cubicBezTo>
                    <a:pt x="113" y="268"/>
                    <a:pt x="113" y="268"/>
                    <a:pt x="113" y="268"/>
                  </a:cubicBezTo>
                  <a:cubicBezTo>
                    <a:pt x="114" y="268"/>
                    <a:pt x="114" y="269"/>
                    <a:pt x="114" y="269"/>
                  </a:cubicBezTo>
                  <a:cubicBezTo>
                    <a:pt x="115" y="267"/>
                    <a:pt x="116" y="267"/>
                    <a:pt x="117" y="267"/>
                  </a:cubicBezTo>
                  <a:cubicBezTo>
                    <a:pt x="118" y="266"/>
                    <a:pt x="119" y="266"/>
                    <a:pt x="119" y="266"/>
                  </a:cubicBezTo>
                  <a:cubicBezTo>
                    <a:pt x="120" y="266"/>
                    <a:pt x="120" y="266"/>
                    <a:pt x="120" y="266"/>
                  </a:cubicBezTo>
                  <a:cubicBezTo>
                    <a:pt x="121" y="267"/>
                    <a:pt x="121" y="267"/>
                    <a:pt x="121" y="267"/>
                  </a:cubicBezTo>
                  <a:cubicBezTo>
                    <a:pt x="121" y="267"/>
                    <a:pt x="121" y="267"/>
                    <a:pt x="121" y="267"/>
                  </a:cubicBezTo>
                  <a:cubicBezTo>
                    <a:pt x="122" y="266"/>
                    <a:pt x="122" y="266"/>
                    <a:pt x="123" y="266"/>
                  </a:cubicBezTo>
                  <a:cubicBezTo>
                    <a:pt x="123" y="266"/>
                    <a:pt x="123" y="266"/>
                    <a:pt x="123" y="266"/>
                  </a:cubicBezTo>
                  <a:cubicBezTo>
                    <a:pt x="125" y="266"/>
                    <a:pt x="126" y="267"/>
                    <a:pt x="126" y="267"/>
                  </a:cubicBezTo>
                  <a:cubicBezTo>
                    <a:pt x="127" y="269"/>
                    <a:pt x="127" y="269"/>
                    <a:pt x="128" y="268"/>
                  </a:cubicBezTo>
                  <a:cubicBezTo>
                    <a:pt x="129" y="268"/>
                    <a:pt x="129" y="268"/>
                    <a:pt x="129" y="268"/>
                  </a:cubicBezTo>
                  <a:cubicBezTo>
                    <a:pt x="129" y="269"/>
                    <a:pt x="129" y="269"/>
                    <a:pt x="129" y="269"/>
                  </a:cubicBezTo>
                  <a:cubicBezTo>
                    <a:pt x="129" y="269"/>
                    <a:pt x="129" y="269"/>
                    <a:pt x="129" y="269"/>
                  </a:cubicBezTo>
                  <a:cubicBezTo>
                    <a:pt x="130" y="268"/>
                    <a:pt x="130" y="267"/>
                    <a:pt x="131" y="267"/>
                  </a:cubicBezTo>
                  <a:cubicBezTo>
                    <a:pt x="131" y="267"/>
                    <a:pt x="132" y="267"/>
                    <a:pt x="132" y="268"/>
                  </a:cubicBezTo>
                  <a:cubicBezTo>
                    <a:pt x="133" y="268"/>
                    <a:pt x="133" y="268"/>
                    <a:pt x="134" y="268"/>
                  </a:cubicBezTo>
                  <a:cubicBezTo>
                    <a:pt x="135" y="268"/>
                    <a:pt x="136" y="267"/>
                    <a:pt x="136" y="266"/>
                  </a:cubicBezTo>
                  <a:cubicBezTo>
                    <a:pt x="134" y="265"/>
                    <a:pt x="132" y="264"/>
                    <a:pt x="130" y="262"/>
                  </a:cubicBezTo>
                  <a:cubicBezTo>
                    <a:pt x="130" y="262"/>
                    <a:pt x="130" y="262"/>
                    <a:pt x="130" y="262"/>
                  </a:cubicBezTo>
                  <a:cubicBezTo>
                    <a:pt x="130" y="261"/>
                    <a:pt x="130" y="261"/>
                    <a:pt x="130" y="261"/>
                  </a:cubicBezTo>
                  <a:cubicBezTo>
                    <a:pt x="131" y="260"/>
                    <a:pt x="132" y="260"/>
                    <a:pt x="132" y="259"/>
                  </a:cubicBezTo>
                  <a:cubicBezTo>
                    <a:pt x="133" y="259"/>
                    <a:pt x="133" y="258"/>
                    <a:pt x="133" y="258"/>
                  </a:cubicBezTo>
                  <a:cubicBezTo>
                    <a:pt x="133" y="258"/>
                    <a:pt x="134" y="258"/>
                    <a:pt x="133" y="257"/>
                  </a:cubicBezTo>
                  <a:cubicBezTo>
                    <a:pt x="132" y="256"/>
                    <a:pt x="132" y="256"/>
                    <a:pt x="133" y="255"/>
                  </a:cubicBezTo>
                  <a:cubicBezTo>
                    <a:pt x="133" y="254"/>
                    <a:pt x="134" y="254"/>
                    <a:pt x="136" y="254"/>
                  </a:cubicBezTo>
                  <a:cubicBezTo>
                    <a:pt x="135" y="253"/>
                    <a:pt x="135" y="253"/>
                    <a:pt x="135" y="252"/>
                  </a:cubicBezTo>
                  <a:cubicBezTo>
                    <a:pt x="135" y="252"/>
                    <a:pt x="135" y="252"/>
                    <a:pt x="135" y="252"/>
                  </a:cubicBezTo>
                  <a:cubicBezTo>
                    <a:pt x="134" y="252"/>
                    <a:pt x="134" y="252"/>
                    <a:pt x="134" y="252"/>
                  </a:cubicBezTo>
                  <a:cubicBezTo>
                    <a:pt x="134" y="251"/>
                    <a:pt x="134" y="251"/>
                    <a:pt x="134" y="251"/>
                  </a:cubicBezTo>
                  <a:cubicBezTo>
                    <a:pt x="134" y="250"/>
                    <a:pt x="134" y="249"/>
                    <a:pt x="134" y="249"/>
                  </a:cubicBezTo>
                  <a:cubicBezTo>
                    <a:pt x="134" y="249"/>
                    <a:pt x="134" y="249"/>
                    <a:pt x="134" y="248"/>
                  </a:cubicBezTo>
                  <a:cubicBezTo>
                    <a:pt x="134" y="247"/>
                    <a:pt x="134" y="247"/>
                    <a:pt x="134" y="247"/>
                  </a:cubicBezTo>
                  <a:cubicBezTo>
                    <a:pt x="134" y="247"/>
                    <a:pt x="134" y="247"/>
                    <a:pt x="134" y="247"/>
                  </a:cubicBezTo>
                  <a:cubicBezTo>
                    <a:pt x="135" y="247"/>
                    <a:pt x="136" y="247"/>
                    <a:pt x="138" y="247"/>
                  </a:cubicBezTo>
                  <a:cubicBezTo>
                    <a:pt x="139" y="247"/>
                    <a:pt x="140" y="247"/>
                    <a:pt x="141" y="247"/>
                  </a:cubicBezTo>
                  <a:cubicBezTo>
                    <a:pt x="143" y="246"/>
                    <a:pt x="144" y="246"/>
                    <a:pt x="146" y="246"/>
                  </a:cubicBezTo>
                  <a:cubicBezTo>
                    <a:pt x="148" y="245"/>
                    <a:pt x="149" y="245"/>
                    <a:pt x="150" y="245"/>
                  </a:cubicBezTo>
                  <a:cubicBezTo>
                    <a:pt x="151" y="245"/>
                    <a:pt x="151" y="244"/>
                    <a:pt x="151" y="244"/>
                  </a:cubicBezTo>
                  <a:cubicBezTo>
                    <a:pt x="151" y="244"/>
                    <a:pt x="152" y="243"/>
                    <a:pt x="153" y="243"/>
                  </a:cubicBezTo>
                  <a:cubicBezTo>
                    <a:pt x="154" y="242"/>
                    <a:pt x="155" y="242"/>
                    <a:pt x="156" y="242"/>
                  </a:cubicBezTo>
                  <a:cubicBezTo>
                    <a:pt x="158" y="242"/>
                    <a:pt x="159" y="241"/>
                    <a:pt x="161" y="241"/>
                  </a:cubicBezTo>
                  <a:cubicBezTo>
                    <a:pt x="162" y="241"/>
                    <a:pt x="162" y="241"/>
                    <a:pt x="162" y="241"/>
                  </a:cubicBezTo>
                  <a:cubicBezTo>
                    <a:pt x="162" y="241"/>
                    <a:pt x="162" y="241"/>
                    <a:pt x="162" y="241"/>
                  </a:cubicBezTo>
                  <a:cubicBezTo>
                    <a:pt x="162" y="240"/>
                    <a:pt x="162" y="239"/>
                    <a:pt x="163" y="239"/>
                  </a:cubicBezTo>
                  <a:cubicBezTo>
                    <a:pt x="164" y="238"/>
                    <a:pt x="166" y="238"/>
                    <a:pt x="167" y="238"/>
                  </a:cubicBezTo>
                  <a:cubicBezTo>
                    <a:pt x="169" y="238"/>
                    <a:pt x="169" y="238"/>
                    <a:pt x="169" y="238"/>
                  </a:cubicBezTo>
                  <a:cubicBezTo>
                    <a:pt x="169" y="238"/>
                    <a:pt x="173" y="238"/>
                    <a:pt x="174" y="239"/>
                  </a:cubicBezTo>
                  <a:cubicBezTo>
                    <a:pt x="175" y="240"/>
                    <a:pt x="175" y="241"/>
                    <a:pt x="175" y="242"/>
                  </a:cubicBezTo>
                  <a:cubicBezTo>
                    <a:pt x="176" y="244"/>
                    <a:pt x="176" y="245"/>
                    <a:pt x="175" y="246"/>
                  </a:cubicBezTo>
                  <a:cubicBezTo>
                    <a:pt x="175" y="246"/>
                    <a:pt x="176" y="246"/>
                    <a:pt x="176" y="246"/>
                  </a:cubicBezTo>
                  <a:cubicBezTo>
                    <a:pt x="176" y="246"/>
                    <a:pt x="177" y="246"/>
                    <a:pt x="177" y="245"/>
                  </a:cubicBezTo>
                  <a:cubicBezTo>
                    <a:pt x="177" y="243"/>
                    <a:pt x="177" y="243"/>
                    <a:pt x="177" y="243"/>
                  </a:cubicBezTo>
                  <a:cubicBezTo>
                    <a:pt x="179" y="245"/>
                    <a:pt x="179" y="245"/>
                    <a:pt x="179" y="245"/>
                  </a:cubicBezTo>
                  <a:cubicBezTo>
                    <a:pt x="180" y="245"/>
                    <a:pt x="180" y="246"/>
                    <a:pt x="180" y="246"/>
                  </a:cubicBezTo>
                  <a:cubicBezTo>
                    <a:pt x="180" y="246"/>
                    <a:pt x="180" y="246"/>
                    <a:pt x="180" y="246"/>
                  </a:cubicBezTo>
                  <a:cubicBezTo>
                    <a:pt x="182" y="247"/>
                    <a:pt x="183" y="247"/>
                    <a:pt x="184" y="247"/>
                  </a:cubicBezTo>
                  <a:cubicBezTo>
                    <a:pt x="186" y="245"/>
                    <a:pt x="186" y="245"/>
                    <a:pt x="186" y="245"/>
                  </a:cubicBezTo>
                  <a:cubicBezTo>
                    <a:pt x="185" y="248"/>
                    <a:pt x="185" y="248"/>
                    <a:pt x="185" y="248"/>
                  </a:cubicBezTo>
                  <a:cubicBezTo>
                    <a:pt x="185" y="248"/>
                    <a:pt x="185" y="249"/>
                    <a:pt x="185" y="249"/>
                  </a:cubicBezTo>
                  <a:cubicBezTo>
                    <a:pt x="185" y="249"/>
                    <a:pt x="185" y="249"/>
                    <a:pt x="185" y="250"/>
                  </a:cubicBezTo>
                  <a:cubicBezTo>
                    <a:pt x="185" y="249"/>
                    <a:pt x="186" y="249"/>
                    <a:pt x="187" y="250"/>
                  </a:cubicBezTo>
                  <a:cubicBezTo>
                    <a:pt x="188" y="248"/>
                    <a:pt x="191" y="247"/>
                    <a:pt x="193" y="246"/>
                  </a:cubicBezTo>
                  <a:cubicBezTo>
                    <a:pt x="194" y="245"/>
                    <a:pt x="195" y="245"/>
                    <a:pt x="196" y="244"/>
                  </a:cubicBezTo>
                  <a:cubicBezTo>
                    <a:pt x="198" y="243"/>
                    <a:pt x="198" y="243"/>
                    <a:pt x="198" y="243"/>
                  </a:cubicBezTo>
                  <a:cubicBezTo>
                    <a:pt x="197" y="245"/>
                    <a:pt x="197" y="245"/>
                    <a:pt x="197" y="245"/>
                  </a:cubicBezTo>
                  <a:cubicBezTo>
                    <a:pt x="197" y="246"/>
                    <a:pt x="197" y="246"/>
                    <a:pt x="197" y="246"/>
                  </a:cubicBezTo>
                  <a:cubicBezTo>
                    <a:pt x="197" y="247"/>
                    <a:pt x="196" y="248"/>
                    <a:pt x="197" y="248"/>
                  </a:cubicBezTo>
                  <a:cubicBezTo>
                    <a:pt x="197" y="248"/>
                    <a:pt x="198" y="249"/>
                    <a:pt x="198" y="249"/>
                  </a:cubicBezTo>
                  <a:cubicBezTo>
                    <a:pt x="200" y="250"/>
                    <a:pt x="201" y="251"/>
                    <a:pt x="202" y="253"/>
                  </a:cubicBezTo>
                  <a:cubicBezTo>
                    <a:pt x="205" y="257"/>
                    <a:pt x="207" y="262"/>
                    <a:pt x="210" y="267"/>
                  </a:cubicBezTo>
                  <a:cubicBezTo>
                    <a:pt x="210" y="266"/>
                    <a:pt x="211" y="265"/>
                    <a:pt x="212" y="264"/>
                  </a:cubicBezTo>
                  <a:cubicBezTo>
                    <a:pt x="212" y="264"/>
                    <a:pt x="212" y="264"/>
                    <a:pt x="212" y="264"/>
                  </a:cubicBezTo>
                  <a:cubicBezTo>
                    <a:pt x="214" y="264"/>
                    <a:pt x="215" y="266"/>
                    <a:pt x="215" y="267"/>
                  </a:cubicBezTo>
                  <a:cubicBezTo>
                    <a:pt x="215" y="267"/>
                    <a:pt x="215" y="268"/>
                    <a:pt x="215" y="268"/>
                  </a:cubicBezTo>
                  <a:cubicBezTo>
                    <a:pt x="217" y="269"/>
                    <a:pt x="218" y="268"/>
                    <a:pt x="219" y="267"/>
                  </a:cubicBezTo>
                  <a:cubicBezTo>
                    <a:pt x="221" y="267"/>
                    <a:pt x="223" y="266"/>
                    <a:pt x="224" y="267"/>
                  </a:cubicBezTo>
                  <a:cubicBezTo>
                    <a:pt x="226" y="268"/>
                    <a:pt x="227" y="270"/>
                    <a:pt x="227" y="271"/>
                  </a:cubicBezTo>
                  <a:cubicBezTo>
                    <a:pt x="228" y="272"/>
                    <a:pt x="229" y="274"/>
                    <a:pt x="230" y="275"/>
                  </a:cubicBezTo>
                  <a:cubicBezTo>
                    <a:pt x="232" y="276"/>
                    <a:pt x="232" y="275"/>
                    <a:pt x="234" y="275"/>
                  </a:cubicBezTo>
                  <a:cubicBezTo>
                    <a:pt x="234" y="275"/>
                    <a:pt x="234" y="274"/>
                    <a:pt x="234" y="274"/>
                  </a:cubicBezTo>
                  <a:cubicBezTo>
                    <a:pt x="236" y="274"/>
                    <a:pt x="237" y="275"/>
                    <a:pt x="238" y="277"/>
                  </a:cubicBezTo>
                  <a:cubicBezTo>
                    <a:pt x="238" y="277"/>
                    <a:pt x="238" y="279"/>
                    <a:pt x="238" y="280"/>
                  </a:cubicBezTo>
                  <a:cubicBezTo>
                    <a:pt x="239" y="279"/>
                    <a:pt x="239" y="278"/>
                    <a:pt x="240" y="277"/>
                  </a:cubicBezTo>
                  <a:cubicBezTo>
                    <a:pt x="241" y="277"/>
                    <a:pt x="242" y="276"/>
                    <a:pt x="242" y="275"/>
                  </a:cubicBezTo>
                  <a:cubicBezTo>
                    <a:pt x="244" y="274"/>
                    <a:pt x="244" y="274"/>
                    <a:pt x="244" y="274"/>
                  </a:cubicBezTo>
                  <a:cubicBezTo>
                    <a:pt x="247" y="272"/>
                    <a:pt x="250" y="271"/>
                    <a:pt x="253" y="269"/>
                  </a:cubicBezTo>
                  <a:cubicBezTo>
                    <a:pt x="256" y="269"/>
                    <a:pt x="259" y="269"/>
                    <a:pt x="262" y="269"/>
                  </a:cubicBezTo>
                  <a:cubicBezTo>
                    <a:pt x="263" y="270"/>
                    <a:pt x="264" y="270"/>
                    <a:pt x="265" y="270"/>
                  </a:cubicBezTo>
                  <a:cubicBezTo>
                    <a:pt x="266" y="270"/>
                    <a:pt x="266" y="271"/>
                    <a:pt x="267" y="272"/>
                  </a:cubicBezTo>
                  <a:cubicBezTo>
                    <a:pt x="267" y="272"/>
                    <a:pt x="267" y="272"/>
                    <a:pt x="267" y="272"/>
                  </a:cubicBezTo>
                  <a:cubicBezTo>
                    <a:pt x="274" y="272"/>
                    <a:pt x="274" y="272"/>
                    <a:pt x="274" y="272"/>
                  </a:cubicBezTo>
                  <a:cubicBezTo>
                    <a:pt x="275" y="272"/>
                    <a:pt x="275" y="272"/>
                    <a:pt x="275" y="273"/>
                  </a:cubicBezTo>
                  <a:cubicBezTo>
                    <a:pt x="276" y="273"/>
                    <a:pt x="277" y="273"/>
                    <a:pt x="277" y="273"/>
                  </a:cubicBezTo>
                  <a:cubicBezTo>
                    <a:pt x="278" y="273"/>
                    <a:pt x="278" y="273"/>
                    <a:pt x="278" y="273"/>
                  </a:cubicBezTo>
                  <a:cubicBezTo>
                    <a:pt x="278" y="272"/>
                    <a:pt x="278" y="272"/>
                    <a:pt x="278" y="272"/>
                  </a:cubicBezTo>
                  <a:cubicBezTo>
                    <a:pt x="278" y="271"/>
                    <a:pt x="278" y="270"/>
                    <a:pt x="279" y="269"/>
                  </a:cubicBezTo>
                  <a:cubicBezTo>
                    <a:pt x="279" y="269"/>
                    <a:pt x="279" y="268"/>
                    <a:pt x="278" y="267"/>
                  </a:cubicBezTo>
                  <a:cubicBezTo>
                    <a:pt x="278" y="267"/>
                    <a:pt x="278" y="265"/>
                    <a:pt x="278" y="264"/>
                  </a:cubicBezTo>
                  <a:cubicBezTo>
                    <a:pt x="278" y="263"/>
                    <a:pt x="280" y="262"/>
                    <a:pt x="282" y="261"/>
                  </a:cubicBezTo>
                  <a:cubicBezTo>
                    <a:pt x="283" y="260"/>
                    <a:pt x="283" y="260"/>
                    <a:pt x="283" y="260"/>
                  </a:cubicBezTo>
                  <a:cubicBezTo>
                    <a:pt x="284" y="259"/>
                    <a:pt x="284" y="259"/>
                    <a:pt x="285" y="259"/>
                  </a:cubicBezTo>
                  <a:cubicBezTo>
                    <a:pt x="286" y="259"/>
                    <a:pt x="290" y="261"/>
                    <a:pt x="293" y="262"/>
                  </a:cubicBezTo>
                  <a:cubicBezTo>
                    <a:pt x="294" y="263"/>
                    <a:pt x="295" y="263"/>
                    <a:pt x="295" y="263"/>
                  </a:cubicBezTo>
                  <a:cubicBezTo>
                    <a:pt x="296" y="264"/>
                    <a:pt x="296" y="265"/>
                    <a:pt x="296" y="267"/>
                  </a:cubicBezTo>
                  <a:cubicBezTo>
                    <a:pt x="296" y="267"/>
                    <a:pt x="297" y="268"/>
                    <a:pt x="297" y="269"/>
                  </a:cubicBezTo>
                  <a:cubicBezTo>
                    <a:pt x="297" y="269"/>
                    <a:pt x="299" y="270"/>
                    <a:pt x="301" y="271"/>
                  </a:cubicBezTo>
                  <a:cubicBezTo>
                    <a:pt x="302" y="271"/>
                    <a:pt x="303" y="271"/>
                    <a:pt x="304" y="270"/>
                  </a:cubicBezTo>
                  <a:cubicBezTo>
                    <a:pt x="305" y="269"/>
                    <a:pt x="306" y="269"/>
                    <a:pt x="308" y="269"/>
                  </a:cubicBezTo>
                  <a:cubicBezTo>
                    <a:pt x="309" y="269"/>
                    <a:pt x="309" y="269"/>
                    <a:pt x="310" y="269"/>
                  </a:cubicBezTo>
                  <a:cubicBezTo>
                    <a:pt x="312" y="270"/>
                    <a:pt x="312" y="270"/>
                    <a:pt x="312" y="270"/>
                  </a:cubicBezTo>
                  <a:cubicBezTo>
                    <a:pt x="316" y="272"/>
                    <a:pt x="319" y="274"/>
                    <a:pt x="322" y="276"/>
                  </a:cubicBezTo>
                  <a:cubicBezTo>
                    <a:pt x="323" y="277"/>
                    <a:pt x="325" y="278"/>
                    <a:pt x="328" y="278"/>
                  </a:cubicBezTo>
                  <a:cubicBezTo>
                    <a:pt x="332" y="278"/>
                    <a:pt x="337" y="276"/>
                    <a:pt x="340" y="274"/>
                  </a:cubicBezTo>
                  <a:cubicBezTo>
                    <a:pt x="340" y="274"/>
                    <a:pt x="340" y="274"/>
                    <a:pt x="341" y="273"/>
                  </a:cubicBezTo>
                  <a:cubicBezTo>
                    <a:pt x="342" y="272"/>
                    <a:pt x="343" y="271"/>
                    <a:pt x="344" y="271"/>
                  </a:cubicBezTo>
                  <a:cubicBezTo>
                    <a:pt x="344" y="271"/>
                    <a:pt x="344" y="271"/>
                    <a:pt x="344" y="271"/>
                  </a:cubicBezTo>
                  <a:cubicBezTo>
                    <a:pt x="346" y="271"/>
                    <a:pt x="347" y="272"/>
                    <a:pt x="347" y="272"/>
                  </a:cubicBezTo>
                  <a:cubicBezTo>
                    <a:pt x="348" y="273"/>
                    <a:pt x="349" y="273"/>
                    <a:pt x="349" y="273"/>
                  </a:cubicBezTo>
                  <a:cubicBezTo>
                    <a:pt x="350" y="273"/>
                    <a:pt x="350" y="273"/>
                    <a:pt x="351" y="273"/>
                  </a:cubicBezTo>
                  <a:cubicBezTo>
                    <a:pt x="352" y="273"/>
                    <a:pt x="354" y="274"/>
                    <a:pt x="355" y="274"/>
                  </a:cubicBezTo>
                  <a:cubicBezTo>
                    <a:pt x="356" y="275"/>
                    <a:pt x="356" y="275"/>
                    <a:pt x="356" y="275"/>
                  </a:cubicBezTo>
                  <a:cubicBezTo>
                    <a:pt x="358" y="275"/>
                    <a:pt x="358" y="275"/>
                    <a:pt x="360" y="274"/>
                  </a:cubicBezTo>
                  <a:cubicBezTo>
                    <a:pt x="360" y="274"/>
                    <a:pt x="360" y="273"/>
                    <a:pt x="361" y="273"/>
                  </a:cubicBezTo>
                  <a:cubicBezTo>
                    <a:pt x="362" y="272"/>
                    <a:pt x="363" y="269"/>
                    <a:pt x="364" y="267"/>
                  </a:cubicBezTo>
                  <a:cubicBezTo>
                    <a:pt x="364" y="266"/>
                    <a:pt x="364" y="265"/>
                    <a:pt x="364" y="264"/>
                  </a:cubicBezTo>
                  <a:cubicBezTo>
                    <a:pt x="365" y="264"/>
                    <a:pt x="365" y="263"/>
                    <a:pt x="366" y="262"/>
                  </a:cubicBezTo>
                  <a:cubicBezTo>
                    <a:pt x="366" y="262"/>
                    <a:pt x="368" y="260"/>
                    <a:pt x="368" y="259"/>
                  </a:cubicBezTo>
                  <a:cubicBezTo>
                    <a:pt x="368" y="259"/>
                    <a:pt x="367" y="259"/>
                    <a:pt x="366" y="259"/>
                  </a:cubicBezTo>
                  <a:cubicBezTo>
                    <a:pt x="364" y="260"/>
                    <a:pt x="364" y="260"/>
                    <a:pt x="364" y="260"/>
                  </a:cubicBezTo>
                  <a:cubicBezTo>
                    <a:pt x="365" y="258"/>
                    <a:pt x="365" y="258"/>
                    <a:pt x="365" y="258"/>
                  </a:cubicBezTo>
                  <a:cubicBezTo>
                    <a:pt x="366" y="254"/>
                    <a:pt x="370" y="252"/>
                    <a:pt x="372" y="252"/>
                  </a:cubicBezTo>
                  <a:cubicBezTo>
                    <a:pt x="379" y="251"/>
                    <a:pt x="379" y="251"/>
                    <a:pt x="379" y="251"/>
                  </a:cubicBezTo>
                  <a:cubicBezTo>
                    <a:pt x="381" y="251"/>
                    <a:pt x="382" y="252"/>
                    <a:pt x="382" y="252"/>
                  </a:cubicBezTo>
                  <a:cubicBezTo>
                    <a:pt x="383" y="253"/>
                    <a:pt x="383" y="253"/>
                    <a:pt x="384" y="253"/>
                  </a:cubicBezTo>
                  <a:cubicBezTo>
                    <a:pt x="384" y="254"/>
                    <a:pt x="385" y="254"/>
                    <a:pt x="386" y="254"/>
                  </a:cubicBezTo>
                  <a:cubicBezTo>
                    <a:pt x="389" y="255"/>
                    <a:pt x="391" y="255"/>
                    <a:pt x="392" y="260"/>
                  </a:cubicBezTo>
                  <a:cubicBezTo>
                    <a:pt x="392" y="261"/>
                    <a:pt x="393" y="263"/>
                    <a:pt x="394" y="264"/>
                  </a:cubicBezTo>
                  <a:cubicBezTo>
                    <a:pt x="394" y="266"/>
                    <a:pt x="395" y="268"/>
                    <a:pt x="395" y="269"/>
                  </a:cubicBezTo>
                  <a:cubicBezTo>
                    <a:pt x="395" y="271"/>
                    <a:pt x="395" y="271"/>
                    <a:pt x="395" y="271"/>
                  </a:cubicBezTo>
                  <a:cubicBezTo>
                    <a:pt x="396" y="275"/>
                    <a:pt x="396" y="275"/>
                    <a:pt x="401" y="276"/>
                  </a:cubicBezTo>
                  <a:cubicBezTo>
                    <a:pt x="405" y="277"/>
                    <a:pt x="408" y="279"/>
                    <a:pt x="409" y="282"/>
                  </a:cubicBezTo>
                  <a:cubicBezTo>
                    <a:pt x="410" y="283"/>
                    <a:pt x="410" y="284"/>
                    <a:pt x="410" y="284"/>
                  </a:cubicBezTo>
                  <a:cubicBezTo>
                    <a:pt x="410" y="286"/>
                    <a:pt x="411" y="287"/>
                    <a:pt x="411" y="287"/>
                  </a:cubicBezTo>
                  <a:cubicBezTo>
                    <a:pt x="412" y="287"/>
                    <a:pt x="412" y="287"/>
                    <a:pt x="413" y="286"/>
                  </a:cubicBezTo>
                  <a:cubicBezTo>
                    <a:pt x="415" y="286"/>
                    <a:pt x="415" y="286"/>
                    <a:pt x="415" y="286"/>
                  </a:cubicBezTo>
                  <a:cubicBezTo>
                    <a:pt x="418" y="284"/>
                    <a:pt x="421" y="283"/>
                    <a:pt x="424" y="282"/>
                  </a:cubicBezTo>
                  <a:cubicBezTo>
                    <a:pt x="426" y="281"/>
                    <a:pt x="426" y="281"/>
                    <a:pt x="426" y="281"/>
                  </a:cubicBezTo>
                  <a:cubicBezTo>
                    <a:pt x="425" y="283"/>
                    <a:pt x="425" y="283"/>
                    <a:pt x="425" y="283"/>
                  </a:cubicBezTo>
                  <a:cubicBezTo>
                    <a:pt x="425" y="284"/>
                    <a:pt x="425" y="285"/>
                    <a:pt x="425" y="286"/>
                  </a:cubicBezTo>
                  <a:cubicBezTo>
                    <a:pt x="425" y="286"/>
                    <a:pt x="425" y="287"/>
                    <a:pt x="425" y="288"/>
                  </a:cubicBezTo>
                  <a:cubicBezTo>
                    <a:pt x="425" y="289"/>
                    <a:pt x="424" y="290"/>
                    <a:pt x="424" y="291"/>
                  </a:cubicBezTo>
                  <a:cubicBezTo>
                    <a:pt x="423" y="291"/>
                    <a:pt x="422" y="292"/>
                    <a:pt x="422" y="293"/>
                  </a:cubicBezTo>
                  <a:cubicBezTo>
                    <a:pt x="422" y="293"/>
                    <a:pt x="422" y="293"/>
                    <a:pt x="422" y="293"/>
                  </a:cubicBezTo>
                  <a:cubicBezTo>
                    <a:pt x="420" y="300"/>
                    <a:pt x="419" y="304"/>
                    <a:pt x="416" y="304"/>
                  </a:cubicBezTo>
                  <a:cubicBezTo>
                    <a:pt x="416" y="304"/>
                    <a:pt x="416" y="304"/>
                    <a:pt x="416" y="303"/>
                  </a:cubicBezTo>
                  <a:cubicBezTo>
                    <a:pt x="415" y="303"/>
                    <a:pt x="415" y="303"/>
                    <a:pt x="414" y="303"/>
                  </a:cubicBezTo>
                  <a:cubicBezTo>
                    <a:pt x="414" y="303"/>
                    <a:pt x="413" y="303"/>
                    <a:pt x="413" y="303"/>
                  </a:cubicBezTo>
                  <a:cubicBezTo>
                    <a:pt x="413" y="303"/>
                    <a:pt x="413" y="303"/>
                    <a:pt x="412" y="303"/>
                  </a:cubicBezTo>
                  <a:cubicBezTo>
                    <a:pt x="412" y="303"/>
                    <a:pt x="411" y="304"/>
                    <a:pt x="411" y="305"/>
                  </a:cubicBezTo>
                  <a:cubicBezTo>
                    <a:pt x="411" y="305"/>
                    <a:pt x="411" y="305"/>
                    <a:pt x="411" y="305"/>
                  </a:cubicBezTo>
                  <a:cubicBezTo>
                    <a:pt x="411" y="305"/>
                    <a:pt x="411" y="305"/>
                    <a:pt x="411" y="305"/>
                  </a:cubicBezTo>
                  <a:cubicBezTo>
                    <a:pt x="411" y="305"/>
                    <a:pt x="411" y="306"/>
                    <a:pt x="411" y="307"/>
                  </a:cubicBezTo>
                  <a:cubicBezTo>
                    <a:pt x="411" y="308"/>
                    <a:pt x="411" y="308"/>
                    <a:pt x="411" y="308"/>
                  </a:cubicBezTo>
                  <a:cubicBezTo>
                    <a:pt x="411" y="310"/>
                    <a:pt x="411" y="312"/>
                    <a:pt x="410" y="313"/>
                  </a:cubicBezTo>
                  <a:cubicBezTo>
                    <a:pt x="410" y="313"/>
                    <a:pt x="410" y="313"/>
                    <a:pt x="410" y="314"/>
                  </a:cubicBezTo>
                  <a:cubicBezTo>
                    <a:pt x="409" y="314"/>
                    <a:pt x="409" y="314"/>
                    <a:pt x="409" y="315"/>
                  </a:cubicBezTo>
                  <a:cubicBezTo>
                    <a:pt x="410" y="315"/>
                    <a:pt x="410" y="314"/>
                    <a:pt x="411" y="312"/>
                  </a:cubicBezTo>
                  <a:cubicBezTo>
                    <a:pt x="411" y="312"/>
                    <a:pt x="411" y="311"/>
                    <a:pt x="412" y="311"/>
                  </a:cubicBezTo>
                  <a:cubicBezTo>
                    <a:pt x="413" y="309"/>
                    <a:pt x="413" y="309"/>
                    <a:pt x="413" y="309"/>
                  </a:cubicBezTo>
                  <a:cubicBezTo>
                    <a:pt x="413" y="311"/>
                    <a:pt x="413" y="311"/>
                    <a:pt x="413" y="311"/>
                  </a:cubicBezTo>
                  <a:cubicBezTo>
                    <a:pt x="414" y="311"/>
                    <a:pt x="414" y="311"/>
                    <a:pt x="414" y="311"/>
                  </a:cubicBezTo>
                  <a:cubicBezTo>
                    <a:pt x="416" y="309"/>
                    <a:pt x="416" y="309"/>
                    <a:pt x="416" y="309"/>
                  </a:cubicBezTo>
                  <a:cubicBezTo>
                    <a:pt x="415" y="312"/>
                    <a:pt x="415" y="312"/>
                    <a:pt x="415" y="312"/>
                  </a:cubicBezTo>
                  <a:cubicBezTo>
                    <a:pt x="415" y="313"/>
                    <a:pt x="415" y="313"/>
                    <a:pt x="415" y="314"/>
                  </a:cubicBezTo>
                  <a:cubicBezTo>
                    <a:pt x="416" y="314"/>
                    <a:pt x="416" y="314"/>
                    <a:pt x="417" y="314"/>
                  </a:cubicBezTo>
                  <a:cubicBezTo>
                    <a:pt x="419" y="314"/>
                    <a:pt x="421" y="313"/>
                    <a:pt x="422" y="313"/>
                  </a:cubicBezTo>
                  <a:cubicBezTo>
                    <a:pt x="425" y="310"/>
                    <a:pt x="427" y="307"/>
                    <a:pt x="429" y="304"/>
                  </a:cubicBezTo>
                  <a:cubicBezTo>
                    <a:pt x="430" y="304"/>
                    <a:pt x="430" y="303"/>
                    <a:pt x="431" y="302"/>
                  </a:cubicBezTo>
                  <a:cubicBezTo>
                    <a:pt x="433" y="300"/>
                    <a:pt x="435" y="297"/>
                    <a:pt x="437" y="294"/>
                  </a:cubicBezTo>
                  <a:cubicBezTo>
                    <a:pt x="439" y="290"/>
                    <a:pt x="442" y="286"/>
                    <a:pt x="445" y="282"/>
                  </a:cubicBezTo>
                  <a:cubicBezTo>
                    <a:pt x="446" y="281"/>
                    <a:pt x="446" y="275"/>
                    <a:pt x="446" y="273"/>
                  </a:cubicBezTo>
                  <a:cubicBezTo>
                    <a:pt x="445" y="268"/>
                    <a:pt x="447" y="265"/>
                    <a:pt x="449" y="261"/>
                  </a:cubicBezTo>
                  <a:cubicBezTo>
                    <a:pt x="449" y="260"/>
                    <a:pt x="449" y="254"/>
                    <a:pt x="448" y="253"/>
                  </a:cubicBezTo>
                  <a:cubicBezTo>
                    <a:pt x="447" y="252"/>
                    <a:pt x="446" y="251"/>
                    <a:pt x="445" y="250"/>
                  </a:cubicBezTo>
                  <a:cubicBezTo>
                    <a:pt x="444" y="248"/>
                    <a:pt x="443" y="248"/>
                    <a:pt x="440" y="247"/>
                  </a:cubicBezTo>
                  <a:cubicBezTo>
                    <a:pt x="441" y="249"/>
                    <a:pt x="440" y="251"/>
                    <a:pt x="439" y="252"/>
                  </a:cubicBezTo>
                  <a:cubicBezTo>
                    <a:pt x="437" y="254"/>
                    <a:pt x="437" y="254"/>
                    <a:pt x="437" y="254"/>
                  </a:cubicBezTo>
                  <a:cubicBezTo>
                    <a:pt x="437" y="251"/>
                    <a:pt x="437" y="251"/>
                    <a:pt x="437" y="251"/>
                  </a:cubicBezTo>
                  <a:cubicBezTo>
                    <a:pt x="436" y="252"/>
                    <a:pt x="435" y="252"/>
                    <a:pt x="434" y="252"/>
                  </a:cubicBezTo>
                  <a:cubicBezTo>
                    <a:pt x="431" y="252"/>
                    <a:pt x="431" y="252"/>
                    <a:pt x="431" y="252"/>
                  </a:cubicBezTo>
                  <a:cubicBezTo>
                    <a:pt x="433" y="250"/>
                    <a:pt x="433" y="250"/>
                    <a:pt x="433" y="250"/>
                  </a:cubicBezTo>
                  <a:cubicBezTo>
                    <a:pt x="434" y="250"/>
                    <a:pt x="434" y="250"/>
                    <a:pt x="434" y="249"/>
                  </a:cubicBezTo>
                  <a:cubicBezTo>
                    <a:pt x="434" y="250"/>
                    <a:pt x="433" y="250"/>
                    <a:pt x="432" y="251"/>
                  </a:cubicBezTo>
                  <a:cubicBezTo>
                    <a:pt x="431" y="251"/>
                    <a:pt x="431" y="251"/>
                    <a:pt x="431" y="251"/>
                  </a:cubicBezTo>
                  <a:cubicBezTo>
                    <a:pt x="431" y="245"/>
                    <a:pt x="431" y="245"/>
                    <a:pt x="431" y="245"/>
                  </a:cubicBezTo>
                  <a:cubicBezTo>
                    <a:pt x="429" y="245"/>
                    <a:pt x="426" y="245"/>
                    <a:pt x="426" y="243"/>
                  </a:cubicBezTo>
                  <a:cubicBezTo>
                    <a:pt x="425" y="242"/>
                    <a:pt x="427" y="239"/>
                    <a:pt x="431" y="236"/>
                  </a:cubicBezTo>
                  <a:cubicBezTo>
                    <a:pt x="432" y="235"/>
                    <a:pt x="434" y="233"/>
                    <a:pt x="435" y="231"/>
                  </a:cubicBezTo>
                  <a:cubicBezTo>
                    <a:pt x="437" y="229"/>
                    <a:pt x="439" y="226"/>
                    <a:pt x="441" y="224"/>
                  </a:cubicBezTo>
                  <a:cubicBezTo>
                    <a:pt x="444" y="222"/>
                    <a:pt x="446" y="220"/>
                    <a:pt x="448" y="217"/>
                  </a:cubicBezTo>
                  <a:cubicBezTo>
                    <a:pt x="449" y="215"/>
                    <a:pt x="451" y="213"/>
                    <a:pt x="452" y="212"/>
                  </a:cubicBezTo>
                  <a:cubicBezTo>
                    <a:pt x="454" y="210"/>
                    <a:pt x="459" y="208"/>
                    <a:pt x="462" y="208"/>
                  </a:cubicBezTo>
                  <a:cubicBezTo>
                    <a:pt x="465" y="208"/>
                    <a:pt x="467" y="209"/>
                    <a:pt x="468" y="210"/>
                  </a:cubicBezTo>
                  <a:cubicBezTo>
                    <a:pt x="468" y="209"/>
                    <a:pt x="469" y="209"/>
                    <a:pt x="470" y="209"/>
                  </a:cubicBezTo>
                  <a:cubicBezTo>
                    <a:pt x="471" y="209"/>
                    <a:pt x="472" y="209"/>
                    <a:pt x="472" y="209"/>
                  </a:cubicBezTo>
                  <a:cubicBezTo>
                    <a:pt x="473" y="210"/>
                    <a:pt x="474" y="210"/>
                    <a:pt x="474" y="210"/>
                  </a:cubicBezTo>
                  <a:cubicBezTo>
                    <a:pt x="475" y="210"/>
                    <a:pt x="476" y="210"/>
                    <a:pt x="476" y="210"/>
                  </a:cubicBezTo>
                  <a:cubicBezTo>
                    <a:pt x="477" y="210"/>
                    <a:pt x="477" y="209"/>
                    <a:pt x="478" y="209"/>
                  </a:cubicBezTo>
                  <a:cubicBezTo>
                    <a:pt x="478" y="209"/>
                    <a:pt x="478" y="209"/>
                    <a:pt x="478" y="209"/>
                  </a:cubicBezTo>
                  <a:cubicBezTo>
                    <a:pt x="478" y="209"/>
                    <a:pt x="478" y="209"/>
                    <a:pt x="478" y="209"/>
                  </a:cubicBezTo>
                  <a:cubicBezTo>
                    <a:pt x="479" y="208"/>
                    <a:pt x="480" y="208"/>
                    <a:pt x="480" y="208"/>
                  </a:cubicBezTo>
                  <a:cubicBezTo>
                    <a:pt x="480" y="207"/>
                    <a:pt x="481" y="207"/>
                    <a:pt x="481" y="207"/>
                  </a:cubicBezTo>
                  <a:cubicBezTo>
                    <a:pt x="482" y="207"/>
                    <a:pt x="483" y="207"/>
                    <a:pt x="485" y="208"/>
                  </a:cubicBezTo>
                  <a:cubicBezTo>
                    <a:pt x="486" y="208"/>
                    <a:pt x="487" y="208"/>
                    <a:pt x="487" y="208"/>
                  </a:cubicBezTo>
                  <a:cubicBezTo>
                    <a:pt x="488" y="208"/>
                    <a:pt x="488" y="208"/>
                    <a:pt x="488" y="208"/>
                  </a:cubicBezTo>
                  <a:cubicBezTo>
                    <a:pt x="490" y="208"/>
                    <a:pt x="491" y="208"/>
                    <a:pt x="493" y="210"/>
                  </a:cubicBezTo>
                  <a:cubicBezTo>
                    <a:pt x="494" y="211"/>
                    <a:pt x="494" y="211"/>
                    <a:pt x="494" y="211"/>
                  </a:cubicBezTo>
                  <a:cubicBezTo>
                    <a:pt x="491" y="212"/>
                    <a:pt x="491" y="212"/>
                    <a:pt x="491" y="212"/>
                  </a:cubicBezTo>
                  <a:cubicBezTo>
                    <a:pt x="491" y="212"/>
                    <a:pt x="490" y="212"/>
                    <a:pt x="490" y="213"/>
                  </a:cubicBezTo>
                  <a:cubicBezTo>
                    <a:pt x="491" y="213"/>
                    <a:pt x="493" y="212"/>
                    <a:pt x="495" y="211"/>
                  </a:cubicBezTo>
                  <a:cubicBezTo>
                    <a:pt x="496" y="211"/>
                    <a:pt x="497" y="210"/>
                    <a:pt x="498" y="210"/>
                  </a:cubicBezTo>
                  <a:cubicBezTo>
                    <a:pt x="499" y="210"/>
                    <a:pt x="500" y="210"/>
                    <a:pt x="501" y="210"/>
                  </a:cubicBezTo>
                  <a:cubicBezTo>
                    <a:pt x="501" y="211"/>
                    <a:pt x="502" y="211"/>
                    <a:pt x="502" y="211"/>
                  </a:cubicBezTo>
                  <a:cubicBezTo>
                    <a:pt x="501" y="210"/>
                    <a:pt x="500" y="210"/>
                    <a:pt x="500" y="210"/>
                  </a:cubicBezTo>
                  <a:cubicBezTo>
                    <a:pt x="499" y="210"/>
                    <a:pt x="499" y="210"/>
                    <a:pt x="499" y="210"/>
                  </a:cubicBezTo>
                  <a:cubicBezTo>
                    <a:pt x="499" y="209"/>
                    <a:pt x="499" y="209"/>
                    <a:pt x="499" y="209"/>
                  </a:cubicBezTo>
                  <a:cubicBezTo>
                    <a:pt x="499" y="209"/>
                    <a:pt x="499" y="208"/>
                    <a:pt x="499" y="208"/>
                  </a:cubicBezTo>
                  <a:cubicBezTo>
                    <a:pt x="499" y="207"/>
                    <a:pt x="499" y="207"/>
                    <a:pt x="499" y="206"/>
                  </a:cubicBezTo>
                  <a:cubicBezTo>
                    <a:pt x="499" y="206"/>
                    <a:pt x="499" y="206"/>
                    <a:pt x="499" y="206"/>
                  </a:cubicBezTo>
                  <a:cubicBezTo>
                    <a:pt x="500" y="205"/>
                    <a:pt x="500" y="205"/>
                    <a:pt x="500" y="205"/>
                  </a:cubicBezTo>
                  <a:cubicBezTo>
                    <a:pt x="500" y="205"/>
                    <a:pt x="501" y="204"/>
                    <a:pt x="501" y="204"/>
                  </a:cubicBezTo>
                  <a:cubicBezTo>
                    <a:pt x="502" y="203"/>
                    <a:pt x="502" y="202"/>
                    <a:pt x="503" y="201"/>
                  </a:cubicBezTo>
                  <a:cubicBezTo>
                    <a:pt x="506" y="199"/>
                    <a:pt x="507" y="197"/>
                    <a:pt x="509" y="194"/>
                  </a:cubicBezTo>
                  <a:cubicBezTo>
                    <a:pt x="511" y="191"/>
                    <a:pt x="513" y="190"/>
                    <a:pt x="516" y="189"/>
                  </a:cubicBezTo>
                  <a:cubicBezTo>
                    <a:pt x="517" y="189"/>
                    <a:pt x="517" y="189"/>
                    <a:pt x="517" y="189"/>
                  </a:cubicBezTo>
                  <a:cubicBezTo>
                    <a:pt x="519" y="188"/>
                    <a:pt x="520" y="189"/>
                    <a:pt x="521" y="190"/>
                  </a:cubicBezTo>
                  <a:cubicBezTo>
                    <a:pt x="522" y="190"/>
                    <a:pt x="523" y="190"/>
                    <a:pt x="524" y="189"/>
                  </a:cubicBezTo>
                  <a:cubicBezTo>
                    <a:pt x="527" y="183"/>
                    <a:pt x="527" y="183"/>
                    <a:pt x="527" y="183"/>
                  </a:cubicBezTo>
                  <a:cubicBezTo>
                    <a:pt x="526" y="189"/>
                    <a:pt x="526" y="189"/>
                    <a:pt x="526" y="189"/>
                  </a:cubicBezTo>
                  <a:cubicBezTo>
                    <a:pt x="525" y="191"/>
                    <a:pt x="525" y="192"/>
                    <a:pt x="524" y="193"/>
                  </a:cubicBezTo>
                  <a:cubicBezTo>
                    <a:pt x="524" y="194"/>
                    <a:pt x="524" y="195"/>
                    <a:pt x="524" y="196"/>
                  </a:cubicBezTo>
                  <a:cubicBezTo>
                    <a:pt x="524" y="196"/>
                    <a:pt x="524" y="196"/>
                    <a:pt x="524" y="196"/>
                  </a:cubicBezTo>
                  <a:cubicBezTo>
                    <a:pt x="526" y="195"/>
                    <a:pt x="526" y="195"/>
                    <a:pt x="526" y="195"/>
                  </a:cubicBezTo>
                  <a:cubicBezTo>
                    <a:pt x="526" y="196"/>
                    <a:pt x="526" y="196"/>
                    <a:pt x="526" y="196"/>
                  </a:cubicBezTo>
                  <a:cubicBezTo>
                    <a:pt x="529" y="193"/>
                    <a:pt x="532" y="190"/>
                    <a:pt x="534" y="191"/>
                  </a:cubicBezTo>
                  <a:cubicBezTo>
                    <a:pt x="534" y="191"/>
                    <a:pt x="534" y="190"/>
                    <a:pt x="534" y="190"/>
                  </a:cubicBezTo>
                  <a:cubicBezTo>
                    <a:pt x="534" y="189"/>
                    <a:pt x="534" y="187"/>
                    <a:pt x="535" y="185"/>
                  </a:cubicBezTo>
                  <a:cubicBezTo>
                    <a:pt x="536" y="184"/>
                    <a:pt x="539" y="182"/>
                    <a:pt x="541" y="182"/>
                  </a:cubicBezTo>
                  <a:cubicBezTo>
                    <a:pt x="542" y="182"/>
                    <a:pt x="543" y="183"/>
                    <a:pt x="543" y="183"/>
                  </a:cubicBezTo>
                  <a:cubicBezTo>
                    <a:pt x="543" y="183"/>
                    <a:pt x="544" y="184"/>
                    <a:pt x="543" y="185"/>
                  </a:cubicBezTo>
                  <a:cubicBezTo>
                    <a:pt x="543" y="186"/>
                    <a:pt x="542" y="187"/>
                    <a:pt x="541" y="187"/>
                  </a:cubicBezTo>
                  <a:cubicBezTo>
                    <a:pt x="541" y="187"/>
                    <a:pt x="540" y="187"/>
                    <a:pt x="540" y="188"/>
                  </a:cubicBezTo>
                  <a:cubicBezTo>
                    <a:pt x="540" y="188"/>
                    <a:pt x="540" y="189"/>
                    <a:pt x="540" y="190"/>
                  </a:cubicBezTo>
                  <a:cubicBezTo>
                    <a:pt x="540" y="191"/>
                    <a:pt x="540" y="191"/>
                    <a:pt x="540" y="192"/>
                  </a:cubicBezTo>
                  <a:cubicBezTo>
                    <a:pt x="540" y="192"/>
                    <a:pt x="539" y="193"/>
                    <a:pt x="539" y="194"/>
                  </a:cubicBezTo>
                  <a:cubicBezTo>
                    <a:pt x="539" y="195"/>
                    <a:pt x="538" y="197"/>
                    <a:pt x="538" y="198"/>
                  </a:cubicBezTo>
                  <a:cubicBezTo>
                    <a:pt x="539" y="198"/>
                    <a:pt x="539" y="198"/>
                    <a:pt x="539" y="198"/>
                  </a:cubicBezTo>
                  <a:cubicBezTo>
                    <a:pt x="538" y="199"/>
                    <a:pt x="538" y="199"/>
                    <a:pt x="538" y="199"/>
                  </a:cubicBezTo>
                  <a:cubicBezTo>
                    <a:pt x="533" y="201"/>
                    <a:pt x="529" y="205"/>
                    <a:pt x="525" y="210"/>
                  </a:cubicBezTo>
                  <a:cubicBezTo>
                    <a:pt x="525" y="210"/>
                    <a:pt x="524" y="211"/>
                    <a:pt x="523" y="212"/>
                  </a:cubicBezTo>
                  <a:cubicBezTo>
                    <a:pt x="521" y="217"/>
                    <a:pt x="517" y="222"/>
                    <a:pt x="512" y="223"/>
                  </a:cubicBezTo>
                  <a:cubicBezTo>
                    <a:pt x="513" y="225"/>
                    <a:pt x="511" y="227"/>
                    <a:pt x="510" y="228"/>
                  </a:cubicBezTo>
                  <a:cubicBezTo>
                    <a:pt x="509" y="229"/>
                    <a:pt x="508" y="229"/>
                    <a:pt x="508" y="230"/>
                  </a:cubicBezTo>
                  <a:cubicBezTo>
                    <a:pt x="506" y="232"/>
                    <a:pt x="507" y="238"/>
                    <a:pt x="507" y="241"/>
                  </a:cubicBezTo>
                  <a:cubicBezTo>
                    <a:pt x="507" y="242"/>
                    <a:pt x="507" y="242"/>
                    <a:pt x="507" y="242"/>
                  </a:cubicBezTo>
                  <a:cubicBezTo>
                    <a:pt x="507" y="248"/>
                    <a:pt x="508" y="254"/>
                    <a:pt x="510" y="260"/>
                  </a:cubicBezTo>
                  <a:cubicBezTo>
                    <a:pt x="510" y="262"/>
                    <a:pt x="511" y="264"/>
                    <a:pt x="511" y="266"/>
                  </a:cubicBezTo>
                  <a:cubicBezTo>
                    <a:pt x="511" y="266"/>
                    <a:pt x="511" y="266"/>
                    <a:pt x="511" y="266"/>
                  </a:cubicBezTo>
                  <a:cubicBezTo>
                    <a:pt x="513" y="264"/>
                    <a:pt x="515" y="262"/>
                    <a:pt x="516" y="259"/>
                  </a:cubicBezTo>
                  <a:cubicBezTo>
                    <a:pt x="516" y="257"/>
                    <a:pt x="518" y="252"/>
                    <a:pt x="521" y="252"/>
                  </a:cubicBezTo>
                  <a:cubicBezTo>
                    <a:pt x="521" y="252"/>
                    <a:pt x="521" y="252"/>
                    <a:pt x="522" y="252"/>
                  </a:cubicBezTo>
                  <a:cubicBezTo>
                    <a:pt x="522" y="252"/>
                    <a:pt x="522" y="252"/>
                    <a:pt x="522" y="252"/>
                  </a:cubicBezTo>
                  <a:cubicBezTo>
                    <a:pt x="522" y="250"/>
                    <a:pt x="521" y="248"/>
                    <a:pt x="523" y="246"/>
                  </a:cubicBezTo>
                  <a:cubicBezTo>
                    <a:pt x="523" y="246"/>
                    <a:pt x="524" y="246"/>
                    <a:pt x="524" y="246"/>
                  </a:cubicBezTo>
                  <a:cubicBezTo>
                    <a:pt x="525" y="245"/>
                    <a:pt x="525" y="244"/>
                    <a:pt x="526" y="243"/>
                  </a:cubicBezTo>
                  <a:cubicBezTo>
                    <a:pt x="527" y="243"/>
                    <a:pt x="528" y="243"/>
                    <a:pt x="528" y="244"/>
                  </a:cubicBezTo>
                  <a:cubicBezTo>
                    <a:pt x="528" y="244"/>
                    <a:pt x="529" y="244"/>
                    <a:pt x="529" y="244"/>
                  </a:cubicBezTo>
                  <a:cubicBezTo>
                    <a:pt x="530" y="243"/>
                    <a:pt x="530" y="243"/>
                    <a:pt x="529" y="241"/>
                  </a:cubicBezTo>
                  <a:cubicBezTo>
                    <a:pt x="529" y="240"/>
                    <a:pt x="528" y="239"/>
                    <a:pt x="528" y="238"/>
                  </a:cubicBezTo>
                  <a:cubicBezTo>
                    <a:pt x="529" y="237"/>
                    <a:pt x="529" y="235"/>
                    <a:pt x="530" y="234"/>
                  </a:cubicBezTo>
                  <a:cubicBezTo>
                    <a:pt x="531" y="233"/>
                    <a:pt x="531" y="233"/>
                    <a:pt x="531" y="233"/>
                  </a:cubicBezTo>
                  <a:cubicBezTo>
                    <a:pt x="530" y="232"/>
                    <a:pt x="530" y="232"/>
                    <a:pt x="530" y="232"/>
                  </a:cubicBezTo>
                  <a:cubicBezTo>
                    <a:pt x="531" y="231"/>
                    <a:pt x="531" y="231"/>
                    <a:pt x="531" y="231"/>
                  </a:cubicBezTo>
                  <a:cubicBezTo>
                    <a:pt x="532" y="231"/>
                    <a:pt x="533" y="230"/>
                    <a:pt x="534" y="230"/>
                  </a:cubicBezTo>
                  <a:cubicBezTo>
                    <a:pt x="533" y="229"/>
                    <a:pt x="533" y="228"/>
                    <a:pt x="533" y="227"/>
                  </a:cubicBezTo>
                  <a:cubicBezTo>
                    <a:pt x="533" y="226"/>
                    <a:pt x="533" y="225"/>
                    <a:pt x="534" y="224"/>
                  </a:cubicBezTo>
                  <a:cubicBezTo>
                    <a:pt x="534" y="223"/>
                    <a:pt x="535" y="222"/>
                    <a:pt x="535" y="222"/>
                  </a:cubicBezTo>
                  <a:cubicBezTo>
                    <a:pt x="534" y="222"/>
                    <a:pt x="534" y="222"/>
                    <a:pt x="534" y="222"/>
                  </a:cubicBezTo>
                  <a:cubicBezTo>
                    <a:pt x="533" y="222"/>
                    <a:pt x="533" y="222"/>
                    <a:pt x="532" y="223"/>
                  </a:cubicBezTo>
                  <a:cubicBezTo>
                    <a:pt x="532" y="224"/>
                    <a:pt x="532" y="224"/>
                    <a:pt x="532" y="224"/>
                  </a:cubicBezTo>
                  <a:cubicBezTo>
                    <a:pt x="531" y="223"/>
                    <a:pt x="531" y="223"/>
                    <a:pt x="531" y="223"/>
                  </a:cubicBezTo>
                  <a:cubicBezTo>
                    <a:pt x="528" y="220"/>
                    <a:pt x="531" y="216"/>
                    <a:pt x="533" y="213"/>
                  </a:cubicBezTo>
                  <a:cubicBezTo>
                    <a:pt x="533" y="213"/>
                    <a:pt x="533" y="212"/>
                    <a:pt x="534" y="212"/>
                  </a:cubicBezTo>
                  <a:cubicBezTo>
                    <a:pt x="534" y="212"/>
                    <a:pt x="534" y="211"/>
                    <a:pt x="534" y="211"/>
                  </a:cubicBezTo>
                  <a:cubicBezTo>
                    <a:pt x="535" y="208"/>
                    <a:pt x="536" y="205"/>
                    <a:pt x="538" y="205"/>
                  </a:cubicBezTo>
                  <a:cubicBezTo>
                    <a:pt x="539" y="205"/>
                    <a:pt x="539" y="205"/>
                    <a:pt x="539" y="205"/>
                  </a:cubicBezTo>
                  <a:cubicBezTo>
                    <a:pt x="539" y="205"/>
                    <a:pt x="539" y="205"/>
                    <a:pt x="539" y="204"/>
                  </a:cubicBezTo>
                  <a:cubicBezTo>
                    <a:pt x="540" y="204"/>
                    <a:pt x="540" y="204"/>
                    <a:pt x="540" y="204"/>
                  </a:cubicBezTo>
                  <a:cubicBezTo>
                    <a:pt x="541" y="203"/>
                    <a:pt x="541" y="203"/>
                    <a:pt x="541" y="203"/>
                  </a:cubicBezTo>
                  <a:cubicBezTo>
                    <a:pt x="542" y="204"/>
                    <a:pt x="542" y="204"/>
                    <a:pt x="542" y="204"/>
                  </a:cubicBezTo>
                  <a:cubicBezTo>
                    <a:pt x="542" y="204"/>
                    <a:pt x="542" y="204"/>
                    <a:pt x="542" y="204"/>
                  </a:cubicBezTo>
                  <a:cubicBezTo>
                    <a:pt x="543" y="203"/>
                    <a:pt x="544" y="202"/>
                    <a:pt x="545" y="201"/>
                  </a:cubicBezTo>
                  <a:cubicBezTo>
                    <a:pt x="546" y="201"/>
                    <a:pt x="546" y="201"/>
                    <a:pt x="546" y="201"/>
                  </a:cubicBezTo>
                  <a:cubicBezTo>
                    <a:pt x="547" y="200"/>
                    <a:pt x="547" y="200"/>
                    <a:pt x="548" y="201"/>
                  </a:cubicBezTo>
                  <a:cubicBezTo>
                    <a:pt x="548" y="201"/>
                    <a:pt x="549" y="202"/>
                    <a:pt x="549" y="203"/>
                  </a:cubicBezTo>
                  <a:cubicBezTo>
                    <a:pt x="553" y="198"/>
                    <a:pt x="558" y="198"/>
                    <a:pt x="563" y="203"/>
                  </a:cubicBezTo>
                  <a:cubicBezTo>
                    <a:pt x="563" y="202"/>
                    <a:pt x="563" y="201"/>
                    <a:pt x="565" y="200"/>
                  </a:cubicBezTo>
                  <a:cubicBezTo>
                    <a:pt x="565" y="199"/>
                    <a:pt x="566" y="199"/>
                    <a:pt x="566" y="199"/>
                  </a:cubicBezTo>
                  <a:cubicBezTo>
                    <a:pt x="568" y="198"/>
                    <a:pt x="570" y="197"/>
                    <a:pt x="569" y="196"/>
                  </a:cubicBezTo>
                  <a:cubicBezTo>
                    <a:pt x="569" y="195"/>
                    <a:pt x="569" y="195"/>
                    <a:pt x="569" y="195"/>
                  </a:cubicBezTo>
                  <a:cubicBezTo>
                    <a:pt x="571" y="195"/>
                    <a:pt x="571" y="195"/>
                    <a:pt x="571" y="195"/>
                  </a:cubicBezTo>
                  <a:cubicBezTo>
                    <a:pt x="572" y="193"/>
                    <a:pt x="576" y="191"/>
                    <a:pt x="579" y="190"/>
                  </a:cubicBezTo>
                  <a:cubicBezTo>
                    <a:pt x="579" y="189"/>
                    <a:pt x="580" y="189"/>
                    <a:pt x="581" y="188"/>
                  </a:cubicBezTo>
                  <a:cubicBezTo>
                    <a:pt x="581" y="188"/>
                    <a:pt x="582" y="188"/>
                    <a:pt x="582" y="187"/>
                  </a:cubicBezTo>
                  <a:cubicBezTo>
                    <a:pt x="583" y="187"/>
                    <a:pt x="583" y="186"/>
                    <a:pt x="585" y="185"/>
                  </a:cubicBezTo>
                  <a:cubicBezTo>
                    <a:pt x="586" y="185"/>
                    <a:pt x="586" y="185"/>
                    <a:pt x="587" y="185"/>
                  </a:cubicBezTo>
                  <a:cubicBezTo>
                    <a:pt x="588" y="184"/>
                    <a:pt x="589" y="184"/>
                    <a:pt x="589" y="183"/>
                  </a:cubicBezTo>
                  <a:cubicBezTo>
                    <a:pt x="589" y="183"/>
                    <a:pt x="589" y="183"/>
                    <a:pt x="589" y="182"/>
                  </a:cubicBezTo>
                  <a:cubicBezTo>
                    <a:pt x="589" y="182"/>
                    <a:pt x="589" y="182"/>
                    <a:pt x="589" y="182"/>
                  </a:cubicBezTo>
                  <a:cubicBezTo>
                    <a:pt x="586" y="173"/>
                    <a:pt x="586" y="173"/>
                    <a:pt x="586" y="173"/>
                  </a:cubicBezTo>
                  <a:cubicBezTo>
                    <a:pt x="590" y="181"/>
                    <a:pt x="590" y="181"/>
                    <a:pt x="590" y="181"/>
                  </a:cubicBezTo>
                  <a:cubicBezTo>
                    <a:pt x="591" y="181"/>
                    <a:pt x="591" y="181"/>
                    <a:pt x="591" y="182"/>
                  </a:cubicBezTo>
                  <a:cubicBezTo>
                    <a:pt x="591" y="182"/>
                    <a:pt x="591" y="182"/>
                    <a:pt x="591" y="182"/>
                  </a:cubicBezTo>
                  <a:cubicBezTo>
                    <a:pt x="591" y="182"/>
                    <a:pt x="592" y="182"/>
                    <a:pt x="592" y="183"/>
                  </a:cubicBezTo>
                  <a:cubicBezTo>
                    <a:pt x="593" y="182"/>
                    <a:pt x="594" y="183"/>
                    <a:pt x="595" y="184"/>
                  </a:cubicBezTo>
                  <a:cubicBezTo>
                    <a:pt x="596" y="184"/>
                    <a:pt x="597" y="185"/>
                    <a:pt x="597" y="185"/>
                  </a:cubicBezTo>
                  <a:cubicBezTo>
                    <a:pt x="598" y="185"/>
                    <a:pt x="598" y="184"/>
                    <a:pt x="598" y="184"/>
                  </a:cubicBezTo>
                  <a:cubicBezTo>
                    <a:pt x="598" y="183"/>
                    <a:pt x="598" y="181"/>
                    <a:pt x="597" y="181"/>
                  </a:cubicBezTo>
                  <a:cubicBezTo>
                    <a:pt x="595" y="179"/>
                    <a:pt x="595" y="179"/>
                    <a:pt x="595" y="179"/>
                  </a:cubicBezTo>
                  <a:cubicBezTo>
                    <a:pt x="597" y="179"/>
                    <a:pt x="597" y="179"/>
                    <a:pt x="597" y="179"/>
                  </a:cubicBezTo>
                  <a:cubicBezTo>
                    <a:pt x="597" y="179"/>
                    <a:pt x="597" y="179"/>
                    <a:pt x="597" y="179"/>
                  </a:cubicBezTo>
                  <a:cubicBezTo>
                    <a:pt x="597" y="178"/>
                    <a:pt x="597" y="177"/>
                    <a:pt x="596" y="176"/>
                  </a:cubicBezTo>
                  <a:cubicBezTo>
                    <a:pt x="596" y="176"/>
                    <a:pt x="596" y="176"/>
                    <a:pt x="596" y="176"/>
                  </a:cubicBezTo>
                  <a:cubicBezTo>
                    <a:pt x="596" y="176"/>
                    <a:pt x="596" y="175"/>
                    <a:pt x="596" y="175"/>
                  </a:cubicBezTo>
                  <a:cubicBezTo>
                    <a:pt x="596" y="173"/>
                    <a:pt x="596" y="172"/>
                    <a:pt x="595" y="172"/>
                  </a:cubicBezTo>
                  <a:cubicBezTo>
                    <a:pt x="593" y="172"/>
                    <a:pt x="593" y="172"/>
                    <a:pt x="593" y="172"/>
                  </a:cubicBezTo>
                  <a:cubicBezTo>
                    <a:pt x="594" y="171"/>
                    <a:pt x="594" y="171"/>
                    <a:pt x="594" y="171"/>
                  </a:cubicBezTo>
                  <a:cubicBezTo>
                    <a:pt x="594" y="170"/>
                    <a:pt x="594" y="170"/>
                    <a:pt x="594" y="170"/>
                  </a:cubicBezTo>
                  <a:cubicBezTo>
                    <a:pt x="594" y="170"/>
                    <a:pt x="594" y="170"/>
                    <a:pt x="594" y="170"/>
                  </a:cubicBezTo>
                  <a:cubicBezTo>
                    <a:pt x="594" y="170"/>
                    <a:pt x="594" y="170"/>
                    <a:pt x="594" y="170"/>
                  </a:cubicBezTo>
                  <a:cubicBezTo>
                    <a:pt x="594" y="170"/>
                    <a:pt x="594" y="170"/>
                    <a:pt x="594" y="170"/>
                  </a:cubicBezTo>
                  <a:cubicBezTo>
                    <a:pt x="593" y="170"/>
                    <a:pt x="593" y="170"/>
                    <a:pt x="592" y="169"/>
                  </a:cubicBezTo>
                  <a:cubicBezTo>
                    <a:pt x="591" y="168"/>
                    <a:pt x="590" y="166"/>
                    <a:pt x="590" y="165"/>
                  </a:cubicBezTo>
                  <a:cubicBezTo>
                    <a:pt x="590" y="164"/>
                    <a:pt x="590" y="164"/>
                    <a:pt x="590" y="164"/>
                  </a:cubicBezTo>
                  <a:cubicBezTo>
                    <a:pt x="591" y="164"/>
                    <a:pt x="591" y="164"/>
                    <a:pt x="591" y="164"/>
                  </a:cubicBezTo>
                  <a:cubicBezTo>
                    <a:pt x="593" y="163"/>
                    <a:pt x="595" y="164"/>
                    <a:pt x="596" y="165"/>
                  </a:cubicBezTo>
                  <a:cubicBezTo>
                    <a:pt x="596" y="165"/>
                    <a:pt x="597" y="164"/>
                    <a:pt x="597" y="164"/>
                  </a:cubicBezTo>
                  <a:cubicBezTo>
                    <a:pt x="598" y="163"/>
                    <a:pt x="600" y="162"/>
                    <a:pt x="601" y="161"/>
                  </a:cubicBezTo>
                  <a:cubicBezTo>
                    <a:pt x="601" y="160"/>
                    <a:pt x="601" y="160"/>
                    <a:pt x="602" y="160"/>
                  </a:cubicBezTo>
                  <a:cubicBezTo>
                    <a:pt x="602" y="159"/>
                    <a:pt x="603" y="158"/>
                    <a:pt x="603" y="157"/>
                  </a:cubicBezTo>
                  <a:cubicBezTo>
                    <a:pt x="603" y="157"/>
                    <a:pt x="603" y="157"/>
                    <a:pt x="603" y="157"/>
                  </a:cubicBezTo>
                  <a:cubicBezTo>
                    <a:pt x="602" y="155"/>
                    <a:pt x="601" y="154"/>
                    <a:pt x="601" y="152"/>
                  </a:cubicBezTo>
                  <a:cubicBezTo>
                    <a:pt x="601" y="150"/>
                    <a:pt x="601" y="150"/>
                    <a:pt x="601" y="150"/>
                  </a:cubicBezTo>
                  <a:cubicBezTo>
                    <a:pt x="602" y="151"/>
                    <a:pt x="602" y="151"/>
                    <a:pt x="602" y="151"/>
                  </a:cubicBezTo>
                  <a:cubicBezTo>
                    <a:pt x="603" y="151"/>
                    <a:pt x="603" y="151"/>
                    <a:pt x="603" y="151"/>
                  </a:cubicBezTo>
                  <a:cubicBezTo>
                    <a:pt x="603" y="151"/>
                    <a:pt x="603" y="150"/>
                    <a:pt x="603" y="150"/>
                  </a:cubicBezTo>
                  <a:cubicBezTo>
                    <a:pt x="602" y="144"/>
                    <a:pt x="602" y="144"/>
                    <a:pt x="602" y="144"/>
                  </a:cubicBezTo>
                  <a:cubicBezTo>
                    <a:pt x="605" y="149"/>
                    <a:pt x="605" y="149"/>
                    <a:pt x="605" y="149"/>
                  </a:cubicBezTo>
                  <a:cubicBezTo>
                    <a:pt x="605" y="149"/>
                    <a:pt x="605" y="149"/>
                    <a:pt x="605" y="149"/>
                  </a:cubicBezTo>
                  <a:cubicBezTo>
                    <a:pt x="605" y="149"/>
                    <a:pt x="606" y="150"/>
                    <a:pt x="606" y="150"/>
                  </a:cubicBezTo>
                  <a:cubicBezTo>
                    <a:pt x="606" y="150"/>
                    <a:pt x="606" y="150"/>
                    <a:pt x="606" y="150"/>
                  </a:cubicBezTo>
                  <a:cubicBezTo>
                    <a:pt x="606" y="149"/>
                    <a:pt x="606" y="149"/>
                    <a:pt x="606" y="149"/>
                  </a:cubicBezTo>
                  <a:cubicBezTo>
                    <a:pt x="608" y="147"/>
                    <a:pt x="608" y="147"/>
                    <a:pt x="608" y="147"/>
                  </a:cubicBezTo>
                  <a:cubicBezTo>
                    <a:pt x="608" y="149"/>
                    <a:pt x="608" y="149"/>
                    <a:pt x="608" y="149"/>
                  </a:cubicBezTo>
                  <a:cubicBezTo>
                    <a:pt x="609" y="150"/>
                    <a:pt x="609" y="151"/>
                    <a:pt x="608" y="152"/>
                  </a:cubicBezTo>
                  <a:cubicBezTo>
                    <a:pt x="608" y="152"/>
                    <a:pt x="607" y="153"/>
                    <a:pt x="607" y="153"/>
                  </a:cubicBezTo>
                  <a:cubicBezTo>
                    <a:pt x="607" y="153"/>
                    <a:pt x="607" y="153"/>
                    <a:pt x="607" y="153"/>
                  </a:cubicBezTo>
                  <a:cubicBezTo>
                    <a:pt x="607" y="154"/>
                    <a:pt x="608" y="156"/>
                    <a:pt x="608" y="156"/>
                  </a:cubicBezTo>
                  <a:cubicBezTo>
                    <a:pt x="608" y="156"/>
                    <a:pt x="608" y="156"/>
                    <a:pt x="609" y="156"/>
                  </a:cubicBezTo>
                  <a:cubicBezTo>
                    <a:pt x="610" y="156"/>
                    <a:pt x="612" y="156"/>
                    <a:pt x="613" y="156"/>
                  </a:cubicBezTo>
                  <a:cubicBezTo>
                    <a:pt x="614" y="156"/>
                    <a:pt x="614" y="156"/>
                    <a:pt x="615" y="156"/>
                  </a:cubicBezTo>
                  <a:cubicBezTo>
                    <a:pt x="615" y="156"/>
                    <a:pt x="615" y="156"/>
                    <a:pt x="615" y="156"/>
                  </a:cubicBezTo>
                  <a:cubicBezTo>
                    <a:pt x="618" y="156"/>
                    <a:pt x="618" y="158"/>
                    <a:pt x="619" y="160"/>
                  </a:cubicBezTo>
                  <a:cubicBezTo>
                    <a:pt x="619" y="162"/>
                    <a:pt x="619" y="163"/>
                    <a:pt x="621" y="164"/>
                  </a:cubicBezTo>
                  <a:cubicBezTo>
                    <a:pt x="621" y="163"/>
                    <a:pt x="621" y="163"/>
                    <a:pt x="621" y="163"/>
                  </a:cubicBezTo>
                  <a:cubicBezTo>
                    <a:pt x="621" y="163"/>
                    <a:pt x="622" y="163"/>
                    <a:pt x="622" y="163"/>
                  </a:cubicBezTo>
                  <a:cubicBezTo>
                    <a:pt x="623" y="162"/>
                    <a:pt x="623" y="162"/>
                    <a:pt x="623" y="162"/>
                  </a:cubicBezTo>
                  <a:cubicBezTo>
                    <a:pt x="623" y="164"/>
                    <a:pt x="623" y="164"/>
                    <a:pt x="623" y="164"/>
                  </a:cubicBezTo>
                  <a:cubicBezTo>
                    <a:pt x="623" y="164"/>
                    <a:pt x="624" y="164"/>
                    <a:pt x="624" y="164"/>
                  </a:cubicBezTo>
                  <a:cubicBezTo>
                    <a:pt x="624" y="165"/>
                    <a:pt x="625" y="165"/>
                    <a:pt x="626" y="166"/>
                  </a:cubicBezTo>
                  <a:cubicBezTo>
                    <a:pt x="626" y="166"/>
                    <a:pt x="626" y="166"/>
                    <a:pt x="626" y="166"/>
                  </a:cubicBezTo>
                  <a:cubicBezTo>
                    <a:pt x="626" y="165"/>
                    <a:pt x="626" y="165"/>
                    <a:pt x="626" y="165"/>
                  </a:cubicBezTo>
                  <a:cubicBezTo>
                    <a:pt x="627" y="166"/>
                    <a:pt x="627" y="166"/>
                    <a:pt x="627" y="166"/>
                  </a:cubicBezTo>
                  <a:cubicBezTo>
                    <a:pt x="627" y="166"/>
                    <a:pt x="627" y="166"/>
                    <a:pt x="627" y="166"/>
                  </a:cubicBezTo>
                  <a:cubicBezTo>
                    <a:pt x="629" y="166"/>
                    <a:pt x="629" y="166"/>
                    <a:pt x="629" y="166"/>
                  </a:cubicBezTo>
                  <a:cubicBezTo>
                    <a:pt x="628" y="165"/>
                    <a:pt x="628" y="165"/>
                    <a:pt x="628" y="165"/>
                  </a:cubicBezTo>
                  <a:cubicBezTo>
                    <a:pt x="628" y="165"/>
                    <a:pt x="628" y="165"/>
                    <a:pt x="628" y="165"/>
                  </a:cubicBezTo>
                  <a:cubicBezTo>
                    <a:pt x="626" y="165"/>
                    <a:pt x="626" y="165"/>
                    <a:pt x="626" y="165"/>
                  </a:cubicBezTo>
                  <a:cubicBezTo>
                    <a:pt x="628" y="164"/>
                    <a:pt x="628" y="164"/>
                    <a:pt x="628" y="164"/>
                  </a:cubicBezTo>
                  <a:cubicBezTo>
                    <a:pt x="629" y="163"/>
                    <a:pt x="630" y="162"/>
                    <a:pt x="631" y="162"/>
                  </a:cubicBezTo>
                  <a:cubicBezTo>
                    <a:pt x="631" y="162"/>
                    <a:pt x="631" y="162"/>
                    <a:pt x="631" y="162"/>
                  </a:cubicBezTo>
                  <a:cubicBezTo>
                    <a:pt x="631" y="161"/>
                    <a:pt x="630" y="161"/>
                    <a:pt x="630" y="161"/>
                  </a:cubicBezTo>
                  <a:cubicBezTo>
                    <a:pt x="631" y="159"/>
                    <a:pt x="631" y="159"/>
                    <a:pt x="631" y="159"/>
                  </a:cubicBezTo>
                  <a:cubicBezTo>
                    <a:pt x="631" y="159"/>
                    <a:pt x="632" y="159"/>
                    <a:pt x="632" y="158"/>
                  </a:cubicBezTo>
                  <a:cubicBezTo>
                    <a:pt x="633" y="157"/>
                    <a:pt x="633" y="157"/>
                    <a:pt x="635" y="156"/>
                  </a:cubicBezTo>
                  <a:cubicBezTo>
                    <a:pt x="635" y="156"/>
                    <a:pt x="635" y="156"/>
                    <a:pt x="635" y="156"/>
                  </a:cubicBezTo>
                  <a:cubicBezTo>
                    <a:pt x="635" y="155"/>
                    <a:pt x="634" y="155"/>
                    <a:pt x="634" y="155"/>
                  </a:cubicBezTo>
                  <a:cubicBezTo>
                    <a:pt x="633" y="151"/>
                    <a:pt x="633" y="151"/>
                    <a:pt x="633" y="151"/>
                  </a:cubicBezTo>
                  <a:cubicBezTo>
                    <a:pt x="636" y="154"/>
                    <a:pt x="636" y="154"/>
                    <a:pt x="636" y="154"/>
                  </a:cubicBezTo>
                  <a:cubicBezTo>
                    <a:pt x="636" y="154"/>
                    <a:pt x="637" y="154"/>
                    <a:pt x="637" y="155"/>
                  </a:cubicBezTo>
                  <a:cubicBezTo>
                    <a:pt x="638" y="153"/>
                    <a:pt x="638" y="153"/>
                    <a:pt x="639" y="152"/>
                  </a:cubicBezTo>
                  <a:cubicBezTo>
                    <a:pt x="639" y="152"/>
                    <a:pt x="639" y="152"/>
                    <a:pt x="638" y="152"/>
                  </a:cubicBezTo>
                  <a:cubicBezTo>
                    <a:pt x="637" y="152"/>
                    <a:pt x="637" y="152"/>
                    <a:pt x="637" y="152"/>
                  </a:cubicBezTo>
                  <a:cubicBezTo>
                    <a:pt x="638" y="151"/>
                    <a:pt x="638" y="151"/>
                    <a:pt x="638" y="151"/>
                  </a:cubicBezTo>
                  <a:cubicBezTo>
                    <a:pt x="638" y="150"/>
                    <a:pt x="637" y="149"/>
                    <a:pt x="636" y="148"/>
                  </a:cubicBezTo>
                  <a:cubicBezTo>
                    <a:pt x="635" y="146"/>
                    <a:pt x="632" y="144"/>
                    <a:pt x="630" y="144"/>
                  </a:cubicBezTo>
                  <a:cubicBezTo>
                    <a:pt x="629" y="144"/>
                    <a:pt x="629" y="144"/>
                    <a:pt x="629" y="145"/>
                  </a:cubicBezTo>
                  <a:cubicBezTo>
                    <a:pt x="627" y="145"/>
                    <a:pt x="627" y="145"/>
                    <a:pt x="627" y="145"/>
                  </a:cubicBezTo>
                  <a:cubicBezTo>
                    <a:pt x="627" y="144"/>
                    <a:pt x="627" y="144"/>
                    <a:pt x="627" y="144"/>
                  </a:cubicBezTo>
                  <a:cubicBezTo>
                    <a:pt x="627" y="144"/>
                    <a:pt x="627" y="143"/>
                    <a:pt x="627" y="143"/>
                  </a:cubicBezTo>
                  <a:cubicBezTo>
                    <a:pt x="627" y="143"/>
                    <a:pt x="627" y="143"/>
                    <a:pt x="626" y="143"/>
                  </a:cubicBezTo>
                  <a:cubicBezTo>
                    <a:pt x="626" y="143"/>
                    <a:pt x="626" y="144"/>
                    <a:pt x="625" y="144"/>
                  </a:cubicBezTo>
                  <a:cubicBezTo>
                    <a:pt x="626" y="145"/>
                    <a:pt x="626" y="146"/>
                    <a:pt x="626" y="147"/>
                  </a:cubicBezTo>
                  <a:cubicBezTo>
                    <a:pt x="626" y="148"/>
                    <a:pt x="627" y="149"/>
                    <a:pt x="626" y="150"/>
                  </a:cubicBezTo>
                  <a:cubicBezTo>
                    <a:pt x="623" y="153"/>
                    <a:pt x="623" y="153"/>
                    <a:pt x="623" y="153"/>
                  </a:cubicBezTo>
                  <a:cubicBezTo>
                    <a:pt x="624" y="149"/>
                    <a:pt x="624" y="149"/>
                    <a:pt x="624" y="149"/>
                  </a:cubicBezTo>
                  <a:cubicBezTo>
                    <a:pt x="624" y="149"/>
                    <a:pt x="623" y="147"/>
                    <a:pt x="623" y="146"/>
                  </a:cubicBezTo>
                  <a:cubicBezTo>
                    <a:pt x="622" y="145"/>
                    <a:pt x="621" y="143"/>
                    <a:pt x="621" y="142"/>
                  </a:cubicBezTo>
                  <a:cubicBezTo>
                    <a:pt x="620" y="141"/>
                    <a:pt x="620" y="141"/>
                    <a:pt x="620" y="140"/>
                  </a:cubicBezTo>
                  <a:cubicBezTo>
                    <a:pt x="614" y="136"/>
                    <a:pt x="614" y="136"/>
                    <a:pt x="614" y="136"/>
                  </a:cubicBezTo>
                  <a:cubicBezTo>
                    <a:pt x="615" y="135"/>
                    <a:pt x="615" y="135"/>
                    <a:pt x="615" y="135"/>
                  </a:cubicBezTo>
                  <a:cubicBezTo>
                    <a:pt x="615" y="135"/>
                    <a:pt x="615" y="135"/>
                    <a:pt x="615" y="135"/>
                  </a:cubicBezTo>
                  <a:cubicBezTo>
                    <a:pt x="614" y="135"/>
                    <a:pt x="613" y="134"/>
                    <a:pt x="613" y="134"/>
                  </a:cubicBezTo>
                  <a:cubicBezTo>
                    <a:pt x="611" y="134"/>
                    <a:pt x="611" y="134"/>
                    <a:pt x="611" y="134"/>
                  </a:cubicBezTo>
                  <a:cubicBezTo>
                    <a:pt x="612" y="133"/>
                    <a:pt x="612" y="133"/>
                    <a:pt x="612" y="133"/>
                  </a:cubicBezTo>
                  <a:cubicBezTo>
                    <a:pt x="612" y="133"/>
                    <a:pt x="613" y="132"/>
                    <a:pt x="612" y="132"/>
                  </a:cubicBezTo>
                  <a:cubicBezTo>
                    <a:pt x="612" y="132"/>
                    <a:pt x="612" y="131"/>
                    <a:pt x="611" y="131"/>
                  </a:cubicBezTo>
                  <a:cubicBezTo>
                    <a:pt x="609" y="131"/>
                    <a:pt x="605" y="128"/>
                    <a:pt x="605" y="126"/>
                  </a:cubicBezTo>
                  <a:cubicBezTo>
                    <a:pt x="605" y="125"/>
                    <a:pt x="603" y="125"/>
                    <a:pt x="602" y="124"/>
                  </a:cubicBezTo>
                  <a:cubicBezTo>
                    <a:pt x="601" y="124"/>
                    <a:pt x="600" y="123"/>
                    <a:pt x="600" y="123"/>
                  </a:cubicBezTo>
                  <a:cubicBezTo>
                    <a:pt x="599" y="122"/>
                    <a:pt x="599" y="122"/>
                    <a:pt x="599" y="122"/>
                  </a:cubicBezTo>
                  <a:cubicBezTo>
                    <a:pt x="597" y="120"/>
                    <a:pt x="595" y="119"/>
                    <a:pt x="593" y="117"/>
                  </a:cubicBezTo>
                  <a:cubicBezTo>
                    <a:pt x="592" y="117"/>
                    <a:pt x="591" y="117"/>
                    <a:pt x="591" y="116"/>
                  </a:cubicBezTo>
                  <a:cubicBezTo>
                    <a:pt x="589" y="115"/>
                    <a:pt x="587" y="114"/>
                    <a:pt x="585" y="114"/>
                  </a:cubicBezTo>
                  <a:cubicBezTo>
                    <a:pt x="584" y="114"/>
                    <a:pt x="583" y="114"/>
                    <a:pt x="582" y="114"/>
                  </a:cubicBezTo>
                  <a:cubicBezTo>
                    <a:pt x="579" y="114"/>
                    <a:pt x="577" y="114"/>
                    <a:pt x="575" y="114"/>
                  </a:cubicBezTo>
                  <a:cubicBezTo>
                    <a:pt x="573" y="113"/>
                    <a:pt x="570" y="113"/>
                    <a:pt x="568" y="112"/>
                  </a:cubicBezTo>
                  <a:cubicBezTo>
                    <a:pt x="567" y="112"/>
                    <a:pt x="566" y="111"/>
                    <a:pt x="565" y="111"/>
                  </a:cubicBezTo>
                  <a:cubicBezTo>
                    <a:pt x="565" y="111"/>
                    <a:pt x="565" y="112"/>
                    <a:pt x="565" y="113"/>
                  </a:cubicBezTo>
                  <a:cubicBezTo>
                    <a:pt x="564" y="113"/>
                    <a:pt x="564" y="114"/>
                    <a:pt x="564" y="115"/>
                  </a:cubicBezTo>
                  <a:cubicBezTo>
                    <a:pt x="566" y="115"/>
                    <a:pt x="567" y="117"/>
                    <a:pt x="567" y="120"/>
                  </a:cubicBezTo>
                  <a:cubicBezTo>
                    <a:pt x="567" y="123"/>
                    <a:pt x="565" y="126"/>
                    <a:pt x="562" y="126"/>
                  </a:cubicBezTo>
                  <a:cubicBezTo>
                    <a:pt x="560" y="126"/>
                    <a:pt x="559" y="124"/>
                    <a:pt x="556" y="122"/>
                  </a:cubicBezTo>
                  <a:cubicBezTo>
                    <a:pt x="556" y="121"/>
                    <a:pt x="555" y="121"/>
                    <a:pt x="555" y="121"/>
                  </a:cubicBezTo>
                  <a:cubicBezTo>
                    <a:pt x="554" y="120"/>
                    <a:pt x="554" y="119"/>
                    <a:pt x="554" y="117"/>
                  </a:cubicBezTo>
                  <a:cubicBezTo>
                    <a:pt x="554" y="116"/>
                    <a:pt x="553" y="116"/>
                    <a:pt x="553" y="115"/>
                  </a:cubicBezTo>
                  <a:cubicBezTo>
                    <a:pt x="549" y="118"/>
                    <a:pt x="545" y="118"/>
                    <a:pt x="540" y="115"/>
                  </a:cubicBezTo>
                  <a:cubicBezTo>
                    <a:pt x="539" y="114"/>
                    <a:pt x="538" y="114"/>
                    <a:pt x="537" y="114"/>
                  </a:cubicBezTo>
                  <a:cubicBezTo>
                    <a:pt x="534" y="114"/>
                    <a:pt x="531" y="117"/>
                    <a:pt x="528" y="119"/>
                  </a:cubicBezTo>
                  <a:cubicBezTo>
                    <a:pt x="526" y="120"/>
                    <a:pt x="526" y="120"/>
                    <a:pt x="526" y="120"/>
                  </a:cubicBezTo>
                  <a:cubicBezTo>
                    <a:pt x="527" y="118"/>
                    <a:pt x="527" y="118"/>
                    <a:pt x="527" y="118"/>
                  </a:cubicBezTo>
                  <a:cubicBezTo>
                    <a:pt x="527" y="116"/>
                    <a:pt x="527" y="116"/>
                    <a:pt x="525" y="116"/>
                  </a:cubicBezTo>
                  <a:cubicBezTo>
                    <a:pt x="525" y="115"/>
                    <a:pt x="524" y="115"/>
                    <a:pt x="524" y="115"/>
                  </a:cubicBezTo>
                  <a:cubicBezTo>
                    <a:pt x="521" y="114"/>
                    <a:pt x="521" y="112"/>
                    <a:pt x="521" y="110"/>
                  </a:cubicBezTo>
                  <a:cubicBezTo>
                    <a:pt x="522" y="110"/>
                    <a:pt x="522" y="109"/>
                    <a:pt x="522" y="108"/>
                  </a:cubicBezTo>
                  <a:cubicBezTo>
                    <a:pt x="522" y="107"/>
                    <a:pt x="521" y="105"/>
                    <a:pt x="520" y="103"/>
                  </a:cubicBezTo>
                  <a:cubicBezTo>
                    <a:pt x="519" y="101"/>
                    <a:pt x="518" y="101"/>
                    <a:pt x="518" y="101"/>
                  </a:cubicBezTo>
                  <a:cubicBezTo>
                    <a:pt x="502" y="100"/>
                    <a:pt x="502" y="100"/>
                    <a:pt x="502" y="100"/>
                  </a:cubicBezTo>
                  <a:cubicBezTo>
                    <a:pt x="502" y="100"/>
                    <a:pt x="502" y="100"/>
                    <a:pt x="502" y="100"/>
                  </a:cubicBezTo>
                  <a:cubicBezTo>
                    <a:pt x="501" y="100"/>
                    <a:pt x="499" y="101"/>
                    <a:pt x="498" y="101"/>
                  </a:cubicBezTo>
                  <a:cubicBezTo>
                    <a:pt x="497" y="102"/>
                    <a:pt x="496" y="102"/>
                    <a:pt x="494" y="102"/>
                  </a:cubicBezTo>
                  <a:cubicBezTo>
                    <a:pt x="493" y="102"/>
                    <a:pt x="492" y="102"/>
                    <a:pt x="490" y="100"/>
                  </a:cubicBezTo>
                  <a:cubicBezTo>
                    <a:pt x="489" y="100"/>
                    <a:pt x="489" y="100"/>
                    <a:pt x="489" y="100"/>
                  </a:cubicBezTo>
                  <a:cubicBezTo>
                    <a:pt x="490" y="99"/>
                    <a:pt x="490" y="99"/>
                    <a:pt x="490" y="99"/>
                  </a:cubicBezTo>
                  <a:cubicBezTo>
                    <a:pt x="491" y="98"/>
                    <a:pt x="492" y="97"/>
                    <a:pt x="491" y="96"/>
                  </a:cubicBezTo>
                  <a:cubicBezTo>
                    <a:pt x="491" y="95"/>
                    <a:pt x="490" y="95"/>
                    <a:pt x="488" y="95"/>
                  </a:cubicBezTo>
                  <a:cubicBezTo>
                    <a:pt x="488" y="95"/>
                    <a:pt x="488" y="95"/>
                    <a:pt x="487" y="95"/>
                  </a:cubicBezTo>
                  <a:cubicBezTo>
                    <a:pt x="486" y="95"/>
                    <a:pt x="485" y="94"/>
                    <a:pt x="485" y="93"/>
                  </a:cubicBezTo>
                  <a:cubicBezTo>
                    <a:pt x="485" y="93"/>
                    <a:pt x="484" y="93"/>
                    <a:pt x="484" y="93"/>
                  </a:cubicBezTo>
                  <a:cubicBezTo>
                    <a:pt x="484" y="92"/>
                    <a:pt x="482" y="92"/>
                    <a:pt x="481" y="92"/>
                  </a:cubicBezTo>
                  <a:cubicBezTo>
                    <a:pt x="481" y="92"/>
                    <a:pt x="480" y="92"/>
                    <a:pt x="480" y="92"/>
                  </a:cubicBezTo>
                  <a:cubicBezTo>
                    <a:pt x="478" y="92"/>
                    <a:pt x="478" y="92"/>
                    <a:pt x="478" y="92"/>
                  </a:cubicBezTo>
                  <a:cubicBezTo>
                    <a:pt x="479" y="91"/>
                    <a:pt x="479" y="91"/>
                    <a:pt x="479" y="91"/>
                  </a:cubicBezTo>
                  <a:cubicBezTo>
                    <a:pt x="480" y="88"/>
                    <a:pt x="481" y="87"/>
                    <a:pt x="482" y="87"/>
                  </a:cubicBezTo>
                  <a:cubicBezTo>
                    <a:pt x="481" y="85"/>
                    <a:pt x="480" y="84"/>
                    <a:pt x="477" y="84"/>
                  </a:cubicBezTo>
                  <a:cubicBezTo>
                    <a:pt x="477" y="84"/>
                    <a:pt x="476" y="84"/>
                    <a:pt x="475" y="83"/>
                  </a:cubicBezTo>
                  <a:cubicBezTo>
                    <a:pt x="474" y="83"/>
                    <a:pt x="474" y="83"/>
                    <a:pt x="474" y="83"/>
                  </a:cubicBezTo>
                  <a:cubicBezTo>
                    <a:pt x="467" y="81"/>
                    <a:pt x="460" y="80"/>
                    <a:pt x="453" y="78"/>
                  </a:cubicBezTo>
                  <a:cubicBezTo>
                    <a:pt x="449" y="77"/>
                    <a:pt x="449" y="77"/>
                    <a:pt x="449" y="77"/>
                  </a:cubicBezTo>
                  <a:cubicBezTo>
                    <a:pt x="449" y="77"/>
                    <a:pt x="449" y="78"/>
                    <a:pt x="449" y="78"/>
                  </a:cubicBezTo>
                  <a:cubicBezTo>
                    <a:pt x="449" y="79"/>
                    <a:pt x="450" y="80"/>
                    <a:pt x="449" y="81"/>
                  </a:cubicBezTo>
                  <a:cubicBezTo>
                    <a:pt x="445" y="86"/>
                    <a:pt x="443" y="88"/>
                    <a:pt x="445" y="93"/>
                  </a:cubicBezTo>
                  <a:cubicBezTo>
                    <a:pt x="446" y="96"/>
                    <a:pt x="446" y="96"/>
                    <a:pt x="446" y="96"/>
                  </a:cubicBezTo>
                  <a:cubicBezTo>
                    <a:pt x="444" y="94"/>
                    <a:pt x="444" y="94"/>
                    <a:pt x="444" y="94"/>
                  </a:cubicBezTo>
                  <a:cubicBezTo>
                    <a:pt x="442" y="93"/>
                    <a:pt x="440" y="95"/>
                    <a:pt x="439" y="97"/>
                  </a:cubicBezTo>
                  <a:cubicBezTo>
                    <a:pt x="438" y="97"/>
                    <a:pt x="438" y="98"/>
                    <a:pt x="437" y="98"/>
                  </a:cubicBezTo>
                  <a:cubicBezTo>
                    <a:pt x="437" y="98"/>
                    <a:pt x="437" y="98"/>
                    <a:pt x="437" y="98"/>
                  </a:cubicBezTo>
                  <a:cubicBezTo>
                    <a:pt x="436" y="98"/>
                    <a:pt x="436" y="98"/>
                    <a:pt x="436" y="98"/>
                  </a:cubicBezTo>
                  <a:cubicBezTo>
                    <a:pt x="435" y="98"/>
                    <a:pt x="433" y="97"/>
                    <a:pt x="428" y="94"/>
                  </a:cubicBezTo>
                  <a:cubicBezTo>
                    <a:pt x="428" y="93"/>
                    <a:pt x="427" y="93"/>
                    <a:pt x="427" y="92"/>
                  </a:cubicBezTo>
                  <a:cubicBezTo>
                    <a:pt x="426" y="92"/>
                    <a:pt x="426" y="92"/>
                    <a:pt x="426" y="92"/>
                  </a:cubicBezTo>
                  <a:cubicBezTo>
                    <a:pt x="426" y="92"/>
                    <a:pt x="426" y="93"/>
                    <a:pt x="426" y="93"/>
                  </a:cubicBezTo>
                  <a:cubicBezTo>
                    <a:pt x="425" y="94"/>
                    <a:pt x="424" y="96"/>
                    <a:pt x="422" y="96"/>
                  </a:cubicBezTo>
                  <a:cubicBezTo>
                    <a:pt x="418" y="95"/>
                    <a:pt x="417" y="92"/>
                    <a:pt x="416" y="90"/>
                  </a:cubicBezTo>
                  <a:cubicBezTo>
                    <a:pt x="416" y="90"/>
                    <a:pt x="416" y="90"/>
                    <a:pt x="416" y="89"/>
                  </a:cubicBezTo>
                  <a:cubicBezTo>
                    <a:pt x="415" y="91"/>
                    <a:pt x="415" y="93"/>
                    <a:pt x="414" y="95"/>
                  </a:cubicBezTo>
                  <a:cubicBezTo>
                    <a:pt x="413" y="98"/>
                    <a:pt x="413" y="100"/>
                    <a:pt x="411" y="103"/>
                  </a:cubicBezTo>
                  <a:cubicBezTo>
                    <a:pt x="410" y="106"/>
                    <a:pt x="410" y="106"/>
                    <a:pt x="410" y="106"/>
                  </a:cubicBezTo>
                  <a:cubicBezTo>
                    <a:pt x="409" y="103"/>
                    <a:pt x="409" y="103"/>
                    <a:pt x="409" y="103"/>
                  </a:cubicBezTo>
                  <a:cubicBezTo>
                    <a:pt x="409" y="101"/>
                    <a:pt x="408" y="101"/>
                    <a:pt x="407" y="101"/>
                  </a:cubicBezTo>
                  <a:cubicBezTo>
                    <a:pt x="406" y="101"/>
                    <a:pt x="405" y="100"/>
                    <a:pt x="404" y="99"/>
                  </a:cubicBezTo>
                  <a:cubicBezTo>
                    <a:pt x="404" y="98"/>
                    <a:pt x="403" y="97"/>
                    <a:pt x="403" y="97"/>
                  </a:cubicBezTo>
                  <a:cubicBezTo>
                    <a:pt x="403" y="95"/>
                    <a:pt x="402" y="92"/>
                    <a:pt x="401" y="92"/>
                  </a:cubicBezTo>
                  <a:cubicBezTo>
                    <a:pt x="400" y="93"/>
                    <a:pt x="400" y="93"/>
                    <a:pt x="400" y="93"/>
                  </a:cubicBezTo>
                  <a:cubicBezTo>
                    <a:pt x="400" y="92"/>
                    <a:pt x="400" y="92"/>
                    <a:pt x="400" y="92"/>
                  </a:cubicBezTo>
                  <a:cubicBezTo>
                    <a:pt x="399" y="89"/>
                    <a:pt x="400" y="87"/>
                    <a:pt x="401" y="86"/>
                  </a:cubicBezTo>
                  <a:cubicBezTo>
                    <a:pt x="401" y="85"/>
                    <a:pt x="402" y="84"/>
                    <a:pt x="402" y="83"/>
                  </a:cubicBezTo>
                  <a:cubicBezTo>
                    <a:pt x="402" y="83"/>
                    <a:pt x="402" y="82"/>
                    <a:pt x="402" y="81"/>
                  </a:cubicBezTo>
                  <a:cubicBezTo>
                    <a:pt x="401" y="81"/>
                    <a:pt x="401" y="80"/>
                    <a:pt x="401" y="79"/>
                  </a:cubicBezTo>
                  <a:cubicBezTo>
                    <a:pt x="401" y="78"/>
                    <a:pt x="402" y="78"/>
                    <a:pt x="402" y="77"/>
                  </a:cubicBezTo>
                  <a:cubicBezTo>
                    <a:pt x="402" y="75"/>
                    <a:pt x="402" y="74"/>
                    <a:pt x="402" y="74"/>
                  </a:cubicBezTo>
                  <a:cubicBezTo>
                    <a:pt x="401" y="73"/>
                    <a:pt x="401" y="73"/>
                    <a:pt x="401" y="73"/>
                  </a:cubicBezTo>
                  <a:cubicBezTo>
                    <a:pt x="399" y="71"/>
                    <a:pt x="397" y="67"/>
                    <a:pt x="395" y="67"/>
                  </a:cubicBezTo>
                  <a:cubicBezTo>
                    <a:pt x="394" y="67"/>
                    <a:pt x="394" y="68"/>
                    <a:pt x="393" y="68"/>
                  </a:cubicBezTo>
                  <a:cubicBezTo>
                    <a:pt x="393" y="69"/>
                    <a:pt x="393" y="69"/>
                    <a:pt x="392" y="69"/>
                  </a:cubicBezTo>
                  <a:cubicBezTo>
                    <a:pt x="390" y="69"/>
                    <a:pt x="387" y="67"/>
                    <a:pt x="382" y="64"/>
                  </a:cubicBezTo>
                  <a:cubicBezTo>
                    <a:pt x="382" y="64"/>
                    <a:pt x="382" y="64"/>
                    <a:pt x="382" y="64"/>
                  </a:cubicBezTo>
                  <a:cubicBezTo>
                    <a:pt x="381" y="66"/>
                    <a:pt x="381" y="66"/>
                    <a:pt x="381" y="66"/>
                  </a:cubicBezTo>
                  <a:cubicBezTo>
                    <a:pt x="380" y="65"/>
                    <a:pt x="380" y="65"/>
                    <a:pt x="380" y="65"/>
                  </a:cubicBezTo>
                  <a:cubicBezTo>
                    <a:pt x="380" y="65"/>
                    <a:pt x="380" y="65"/>
                    <a:pt x="380" y="65"/>
                  </a:cubicBezTo>
                  <a:cubicBezTo>
                    <a:pt x="379" y="67"/>
                    <a:pt x="380" y="69"/>
                    <a:pt x="380" y="71"/>
                  </a:cubicBezTo>
                  <a:cubicBezTo>
                    <a:pt x="380" y="72"/>
                    <a:pt x="380" y="72"/>
                    <a:pt x="380" y="73"/>
                  </a:cubicBezTo>
                  <a:cubicBezTo>
                    <a:pt x="379" y="74"/>
                    <a:pt x="376" y="75"/>
                    <a:pt x="372" y="75"/>
                  </a:cubicBezTo>
                  <a:cubicBezTo>
                    <a:pt x="372" y="75"/>
                    <a:pt x="372" y="75"/>
                    <a:pt x="371" y="75"/>
                  </a:cubicBezTo>
                  <a:cubicBezTo>
                    <a:pt x="369" y="76"/>
                    <a:pt x="367" y="75"/>
                    <a:pt x="365" y="74"/>
                  </a:cubicBezTo>
                  <a:cubicBezTo>
                    <a:pt x="364" y="74"/>
                    <a:pt x="363" y="74"/>
                    <a:pt x="363" y="73"/>
                  </a:cubicBezTo>
                  <a:cubicBezTo>
                    <a:pt x="361" y="73"/>
                    <a:pt x="358" y="71"/>
                    <a:pt x="359" y="69"/>
                  </a:cubicBezTo>
                  <a:cubicBezTo>
                    <a:pt x="359" y="68"/>
                    <a:pt x="359" y="68"/>
                    <a:pt x="359" y="68"/>
                  </a:cubicBezTo>
                  <a:cubicBezTo>
                    <a:pt x="356" y="67"/>
                    <a:pt x="353" y="66"/>
                    <a:pt x="349" y="65"/>
                  </a:cubicBezTo>
                  <a:cubicBezTo>
                    <a:pt x="348" y="65"/>
                    <a:pt x="345" y="66"/>
                    <a:pt x="343" y="67"/>
                  </a:cubicBezTo>
                  <a:cubicBezTo>
                    <a:pt x="343" y="67"/>
                    <a:pt x="343" y="67"/>
                    <a:pt x="342" y="67"/>
                  </a:cubicBezTo>
                  <a:cubicBezTo>
                    <a:pt x="342" y="67"/>
                    <a:pt x="342" y="67"/>
                    <a:pt x="342" y="67"/>
                  </a:cubicBezTo>
                  <a:cubicBezTo>
                    <a:pt x="343" y="68"/>
                    <a:pt x="344" y="68"/>
                    <a:pt x="344" y="69"/>
                  </a:cubicBezTo>
                  <a:cubicBezTo>
                    <a:pt x="345" y="70"/>
                    <a:pt x="345" y="70"/>
                    <a:pt x="345" y="70"/>
                  </a:cubicBezTo>
                  <a:cubicBezTo>
                    <a:pt x="344" y="70"/>
                    <a:pt x="344" y="70"/>
                    <a:pt x="344" y="70"/>
                  </a:cubicBezTo>
                  <a:cubicBezTo>
                    <a:pt x="343" y="71"/>
                    <a:pt x="341" y="72"/>
                    <a:pt x="339" y="72"/>
                  </a:cubicBezTo>
                  <a:cubicBezTo>
                    <a:pt x="336" y="71"/>
                    <a:pt x="336" y="71"/>
                    <a:pt x="336" y="71"/>
                  </a:cubicBezTo>
                  <a:cubicBezTo>
                    <a:pt x="339" y="69"/>
                    <a:pt x="339" y="69"/>
                    <a:pt x="339" y="69"/>
                  </a:cubicBezTo>
                  <a:cubicBezTo>
                    <a:pt x="339" y="68"/>
                    <a:pt x="338" y="67"/>
                    <a:pt x="338" y="64"/>
                  </a:cubicBezTo>
                  <a:cubicBezTo>
                    <a:pt x="336" y="66"/>
                    <a:pt x="332" y="65"/>
                    <a:pt x="331" y="63"/>
                  </a:cubicBezTo>
                  <a:cubicBezTo>
                    <a:pt x="331" y="62"/>
                    <a:pt x="331" y="62"/>
                    <a:pt x="331" y="62"/>
                  </a:cubicBezTo>
                  <a:cubicBezTo>
                    <a:pt x="331" y="62"/>
                    <a:pt x="330" y="62"/>
                    <a:pt x="330" y="62"/>
                  </a:cubicBezTo>
                  <a:cubicBezTo>
                    <a:pt x="329" y="62"/>
                    <a:pt x="329" y="62"/>
                    <a:pt x="328" y="61"/>
                  </a:cubicBezTo>
                  <a:cubicBezTo>
                    <a:pt x="328" y="61"/>
                    <a:pt x="327" y="61"/>
                    <a:pt x="327" y="61"/>
                  </a:cubicBezTo>
                  <a:cubicBezTo>
                    <a:pt x="326" y="61"/>
                    <a:pt x="326" y="62"/>
                    <a:pt x="326" y="62"/>
                  </a:cubicBezTo>
                  <a:cubicBezTo>
                    <a:pt x="326" y="63"/>
                    <a:pt x="326" y="63"/>
                    <a:pt x="326" y="64"/>
                  </a:cubicBezTo>
                  <a:cubicBezTo>
                    <a:pt x="327" y="63"/>
                    <a:pt x="328" y="62"/>
                    <a:pt x="329" y="62"/>
                  </a:cubicBezTo>
                  <a:cubicBezTo>
                    <a:pt x="330" y="62"/>
                    <a:pt x="330" y="63"/>
                    <a:pt x="331" y="64"/>
                  </a:cubicBezTo>
                  <a:cubicBezTo>
                    <a:pt x="331" y="65"/>
                    <a:pt x="331" y="65"/>
                    <a:pt x="331" y="65"/>
                  </a:cubicBezTo>
                  <a:cubicBezTo>
                    <a:pt x="331" y="66"/>
                    <a:pt x="331" y="66"/>
                    <a:pt x="331" y="66"/>
                  </a:cubicBezTo>
                  <a:cubicBezTo>
                    <a:pt x="330" y="66"/>
                    <a:pt x="330" y="66"/>
                    <a:pt x="329" y="67"/>
                  </a:cubicBezTo>
                  <a:cubicBezTo>
                    <a:pt x="328" y="68"/>
                    <a:pt x="326" y="69"/>
                    <a:pt x="324" y="69"/>
                  </a:cubicBezTo>
                  <a:cubicBezTo>
                    <a:pt x="324" y="69"/>
                    <a:pt x="324" y="69"/>
                    <a:pt x="324" y="69"/>
                  </a:cubicBezTo>
                  <a:cubicBezTo>
                    <a:pt x="323" y="71"/>
                    <a:pt x="319" y="73"/>
                    <a:pt x="317" y="73"/>
                  </a:cubicBezTo>
                  <a:cubicBezTo>
                    <a:pt x="317" y="73"/>
                    <a:pt x="317" y="73"/>
                    <a:pt x="317" y="73"/>
                  </a:cubicBezTo>
                  <a:cubicBezTo>
                    <a:pt x="316" y="73"/>
                    <a:pt x="316" y="73"/>
                    <a:pt x="315" y="73"/>
                  </a:cubicBezTo>
                  <a:cubicBezTo>
                    <a:pt x="314" y="73"/>
                    <a:pt x="314" y="72"/>
                    <a:pt x="313" y="72"/>
                  </a:cubicBezTo>
                  <a:cubicBezTo>
                    <a:pt x="313" y="74"/>
                    <a:pt x="313" y="74"/>
                    <a:pt x="314" y="74"/>
                  </a:cubicBezTo>
                  <a:cubicBezTo>
                    <a:pt x="314" y="74"/>
                    <a:pt x="314" y="75"/>
                    <a:pt x="314" y="75"/>
                  </a:cubicBezTo>
                  <a:cubicBezTo>
                    <a:pt x="321" y="81"/>
                    <a:pt x="321" y="81"/>
                    <a:pt x="321" y="81"/>
                  </a:cubicBezTo>
                  <a:cubicBezTo>
                    <a:pt x="313" y="77"/>
                    <a:pt x="313" y="77"/>
                    <a:pt x="313" y="77"/>
                  </a:cubicBezTo>
                  <a:cubicBezTo>
                    <a:pt x="313" y="76"/>
                    <a:pt x="313" y="76"/>
                    <a:pt x="312" y="76"/>
                  </a:cubicBezTo>
                  <a:cubicBezTo>
                    <a:pt x="312" y="76"/>
                    <a:pt x="310" y="75"/>
                    <a:pt x="310" y="76"/>
                  </a:cubicBezTo>
                  <a:cubicBezTo>
                    <a:pt x="308" y="75"/>
                    <a:pt x="308" y="75"/>
                    <a:pt x="308" y="75"/>
                  </a:cubicBezTo>
                  <a:cubicBezTo>
                    <a:pt x="310" y="72"/>
                    <a:pt x="312" y="69"/>
                    <a:pt x="314" y="66"/>
                  </a:cubicBezTo>
                  <a:cubicBezTo>
                    <a:pt x="315" y="65"/>
                    <a:pt x="316" y="64"/>
                    <a:pt x="318" y="65"/>
                  </a:cubicBezTo>
                  <a:cubicBezTo>
                    <a:pt x="318" y="65"/>
                    <a:pt x="318" y="65"/>
                    <a:pt x="319" y="65"/>
                  </a:cubicBezTo>
                  <a:cubicBezTo>
                    <a:pt x="319" y="65"/>
                    <a:pt x="320" y="64"/>
                    <a:pt x="320" y="63"/>
                  </a:cubicBezTo>
                  <a:cubicBezTo>
                    <a:pt x="320" y="63"/>
                    <a:pt x="320" y="62"/>
                    <a:pt x="321" y="62"/>
                  </a:cubicBezTo>
                  <a:cubicBezTo>
                    <a:pt x="321" y="61"/>
                    <a:pt x="322" y="60"/>
                    <a:pt x="322" y="59"/>
                  </a:cubicBezTo>
                  <a:cubicBezTo>
                    <a:pt x="324" y="57"/>
                    <a:pt x="326" y="54"/>
                    <a:pt x="328" y="52"/>
                  </a:cubicBezTo>
                  <a:cubicBezTo>
                    <a:pt x="329" y="51"/>
                    <a:pt x="330" y="51"/>
                    <a:pt x="331" y="50"/>
                  </a:cubicBezTo>
                  <a:cubicBezTo>
                    <a:pt x="332" y="50"/>
                    <a:pt x="332" y="50"/>
                    <a:pt x="333" y="50"/>
                  </a:cubicBezTo>
                  <a:cubicBezTo>
                    <a:pt x="333" y="50"/>
                    <a:pt x="333" y="49"/>
                    <a:pt x="333" y="49"/>
                  </a:cubicBezTo>
                  <a:cubicBezTo>
                    <a:pt x="333" y="49"/>
                    <a:pt x="333" y="48"/>
                    <a:pt x="334" y="47"/>
                  </a:cubicBezTo>
                  <a:cubicBezTo>
                    <a:pt x="334" y="47"/>
                    <a:pt x="334" y="47"/>
                    <a:pt x="334" y="47"/>
                  </a:cubicBezTo>
                  <a:cubicBezTo>
                    <a:pt x="336" y="46"/>
                    <a:pt x="336" y="46"/>
                    <a:pt x="336" y="46"/>
                  </a:cubicBezTo>
                  <a:cubicBezTo>
                    <a:pt x="337" y="45"/>
                    <a:pt x="338" y="44"/>
                    <a:pt x="339" y="43"/>
                  </a:cubicBezTo>
                  <a:cubicBezTo>
                    <a:pt x="339" y="42"/>
                    <a:pt x="340" y="41"/>
                    <a:pt x="340" y="40"/>
                  </a:cubicBezTo>
                  <a:cubicBezTo>
                    <a:pt x="340" y="39"/>
                    <a:pt x="340" y="39"/>
                    <a:pt x="340" y="38"/>
                  </a:cubicBezTo>
                  <a:cubicBezTo>
                    <a:pt x="337" y="37"/>
                    <a:pt x="337" y="36"/>
                    <a:pt x="336" y="34"/>
                  </a:cubicBezTo>
                  <a:cubicBezTo>
                    <a:pt x="333" y="28"/>
                    <a:pt x="333" y="28"/>
                    <a:pt x="333" y="28"/>
                  </a:cubicBezTo>
                  <a:cubicBezTo>
                    <a:pt x="340" y="35"/>
                    <a:pt x="340" y="35"/>
                    <a:pt x="340" y="35"/>
                  </a:cubicBezTo>
                  <a:cubicBezTo>
                    <a:pt x="341" y="33"/>
                    <a:pt x="340" y="31"/>
                    <a:pt x="339" y="29"/>
                  </a:cubicBezTo>
                  <a:cubicBezTo>
                    <a:pt x="339" y="29"/>
                    <a:pt x="339" y="29"/>
                    <a:pt x="339" y="28"/>
                  </a:cubicBezTo>
                  <a:cubicBezTo>
                    <a:pt x="339" y="28"/>
                    <a:pt x="339" y="29"/>
                    <a:pt x="339" y="29"/>
                  </a:cubicBezTo>
                  <a:cubicBezTo>
                    <a:pt x="338" y="30"/>
                    <a:pt x="338" y="30"/>
                    <a:pt x="338" y="30"/>
                  </a:cubicBezTo>
                  <a:cubicBezTo>
                    <a:pt x="337" y="29"/>
                    <a:pt x="337" y="29"/>
                    <a:pt x="337" y="29"/>
                  </a:cubicBezTo>
                  <a:cubicBezTo>
                    <a:pt x="336" y="28"/>
                    <a:pt x="336" y="27"/>
                    <a:pt x="335" y="26"/>
                  </a:cubicBezTo>
                  <a:cubicBezTo>
                    <a:pt x="335" y="25"/>
                    <a:pt x="335" y="24"/>
                    <a:pt x="334" y="23"/>
                  </a:cubicBezTo>
                  <a:cubicBezTo>
                    <a:pt x="334" y="22"/>
                    <a:pt x="333" y="22"/>
                    <a:pt x="333" y="21"/>
                  </a:cubicBezTo>
                  <a:cubicBezTo>
                    <a:pt x="332" y="20"/>
                    <a:pt x="331" y="19"/>
                    <a:pt x="329" y="19"/>
                  </a:cubicBezTo>
                  <a:cubicBezTo>
                    <a:pt x="328" y="19"/>
                    <a:pt x="328" y="19"/>
                    <a:pt x="327" y="18"/>
                  </a:cubicBezTo>
                  <a:cubicBezTo>
                    <a:pt x="325" y="18"/>
                    <a:pt x="323" y="18"/>
                    <a:pt x="321" y="18"/>
                  </a:cubicBezTo>
                  <a:cubicBezTo>
                    <a:pt x="320" y="18"/>
                    <a:pt x="320" y="18"/>
                    <a:pt x="320" y="18"/>
                  </a:cubicBezTo>
                  <a:cubicBezTo>
                    <a:pt x="320" y="19"/>
                    <a:pt x="320" y="19"/>
                    <a:pt x="320" y="19"/>
                  </a:cubicBezTo>
                  <a:cubicBezTo>
                    <a:pt x="317" y="23"/>
                    <a:pt x="317" y="23"/>
                    <a:pt x="311" y="23"/>
                  </a:cubicBezTo>
                  <a:cubicBezTo>
                    <a:pt x="309" y="23"/>
                    <a:pt x="309" y="23"/>
                    <a:pt x="309" y="23"/>
                  </a:cubicBezTo>
                  <a:cubicBezTo>
                    <a:pt x="311" y="22"/>
                    <a:pt x="311" y="22"/>
                    <a:pt x="311" y="22"/>
                  </a:cubicBezTo>
                  <a:cubicBezTo>
                    <a:pt x="311" y="21"/>
                    <a:pt x="311" y="21"/>
                    <a:pt x="312" y="20"/>
                  </a:cubicBezTo>
                  <a:cubicBezTo>
                    <a:pt x="313" y="19"/>
                    <a:pt x="315" y="16"/>
                    <a:pt x="315" y="15"/>
                  </a:cubicBezTo>
                  <a:cubicBezTo>
                    <a:pt x="315" y="14"/>
                    <a:pt x="314" y="14"/>
                    <a:pt x="312" y="14"/>
                  </a:cubicBezTo>
                  <a:cubicBezTo>
                    <a:pt x="311" y="14"/>
                    <a:pt x="310" y="14"/>
                    <a:pt x="309" y="13"/>
                  </a:cubicBezTo>
                  <a:cubicBezTo>
                    <a:pt x="309" y="13"/>
                    <a:pt x="309" y="12"/>
                    <a:pt x="309" y="12"/>
                  </a:cubicBezTo>
                  <a:cubicBezTo>
                    <a:pt x="298" y="19"/>
                    <a:pt x="298" y="19"/>
                    <a:pt x="298" y="19"/>
                  </a:cubicBezTo>
                  <a:cubicBezTo>
                    <a:pt x="304" y="13"/>
                    <a:pt x="304" y="13"/>
                    <a:pt x="304" y="13"/>
                  </a:cubicBezTo>
                  <a:cubicBezTo>
                    <a:pt x="304" y="13"/>
                    <a:pt x="304" y="12"/>
                    <a:pt x="305" y="12"/>
                  </a:cubicBezTo>
                  <a:cubicBezTo>
                    <a:pt x="306" y="11"/>
                    <a:pt x="310" y="8"/>
                    <a:pt x="310" y="7"/>
                  </a:cubicBezTo>
                  <a:cubicBezTo>
                    <a:pt x="309" y="4"/>
                    <a:pt x="305" y="1"/>
                    <a:pt x="302" y="2"/>
                  </a:cubicBezTo>
                  <a:cubicBezTo>
                    <a:pt x="299" y="3"/>
                    <a:pt x="294" y="9"/>
                    <a:pt x="293" y="14"/>
                  </a:cubicBezTo>
                  <a:cubicBezTo>
                    <a:pt x="292" y="16"/>
                    <a:pt x="292" y="17"/>
                    <a:pt x="293" y="18"/>
                  </a:cubicBezTo>
                  <a:cubicBezTo>
                    <a:pt x="296" y="21"/>
                    <a:pt x="296" y="21"/>
                    <a:pt x="296" y="21"/>
                  </a:cubicBezTo>
                  <a:cubicBezTo>
                    <a:pt x="293" y="20"/>
                    <a:pt x="293" y="20"/>
                    <a:pt x="293" y="20"/>
                  </a:cubicBezTo>
                  <a:cubicBezTo>
                    <a:pt x="292" y="20"/>
                    <a:pt x="292" y="21"/>
                    <a:pt x="292" y="21"/>
                  </a:cubicBezTo>
                  <a:cubicBezTo>
                    <a:pt x="291" y="22"/>
                    <a:pt x="288" y="23"/>
                    <a:pt x="285" y="23"/>
                  </a:cubicBezTo>
                  <a:cubicBezTo>
                    <a:pt x="287" y="24"/>
                    <a:pt x="288" y="26"/>
                    <a:pt x="287" y="30"/>
                  </a:cubicBezTo>
                  <a:cubicBezTo>
                    <a:pt x="286" y="31"/>
                    <a:pt x="286" y="31"/>
                    <a:pt x="286" y="31"/>
                  </a:cubicBezTo>
                  <a:cubicBezTo>
                    <a:pt x="285" y="30"/>
                    <a:pt x="285" y="30"/>
                    <a:pt x="285" y="30"/>
                  </a:cubicBezTo>
                  <a:cubicBezTo>
                    <a:pt x="285" y="29"/>
                    <a:pt x="284" y="29"/>
                    <a:pt x="284" y="29"/>
                  </a:cubicBezTo>
                  <a:cubicBezTo>
                    <a:pt x="283" y="28"/>
                    <a:pt x="282" y="27"/>
                    <a:pt x="282" y="27"/>
                  </a:cubicBezTo>
                  <a:cubicBezTo>
                    <a:pt x="282" y="27"/>
                    <a:pt x="281" y="27"/>
                    <a:pt x="280" y="28"/>
                  </a:cubicBezTo>
                  <a:cubicBezTo>
                    <a:pt x="279" y="28"/>
                    <a:pt x="279" y="29"/>
                    <a:pt x="279" y="30"/>
                  </a:cubicBezTo>
                  <a:cubicBezTo>
                    <a:pt x="279" y="30"/>
                    <a:pt x="279" y="31"/>
                    <a:pt x="278" y="31"/>
                  </a:cubicBezTo>
                  <a:cubicBezTo>
                    <a:pt x="277" y="32"/>
                    <a:pt x="277" y="32"/>
                    <a:pt x="277" y="32"/>
                  </a:cubicBezTo>
                  <a:cubicBezTo>
                    <a:pt x="276" y="32"/>
                    <a:pt x="275" y="32"/>
                    <a:pt x="274" y="33"/>
                  </a:cubicBezTo>
                  <a:cubicBezTo>
                    <a:pt x="272" y="33"/>
                    <a:pt x="272" y="33"/>
                    <a:pt x="272" y="33"/>
                  </a:cubicBezTo>
                  <a:cubicBezTo>
                    <a:pt x="273" y="32"/>
                    <a:pt x="273" y="32"/>
                    <a:pt x="273" y="32"/>
                  </a:cubicBezTo>
                  <a:cubicBezTo>
                    <a:pt x="273" y="31"/>
                    <a:pt x="273" y="31"/>
                    <a:pt x="273" y="31"/>
                  </a:cubicBezTo>
                  <a:cubicBezTo>
                    <a:pt x="272" y="31"/>
                    <a:pt x="272" y="32"/>
                    <a:pt x="271" y="33"/>
                  </a:cubicBezTo>
                  <a:cubicBezTo>
                    <a:pt x="267" y="37"/>
                    <a:pt x="267" y="37"/>
                    <a:pt x="267" y="37"/>
                  </a:cubicBezTo>
                  <a:cubicBezTo>
                    <a:pt x="270" y="31"/>
                    <a:pt x="270" y="31"/>
                    <a:pt x="270" y="31"/>
                  </a:cubicBezTo>
                  <a:cubicBezTo>
                    <a:pt x="270" y="30"/>
                    <a:pt x="270" y="29"/>
                    <a:pt x="270" y="29"/>
                  </a:cubicBezTo>
                  <a:cubicBezTo>
                    <a:pt x="270" y="29"/>
                    <a:pt x="270" y="28"/>
                    <a:pt x="270" y="28"/>
                  </a:cubicBezTo>
                  <a:cubicBezTo>
                    <a:pt x="269" y="28"/>
                    <a:pt x="269" y="29"/>
                    <a:pt x="269" y="29"/>
                  </a:cubicBezTo>
                  <a:cubicBezTo>
                    <a:pt x="268" y="29"/>
                    <a:pt x="267" y="29"/>
                    <a:pt x="266" y="29"/>
                  </a:cubicBezTo>
                  <a:cubicBezTo>
                    <a:pt x="265" y="29"/>
                    <a:pt x="264" y="29"/>
                    <a:pt x="263" y="29"/>
                  </a:cubicBezTo>
                  <a:cubicBezTo>
                    <a:pt x="263" y="30"/>
                    <a:pt x="263" y="30"/>
                    <a:pt x="263" y="30"/>
                  </a:cubicBezTo>
                  <a:cubicBezTo>
                    <a:pt x="262" y="34"/>
                    <a:pt x="256" y="36"/>
                    <a:pt x="250" y="37"/>
                  </a:cubicBezTo>
                  <a:cubicBezTo>
                    <a:pt x="248" y="38"/>
                    <a:pt x="247" y="38"/>
                    <a:pt x="247" y="38"/>
                  </a:cubicBezTo>
                  <a:cubicBezTo>
                    <a:pt x="245" y="39"/>
                    <a:pt x="244" y="40"/>
                    <a:pt x="243" y="41"/>
                  </a:cubicBezTo>
                  <a:cubicBezTo>
                    <a:pt x="243" y="42"/>
                    <a:pt x="243" y="42"/>
                    <a:pt x="242" y="42"/>
                  </a:cubicBezTo>
                  <a:cubicBezTo>
                    <a:pt x="241" y="44"/>
                    <a:pt x="241" y="44"/>
                    <a:pt x="240" y="44"/>
                  </a:cubicBezTo>
                  <a:cubicBezTo>
                    <a:pt x="243" y="45"/>
                    <a:pt x="243" y="45"/>
                    <a:pt x="243" y="45"/>
                  </a:cubicBezTo>
                  <a:cubicBezTo>
                    <a:pt x="239" y="46"/>
                    <a:pt x="239" y="46"/>
                    <a:pt x="239" y="46"/>
                  </a:cubicBezTo>
                  <a:cubicBezTo>
                    <a:pt x="237" y="46"/>
                    <a:pt x="237" y="47"/>
                    <a:pt x="237" y="49"/>
                  </a:cubicBezTo>
                  <a:cubicBezTo>
                    <a:pt x="237" y="50"/>
                    <a:pt x="236" y="50"/>
                    <a:pt x="236" y="51"/>
                  </a:cubicBezTo>
                  <a:cubicBezTo>
                    <a:pt x="236" y="52"/>
                    <a:pt x="236" y="52"/>
                    <a:pt x="236" y="52"/>
                  </a:cubicBezTo>
                  <a:cubicBezTo>
                    <a:pt x="236" y="52"/>
                    <a:pt x="236" y="52"/>
                    <a:pt x="236" y="52"/>
                  </a:cubicBezTo>
                  <a:cubicBezTo>
                    <a:pt x="235" y="53"/>
                    <a:pt x="235" y="53"/>
                    <a:pt x="235" y="53"/>
                  </a:cubicBezTo>
                  <a:cubicBezTo>
                    <a:pt x="235" y="53"/>
                    <a:pt x="234" y="54"/>
                    <a:pt x="234" y="54"/>
                  </a:cubicBezTo>
                  <a:cubicBezTo>
                    <a:pt x="236" y="55"/>
                    <a:pt x="237" y="57"/>
                    <a:pt x="237" y="59"/>
                  </a:cubicBezTo>
                  <a:cubicBezTo>
                    <a:pt x="237" y="60"/>
                    <a:pt x="237" y="60"/>
                    <a:pt x="237" y="60"/>
                  </a:cubicBezTo>
                  <a:cubicBezTo>
                    <a:pt x="236" y="60"/>
                    <a:pt x="236" y="60"/>
                    <a:pt x="236" y="60"/>
                  </a:cubicBezTo>
                  <a:cubicBezTo>
                    <a:pt x="236" y="60"/>
                    <a:pt x="236" y="60"/>
                    <a:pt x="236" y="61"/>
                  </a:cubicBezTo>
                  <a:cubicBezTo>
                    <a:pt x="236" y="61"/>
                    <a:pt x="236" y="62"/>
                    <a:pt x="234" y="63"/>
                  </a:cubicBezTo>
                  <a:cubicBezTo>
                    <a:pt x="232" y="63"/>
                    <a:pt x="230" y="63"/>
                    <a:pt x="228" y="64"/>
                  </a:cubicBezTo>
                  <a:cubicBezTo>
                    <a:pt x="226" y="64"/>
                    <a:pt x="226" y="64"/>
                    <a:pt x="226" y="64"/>
                  </a:cubicBezTo>
                  <a:cubicBezTo>
                    <a:pt x="224" y="64"/>
                    <a:pt x="223" y="65"/>
                    <a:pt x="222" y="65"/>
                  </a:cubicBezTo>
                  <a:cubicBezTo>
                    <a:pt x="218" y="65"/>
                    <a:pt x="215" y="66"/>
                    <a:pt x="213" y="67"/>
                  </a:cubicBezTo>
                  <a:cubicBezTo>
                    <a:pt x="213" y="67"/>
                    <a:pt x="213" y="68"/>
                    <a:pt x="213" y="68"/>
                  </a:cubicBezTo>
                  <a:cubicBezTo>
                    <a:pt x="213" y="68"/>
                    <a:pt x="212" y="69"/>
                    <a:pt x="212" y="69"/>
                  </a:cubicBezTo>
                  <a:cubicBezTo>
                    <a:pt x="213" y="70"/>
                    <a:pt x="213" y="70"/>
                    <a:pt x="213" y="70"/>
                  </a:cubicBezTo>
                  <a:cubicBezTo>
                    <a:pt x="212" y="71"/>
                    <a:pt x="212" y="71"/>
                    <a:pt x="212" y="71"/>
                  </a:cubicBezTo>
                  <a:cubicBezTo>
                    <a:pt x="211" y="72"/>
                    <a:pt x="211" y="72"/>
                    <a:pt x="212" y="72"/>
                  </a:cubicBezTo>
                  <a:cubicBezTo>
                    <a:pt x="213" y="73"/>
                    <a:pt x="213" y="74"/>
                    <a:pt x="214" y="75"/>
                  </a:cubicBezTo>
                  <a:cubicBezTo>
                    <a:pt x="214" y="76"/>
                    <a:pt x="214" y="77"/>
                    <a:pt x="213" y="78"/>
                  </a:cubicBezTo>
                  <a:cubicBezTo>
                    <a:pt x="213" y="79"/>
                    <a:pt x="213" y="80"/>
                    <a:pt x="213" y="81"/>
                  </a:cubicBezTo>
                  <a:cubicBezTo>
                    <a:pt x="214" y="81"/>
                    <a:pt x="215" y="81"/>
                    <a:pt x="215" y="82"/>
                  </a:cubicBezTo>
                  <a:cubicBezTo>
                    <a:pt x="217" y="82"/>
                    <a:pt x="219" y="83"/>
                    <a:pt x="219" y="84"/>
                  </a:cubicBezTo>
                  <a:cubicBezTo>
                    <a:pt x="219" y="86"/>
                    <a:pt x="219" y="86"/>
                    <a:pt x="221" y="87"/>
                  </a:cubicBezTo>
                  <a:cubicBezTo>
                    <a:pt x="222" y="87"/>
                    <a:pt x="222" y="87"/>
                    <a:pt x="222" y="87"/>
                  </a:cubicBezTo>
                  <a:cubicBezTo>
                    <a:pt x="224" y="89"/>
                    <a:pt x="224" y="92"/>
                    <a:pt x="224" y="95"/>
                  </a:cubicBezTo>
                  <a:cubicBezTo>
                    <a:pt x="223" y="97"/>
                    <a:pt x="223" y="98"/>
                    <a:pt x="224" y="100"/>
                  </a:cubicBezTo>
                  <a:cubicBezTo>
                    <a:pt x="224" y="102"/>
                    <a:pt x="224" y="104"/>
                    <a:pt x="224" y="106"/>
                  </a:cubicBezTo>
                  <a:cubicBezTo>
                    <a:pt x="224" y="108"/>
                    <a:pt x="223" y="108"/>
                    <a:pt x="223" y="108"/>
                  </a:cubicBezTo>
                  <a:cubicBezTo>
                    <a:pt x="222" y="109"/>
                    <a:pt x="222" y="109"/>
                    <a:pt x="222" y="110"/>
                  </a:cubicBezTo>
                  <a:cubicBezTo>
                    <a:pt x="223" y="113"/>
                    <a:pt x="223" y="113"/>
                    <a:pt x="223" y="113"/>
                  </a:cubicBezTo>
                  <a:cubicBezTo>
                    <a:pt x="221" y="111"/>
                    <a:pt x="221" y="111"/>
                    <a:pt x="221" y="111"/>
                  </a:cubicBezTo>
                  <a:cubicBezTo>
                    <a:pt x="217" y="109"/>
                    <a:pt x="217" y="107"/>
                    <a:pt x="217" y="104"/>
                  </a:cubicBezTo>
                  <a:cubicBezTo>
                    <a:pt x="217" y="103"/>
                    <a:pt x="217" y="102"/>
                    <a:pt x="217" y="101"/>
                  </a:cubicBezTo>
                  <a:cubicBezTo>
                    <a:pt x="217" y="101"/>
                    <a:pt x="217" y="100"/>
                    <a:pt x="217" y="100"/>
                  </a:cubicBezTo>
                  <a:cubicBezTo>
                    <a:pt x="217" y="98"/>
                    <a:pt x="217" y="97"/>
                    <a:pt x="219" y="95"/>
                  </a:cubicBezTo>
                  <a:cubicBezTo>
                    <a:pt x="220" y="94"/>
                    <a:pt x="220" y="93"/>
                    <a:pt x="221" y="92"/>
                  </a:cubicBezTo>
                  <a:cubicBezTo>
                    <a:pt x="220" y="92"/>
                    <a:pt x="220" y="92"/>
                    <a:pt x="220" y="92"/>
                  </a:cubicBezTo>
                  <a:cubicBezTo>
                    <a:pt x="217" y="92"/>
                    <a:pt x="215" y="92"/>
                    <a:pt x="214" y="90"/>
                  </a:cubicBezTo>
                  <a:cubicBezTo>
                    <a:pt x="212" y="88"/>
                    <a:pt x="211" y="87"/>
                    <a:pt x="208" y="85"/>
                  </a:cubicBezTo>
                  <a:cubicBezTo>
                    <a:pt x="207" y="84"/>
                    <a:pt x="206" y="84"/>
                    <a:pt x="205" y="84"/>
                  </a:cubicBezTo>
                  <a:cubicBezTo>
                    <a:pt x="205" y="84"/>
                    <a:pt x="204" y="84"/>
                    <a:pt x="203" y="84"/>
                  </a:cubicBezTo>
                  <a:cubicBezTo>
                    <a:pt x="203" y="84"/>
                    <a:pt x="202" y="85"/>
                    <a:pt x="201" y="85"/>
                  </a:cubicBezTo>
                  <a:cubicBezTo>
                    <a:pt x="200" y="85"/>
                    <a:pt x="200" y="86"/>
                    <a:pt x="200" y="86"/>
                  </a:cubicBezTo>
                  <a:cubicBezTo>
                    <a:pt x="200" y="86"/>
                    <a:pt x="200" y="86"/>
                    <a:pt x="201" y="86"/>
                  </a:cubicBezTo>
                  <a:cubicBezTo>
                    <a:pt x="204" y="86"/>
                    <a:pt x="204" y="86"/>
                    <a:pt x="204" y="86"/>
                  </a:cubicBezTo>
                  <a:cubicBezTo>
                    <a:pt x="202" y="88"/>
                    <a:pt x="202" y="88"/>
                    <a:pt x="202" y="88"/>
                  </a:cubicBezTo>
                  <a:cubicBezTo>
                    <a:pt x="202" y="88"/>
                    <a:pt x="201" y="88"/>
                    <a:pt x="201" y="89"/>
                  </a:cubicBezTo>
                  <a:cubicBezTo>
                    <a:pt x="200" y="90"/>
                    <a:pt x="199" y="91"/>
                    <a:pt x="197" y="91"/>
                  </a:cubicBezTo>
                  <a:cubicBezTo>
                    <a:pt x="197" y="91"/>
                    <a:pt x="197" y="91"/>
                    <a:pt x="197" y="91"/>
                  </a:cubicBezTo>
                  <a:cubicBezTo>
                    <a:pt x="195" y="91"/>
                    <a:pt x="195" y="90"/>
                    <a:pt x="195" y="89"/>
                  </a:cubicBezTo>
                  <a:cubicBezTo>
                    <a:pt x="194" y="89"/>
                    <a:pt x="194" y="89"/>
                    <a:pt x="194" y="89"/>
                  </a:cubicBezTo>
                  <a:cubicBezTo>
                    <a:pt x="194" y="89"/>
                    <a:pt x="194" y="90"/>
                    <a:pt x="195" y="91"/>
                  </a:cubicBezTo>
                  <a:cubicBezTo>
                    <a:pt x="196" y="93"/>
                    <a:pt x="198" y="94"/>
                    <a:pt x="199" y="94"/>
                  </a:cubicBezTo>
                  <a:cubicBezTo>
                    <a:pt x="199" y="94"/>
                    <a:pt x="200" y="94"/>
                    <a:pt x="200" y="94"/>
                  </a:cubicBezTo>
                  <a:cubicBezTo>
                    <a:pt x="201" y="93"/>
                    <a:pt x="201" y="93"/>
                    <a:pt x="201" y="93"/>
                  </a:cubicBezTo>
                  <a:cubicBezTo>
                    <a:pt x="204" y="102"/>
                    <a:pt x="204" y="102"/>
                    <a:pt x="204" y="102"/>
                  </a:cubicBezTo>
                  <a:cubicBezTo>
                    <a:pt x="202" y="101"/>
                    <a:pt x="202" y="101"/>
                    <a:pt x="202" y="101"/>
                  </a:cubicBezTo>
                  <a:cubicBezTo>
                    <a:pt x="201" y="100"/>
                    <a:pt x="200" y="100"/>
                    <a:pt x="199" y="100"/>
                  </a:cubicBezTo>
                  <a:cubicBezTo>
                    <a:pt x="195" y="98"/>
                    <a:pt x="191" y="97"/>
                    <a:pt x="189" y="95"/>
                  </a:cubicBezTo>
                  <a:cubicBezTo>
                    <a:pt x="188" y="93"/>
                    <a:pt x="188" y="93"/>
                    <a:pt x="188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90" y="92"/>
                    <a:pt x="190" y="91"/>
                    <a:pt x="190" y="90"/>
                  </a:cubicBezTo>
                  <a:cubicBezTo>
                    <a:pt x="190" y="89"/>
                    <a:pt x="189" y="89"/>
                    <a:pt x="189" y="89"/>
                  </a:cubicBezTo>
                  <a:cubicBezTo>
                    <a:pt x="189" y="87"/>
                    <a:pt x="190" y="86"/>
                    <a:pt x="190" y="85"/>
                  </a:cubicBezTo>
                  <a:cubicBezTo>
                    <a:pt x="190" y="84"/>
                    <a:pt x="191" y="84"/>
                    <a:pt x="190" y="83"/>
                  </a:cubicBezTo>
                  <a:cubicBezTo>
                    <a:pt x="190" y="82"/>
                    <a:pt x="190" y="81"/>
                    <a:pt x="190" y="81"/>
                  </a:cubicBezTo>
                  <a:cubicBezTo>
                    <a:pt x="190" y="80"/>
                    <a:pt x="190" y="80"/>
                    <a:pt x="190" y="79"/>
                  </a:cubicBezTo>
                  <a:cubicBezTo>
                    <a:pt x="190" y="79"/>
                    <a:pt x="190" y="78"/>
                    <a:pt x="189" y="78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90" y="81"/>
                    <a:pt x="191" y="84"/>
                    <a:pt x="189" y="84"/>
                  </a:cubicBezTo>
                  <a:cubicBezTo>
                    <a:pt x="189" y="85"/>
                    <a:pt x="188" y="86"/>
                    <a:pt x="187" y="86"/>
                  </a:cubicBezTo>
                  <a:cubicBezTo>
                    <a:pt x="186" y="87"/>
                    <a:pt x="184" y="88"/>
                    <a:pt x="184" y="89"/>
                  </a:cubicBezTo>
                  <a:cubicBezTo>
                    <a:pt x="181" y="92"/>
                    <a:pt x="184" y="96"/>
                    <a:pt x="186" y="100"/>
                  </a:cubicBezTo>
                  <a:cubicBezTo>
                    <a:pt x="186" y="101"/>
                    <a:pt x="187" y="101"/>
                    <a:pt x="187" y="102"/>
                  </a:cubicBezTo>
                  <a:cubicBezTo>
                    <a:pt x="188" y="104"/>
                    <a:pt x="187" y="106"/>
                    <a:pt x="186" y="109"/>
                  </a:cubicBezTo>
                  <a:cubicBezTo>
                    <a:pt x="186" y="111"/>
                    <a:pt x="185" y="113"/>
                    <a:pt x="185" y="115"/>
                  </a:cubicBezTo>
                  <a:cubicBezTo>
                    <a:pt x="186" y="116"/>
                    <a:pt x="186" y="117"/>
                    <a:pt x="186" y="118"/>
                  </a:cubicBezTo>
                  <a:cubicBezTo>
                    <a:pt x="185" y="119"/>
                    <a:pt x="185" y="119"/>
                    <a:pt x="186" y="119"/>
                  </a:cubicBezTo>
                  <a:cubicBezTo>
                    <a:pt x="189" y="120"/>
                    <a:pt x="189" y="120"/>
                    <a:pt x="192" y="119"/>
                  </a:cubicBezTo>
                  <a:cubicBezTo>
                    <a:pt x="193" y="119"/>
                    <a:pt x="193" y="119"/>
                    <a:pt x="194" y="119"/>
                  </a:cubicBezTo>
                  <a:cubicBezTo>
                    <a:pt x="199" y="119"/>
                    <a:pt x="202" y="128"/>
                    <a:pt x="202" y="128"/>
                  </a:cubicBezTo>
                  <a:cubicBezTo>
                    <a:pt x="203" y="130"/>
                    <a:pt x="202" y="131"/>
                    <a:pt x="201" y="132"/>
                  </a:cubicBezTo>
                  <a:cubicBezTo>
                    <a:pt x="201" y="132"/>
                    <a:pt x="200" y="133"/>
                    <a:pt x="200" y="133"/>
                  </a:cubicBezTo>
                  <a:cubicBezTo>
                    <a:pt x="200" y="135"/>
                    <a:pt x="201" y="135"/>
                    <a:pt x="203" y="136"/>
                  </a:cubicBezTo>
                  <a:cubicBezTo>
                    <a:pt x="203" y="136"/>
                    <a:pt x="204" y="136"/>
                    <a:pt x="205" y="136"/>
                  </a:cubicBezTo>
                  <a:cubicBezTo>
                    <a:pt x="209" y="138"/>
                    <a:pt x="209" y="138"/>
                    <a:pt x="209" y="138"/>
                  </a:cubicBezTo>
                  <a:cubicBezTo>
                    <a:pt x="204" y="138"/>
                    <a:pt x="204" y="138"/>
                    <a:pt x="204" y="138"/>
                  </a:cubicBezTo>
                  <a:cubicBezTo>
                    <a:pt x="203" y="138"/>
                    <a:pt x="203" y="138"/>
                    <a:pt x="202" y="138"/>
                  </a:cubicBezTo>
                  <a:cubicBezTo>
                    <a:pt x="201" y="138"/>
                    <a:pt x="199" y="138"/>
                    <a:pt x="198" y="137"/>
                  </a:cubicBezTo>
                  <a:cubicBezTo>
                    <a:pt x="197" y="136"/>
                    <a:pt x="197" y="134"/>
                    <a:pt x="198" y="131"/>
                  </a:cubicBezTo>
                  <a:cubicBezTo>
                    <a:pt x="198" y="130"/>
                    <a:pt x="197" y="129"/>
                    <a:pt x="196" y="127"/>
                  </a:cubicBezTo>
                  <a:cubicBezTo>
                    <a:pt x="196" y="126"/>
                    <a:pt x="195" y="125"/>
                    <a:pt x="195" y="124"/>
                  </a:cubicBezTo>
                  <a:cubicBezTo>
                    <a:pt x="194" y="124"/>
                    <a:pt x="194" y="124"/>
                    <a:pt x="194" y="124"/>
                  </a:cubicBezTo>
                  <a:cubicBezTo>
                    <a:pt x="191" y="125"/>
                    <a:pt x="188" y="125"/>
                    <a:pt x="188" y="127"/>
                  </a:cubicBezTo>
                  <a:cubicBezTo>
                    <a:pt x="187" y="128"/>
                    <a:pt x="187" y="129"/>
                    <a:pt x="188" y="130"/>
                  </a:cubicBezTo>
                  <a:cubicBezTo>
                    <a:pt x="190" y="134"/>
                    <a:pt x="188" y="136"/>
                    <a:pt x="187" y="138"/>
                  </a:cubicBezTo>
                  <a:cubicBezTo>
                    <a:pt x="186" y="139"/>
                    <a:pt x="186" y="140"/>
                    <a:pt x="185" y="142"/>
                  </a:cubicBezTo>
                  <a:cubicBezTo>
                    <a:pt x="184" y="145"/>
                    <a:pt x="183" y="146"/>
                    <a:pt x="180" y="147"/>
                  </a:cubicBezTo>
                  <a:cubicBezTo>
                    <a:pt x="180" y="148"/>
                    <a:pt x="180" y="148"/>
                    <a:pt x="180" y="148"/>
                  </a:cubicBezTo>
                  <a:cubicBezTo>
                    <a:pt x="180" y="148"/>
                    <a:pt x="179" y="148"/>
                    <a:pt x="179" y="149"/>
                  </a:cubicBezTo>
                  <a:cubicBezTo>
                    <a:pt x="179" y="150"/>
                    <a:pt x="179" y="151"/>
                    <a:pt x="178" y="151"/>
                  </a:cubicBezTo>
                  <a:cubicBezTo>
                    <a:pt x="177" y="152"/>
                    <a:pt x="174" y="151"/>
                    <a:pt x="172" y="151"/>
                  </a:cubicBezTo>
                  <a:cubicBezTo>
                    <a:pt x="171" y="151"/>
                    <a:pt x="171" y="150"/>
                    <a:pt x="170" y="150"/>
                  </a:cubicBezTo>
                  <a:cubicBezTo>
                    <a:pt x="169" y="150"/>
                    <a:pt x="169" y="149"/>
                    <a:pt x="169" y="148"/>
                  </a:cubicBezTo>
                  <a:cubicBezTo>
                    <a:pt x="169" y="147"/>
                    <a:pt x="168" y="146"/>
                    <a:pt x="168" y="146"/>
                  </a:cubicBezTo>
                  <a:cubicBezTo>
                    <a:pt x="164" y="142"/>
                    <a:pt x="164" y="142"/>
                    <a:pt x="164" y="142"/>
                  </a:cubicBezTo>
                  <a:cubicBezTo>
                    <a:pt x="169" y="144"/>
                    <a:pt x="169" y="144"/>
                    <a:pt x="169" y="144"/>
                  </a:cubicBezTo>
                  <a:cubicBezTo>
                    <a:pt x="171" y="145"/>
                    <a:pt x="173" y="144"/>
                    <a:pt x="175" y="143"/>
                  </a:cubicBezTo>
                  <a:cubicBezTo>
                    <a:pt x="175" y="143"/>
                    <a:pt x="175" y="143"/>
                    <a:pt x="175" y="143"/>
                  </a:cubicBezTo>
                  <a:cubicBezTo>
                    <a:pt x="175" y="143"/>
                    <a:pt x="175" y="143"/>
                    <a:pt x="175" y="143"/>
                  </a:cubicBezTo>
                  <a:cubicBezTo>
                    <a:pt x="175" y="143"/>
                    <a:pt x="175" y="142"/>
                    <a:pt x="174" y="142"/>
                  </a:cubicBezTo>
                  <a:cubicBezTo>
                    <a:pt x="175" y="140"/>
                    <a:pt x="175" y="140"/>
                    <a:pt x="175" y="140"/>
                  </a:cubicBezTo>
                  <a:cubicBezTo>
                    <a:pt x="178" y="142"/>
                    <a:pt x="181" y="136"/>
                    <a:pt x="181" y="133"/>
                  </a:cubicBezTo>
                  <a:cubicBezTo>
                    <a:pt x="181" y="132"/>
                    <a:pt x="181" y="131"/>
                    <a:pt x="181" y="130"/>
                  </a:cubicBezTo>
                  <a:cubicBezTo>
                    <a:pt x="182" y="129"/>
                    <a:pt x="182" y="128"/>
                    <a:pt x="182" y="127"/>
                  </a:cubicBezTo>
                  <a:cubicBezTo>
                    <a:pt x="182" y="127"/>
                    <a:pt x="181" y="126"/>
                    <a:pt x="180" y="125"/>
                  </a:cubicBezTo>
                  <a:cubicBezTo>
                    <a:pt x="179" y="124"/>
                    <a:pt x="178" y="123"/>
                    <a:pt x="178" y="122"/>
                  </a:cubicBezTo>
                  <a:cubicBezTo>
                    <a:pt x="179" y="113"/>
                    <a:pt x="179" y="113"/>
                    <a:pt x="179" y="113"/>
                  </a:cubicBezTo>
                  <a:cubicBezTo>
                    <a:pt x="179" y="112"/>
                    <a:pt x="179" y="112"/>
                    <a:pt x="179" y="111"/>
                  </a:cubicBezTo>
                  <a:cubicBezTo>
                    <a:pt x="178" y="110"/>
                    <a:pt x="178" y="108"/>
                    <a:pt x="179" y="106"/>
                  </a:cubicBezTo>
                  <a:cubicBezTo>
                    <a:pt x="181" y="103"/>
                    <a:pt x="179" y="97"/>
                    <a:pt x="176" y="94"/>
                  </a:cubicBezTo>
                  <a:cubicBezTo>
                    <a:pt x="175" y="93"/>
                    <a:pt x="176" y="91"/>
                    <a:pt x="177" y="87"/>
                  </a:cubicBezTo>
                  <a:cubicBezTo>
                    <a:pt x="178" y="85"/>
                    <a:pt x="179" y="83"/>
                    <a:pt x="179" y="82"/>
                  </a:cubicBezTo>
                  <a:cubicBezTo>
                    <a:pt x="179" y="81"/>
                    <a:pt x="179" y="80"/>
                    <a:pt x="179" y="80"/>
                  </a:cubicBezTo>
                  <a:cubicBezTo>
                    <a:pt x="179" y="78"/>
                    <a:pt x="179" y="78"/>
                    <a:pt x="178" y="78"/>
                  </a:cubicBezTo>
                  <a:cubicBezTo>
                    <a:pt x="174" y="77"/>
                    <a:pt x="171" y="77"/>
                    <a:pt x="168" y="76"/>
                  </a:cubicBezTo>
                  <a:cubicBezTo>
                    <a:pt x="167" y="76"/>
                    <a:pt x="166" y="77"/>
                    <a:pt x="165" y="87"/>
                  </a:cubicBezTo>
                  <a:cubicBezTo>
                    <a:pt x="165" y="87"/>
                    <a:pt x="165" y="88"/>
                    <a:pt x="165" y="88"/>
                  </a:cubicBezTo>
                  <a:cubicBezTo>
                    <a:pt x="164" y="90"/>
                    <a:pt x="162" y="92"/>
                    <a:pt x="161" y="93"/>
                  </a:cubicBezTo>
                  <a:cubicBezTo>
                    <a:pt x="159" y="95"/>
                    <a:pt x="158" y="96"/>
                    <a:pt x="158" y="98"/>
                  </a:cubicBezTo>
                  <a:cubicBezTo>
                    <a:pt x="160" y="98"/>
                    <a:pt x="160" y="98"/>
                    <a:pt x="160" y="98"/>
                  </a:cubicBezTo>
                  <a:cubicBezTo>
                    <a:pt x="159" y="99"/>
                    <a:pt x="159" y="99"/>
                    <a:pt x="159" y="99"/>
                  </a:cubicBezTo>
                  <a:cubicBezTo>
                    <a:pt x="158" y="100"/>
                    <a:pt x="158" y="100"/>
                    <a:pt x="158" y="101"/>
                  </a:cubicBezTo>
                  <a:cubicBezTo>
                    <a:pt x="158" y="101"/>
                    <a:pt x="158" y="101"/>
                    <a:pt x="158" y="101"/>
                  </a:cubicBezTo>
                  <a:cubicBezTo>
                    <a:pt x="159" y="101"/>
                    <a:pt x="159" y="102"/>
                    <a:pt x="160" y="102"/>
                  </a:cubicBezTo>
                  <a:cubicBezTo>
                    <a:pt x="160" y="103"/>
                    <a:pt x="160" y="104"/>
                    <a:pt x="160" y="105"/>
                  </a:cubicBezTo>
                  <a:cubicBezTo>
                    <a:pt x="160" y="106"/>
                    <a:pt x="159" y="107"/>
                    <a:pt x="160" y="108"/>
                  </a:cubicBezTo>
                  <a:cubicBezTo>
                    <a:pt x="160" y="109"/>
                    <a:pt x="159" y="110"/>
                    <a:pt x="159" y="111"/>
                  </a:cubicBezTo>
                  <a:cubicBezTo>
                    <a:pt x="158" y="112"/>
                    <a:pt x="158" y="114"/>
                    <a:pt x="158" y="114"/>
                  </a:cubicBezTo>
                  <a:cubicBezTo>
                    <a:pt x="158" y="115"/>
                    <a:pt x="159" y="115"/>
                    <a:pt x="159" y="115"/>
                  </a:cubicBezTo>
                  <a:cubicBezTo>
                    <a:pt x="163" y="116"/>
                    <a:pt x="163" y="117"/>
                    <a:pt x="163" y="119"/>
                  </a:cubicBezTo>
                  <a:cubicBezTo>
                    <a:pt x="164" y="120"/>
                    <a:pt x="164" y="120"/>
                    <a:pt x="164" y="122"/>
                  </a:cubicBezTo>
                  <a:cubicBezTo>
                    <a:pt x="165" y="122"/>
                    <a:pt x="165" y="122"/>
                    <a:pt x="165" y="122"/>
                  </a:cubicBezTo>
                  <a:cubicBezTo>
                    <a:pt x="166" y="122"/>
                    <a:pt x="166" y="123"/>
                    <a:pt x="167" y="123"/>
                  </a:cubicBezTo>
                  <a:cubicBezTo>
                    <a:pt x="167" y="124"/>
                    <a:pt x="167" y="125"/>
                    <a:pt x="166" y="125"/>
                  </a:cubicBezTo>
                  <a:cubicBezTo>
                    <a:pt x="163" y="133"/>
                    <a:pt x="163" y="133"/>
                    <a:pt x="163" y="133"/>
                  </a:cubicBezTo>
                  <a:cubicBezTo>
                    <a:pt x="162" y="131"/>
                    <a:pt x="162" y="131"/>
                    <a:pt x="162" y="131"/>
                  </a:cubicBezTo>
                  <a:cubicBezTo>
                    <a:pt x="158" y="126"/>
                    <a:pt x="155" y="123"/>
                    <a:pt x="149" y="119"/>
                  </a:cubicBezTo>
                  <a:cubicBezTo>
                    <a:pt x="146" y="117"/>
                    <a:pt x="140" y="114"/>
                    <a:pt x="136" y="114"/>
                  </a:cubicBezTo>
                  <a:cubicBezTo>
                    <a:pt x="136" y="114"/>
                    <a:pt x="135" y="114"/>
                    <a:pt x="135" y="114"/>
                  </a:cubicBezTo>
                  <a:cubicBezTo>
                    <a:pt x="134" y="114"/>
                    <a:pt x="134" y="114"/>
                    <a:pt x="133" y="115"/>
                  </a:cubicBezTo>
                  <a:cubicBezTo>
                    <a:pt x="133" y="115"/>
                    <a:pt x="133" y="116"/>
                    <a:pt x="134" y="118"/>
                  </a:cubicBezTo>
                  <a:cubicBezTo>
                    <a:pt x="134" y="120"/>
                    <a:pt x="135" y="123"/>
                    <a:pt x="132" y="126"/>
                  </a:cubicBezTo>
                  <a:cubicBezTo>
                    <a:pt x="132" y="126"/>
                    <a:pt x="131" y="127"/>
                    <a:pt x="131" y="127"/>
                  </a:cubicBezTo>
                  <a:cubicBezTo>
                    <a:pt x="130" y="129"/>
                    <a:pt x="130" y="130"/>
                    <a:pt x="129" y="130"/>
                  </a:cubicBezTo>
                  <a:cubicBezTo>
                    <a:pt x="128" y="130"/>
                    <a:pt x="128" y="130"/>
                    <a:pt x="128" y="130"/>
                  </a:cubicBezTo>
                  <a:cubicBezTo>
                    <a:pt x="126" y="129"/>
                    <a:pt x="126" y="128"/>
                    <a:pt x="127" y="126"/>
                  </a:cubicBezTo>
                  <a:cubicBezTo>
                    <a:pt x="127" y="126"/>
                    <a:pt x="127" y="126"/>
                    <a:pt x="127" y="126"/>
                  </a:cubicBezTo>
                  <a:cubicBezTo>
                    <a:pt x="127" y="125"/>
                    <a:pt x="126" y="124"/>
                    <a:pt x="126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3" y="126"/>
                    <a:pt x="122" y="128"/>
                    <a:pt x="120" y="128"/>
                  </a:cubicBezTo>
                  <a:cubicBezTo>
                    <a:pt x="119" y="129"/>
                    <a:pt x="118" y="128"/>
                    <a:pt x="116" y="128"/>
                  </a:cubicBezTo>
                  <a:cubicBezTo>
                    <a:pt x="115" y="128"/>
                    <a:pt x="114" y="128"/>
                    <a:pt x="114" y="128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3" y="128"/>
                    <a:pt x="112" y="129"/>
                    <a:pt x="112" y="129"/>
                  </a:cubicBezTo>
                  <a:cubicBezTo>
                    <a:pt x="111" y="131"/>
                    <a:pt x="110" y="133"/>
                    <a:pt x="107" y="131"/>
                  </a:cubicBezTo>
                  <a:cubicBezTo>
                    <a:pt x="105" y="129"/>
                    <a:pt x="105" y="127"/>
                    <a:pt x="106" y="126"/>
                  </a:cubicBezTo>
                  <a:cubicBezTo>
                    <a:pt x="106" y="126"/>
                    <a:pt x="106" y="125"/>
                    <a:pt x="106" y="125"/>
                  </a:cubicBezTo>
                  <a:cubicBezTo>
                    <a:pt x="106" y="125"/>
                    <a:pt x="106" y="125"/>
                    <a:pt x="105" y="125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5" y="125"/>
                    <a:pt x="104" y="126"/>
                    <a:pt x="104" y="127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2" y="127"/>
                    <a:pt x="102" y="127"/>
                    <a:pt x="102" y="127"/>
                  </a:cubicBezTo>
                  <a:cubicBezTo>
                    <a:pt x="102" y="127"/>
                    <a:pt x="102" y="127"/>
                    <a:pt x="102" y="126"/>
                  </a:cubicBezTo>
                  <a:cubicBezTo>
                    <a:pt x="102" y="127"/>
                    <a:pt x="102" y="127"/>
                    <a:pt x="102" y="127"/>
                  </a:cubicBezTo>
                  <a:cubicBezTo>
                    <a:pt x="102" y="127"/>
                    <a:pt x="102" y="128"/>
                    <a:pt x="102" y="128"/>
                  </a:cubicBezTo>
                  <a:cubicBezTo>
                    <a:pt x="102" y="129"/>
                    <a:pt x="102" y="129"/>
                    <a:pt x="101" y="129"/>
                  </a:cubicBezTo>
                  <a:cubicBezTo>
                    <a:pt x="101" y="134"/>
                    <a:pt x="101" y="134"/>
                    <a:pt x="101" y="134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99" y="129"/>
                    <a:pt x="99" y="129"/>
                    <a:pt x="99" y="129"/>
                  </a:cubicBezTo>
                  <a:cubicBezTo>
                    <a:pt x="96" y="129"/>
                    <a:pt x="91" y="133"/>
                    <a:pt x="89" y="135"/>
                  </a:cubicBezTo>
                  <a:cubicBezTo>
                    <a:pt x="88" y="135"/>
                    <a:pt x="87" y="136"/>
                    <a:pt x="87" y="136"/>
                  </a:cubicBezTo>
                  <a:cubicBezTo>
                    <a:pt x="84" y="138"/>
                    <a:pt x="84" y="138"/>
                    <a:pt x="83" y="141"/>
                  </a:cubicBezTo>
                  <a:cubicBezTo>
                    <a:pt x="82" y="144"/>
                    <a:pt x="81" y="145"/>
                    <a:pt x="78" y="147"/>
                  </a:cubicBezTo>
                  <a:cubicBezTo>
                    <a:pt x="77" y="149"/>
                    <a:pt x="77" y="149"/>
                    <a:pt x="77" y="149"/>
                  </a:cubicBezTo>
                  <a:cubicBezTo>
                    <a:pt x="77" y="146"/>
                    <a:pt x="77" y="146"/>
                    <a:pt x="77" y="146"/>
                  </a:cubicBezTo>
                  <a:cubicBezTo>
                    <a:pt x="77" y="146"/>
                    <a:pt x="77" y="146"/>
                    <a:pt x="77" y="146"/>
                  </a:cubicBezTo>
                  <a:cubicBezTo>
                    <a:pt x="77" y="146"/>
                    <a:pt x="77" y="146"/>
                    <a:pt x="76" y="146"/>
                  </a:cubicBezTo>
                  <a:cubicBezTo>
                    <a:pt x="76" y="146"/>
                    <a:pt x="76" y="146"/>
                    <a:pt x="76" y="146"/>
                  </a:cubicBezTo>
                  <a:cubicBezTo>
                    <a:pt x="76" y="146"/>
                    <a:pt x="76" y="146"/>
                    <a:pt x="76" y="146"/>
                  </a:cubicBezTo>
                  <a:cubicBezTo>
                    <a:pt x="74" y="146"/>
                    <a:pt x="73" y="144"/>
                    <a:pt x="73" y="142"/>
                  </a:cubicBezTo>
                  <a:cubicBezTo>
                    <a:pt x="72" y="142"/>
                    <a:pt x="72" y="142"/>
                    <a:pt x="72" y="142"/>
                  </a:cubicBezTo>
                  <a:cubicBezTo>
                    <a:pt x="71" y="140"/>
                    <a:pt x="71" y="138"/>
                    <a:pt x="71" y="137"/>
                  </a:cubicBezTo>
                  <a:cubicBezTo>
                    <a:pt x="72" y="135"/>
                    <a:pt x="74" y="135"/>
                    <a:pt x="77" y="134"/>
                  </a:cubicBezTo>
                  <a:cubicBezTo>
                    <a:pt x="75" y="129"/>
                    <a:pt x="72" y="128"/>
                    <a:pt x="67" y="127"/>
                  </a:cubicBezTo>
                  <a:cubicBezTo>
                    <a:pt x="68" y="129"/>
                    <a:pt x="69" y="130"/>
                    <a:pt x="69" y="132"/>
                  </a:cubicBezTo>
                  <a:cubicBezTo>
                    <a:pt x="69" y="133"/>
                    <a:pt x="69" y="135"/>
                    <a:pt x="68" y="136"/>
                  </a:cubicBezTo>
                  <a:cubicBezTo>
                    <a:pt x="68" y="137"/>
                    <a:pt x="68" y="139"/>
                    <a:pt x="68" y="140"/>
                  </a:cubicBezTo>
                  <a:cubicBezTo>
                    <a:pt x="68" y="141"/>
                    <a:pt x="69" y="141"/>
                    <a:pt x="69" y="142"/>
                  </a:cubicBezTo>
                  <a:cubicBezTo>
                    <a:pt x="70" y="143"/>
                    <a:pt x="71" y="144"/>
                    <a:pt x="70" y="146"/>
                  </a:cubicBezTo>
                  <a:cubicBezTo>
                    <a:pt x="69" y="149"/>
                    <a:pt x="69" y="151"/>
                    <a:pt x="69" y="154"/>
                  </a:cubicBezTo>
                  <a:cubicBezTo>
                    <a:pt x="67" y="154"/>
                    <a:pt x="67" y="154"/>
                    <a:pt x="67" y="154"/>
                  </a:cubicBezTo>
                  <a:cubicBezTo>
                    <a:pt x="67" y="153"/>
                    <a:pt x="67" y="153"/>
                    <a:pt x="66" y="153"/>
                  </a:cubicBezTo>
                  <a:cubicBezTo>
                    <a:pt x="66" y="153"/>
                    <a:pt x="66" y="153"/>
                    <a:pt x="66" y="153"/>
                  </a:cubicBezTo>
                  <a:cubicBezTo>
                    <a:pt x="62" y="156"/>
                    <a:pt x="62" y="156"/>
                    <a:pt x="62" y="156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65" y="151"/>
                    <a:pt x="64" y="151"/>
                    <a:pt x="64" y="151"/>
                  </a:cubicBezTo>
                  <a:cubicBezTo>
                    <a:pt x="64" y="149"/>
                    <a:pt x="62" y="149"/>
                    <a:pt x="61" y="149"/>
                  </a:cubicBezTo>
                  <a:cubicBezTo>
                    <a:pt x="61" y="149"/>
                    <a:pt x="60" y="150"/>
                    <a:pt x="59" y="151"/>
                  </a:cubicBezTo>
                  <a:cubicBezTo>
                    <a:pt x="58" y="153"/>
                    <a:pt x="57" y="154"/>
                    <a:pt x="56" y="155"/>
                  </a:cubicBezTo>
                  <a:cubicBezTo>
                    <a:pt x="56" y="155"/>
                    <a:pt x="55" y="155"/>
                    <a:pt x="55" y="155"/>
                  </a:cubicBezTo>
                  <a:cubicBezTo>
                    <a:pt x="53" y="157"/>
                    <a:pt x="52" y="157"/>
                    <a:pt x="53" y="159"/>
                  </a:cubicBezTo>
                  <a:cubicBezTo>
                    <a:pt x="53" y="161"/>
                    <a:pt x="54" y="163"/>
                    <a:pt x="55" y="164"/>
                  </a:cubicBezTo>
                  <a:cubicBezTo>
                    <a:pt x="55" y="165"/>
                    <a:pt x="56" y="166"/>
                    <a:pt x="56" y="167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55" y="168"/>
                    <a:pt x="55" y="168"/>
                    <a:pt x="55" y="168"/>
                  </a:cubicBezTo>
                  <a:cubicBezTo>
                    <a:pt x="54" y="168"/>
                    <a:pt x="54" y="168"/>
                    <a:pt x="53" y="167"/>
                  </a:cubicBezTo>
                  <a:cubicBezTo>
                    <a:pt x="51" y="167"/>
                    <a:pt x="49" y="166"/>
                    <a:pt x="47" y="166"/>
                  </a:cubicBezTo>
                  <a:cubicBezTo>
                    <a:pt x="46" y="166"/>
                    <a:pt x="46" y="166"/>
                    <a:pt x="45" y="166"/>
                  </a:cubicBezTo>
                  <a:cubicBezTo>
                    <a:pt x="44" y="166"/>
                    <a:pt x="44" y="166"/>
                    <a:pt x="44" y="166"/>
                  </a:cubicBezTo>
                  <a:cubicBezTo>
                    <a:pt x="44" y="165"/>
                    <a:pt x="44" y="165"/>
                    <a:pt x="44" y="165"/>
                  </a:cubicBezTo>
                  <a:cubicBezTo>
                    <a:pt x="44" y="165"/>
                    <a:pt x="44" y="164"/>
                    <a:pt x="44" y="164"/>
                  </a:cubicBezTo>
                  <a:cubicBezTo>
                    <a:pt x="44" y="164"/>
                    <a:pt x="43" y="164"/>
                    <a:pt x="43" y="164"/>
                  </a:cubicBezTo>
                  <a:cubicBezTo>
                    <a:pt x="42" y="163"/>
                    <a:pt x="41" y="162"/>
                    <a:pt x="41" y="162"/>
                  </a:cubicBezTo>
                  <a:cubicBezTo>
                    <a:pt x="40" y="162"/>
                    <a:pt x="40" y="162"/>
                    <a:pt x="39" y="163"/>
                  </a:cubicBezTo>
                  <a:cubicBezTo>
                    <a:pt x="39" y="164"/>
                    <a:pt x="39" y="164"/>
                    <a:pt x="40" y="165"/>
                  </a:cubicBezTo>
                  <a:cubicBezTo>
                    <a:pt x="41" y="167"/>
                    <a:pt x="42" y="167"/>
                    <a:pt x="43" y="167"/>
                  </a:cubicBezTo>
                  <a:cubicBezTo>
                    <a:pt x="44" y="166"/>
                    <a:pt x="44" y="166"/>
                    <a:pt x="44" y="166"/>
                  </a:cubicBezTo>
                  <a:cubicBezTo>
                    <a:pt x="45" y="167"/>
                    <a:pt x="45" y="167"/>
                    <a:pt x="45" y="167"/>
                  </a:cubicBezTo>
                  <a:cubicBezTo>
                    <a:pt x="45" y="170"/>
                    <a:pt x="46" y="172"/>
                    <a:pt x="45" y="173"/>
                  </a:cubicBezTo>
                  <a:cubicBezTo>
                    <a:pt x="44" y="174"/>
                    <a:pt x="42" y="175"/>
                    <a:pt x="39" y="173"/>
                  </a:cubicBezTo>
                  <a:cubicBezTo>
                    <a:pt x="38" y="173"/>
                    <a:pt x="36" y="172"/>
                    <a:pt x="35" y="171"/>
                  </a:cubicBezTo>
                  <a:cubicBezTo>
                    <a:pt x="34" y="170"/>
                    <a:pt x="33" y="169"/>
                    <a:pt x="31" y="168"/>
                  </a:cubicBezTo>
                  <a:cubicBezTo>
                    <a:pt x="29" y="168"/>
                    <a:pt x="29" y="168"/>
                    <a:pt x="29" y="168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1" y="165"/>
                    <a:pt x="31" y="164"/>
                    <a:pt x="30" y="162"/>
                  </a:cubicBezTo>
                  <a:cubicBezTo>
                    <a:pt x="29" y="161"/>
                    <a:pt x="29" y="161"/>
                    <a:pt x="29" y="161"/>
                  </a:cubicBezTo>
                  <a:cubicBezTo>
                    <a:pt x="29" y="160"/>
                    <a:pt x="29" y="158"/>
                    <a:pt x="30" y="157"/>
                  </a:cubicBezTo>
                  <a:cubicBezTo>
                    <a:pt x="30" y="156"/>
                    <a:pt x="30" y="155"/>
                    <a:pt x="30" y="154"/>
                  </a:cubicBezTo>
                  <a:cubicBezTo>
                    <a:pt x="31" y="153"/>
                    <a:pt x="25" y="148"/>
                    <a:pt x="22" y="146"/>
                  </a:cubicBezTo>
                  <a:cubicBezTo>
                    <a:pt x="21" y="145"/>
                    <a:pt x="20" y="144"/>
                    <a:pt x="20" y="143"/>
                  </a:cubicBezTo>
                  <a:cubicBezTo>
                    <a:pt x="19" y="142"/>
                    <a:pt x="19" y="142"/>
                    <a:pt x="19" y="142"/>
                  </a:cubicBezTo>
                  <a:cubicBezTo>
                    <a:pt x="20" y="142"/>
                    <a:pt x="20" y="142"/>
                    <a:pt x="20" y="142"/>
                  </a:cubicBezTo>
                  <a:cubicBezTo>
                    <a:pt x="20" y="141"/>
                    <a:pt x="21" y="141"/>
                    <a:pt x="21" y="141"/>
                  </a:cubicBezTo>
                  <a:cubicBezTo>
                    <a:pt x="23" y="141"/>
                    <a:pt x="24" y="142"/>
                    <a:pt x="26" y="143"/>
                  </a:cubicBezTo>
                  <a:cubicBezTo>
                    <a:pt x="27" y="144"/>
                    <a:pt x="28" y="145"/>
                    <a:pt x="29" y="145"/>
                  </a:cubicBezTo>
                  <a:cubicBezTo>
                    <a:pt x="30" y="145"/>
                    <a:pt x="31" y="146"/>
                    <a:pt x="31" y="146"/>
                  </a:cubicBezTo>
                  <a:cubicBezTo>
                    <a:pt x="31" y="147"/>
                    <a:pt x="31" y="147"/>
                    <a:pt x="32" y="147"/>
                  </a:cubicBezTo>
                  <a:cubicBezTo>
                    <a:pt x="34" y="147"/>
                    <a:pt x="36" y="148"/>
                    <a:pt x="38" y="149"/>
                  </a:cubicBezTo>
                  <a:cubicBezTo>
                    <a:pt x="39" y="149"/>
                    <a:pt x="39" y="149"/>
                    <a:pt x="39" y="149"/>
                  </a:cubicBezTo>
                  <a:cubicBezTo>
                    <a:pt x="40" y="149"/>
                    <a:pt x="41" y="149"/>
                    <a:pt x="41" y="150"/>
                  </a:cubicBezTo>
                  <a:cubicBezTo>
                    <a:pt x="45" y="150"/>
                    <a:pt x="47" y="151"/>
                    <a:pt x="50" y="150"/>
                  </a:cubicBezTo>
                  <a:cubicBezTo>
                    <a:pt x="53" y="148"/>
                    <a:pt x="55" y="146"/>
                    <a:pt x="56" y="142"/>
                  </a:cubicBezTo>
                  <a:cubicBezTo>
                    <a:pt x="56" y="142"/>
                    <a:pt x="56" y="141"/>
                    <a:pt x="56" y="141"/>
                  </a:cubicBezTo>
                  <a:cubicBezTo>
                    <a:pt x="55" y="140"/>
                    <a:pt x="55" y="139"/>
                    <a:pt x="55" y="138"/>
                  </a:cubicBezTo>
                  <a:cubicBezTo>
                    <a:pt x="55" y="137"/>
                    <a:pt x="54" y="136"/>
                    <a:pt x="53" y="135"/>
                  </a:cubicBezTo>
                  <a:cubicBezTo>
                    <a:pt x="53" y="135"/>
                    <a:pt x="53" y="135"/>
                    <a:pt x="52" y="134"/>
                  </a:cubicBezTo>
                  <a:cubicBezTo>
                    <a:pt x="51" y="133"/>
                    <a:pt x="50" y="133"/>
                    <a:pt x="48" y="132"/>
                  </a:cubicBezTo>
                  <a:cubicBezTo>
                    <a:pt x="47" y="131"/>
                    <a:pt x="45" y="131"/>
                    <a:pt x="44" y="129"/>
                  </a:cubicBezTo>
                  <a:cubicBezTo>
                    <a:pt x="43" y="129"/>
                    <a:pt x="43" y="128"/>
                    <a:pt x="42" y="127"/>
                  </a:cubicBezTo>
                  <a:cubicBezTo>
                    <a:pt x="40" y="125"/>
                    <a:pt x="37" y="121"/>
                    <a:pt x="35" y="121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4" y="121"/>
                    <a:pt x="34" y="121"/>
                    <a:pt x="33" y="121"/>
                  </a:cubicBezTo>
                  <a:cubicBezTo>
                    <a:pt x="32" y="121"/>
                    <a:pt x="31" y="121"/>
                    <a:pt x="30" y="121"/>
                  </a:cubicBezTo>
                  <a:cubicBezTo>
                    <a:pt x="29" y="121"/>
                    <a:pt x="26" y="121"/>
                    <a:pt x="25" y="119"/>
                  </a:cubicBezTo>
                  <a:cubicBezTo>
                    <a:pt x="23" y="121"/>
                    <a:pt x="23" y="121"/>
                    <a:pt x="23" y="121"/>
                  </a:cubicBezTo>
                  <a:cubicBezTo>
                    <a:pt x="23" y="119"/>
                    <a:pt x="23" y="119"/>
                    <a:pt x="23" y="119"/>
                  </a:cubicBezTo>
                  <a:cubicBezTo>
                    <a:pt x="23" y="118"/>
                    <a:pt x="23" y="118"/>
                    <a:pt x="22" y="118"/>
                  </a:cubicBezTo>
                  <a:cubicBezTo>
                    <a:pt x="21" y="117"/>
                    <a:pt x="20" y="117"/>
                    <a:pt x="20" y="116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18" y="116"/>
                    <a:pt x="18" y="116"/>
                    <a:pt x="18" y="116"/>
                  </a:cubicBezTo>
                  <a:cubicBezTo>
                    <a:pt x="18" y="116"/>
                    <a:pt x="18" y="115"/>
                    <a:pt x="17" y="115"/>
                  </a:cubicBezTo>
                  <a:cubicBezTo>
                    <a:pt x="17" y="115"/>
                    <a:pt x="17" y="115"/>
                    <a:pt x="17" y="115"/>
                  </a:cubicBezTo>
                  <a:cubicBezTo>
                    <a:pt x="17" y="115"/>
                    <a:pt x="17" y="115"/>
                    <a:pt x="17" y="116"/>
                  </a:cubicBezTo>
                  <a:cubicBezTo>
                    <a:pt x="17" y="118"/>
                    <a:pt x="17" y="118"/>
                    <a:pt x="17" y="118"/>
                  </a:cubicBezTo>
                  <a:cubicBezTo>
                    <a:pt x="15" y="117"/>
                    <a:pt x="15" y="117"/>
                    <a:pt x="15" y="117"/>
                  </a:cubicBezTo>
                  <a:cubicBezTo>
                    <a:pt x="15" y="116"/>
                    <a:pt x="15" y="116"/>
                    <a:pt x="14" y="116"/>
                  </a:cubicBezTo>
                  <a:cubicBezTo>
                    <a:pt x="14" y="116"/>
                    <a:pt x="14" y="116"/>
                    <a:pt x="14" y="116"/>
                  </a:cubicBezTo>
                  <a:cubicBezTo>
                    <a:pt x="14" y="119"/>
                    <a:pt x="11" y="121"/>
                    <a:pt x="9" y="122"/>
                  </a:cubicBezTo>
                  <a:cubicBezTo>
                    <a:pt x="9" y="123"/>
                    <a:pt x="9" y="123"/>
                    <a:pt x="8" y="123"/>
                  </a:cubicBezTo>
                  <a:cubicBezTo>
                    <a:pt x="9" y="124"/>
                    <a:pt x="8" y="125"/>
                    <a:pt x="8" y="126"/>
                  </a:cubicBezTo>
                  <a:cubicBezTo>
                    <a:pt x="8" y="126"/>
                    <a:pt x="8" y="127"/>
                    <a:pt x="8" y="127"/>
                  </a:cubicBezTo>
                  <a:cubicBezTo>
                    <a:pt x="8" y="128"/>
                    <a:pt x="8" y="129"/>
                    <a:pt x="9" y="130"/>
                  </a:cubicBezTo>
                  <a:cubicBezTo>
                    <a:pt x="10" y="130"/>
                    <a:pt x="10" y="130"/>
                    <a:pt x="10" y="130"/>
                  </a:cubicBezTo>
                  <a:cubicBezTo>
                    <a:pt x="15" y="135"/>
                    <a:pt x="13" y="139"/>
                    <a:pt x="11" y="142"/>
                  </a:cubicBezTo>
                  <a:cubicBezTo>
                    <a:pt x="10" y="144"/>
                    <a:pt x="11" y="147"/>
                    <a:pt x="12" y="150"/>
                  </a:cubicBezTo>
                  <a:cubicBezTo>
                    <a:pt x="13" y="151"/>
                    <a:pt x="13" y="152"/>
                    <a:pt x="13" y="153"/>
                  </a:cubicBezTo>
                  <a:cubicBezTo>
                    <a:pt x="14" y="155"/>
                    <a:pt x="14" y="157"/>
                    <a:pt x="13" y="159"/>
                  </a:cubicBezTo>
                  <a:cubicBezTo>
                    <a:pt x="13" y="160"/>
                    <a:pt x="13" y="162"/>
                    <a:pt x="13" y="163"/>
                  </a:cubicBezTo>
                  <a:cubicBezTo>
                    <a:pt x="13" y="163"/>
                    <a:pt x="13" y="164"/>
                    <a:pt x="14" y="165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4" y="167"/>
                    <a:pt x="15" y="167"/>
                    <a:pt x="15" y="168"/>
                  </a:cubicBezTo>
                  <a:cubicBezTo>
                    <a:pt x="16" y="169"/>
                    <a:pt x="16" y="170"/>
                    <a:pt x="15" y="172"/>
                  </a:cubicBezTo>
                  <a:cubicBezTo>
                    <a:pt x="15" y="174"/>
                    <a:pt x="15" y="175"/>
                    <a:pt x="17" y="176"/>
                  </a:cubicBezTo>
                  <a:cubicBezTo>
                    <a:pt x="18" y="178"/>
                    <a:pt x="19" y="179"/>
                    <a:pt x="19" y="182"/>
                  </a:cubicBezTo>
                  <a:cubicBezTo>
                    <a:pt x="19" y="187"/>
                    <a:pt x="12" y="194"/>
                    <a:pt x="7" y="198"/>
                  </a:cubicBezTo>
                  <a:cubicBezTo>
                    <a:pt x="8" y="198"/>
                    <a:pt x="8" y="198"/>
                    <a:pt x="8" y="198"/>
                  </a:cubicBezTo>
                  <a:cubicBezTo>
                    <a:pt x="8" y="199"/>
                    <a:pt x="8" y="199"/>
                    <a:pt x="8" y="199"/>
                  </a:cubicBezTo>
                  <a:cubicBezTo>
                    <a:pt x="8" y="199"/>
                    <a:pt x="8" y="200"/>
                    <a:pt x="8" y="200"/>
                  </a:cubicBezTo>
                  <a:cubicBezTo>
                    <a:pt x="8" y="200"/>
                    <a:pt x="8" y="201"/>
                    <a:pt x="8" y="201"/>
                  </a:cubicBezTo>
                  <a:cubicBezTo>
                    <a:pt x="8" y="202"/>
                    <a:pt x="9" y="202"/>
                    <a:pt x="10" y="202"/>
                  </a:cubicBezTo>
                  <a:cubicBezTo>
                    <a:pt x="11" y="202"/>
                    <a:pt x="13" y="203"/>
                    <a:pt x="14" y="205"/>
                  </a:cubicBezTo>
                  <a:cubicBezTo>
                    <a:pt x="15" y="206"/>
                    <a:pt x="15" y="206"/>
                    <a:pt x="15" y="206"/>
                  </a:cubicBezTo>
                  <a:cubicBezTo>
                    <a:pt x="13" y="206"/>
                    <a:pt x="13" y="206"/>
                    <a:pt x="13" y="206"/>
                  </a:cubicBezTo>
                  <a:cubicBezTo>
                    <a:pt x="13" y="206"/>
                    <a:pt x="13" y="206"/>
                    <a:pt x="12" y="206"/>
                  </a:cubicBezTo>
                  <a:cubicBezTo>
                    <a:pt x="11" y="206"/>
                    <a:pt x="9" y="206"/>
                    <a:pt x="8" y="207"/>
                  </a:cubicBezTo>
                  <a:cubicBezTo>
                    <a:pt x="7" y="208"/>
                    <a:pt x="7" y="208"/>
                    <a:pt x="7" y="209"/>
                  </a:cubicBezTo>
                  <a:cubicBezTo>
                    <a:pt x="6" y="210"/>
                    <a:pt x="6" y="211"/>
                    <a:pt x="6" y="212"/>
                  </a:cubicBezTo>
                  <a:cubicBezTo>
                    <a:pt x="5" y="213"/>
                    <a:pt x="3" y="214"/>
                    <a:pt x="3" y="214"/>
                  </a:cubicBezTo>
                  <a:cubicBezTo>
                    <a:pt x="3" y="214"/>
                    <a:pt x="2" y="214"/>
                    <a:pt x="2" y="214"/>
                  </a:cubicBezTo>
                  <a:cubicBezTo>
                    <a:pt x="2" y="214"/>
                    <a:pt x="2" y="214"/>
                    <a:pt x="3" y="215"/>
                  </a:cubicBezTo>
                  <a:cubicBezTo>
                    <a:pt x="3" y="215"/>
                    <a:pt x="3" y="216"/>
                    <a:pt x="4" y="217"/>
                  </a:cubicBezTo>
                  <a:cubicBezTo>
                    <a:pt x="4" y="218"/>
                    <a:pt x="5" y="219"/>
                    <a:pt x="5" y="220"/>
                  </a:cubicBezTo>
                  <a:cubicBezTo>
                    <a:pt x="5" y="221"/>
                    <a:pt x="5" y="222"/>
                    <a:pt x="4" y="222"/>
                  </a:cubicBezTo>
                  <a:cubicBezTo>
                    <a:pt x="4" y="223"/>
                    <a:pt x="4" y="223"/>
                    <a:pt x="4" y="223"/>
                  </a:cubicBezTo>
                  <a:cubicBezTo>
                    <a:pt x="4" y="224"/>
                    <a:pt x="5" y="225"/>
                    <a:pt x="5" y="226"/>
                  </a:cubicBezTo>
                  <a:cubicBezTo>
                    <a:pt x="6" y="227"/>
                    <a:pt x="6" y="228"/>
                    <a:pt x="6" y="228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7" y="231"/>
                    <a:pt x="7" y="233"/>
                    <a:pt x="7" y="233"/>
                  </a:cubicBezTo>
                  <a:cubicBezTo>
                    <a:pt x="7" y="233"/>
                    <a:pt x="8" y="233"/>
                    <a:pt x="8" y="233"/>
                  </a:cubicBezTo>
                  <a:cubicBezTo>
                    <a:pt x="9" y="233"/>
                    <a:pt x="9" y="233"/>
                    <a:pt x="9" y="233"/>
                  </a:cubicBezTo>
                  <a:cubicBezTo>
                    <a:pt x="10" y="233"/>
                    <a:pt x="11" y="233"/>
                    <a:pt x="11" y="234"/>
                  </a:cubicBezTo>
                  <a:cubicBezTo>
                    <a:pt x="12" y="234"/>
                    <a:pt x="12" y="234"/>
                    <a:pt x="12" y="235"/>
                  </a:cubicBezTo>
                  <a:cubicBezTo>
                    <a:pt x="14" y="234"/>
                    <a:pt x="16" y="235"/>
                    <a:pt x="17" y="236"/>
                  </a:cubicBezTo>
                  <a:cubicBezTo>
                    <a:pt x="18" y="238"/>
                    <a:pt x="18" y="239"/>
                    <a:pt x="18" y="241"/>
                  </a:cubicBezTo>
                  <a:cubicBezTo>
                    <a:pt x="17" y="243"/>
                    <a:pt x="18" y="244"/>
                    <a:pt x="19" y="246"/>
                  </a:cubicBezTo>
                  <a:cubicBezTo>
                    <a:pt x="21" y="247"/>
                    <a:pt x="21" y="247"/>
                    <a:pt x="22" y="248"/>
                  </a:cubicBezTo>
                  <a:cubicBezTo>
                    <a:pt x="22" y="248"/>
                    <a:pt x="22" y="248"/>
                    <a:pt x="23" y="248"/>
                  </a:cubicBezTo>
                  <a:cubicBezTo>
                    <a:pt x="24" y="249"/>
                    <a:pt x="25" y="250"/>
                    <a:pt x="25" y="251"/>
                  </a:cubicBezTo>
                  <a:cubicBezTo>
                    <a:pt x="25" y="253"/>
                    <a:pt x="24" y="254"/>
                    <a:pt x="22" y="254"/>
                  </a:cubicBezTo>
                  <a:cubicBezTo>
                    <a:pt x="21" y="254"/>
                    <a:pt x="21" y="254"/>
                    <a:pt x="20" y="254"/>
                  </a:cubicBezTo>
                  <a:cubicBezTo>
                    <a:pt x="20" y="254"/>
                    <a:pt x="20" y="254"/>
                    <a:pt x="20" y="253"/>
                  </a:cubicBezTo>
                  <a:cubicBezTo>
                    <a:pt x="20" y="254"/>
                    <a:pt x="20" y="257"/>
                    <a:pt x="20" y="258"/>
                  </a:cubicBezTo>
                  <a:cubicBezTo>
                    <a:pt x="21" y="259"/>
                    <a:pt x="21" y="259"/>
                    <a:pt x="21" y="259"/>
                  </a:cubicBezTo>
                  <a:cubicBezTo>
                    <a:pt x="21" y="259"/>
                    <a:pt x="21" y="259"/>
                    <a:pt x="21" y="259"/>
                  </a:cubicBezTo>
                  <a:cubicBezTo>
                    <a:pt x="22" y="258"/>
                    <a:pt x="23" y="257"/>
                    <a:pt x="25" y="257"/>
                  </a:cubicBezTo>
                  <a:cubicBezTo>
                    <a:pt x="28" y="257"/>
                    <a:pt x="31" y="260"/>
                    <a:pt x="31" y="262"/>
                  </a:cubicBezTo>
                  <a:cubicBezTo>
                    <a:pt x="31" y="262"/>
                    <a:pt x="31" y="263"/>
                    <a:pt x="30" y="263"/>
                  </a:cubicBezTo>
                  <a:cubicBezTo>
                    <a:pt x="30" y="264"/>
                    <a:pt x="31" y="264"/>
                    <a:pt x="32" y="264"/>
                  </a:cubicBezTo>
                  <a:cubicBezTo>
                    <a:pt x="32" y="265"/>
                    <a:pt x="32" y="265"/>
                    <a:pt x="32" y="265"/>
                  </a:cubicBezTo>
                  <a:cubicBezTo>
                    <a:pt x="32" y="265"/>
                    <a:pt x="33" y="265"/>
                    <a:pt x="33" y="265"/>
                  </a:cubicBezTo>
                  <a:cubicBezTo>
                    <a:pt x="34" y="265"/>
                    <a:pt x="34" y="265"/>
                    <a:pt x="34" y="266"/>
                  </a:cubicBezTo>
                  <a:cubicBezTo>
                    <a:pt x="35" y="266"/>
                    <a:pt x="35" y="267"/>
                    <a:pt x="35" y="268"/>
                  </a:cubicBezTo>
                  <a:cubicBezTo>
                    <a:pt x="35" y="268"/>
                    <a:pt x="35" y="269"/>
                    <a:pt x="35" y="269"/>
                  </a:cubicBezTo>
                  <a:cubicBezTo>
                    <a:pt x="36" y="270"/>
                    <a:pt x="36" y="270"/>
                    <a:pt x="38" y="270"/>
                  </a:cubicBezTo>
                  <a:cubicBezTo>
                    <a:pt x="38" y="270"/>
                    <a:pt x="38" y="270"/>
                    <a:pt x="39" y="270"/>
                  </a:cubicBezTo>
                  <a:cubicBezTo>
                    <a:pt x="39" y="270"/>
                    <a:pt x="40" y="270"/>
                    <a:pt x="40" y="270"/>
                  </a:cubicBezTo>
                  <a:cubicBezTo>
                    <a:pt x="41" y="270"/>
                    <a:pt x="43" y="270"/>
                    <a:pt x="44" y="271"/>
                  </a:cubicBezTo>
                  <a:cubicBezTo>
                    <a:pt x="45" y="272"/>
                    <a:pt x="47" y="273"/>
                    <a:pt x="49" y="273"/>
                  </a:cubicBezTo>
                  <a:cubicBezTo>
                    <a:pt x="51" y="274"/>
                    <a:pt x="52" y="274"/>
                    <a:pt x="53" y="275"/>
                  </a:cubicBezTo>
                  <a:cubicBezTo>
                    <a:pt x="54" y="275"/>
                    <a:pt x="54" y="275"/>
                    <a:pt x="54" y="275"/>
                  </a:cubicBezTo>
                  <a:cubicBezTo>
                    <a:pt x="54" y="275"/>
                    <a:pt x="54" y="275"/>
                    <a:pt x="54" y="275"/>
                  </a:cubicBezTo>
                  <a:cubicBezTo>
                    <a:pt x="54" y="276"/>
                    <a:pt x="54" y="277"/>
                    <a:pt x="53" y="279"/>
                  </a:cubicBezTo>
                  <a:cubicBezTo>
                    <a:pt x="53" y="279"/>
                    <a:pt x="53" y="279"/>
                    <a:pt x="53" y="279"/>
                  </a:cubicBezTo>
                  <a:cubicBezTo>
                    <a:pt x="53" y="279"/>
                    <a:pt x="53" y="279"/>
                    <a:pt x="53" y="279"/>
                  </a:cubicBezTo>
                  <a:cubicBezTo>
                    <a:pt x="55" y="280"/>
                    <a:pt x="55" y="280"/>
                    <a:pt x="55" y="280"/>
                  </a:cubicBezTo>
                  <a:cubicBezTo>
                    <a:pt x="53" y="281"/>
                    <a:pt x="53" y="281"/>
                    <a:pt x="53" y="281"/>
                  </a:cubicBezTo>
                  <a:cubicBezTo>
                    <a:pt x="52" y="281"/>
                    <a:pt x="52" y="281"/>
                    <a:pt x="52" y="283"/>
                  </a:cubicBezTo>
                  <a:cubicBezTo>
                    <a:pt x="53" y="284"/>
                    <a:pt x="53" y="285"/>
                    <a:pt x="52" y="286"/>
                  </a:cubicBezTo>
                  <a:cubicBezTo>
                    <a:pt x="52" y="287"/>
                    <a:pt x="51" y="287"/>
                    <a:pt x="50" y="287"/>
                  </a:cubicBezTo>
                  <a:cubicBezTo>
                    <a:pt x="48" y="287"/>
                    <a:pt x="47" y="288"/>
                    <a:pt x="46" y="288"/>
                  </a:cubicBezTo>
                  <a:cubicBezTo>
                    <a:pt x="46" y="289"/>
                    <a:pt x="46" y="289"/>
                    <a:pt x="46" y="289"/>
                  </a:cubicBezTo>
                  <a:cubicBezTo>
                    <a:pt x="48" y="289"/>
                    <a:pt x="49" y="289"/>
                    <a:pt x="50" y="290"/>
                  </a:cubicBezTo>
                  <a:cubicBezTo>
                    <a:pt x="51" y="291"/>
                    <a:pt x="51" y="291"/>
                    <a:pt x="51" y="291"/>
                  </a:cubicBezTo>
                  <a:cubicBezTo>
                    <a:pt x="50" y="292"/>
                    <a:pt x="50" y="292"/>
                    <a:pt x="50" y="292"/>
                  </a:cubicBezTo>
                  <a:cubicBezTo>
                    <a:pt x="49" y="292"/>
                    <a:pt x="48" y="292"/>
                    <a:pt x="47" y="293"/>
                  </a:cubicBezTo>
                  <a:cubicBezTo>
                    <a:pt x="46" y="294"/>
                    <a:pt x="46" y="294"/>
                    <a:pt x="45" y="294"/>
                  </a:cubicBezTo>
                  <a:cubicBezTo>
                    <a:pt x="45" y="294"/>
                    <a:pt x="45" y="294"/>
                    <a:pt x="45" y="294"/>
                  </a:cubicBezTo>
                  <a:cubicBezTo>
                    <a:pt x="45" y="294"/>
                    <a:pt x="45" y="294"/>
                    <a:pt x="46" y="295"/>
                  </a:cubicBezTo>
                  <a:cubicBezTo>
                    <a:pt x="46" y="295"/>
                    <a:pt x="46" y="295"/>
                    <a:pt x="47" y="295"/>
                  </a:cubicBezTo>
                  <a:cubicBezTo>
                    <a:pt x="49" y="297"/>
                    <a:pt x="49" y="297"/>
                    <a:pt x="49" y="297"/>
                  </a:cubicBezTo>
                  <a:cubicBezTo>
                    <a:pt x="46" y="297"/>
                    <a:pt x="46" y="297"/>
                    <a:pt x="46" y="297"/>
                  </a:cubicBezTo>
                  <a:cubicBezTo>
                    <a:pt x="45" y="297"/>
                    <a:pt x="44" y="298"/>
                    <a:pt x="44" y="299"/>
                  </a:cubicBezTo>
                  <a:cubicBezTo>
                    <a:pt x="43" y="301"/>
                    <a:pt x="42" y="301"/>
                    <a:pt x="41" y="301"/>
                  </a:cubicBezTo>
                  <a:cubicBezTo>
                    <a:pt x="40" y="301"/>
                    <a:pt x="40" y="301"/>
                    <a:pt x="40" y="301"/>
                  </a:cubicBezTo>
                  <a:cubicBezTo>
                    <a:pt x="40" y="302"/>
                    <a:pt x="42" y="303"/>
                    <a:pt x="46" y="305"/>
                  </a:cubicBezTo>
                  <a:cubicBezTo>
                    <a:pt x="46" y="305"/>
                    <a:pt x="47" y="305"/>
                    <a:pt x="47" y="306"/>
                  </a:cubicBezTo>
                  <a:cubicBezTo>
                    <a:pt x="48" y="306"/>
                    <a:pt x="49" y="307"/>
                    <a:pt x="50" y="308"/>
                  </a:cubicBezTo>
                  <a:cubicBezTo>
                    <a:pt x="50" y="308"/>
                    <a:pt x="50" y="309"/>
                    <a:pt x="51" y="309"/>
                  </a:cubicBezTo>
                  <a:cubicBezTo>
                    <a:pt x="51" y="309"/>
                    <a:pt x="52" y="309"/>
                    <a:pt x="52" y="309"/>
                  </a:cubicBezTo>
                  <a:cubicBezTo>
                    <a:pt x="52" y="309"/>
                    <a:pt x="52" y="309"/>
                    <a:pt x="52" y="309"/>
                  </a:cubicBezTo>
                  <a:cubicBezTo>
                    <a:pt x="53" y="309"/>
                    <a:pt x="53" y="309"/>
                    <a:pt x="54" y="309"/>
                  </a:cubicBezTo>
                  <a:close/>
                  <a:moveTo>
                    <a:pt x="438" y="245"/>
                  </a:moveTo>
                  <a:cubicBezTo>
                    <a:pt x="436" y="247"/>
                    <a:pt x="436" y="247"/>
                    <a:pt x="436" y="247"/>
                  </a:cubicBezTo>
                  <a:cubicBezTo>
                    <a:pt x="435" y="247"/>
                    <a:pt x="435" y="247"/>
                    <a:pt x="436" y="248"/>
                  </a:cubicBezTo>
                  <a:cubicBezTo>
                    <a:pt x="436" y="249"/>
                    <a:pt x="436" y="249"/>
                    <a:pt x="436" y="250"/>
                  </a:cubicBezTo>
                  <a:cubicBezTo>
                    <a:pt x="437" y="249"/>
                    <a:pt x="437" y="249"/>
                    <a:pt x="438" y="249"/>
                  </a:cubicBezTo>
                  <a:cubicBezTo>
                    <a:pt x="439" y="248"/>
                    <a:pt x="439" y="248"/>
                    <a:pt x="439" y="248"/>
                  </a:cubicBezTo>
                  <a:cubicBezTo>
                    <a:pt x="439" y="248"/>
                    <a:pt x="439" y="247"/>
                    <a:pt x="438" y="246"/>
                  </a:cubicBezTo>
                  <a:lnTo>
                    <a:pt x="438" y="245"/>
                  </a:lnTo>
                  <a:close/>
                  <a:moveTo>
                    <a:pt x="592" y="166"/>
                  </a:moveTo>
                  <a:cubicBezTo>
                    <a:pt x="593" y="167"/>
                    <a:pt x="593" y="168"/>
                    <a:pt x="594" y="168"/>
                  </a:cubicBezTo>
                  <a:cubicBezTo>
                    <a:pt x="594" y="168"/>
                    <a:pt x="594" y="168"/>
                    <a:pt x="594" y="168"/>
                  </a:cubicBezTo>
                  <a:cubicBezTo>
                    <a:pt x="595" y="166"/>
                    <a:pt x="595" y="166"/>
                    <a:pt x="595" y="166"/>
                  </a:cubicBezTo>
                  <a:cubicBezTo>
                    <a:pt x="594" y="166"/>
                    <a:pt x="593" y="165"/>
                    <a:pt x="592" y="166"/>
                  </a:cubicBezTo>
                  <a:close/>
                  <a:moveTo>
                    <a:pt x="196" y="122"/>
                  </a:moveTo>
                  <a:cubicBezTo>
                    <a:pt x="196" y="122"/>
                    <a:pt x="196" y="122"/>
                    <a:pt x="196" y="122"/>
                  </a:cubicBezTo>
                  <a:cubicBezTo>
                    <a:pt x="196" y="124"/>
                    <a:pt x="197" y="125"/>
                    <a:pt x="198" y="126"/>
                  </a:cubicBezTo>
                  <a:cubicBezTo>
                    <a:pt x="199" y="127"/>
                    <a:pt x="200" y="129"/>
                    <a:pt x="200" y="130"/>
                  </a:cubicBezTo>
                  <a:cubicBezTo>
                    <a:pt x="200" y="130"/>
                    <a:pt x="200" y="129"/>
                    <a:pt x="200" y="129"/>
                  </a:cubicBezTo>
                  <a:cubicBezTo>
                    <a:pt x="199" y="127"/>
                    <a:pt x="198" y="124"/>
                    <a:pt x="196" y="122"/>
                  </a:cubicBezTo>
                  <a:close/>
                  <a:moveTo>
                    <a:pt x="222" y="94"/>
                  </a:moveTo>
                  <a:cubicBezTo>
                    <a:pt x="221" y="95"/>
                    <a:pt x="221" y="96"/>
                    <a:pt x="220" y="97"/>
                  </a:cubicBezTo>
                  <a:cubicBezTo>
                    <a:pt x="219" y="98"/>
                    <a:pt x="219" y="98"/>
                    <a:pt x="219" y="100"/>
                  </a:cubicBezTo>
                  <a:cubicBezTo>
                    <a:pt x="219" y="100"/>
                    <a:pt x="219" y="101"/>
                    <a:pt x="219" y="101"/>
                  </a:cubicBezTo>
                  <a:cubicBezTo>
                    <a:pt x="219" y="102"/>
                    <a:pt x="219" y="103"/>
                    <a:pt x="219" y="104"/>
                  </a:cubicBezTo>
                  <a:cubicBezTo>
                    <a:pt x="219" y="106"/>
                    <a:pt x="219" y="107"/>
                    <a:pt x="220" y="108"/>
                  </a:cubicBezTo>
                  <a:cubicBezTo>
                    <a:pt x="221" y="107"/>
                    <a:pt x="221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2" y="104"/>
                    <a:pt x="222" y="102"/>
                    <a:pt x="222" y="100"/>
                  </a:cubicBezTo>
                  <a:cubicBezTo>
                    <a:pt x="221" y="99"/>
                    <a:pt x="221" y="97"/>
                    <a:pt x="222" y="95"/>
                  </a:cubicBezTo>
                  <a:cubicBezTo>
                    <a:pt x="222" y="95"/>
                    <a:pt x="222" y="95"/>
                    <a:pt x="222" y="94"/>
                  </a:cubicBezTo>
                  <a:close/>
                  <a:moveTo>
                    <a:pt x="329" y="64"/>
                  </a:moveTo>
                  <a:cubicBezTo>
                    <a:pt x="328" y="64"/>
                    <a:pt x="327" y="65"/>
                    <a:pt x="327" y="65"/>
                  </a:cubicBezTo>
                  <a:cubicBezTo>
                    <a:pt x="327" y="66"/>
                    <a:pt x="326" y="66"/>
                    <a:pt x="326" y="66"/>
                  </a:cubicBezTo>
                  <a:cubicBezTo>
                    <a:pt x="326" y="67"/>
                    <a:pt x="326" y="67"/>
                    <a:pt x="326" y="67"/>
                  </a:cubicBezTo>
                  <a:cubicBezTo>
                    <a:pt x="326" y="66"/>
                    <a:pt x="327" y="66"/>
                    <a:pt x="328" y="65"/>
                  </a:cubicBezTo>
                  <a:cubicBezTo>
                    <a:pt x="328" y="65"/>
                    <a:pt x="329" y="65"/>
                    <a:pt x="329" y="64"/>
                  </a:cubicBezTo>
                  <a:cubicBezTo>
                    <a:pt x="329" y="64"/>
                    <a:pt x="329" y="64"/>
                    <a:pt x="329" y="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86" name="Freeform 724"/>
            <p:cNvSpPr/>
            <p:nvPr/>
          </p:nvSpPr>
          <p:spPr bwMode="auto">
            <a:xfrm>
              <a:off x="3221969" y="1690024"/>
              <a:ext cx="10847" cy="4822"/>
            </a:xfrm>
            <a:custGeom>
              <a:avLst/>
              <a:gdLst>
                <a:gd name="T0" fmla="*/ 2 w 4"/>
                <a:gd name="T1" fmla="*/ 0 h 2"/>
                <a:gd name="T2" fmla="*/ 4 w 4"/>
                <a:gd name="T3" fmla="*/ 1 h 2"/>
                <a:gd name="T4" fmla="*/ 0 w 4"/>
                <a:gd name="T5" fmla="*/ 2 h 2"/>
                <a:gd name="T6" fmla="*/ 2 w 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cubicBezTo>
                    <a:pt x="3" y="0"/>
                    <a:pt x="3" y="1"/>
                    <a:pt x="4" y="1"/>
                  </a:cubicBezTo>
                  <a:cubicBezTo>
                    <a:pt x="3" y="1"/>
                    <a:pt x="1" y="2"/>
                    <a:pt x="0" y="2"/>
                  </a:cubicBezTo>
                  <a:cubicBezTo>
                    <a:pt x="1" y="1"/>
                    <a:pt x="1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87" name="Freeform 725"/>
            <p:cNvSpPr/>
            <p:nvPr/>
          </p:nvSpPr>
          <p:spPr bwMode="auto">
            <a:xfrm>
              <a:off x="3211122" y="1686408"/>
              <a:ext cx="32541" cy="14465"/>
            </a:xfrm>
            <a:custGeom>
              <a:avLst/>
              <a:gdLst>
                <a:gd name="T0" fmla="*/ 0 w 12"/>
                <a:gd name="T1" fmla="*/ 5 h 5"/>
                <a:gd name="T2" fmla="*/ 3 w 12"/>
                <a:gd name="T3" fmla="*/ 2 h 5"/>
                <a:gd name="T4" fmla="*/ 4 w 12"/>
                <a:gd name="T5" fmla="*/ 2 h 5"/>
                <a:gd name="T6" fmla="*/ 5 w 12"/>
                <a:gd name="T7" fmla="*/ 0 h 5"/>
                <a:gd name="T8" fmla="*/ 6 w 12"/>
                <a:gd name="T9" fmla="*/ 0 h 5"/>
                <a:gd name="T10" fmla="*/ 6 w 12"/>
                <a:gd name="T11" fmla="*/ 0 h 5"/>
                <a:gd name="T12" fmla="*/ 8 w 12"/>
                <a:gd name="T13" fmla="*/ 1 h 5"/>
                <a:gd name="T14" fmla="*/ 12 w 12"/>
                <a:gd name="T15" fmla="*/ 1 h 5"/>
                <a:gd name="T16" fmla="*/ 7 w 12"/>
                <a:gd name="T17" fmla="*/ 3 h 5"/>
                <a:gd name="T18" fmla="*/ 4 w 12"/>
                <a:gd name="T19" fmla="*/ 4 h 5"/>
                <a:gd name="T20" fmla="*/ 0 w 12"/>
                <a:gd name="T2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5">
                  <a:moveTo>
                    <a:pt x="0" y="5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5" y="1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8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3"/>
                    <a:pt x="5" y="4"/>
                    <a:pt x="4" y="4"/>
                  </a:cubicBez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88" name="Freeform 726"/>
            <p:cNvSpPr/>
            <p:nvPr/>
          </p:nvSpPr>
          <p:spPr bwMode="auto">
            <a:xfrm>
              <a:off x="3168939" y="1722571"/>
              <a:ext cx="3616" cy="482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1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89" name="Freeform 727"/>
            <p:cNvSpPr/>
            <p:nvPr/>
          </p:nvSpPr>
          <p:spPr bwMode="auto">
            <a:xfrm>
              <a:off x="3164118" y="1716543"/>
              <a:ext cx="16873" cy="15671"/>
            </a:xfrm>
            <a:custGeom>
              <a:avLst/>
              <a:gdLst>
                <a:gd name="T0" fmla="*/ 6 w 6"/>
                <a:gd name="T1" fmla="*/ 6 h 6"/>
                <a:gd name="T2" fmla="*/ 3 w 6"/>
                <a:gd name="T3" fmla="*/ 5 h 6"/>
                <a:gd name="T4" fmla="*/ 1 w 6"/>
                <a:gd name="T5" fmla="*/ 4 h 6"/>
                <a:gd name="T6" fmla="*/ 0 w 6"/>
                <a:gd name="T7" fmla="*/ 4 h 6"/>
                <a:gd name="T8" fmla="*/ 3 w 6"/>
                <a:gd name="T9" fmla="*/ 0 h 6"/>
                <a:gd name="T10" fmla="*/ 6 w 6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4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3" y="0"/>
                    <a:pt x="3" y="0"/>
                    <a:pt x="3" y="0"/>
                  </a:cubicBez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90" name="Freeform 728"/>
            <p:cNvSpPr/>
            <p:nvPr/>
          </p:nvSpPr>
          <p:spPr bwMode="auto">
            <a:xfrm>
              <a:off x="3207506" y="1705695"/>
              <a:ext cx="9642" cy="7233"/>
            </a:xfrm>
            <a:custGeom>
              <a:avLst/>
              <a:gdLst>
                <a:gd name="T0" fmla="*/ 0 w 3"/>
                <a:gd name="T1" fmla="*/ 1 h 3"/>
                <a:gd name="T2" fmla="*/ 3 w 3"/>
                <a:gd name="T3" fmla="*/ 0 h 3"/>
                <a:gd name="T4" fmla="*/ 0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2" y="0"/>
                    <a:pt x="3" y="0"/>
                  </a:cubicBezTo>
                  <a:cubicBezTo>
                    <a:pt x="3" y="2"/>
                    <a:pt x="1" y="3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91" name="Freeform 729"/>
            <p:cNvSpPr/>
            <p:nvPr/>
          </p:nvSpPr>
          <p:spPr bwMode="auto">
            <a:xfrm>
              <a:off x="3202685" y="1704489"/>
              <a:ext cx="19284" cy="8438"/>
            </a:xfrm>
            <a:custGeom>
              <a:avLst/>
              <a:gdLst>
                <a:gd name="T0" fmla="*/ 4 w 7"/>
                <a:gd name="T1" fmla="*/ 4 h 4"/>
                <a:gd name="T2" fmla="*/ 1 w 7"/>
                <a:gd name="T3" fmla="*/ 3 h 4"/>
                <a:gd name="T4" fmla="*/ 0 w 7"/>
                <a:gd name="T5" fmla="*/ 2 h 4"/>
                <a:gd name="T6" fmla="*/ 1 w 7"/>
                <a:gd name="T7" fmla="*/ 1 h 4"/>
                <a:gd name="T8" fmla="*/ 5 w 7"/>
                <a:gd name="T9" fmla="*/ 0 h 4"/>
                <a:gd name="T10" fmla="*/ 7 w 7"/>
                <a:gd name="T11" fmla="*/ 0 h 4"/>
                <a:gd name="T12" fmla="*/ 6 w 7"/>
                <a:gd name="T13" fmla="*/ 1 h 4"/>
                <a:gd name="T14" fmla="*/ 4 w 7"/>
                <a:gd name="T1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4">
                  <a:moveTo>
                    <a:pt x="4" y="4"/>
                  </a:moveTo>
                  <a:cubicBezTo>
                    <a:pt x="3" y="4"/>
                    <a:pt x="2" y="4"/>
                    <a:pt x="1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3"/>
                    <a:pt x="5" y="4"/>
                    <a:pt x="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92" name="Freeform 730"/>
            <p:cNvSpPr/>
            <p:nvPr/>
          </p:nvSpPr>
          <p:spPr bwMode="auto">
            <a:xfrm>
              <a:off x="3226789" y="1750295"/>
              <a:ext cx="51825" cy="26520"/>
            </a:xfrm>
            <a:custGeom>
              <a:avLst/>
              <a:gdLst>
                <a:gd name="T0" fmla="*/ 0 w 19"/>
                <a:gd name="T1" fmla="*/ 10 h 10"/>
                <a:gd name="T2" fmla="*/ 8 w 19"/>
                <a:gd name="T3" fmla="*/ 2 h 10"/>
                <a:gd name="T4" fmla="*/ 7 w 19"/>
                <a:gd name="T5" fmla="*/ 1 h 10"/>
                <a:gd name="T6" fmla="*/ 10 w 19"/>
                <a:gd name="T7" fmla="*/ 1 h 10"/>
                <a:gd name="T8" fmla="*/ 8 w 19"/>
                <a:gd name="T9" fmla="*/ 4 h 10"/>
                <a:gd name="T10" fmla="*/ 10 w 19"/>
                <a:gd name="T11" fmla="*/ 4 h 10"/>
                <a:gd name="T12" fmla="*/ 9 w 19"/>
                <a:gd name="T13" fmla="*/ 5 h 10"/>
                <a:gd name="T14" fmla="*/ 19 w 19"/>
                <a:gd name="T15" fmla="*/ 5 h 10"/>
                <a:gd name="T16" fmla="*/ 4 w 19"/>
                <a:gd name="T17" fmla="*/ 10 h 10"/>
                <a:gd name="T18" fmla="*/ 0 w 19"/>
                <a:gd name="T1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0">
                  <a:moveTo>
                    <a:pt x="0" y="10"/>
                  </a:moveTo>
                  <a:cubicBezTo>
                    <a:pt x="2" y="7"/>
                    <a:pt x="4" y="2"/>
                    <a:pt x="8" y="2"/>
                  </a:cubicBezTo>
                  <a:cubicBezTo>
                    <a:pt x="8" y="2"/>
                    <a:pt x="7" y="1"/>
                    <a:pt x="7" y="1"/>
                  </a:cubicBezTo>
                  <a:cubicBezTo>
                    <a:pt x="8" y="0"/>
                    <a:pt x="9" y="0"/>
                    <a:pt x="10" y="1"/>
                  </a:cubicBezTo>
                  <a:cubicBezTo>
                    <a:pt x="9" y="1"/>
                    <a:pt x="8" y="2"/>
                    <a:pt x="8" y="4"/>
                  </a:cubicBezTo>
                  <a:cubicBezTo>
                    <a:pt x="9" y="4"/>
                    <a:pt x="10" y="4"/>
                    <a:pt x="10" y="4"/>
                  </a:cubicBezTo>
                  <a:cubicBezTo>
                    <a:pt x="10" y="4"/>
                    <a:pt x="10" y="4"/>
                    <a:pt x="9" y="5"/>
                  </a:cubicBezTo>
                  <a:cubicBezTo>
                    <a:pt x="13" y="4"/>
                    <a:pt x="15" y="4"/>
                    <a:pt x="19" y="5"/>
                  </a:cubicBezTo>
                  <a:cubicBezTo>
                    <a:pt x="16" y="6"/>
                    <a:pt x="3" y="5"/>
                    <a:pt x="4" y="10"/>
                  </a:cubicBezTo>
                  <a:cubicBezTo>
                    <a:pt x="3" y="10"/>
                    <a:pt x="1" y="10"/>
                    <a:pt x="0" y="10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93" name="Freeform 731"/>
            <p:cNvSpPr>
              <a:spLocks noEditPoints="1"/>
            </p:cNvSpPr>
            <p:nvPr/>
          </p:nvSpPr>
          <p:spPr bwMode="auto">
            <a:xfrm>
              <a:off x="3221969" y="1746679"/>
              <a:ext cx="74724" cy="33752"/>
            </a:xfrm>
            <a:custGeom>
              <a:avLst/>
              <a:gdLst>
                <a:gd name="T0" fmla="*/ 7 w 27"/>
                <a:gd name="T1" fmla="*/ 12 h 12"/>
                <a:gd name="T2" fmla="*/ 6 w 27"/>
                <a:gd name="T3" fmla="*/ 12 h 12"/>
                <a:gd name="T4" fmla="*/ 3 w 27"/>
                <a:gd name="T5" fmla="*/ 12 h 12"/>
                <a:gd name="T6" fmla="*/ 0 w 27"/>
                <a:gd name="T7" fmla="*/ 12 h 12"/>
                <a:gd name="T8" fmla="*/ 1 w 27"/>
                <a:gd name="T9" fmla="*/ 10 h 12"/>
                <a:gd name="T10" fmla="*/ 3 w 27"/>
                <a:gd name="T11" fmla="*/ 8 h 12"/>
                <a:gd name="T12" fmla="*/ 8 w 27"/>
                <a:gd name="T13" fmla="*/ 3 h 12"/>
                <a:gd name="T14" fmla="*/ 7 w 27"/>
                <a:gd name="T15" fmla="*/ 2 h 12"/>
                <a:gd name="T16" fmla="*/ 8 w 27"/>
                <a:gd name="T17" fmla="*/ 1 h 12"/>
                <a:gd name="T18" fmla="*/ 13 w 27"/>
                <a:gd name="T19" fmla="*/ 1 h 12"/>
                <a:gd name="T20" fmla="*/ 15 w 27"/>
                <a:gd name="T21" fmla="*/ 2 h 12"/>
                <a:gd name="T22" fmla="*/ 13 w 27"/>
                <a:gd name="T23" fmla="*/ 3 h 12"/>
                <a:gd name="T24" fmla="*/ 12 w 27"/>
                <a:gd name="T25" fmla="*/ 3 h 12"/>
                <a:gd name="T26" fmla="*/ 12 w 27"/>
                <a:gd name="T27" fmla="*/ 4 h 12"/>
                <a:gd name="T28" fmla="*/ 12 w 27"/>
                <a:gd name="T29" fmla="*/ 4 h 12"/>
                <a:gd name="T30" fmla="*/ 15 w 27"/>
                <a:gd name="T31" fmla="*/ 3 h 12"/>
                <a:gd name="T32" fmla="*/ 14 w 27"/>
                <a:gd name="T33" fmla="*/ 5 h 12"/>
                <a:gd name="T34" fmla="*/ 21 w 27"/>
                <a:gd name="T35" fmla="*/ 5 h 12"/>
                <a:gd name="T36" fmla="*/ 27 w 27"/>
                <a:gd name="T37" fmla="*/ 7 h 12"/>
                <a:gd name="T38" fmla="*/ 21 w 27"/>
                <a:gd name="T39" fmla="*/ 7 h 12"/>
                <a:gd name="T40" fmla="*/ 19 w 27"/>
                <a:gd name="T41" fmla="*/ 7 h 12"/>
                <a:gd name="T42" fmla="*/ 7 w 27"/>
                <a:gd name="T43" fmla="*/ 10 h 12"/>
                <a:gd name="T44" fmla="*/ 7 w 27"/>
                <a:gd name="T45" fmla="*/ 11 h 12"/>
                <a:gd name="T46" fmla="*/ 7 w 27"/>
                <a:gd name="T47" fmla="*/ 12 h 12"/>
                <a:gd name="T48" fmla="*/ 4 w 27"/>
                <a:gd name="T49" fmla="*/ 10 h 12"/>
                <a:gd name="T50" fmla="*/ 5 w 27"/>
                <a:gd name="T51" fmla="*/ 10 h 12"/>
                <a:gd name="T52" fmla="*/ 6 w 27"/>
                <a:gd name="T53" fmla="*/ 9 h 12"/>
                <a:gd name="T54" fmla="*/ 9 w 27"/>
                <a:gd name="T55" fmla="*/ 7 h 12"/>
                <a:gd name="T56" fmla="*/ 10 w 27"/>
                <a:gd name="T57" fmla="*/ 6 h 12"/>
                <a:gd name="T58" fmla="*/ 9 w 27"/>
                <a:gd name="T59" fmla="*/ 6 h 12"/>
                <a:gd name="T60" fmla="*/ 9 w 27"/>
                <a:gd name="T61" fmla="*/ 5 h 12"/>
                <a:gd name="T62" fmla="*/ 9 w 27"/>
                <a:gd name="T63" fmla="*/ 4 h 12"/>
                <a:gd name="T64" fmla="*/ 4 w 27"/>
                <a:gd name="T65" fmla="*/ 9 h 12"/>
                <a:gd name="T66" fmla="*/ 4 w 27"/>
                <a:gd name="T6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" h="12">
                  <a:moveTo>
                    <a:pt x="7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10"/>
                    <a:pt x="2" y="9"/>
                    <a:pt x="3" y="8"/>
                  </a:cubicBezTo>
                  <a:cubicBezTo>
                    <a:pt x="4" y="6"/>
                    <a:pt x="6" y="4"/>
                    <a:pt x="8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0"/>
                    <a:pt x="11" y="0"/>
                    <a:pt x="13" y="1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6" y="4"/>
                    <a:pt x="19" y="5"/>
                    <a:pt x="21" y="5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0" y="7"/>
                    <a:pt x="19" y="7"/>
                  </a:cubicBezTo>
                  <a:cubicBezTo>
                    <a:pt x="16" y="8"/>
                    <a:pt x="9" y="8"/>
                    <a:pt x="7" y="10"/>
                  </a:cubicBezTo>
                  <a:cubicBezTo>
                    <a:pt x="7" y="10"/>
                    <a:pt x="7" y="11"/>
                    <a:pt x="7" y="11"/>
                  </a:cubicBezTo>
                  <a:lnTo>
                    <a:pt x="7" y="12"/>
                  </a:lnTo>
                  <a:close/>
                  <a:moveTo>
                    <a:pt x="4" y="10"/>
                  </a:moveTo>
                  <a:cubicBezTo>
                    <a:pt x="4" y="10"/>
                    <a:pt x="5" y="10"/>
                    <a:pt x="5" y="10"/>
                  </a:cubicBezTo>
                  <a:cubicBezTo>
                    <a:pt x="5" y="10"/>
                    <a:pt x="5" y="9"/>
                    <a:pt x="6" y="9"/>
                  </a:cubicBezTo>
                  <a:cubicBezTo>
                    <a:pt x="6" y="8"/>
                    <a:pt x="8" y="7"/>
                    <a:pt x="9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4"/>
                  </a:cubicBezTo>
                  <a:cubicBezTo>
                    <a:pt x="7" y="5"/>
                    <a:pt x="6" y="7"/>
                    <a:pt x="4" y="9"/>
                  </a:cubicBezTo>
                  <a:cubicBezTo>
                    <a:pt x="4" y="10"/>
                    <a:pt x="4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94" name="Freeform 732"/>
            <p:cNvSpPr/>
            <p:nvPr/>
          </p:nvSpPr>
          <p:spPr bwMode="auto">
            <a:xfrm>
              <a:off x="3354543" y="1861195"/>
              <a:ext cx="37362" cy="74737"/>
            </a:xfrm>
            <a:custGeom>
              <a:avLst/>
              <a:gdLst>
                <a:gd name="T0" fmla="*/ 5 w 13"/>
                <a:gd name="T1" fmla="*/ 0 h 27"/>
                <a:gd name="T2" fmla="*/ 5 w 13"/>
                <a:gd name="T3" fmla="*/ 2 h 27"/>
                <a:gd name="T4" fmla="*/ 6 w 13"/>
                <a:gd name="T5" fmla="*/ 2 h 27"/>
                <a:gd name="T6" fmla="*/ 7 w 13"/>
                <a:gd name="T7" fmla="*/ 2 h 27"/>
                <a:gd name="T8" fmla="*/ 10 w 13"/>
                <a:gd name="T9" fmla="*/ 16 h 27"/>
                <a:gd name="T10" fmla="*/ 11 w 13"/>
                <a:gd name="T11" fmla="*/ 24 h 27"/>
                <a:gd name="T12" fmla="*/ 11 w 13"/>
                <a:gd name="T13" fmla="*/ 20 h 27"/>
                <a:gd name="T14" fmla="*/ 9 w 13"/>
                <a:gd name="T15" fmla="*/ 20 h 27"/>
                <a:gd name="T16" fmla="*/ 8 w 13"/>
                <a:gd name="T17" fmla="*/ 19 h 27"/>
                <a:gd name="T18" fmla="*/ 7 w 13"/>
                <a:gd name="T19" fmla="*/ 14 h 27"/>
                <a:gd name="T20" fmla="*/ 4 w 13"/>
                <a:gd name="T21" fmla="*/ 13 h 27"/>
                <a:gd name="T22" fmla="*/ 3 w 13"/>
                <a:gd name="T23" fmla="*/ 8 h 27"/>
                <a:gd name="T24" fmla="*/ 0 w 13"/>
                <a:gd name="T25" fmla="*/ 5 h 27"/>
                <a:gd name="T26" fmla="*/ 5 w 13"/>
                <a:gd name="T27" fmla="*/ 4 h 27"/>
                <a:gd name="T28" fmla="*/ 5 w 13"/>
                <a:gd name="T29" fmla="*/ 1 h 27"/>
                <a:gd name="T30" fmla="*/ 3 w 13"/>
                <a:gd name="T31" fmla="*/ 0 h 27"/>
                <a:gd name="T32" fmla="*/ 5 w 13"/>
                <a:gd name="T3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" h="27">
                  <a:moveTo>
                    <a:pt x="5" y="0"/>
                  </a:moveTo>
                  <a:cubicBezTo>
                    <a:pt x="5" y="1"/>
                    <a:pt x="6" y="1"/>
                    <a:pt x="5" y="2"/>
                  </a:cubicBezTo>
                  <a:cubicBezTo>
                    <a:pt x="5" y="2"/>
                    <a:pt x="6" y="2"/>
                    <a:pt x="6" y="2"/>
                  </a:cubicBezTo>
                  <a:cubicBezTo>
                    <a:pt x="6" y="2"/>
                    <a:pt x="7" y="2"/>
                    <a:pt x="7" y="2"/>
                  </a:cubicBezTo>
                  <a:cubicBezTo>
                    <a:pt x="5" y="5"/>
                    <a:pt x="9" y="14"/>
                    <a:pt x="10" y="16"/>
                  </a:cubicBezTo>
                  <a:cubicBezTo>
                    <a:pt x="12" y="19"/>
                    <a:pt x="13" y="22"/>
                    <a:pt x="11" y="24"/>
                  </a:cubicBezTo>
                  <a:cubicBezTo>
                    <a:pt x="8" y="27"/>
                    <a:pt x="10" y="22"/>
                    <a:pt x="11" y="20"/>
                  </a:cubicBezTo>
                  <a:cubicBezTo>
                    <a:pt x="10" y="20"/>
                    <a:pt x="10" y="20"/>
                    <a:pt x="9" y="20"/>
                  </a:cubicBezTo>
                  <a:cubicBezTo>
                    <a:pt x="11" y="18"/>
                    <a:pt x="9" y="16"/>
                    <a:pt x="8" y="19"/>
                  </a:cubicBezTo>
                  <a:cubicBezTo>
                    <a:pt x="8" y="17"/>
                    <a:pt x="7" y="16"/>
                    <a:pt x="7" y="14"/>
                  </a:cubicBezTo>
                  <a:cubicBezTo>
                    <a:pt x="5" y="18"/>
                    <a:pt x="5" y="15"/>
                    <a:pt x="4" y="13"/>
                  </a:cubicBezTo>
                  <a:cubicBezTo>
                    <a:pt x="3" y="12"/>
                    <a:pt x="0" y="10"/>
                    <a:pt x="3" y="8"/>
                  </a:cubicBezTo>
                  <a:cubicBezTo>
                    <a:pt x="1" y="8"/>
                    <a:pt x="0" y="7"/>
                    <a:pt x="0" y="5"/>
                  </a:cubicBezTo>
                  <a:cubicBezTo>
                    <a:pt x="2" y="3"/>
                    <a:pt x="2" y="4"/>
                    <a:pt x="5" y="4"/>
                  </a:cubicBezTo>
                  <a:cubicBezTo>
                    <a:pt x="4" y="2"/>
                    <a:pt x="4" y="3"/>
                    <a:pt x="5" y="1"/>
                  </a:cubicBezTo>
                  <a:cubicBezTo>
                    <a:pt x="4" y="1"/>
                    <a:pt x="3" y="0"/>
                    <a:pt x="3" y="0"/>
                  </a:cubicBezTo>
                  <a:cubicBezTo>
                    <a:pt x="3" y="0"/>
                    <a:pt x="4" y="0"/>
                    <a:pt x="5" y="0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95" name="Freeform 733"/>
            <p:cNvSpPr>
              <a:spLocks noEditPoints="1"/>
            </p:cNvSpPr>
            <p:nvPr/>
          </p:nvSpPr>
          <p:spPr bwMode="auto">
            <a:xfrm>
              <a:off x="3353339" y="1859990"/>
              <a:ext cx="40978" cy="72326"/>
            </a:xfrm>
            <a:custGeom>
              <a:avLst/>
              <a:gdLst>
                <a:gd name="T0" fmla="*/ 10 w 15"/>
                <a:gd name="T1" fmla="*/ 26 h 27"/>
                <a:gd name="T2" fmla="*/ 8 w 15"/>
                <a:gd name="T3" fmla="*/ 23 h 27"/>
                <a:gd name="T4" fmla="*/ 8 w 15"/>
                <a:gd name="T5" fmla="*/ 20 h 27"/>
                <a:gd name="T6" fmla="*/ 6 w 15"/>
                <a:gd name="T7" fmla="*/ 18 h 27"/>
                <a:gd name="T8" fmla="*/ 5 w 15"/>
                <a:gd name="T9" fmla="*/ 15 h 27"/>
                <a:gd name="T10" fmla="*/ 2 w 15"/>
                <a:gd name="T11" fmla="*/ 10 h 27"/>
                <a:gd name="T12" fmla="*/ 1 w 15"/>
                <a:gd name="T13" fmla="*/ 9 h 27"/>
                <a:gd name="T14" fmla="*/ 0 w 15"/>
                <a:gd name="T15" fmla="*/ 7 h 27"/>
                <a:gd name="T16" fmla="*/ 1 w 15"/>
                <a:gd name="T17" fmla="*/ 6 h 27"/>
                <a:gd name="T18" fmla="*/ 4 w 15"/>
                <a:gd name="T19" fmla="*/ 4 h 27"/>
                <a:gd name="T20" fmla="*/ 5 w 15"/>
                <a:gd name="T21" fmla="*/ 3 h 27"/>
                <a:gd name="T22" fmla="*/ 3 w 15"/>
                <a:gd name="T23" fmla="*/ 2 h 27"/>
                <a:gd name="T24" fmla="*/ 5 w 15"/>
                <a:gd name="T25" fmla="*/ 0 h 27"/>
                <a:gd name="T26" fmla="*/ 7 w 15"/>
                <a:gd name="T27" fmla="*/ 0 h 27"/>
                <a:gd name="T28" fmla="*/ 7 w 15"/>
                <a:gd name="T29" fmla="*/ 2 h 27"/>
                <a:gd name="T30" fmla="*/ 8 w 15"/>
                <a:gd name="T31" fmla="*/ 2 h 27"/>
                <a:gd name="T32" fmla="*/ 9 w 15"/>
                <a:gd name="T33" fmla="*/ 3 h 27"/>
                <a:gd name="T34" fmla="*/ 9 w 15"/>
                <a:gd name="T35" fmla="*/ 8 h 27"/>
                <a:gd name="T36" fmla="*/ 9 w 15"/>
                <a:gd name="T37" fmla="*/ 9 h 27"/>
                <a:gd name="T38" fmla="*/ 13 w 15"/>
                <a:gd name="T39" fmla="*/ 19 h 27"/>
                <a:gd name="T40" fmla="*/ 13 w 15"/>
                <a:gd name="T41" fmla="*/ 20 h 27"/>
                <a:gd name="T42" fmla="*/ 11 w 15"/>
                <a:gd name="T43" fmla="*/ 27 h 27"/>
                <a:gd name="T44" fmla="*/ 8 w 15"/>
                <a:gd name="T45" fmla="*/ 13 h 27"/>
                <a:gd name="T46" fmla="*/ 9 w 15"/>
                <a:gd name="T47" fmla="*/ 18 h 27"/>
                <a:gd name="T48" fmla="*/ 8 w 15"/>
                <a:gd name="T49" fmla="*/ 13 h 27"/>
                <a:gd name="T50" fmla="*/ 4 w 15"/>
                <a:gd name="T51" fmla="*/ 10 h 27"/>
                <a:gd name="T52" fmla="*/ 5 w 15"/>
                <a:gd name="T53" fmla="*/ 13 h 27"/>
                <a:gd name="T54" fmla="*/ 7 w 15"/>
                <a:gd name="T55" fmla="*/ 15 h 27"/>
                <a:gd name="T56" fmla="*/ 8 w 15"/>
                <a:gd name="T57" fmla="*/ 13 h 27"/>
                <a:gd name="T58" fmla="*/ 3 w 15"/>
                <a:gd name="T59" fmla="*/ 6 h 27"/>
                <a:gd name="T60" fmla="*/ 2 w 15"/>
                <a:gd name="T61" fmla="*/ 8 h 27"/>
                <a:gd name="T62" fmla="*/ 7 w 15"/>
                <a:gd name="T63" fmla="*/ 8 h 27"/>
                <a:gd name="T64" fmla="*/ 6 w 15"/>
                <a:gd name="T65" fmla="*/ 6 h 27"/>
                <a:gd name="T66" fmla="*/ 4 w 15"/>
                <a:gd name="T6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" h="27">
                  <a:moveTo>
                    <a:pt x="10" y="27"/>
                  </a:moveTo>
                  <a:cubicBezTo>
                    <a:pt x="10" y="26"/>
                    <a:pt x="10" y="26"/>
                    <a:pt x="10" y="26"/>
                  </a:cubicBezTo>
                  <a:cubicBezTo>
                    <a:pt x="9" y="26"/>
                    <a:pt x="9" y="25"/>
                    <a:pt x="10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19"/>
                    <a:pt x="8" y="18"/>
                    <a:pt x="7" y="18"/>
                  </a:cubicBezTo>
                  <a:cubicBezTo>
                    <a:pt x="7" y="18"/>
                    <a:pt x="7" y="18"/>
                    <a:pt x="6" y="18"/>
                  </a:cubicBezTo>
                  <a:cubicBezTo>
                    <a:pt x="5" y="18"/>
                    <a:pt x="5" y="17"/>
                    <a:pt x="5" y="16"/>
                  </a:cubicBezTo>
                  <a:cubicBezTo>
                    <a:pt x="5" y="16"/>
                    <a:pt x="5" y="15"/>
                    <a:pt x="5" y="15"/>
                  </a:cubicBezTo>
                  <a:cubicBezTo>
                    <a:pt x="4" y="15"/>
                    <a:pt x="4" y="14"/>
                    <a:pt x="4" y="14"/>
                  </a:cubicBezTo>
                  <a:cubicBezTo>
                    <a:pt x="3" y="13"/>
                    <a:pt x="1" y="12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" y="10"/>
                    <a:pt x="1" y="9"/>
                    <a:pt x="1" y="9"/>
                  </a:cubicBezTo>
                  <a:cubicBezTo>
                    <a:pt x="0" y="9"/>
                    <a:pt x="0" y="8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6"/>
                    <a:pt x="1" y="6"/>
                  </a:cubicBezTo>
                  <a:cubicBezTo>
                    <a:pt x="1" y="5"/>
                    <a:pt x="2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4" y="2"/>
                    <a:pt x="4" y="2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5"/>
                    <a:pt x="8" y="6"/>
                    <a:pt x="9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12"/>
                    <a:pt x="11" y="15"/>
                    <a:pt x="12" y="17"/>
                  </a:cubicBezTo>
                  <a:cubicBezTo>
                    <a:pt x="12" y="18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4" y="22"/>
                    <a:pt x="15" y="24"/>
                    <a:pt x="13" y="26"/>
                  </a:cubicBezTo>
                  <a:cubicBezTo>
                    <a:pt x="12" y="26"/>
                    <a:pt x="11" y="27"/>
                    <a:pt x="11" y="27"/>
                  </a:cubicBezTo>
                  <a:lnTo>
                    <a:pt x="10" y="27"/>
                  </a:lnTo>
                  <a:close/>
                  <a:moveTo>
                    <a:pt x="8" y="13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7"/>
                    <a:pt x="9" y="18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9" y="15"/>
                    <a:pt x="8" y="13"/>
                  </a:cubicBezTo>
                  <a:close/>
                  <a:moveTo>
                    <a:pt x="7" y="9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5" y="12"/>
                    <a:pt x="5" y="13"/>
                  </a:cubicBezTo>
                  <a:cubicBezTo>
                    <a:pt x="5" y="13"/>
                    <a:pt x="6" y="13"/>
                    <a:pt x="6" y="14"/>
                  </a:cubicBezTo>
                  <a:cubicBezTo>
                    <a:pt x="6" y="14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2"/>
                    <a:pt x="7" y="11"/>
                    <a:pt x="7" y="9"/>
                  </a:cubicBezTo>
                  <a:close/>
                  <a:moveTo>
                    <a:pt x="3" y="6"/>
                  </a:moveTo>
                  <a:cubicBezTo>
                    <a:pt x="3" y="6"/>
                    <a:pt x="3" y="6"/>
                    <a:pt x="2" y="7"/>
                  </a:cubicBezTo>
                  <a:cubicBezTo>
                    <a:pt x="2" y="7"/>
                    <a:pt x="2" y="8"/>
                    <a:pt x="2" y="8"/>
                  </a:cubicBezTo>
                  <a:cubicBezTo>
                    <a:pt x="3" y="8"/>
                    <a:pt x="3" y="8"/>
                    <a:pt x="4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8"/>
                    <a:pt x="6" y="7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6"/>
                    <a:pt x="5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lnTo>
                    <a:pt x="3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96" name="Freeform 734"/>
            <p:cNvSpPr/>
            <p:nvPr/>
          </p:nvSpPr>
          <p:spPr bwMode="auto">
            <a:xfrm>
              <a:off x="3068905" y="1580330"/>
              <a:ext cx="89187" cy="60272"/>
            </a:xfrm>
            <a:custGeom>
              <a:avLst/>
              <a:gdLst>
                <a:gd name="T0" fmla="*/ 24 w 33"/>
                <a:gd name="T1" fmla="*/ 0 h 22"/>
                <a:gd name="T2" fmla="*/ 27 w 33"/>
                <a:gd name="T3" fmla="*/ 2 h 22"/>
                <a:gd name="T4" fmla="*/ 23 w 33"/>
                <a:gd name="T5" fmla="*/ 7 h 22"/>
                <a:gd name="T6" fmla="*/ 33 w 33"/>
                <a:gd name="T7" fmla="*/ 4 h 22"/>
                <a:gd name="T8" fmla="*/ 32 w 33"/>
                <a:gd name="T9" fmla="*/ 6 h 22"/>
                <a:gd name="T10" fmla="*/ 33 w 33"/>
                <a:gd name="T11" fmla="*/ 5 h 22"/>
                <a:gd name="T12" fmla="*/ 29 w 33"/>
                <a:gd name="T13" fmla="*/ 13 h 22"/>
                <a:gd name="T14" fmla="*/ 25 w 33"/>
                <a:gd name="T15" fmla="*/ 13 h 22"/>
                <a:gd name="T16" fmla="*/ 25 w 33"/>
                <a:gd name="T17" fmla="*/ 17 h 22"/>
                <a:gd name="T18" fmla="*/ 18 w 33"/>
                <a:gd name="T19" fmla="*/ 22 h 22"/>
                <a:gd name="T20" fmla="*/ 22 w 33"/>
                <a:gd name="T21" fmla="*/ 14 h 22"/>
                <a:gd name="T22" fmla="*/ 18 w 33"/>
                <a:gd name="T23" fmla="*/ 16 h 22"/>
                <a:gd name="T24" fmla="*/ 17 w 33"/>
                <a:gd name="T25" fmla="*/ 19 h 22"/>
                <a:gd name="T26" fmla="*/ 10 w 33"/>
                <a:gd name="T27" fmla="*/ 18 h 22"/>
                <a:gd name="T28" fmla="*/ 13 w 33"/>
                <a:gd name="T29" fmla="*/ 15 h 22"/>
                <a:gd name="T30" fmla="*/ 14 w 33"/>
                <a:gd name="T31" fmla="*/ 10 h 22"/>
                <a:gd name="T32" fmla="*/ 18 w 33"/>
                <a:gd name="T33" fmla="*/ 10 h 22"/>
                <a:gd name="T34" fmla="*/ 14 w 33"/>
                <a:gd name="T35" fmla="*/ 9 h 22"/>
                <a:gd name="T36" fmla="*/ 12 w 33"/>
                <a:gd name="T37" fmla="*/ 8 h 22"/>
                <a:gd name="T38" fmla="*/ 11 w 33"/>
                <a:gd name="T39" fmla="*/ 10 h 22"/>
                <a:gd name="T40" fmla="*/ 4 w 33"/>
                <a:gd name="T41" fmla="*/ 11 h 22"/>
                <a:gd name="T42" fmla="*/ 13 w 33"/>
                <a:gd name="T43" fmla="*/ 5 h 22"/>
                <a:gd name="T44" fmla="*/ 24 w 33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22">
                  <a:moveTo>
                    <a:pt x="24" y="0"/>
                  </a:moveTo>
                  <a:cubicBezTo>
                    <a:pt x="25" y="1"/>
                    <a:pt x="26" y="1"/>
                    <a:pt x="27" y="2"/>
                  </a:cubicBezTo>
                  <a:cubicBezTo>
                    <a:pt x="27" y="2"/>
                    <a:pt x="19" y="7"/>
                    <a:pt x="23" y="7"/>
                  </a:cubicBezTo>
                  <a:cubicBezTo>
                    <a:pt x="28" y="7"/>
                    <a:pt x="29" y="7"/>
                    <a:pt x="33" y="4"/>
                  </a:cubicBezTo>
                  <a:cubicBezTo>
                    <a:pt x="33" y="5"/>
                    <a:pt x="33" y="5"/>
                    <a:pt x="32" y="6"/>
                  </a:cubicBezTo>
                  <a:cubicBezTo>
                    <a:pt x="33" y="6"/>
                    <a:pt x="33" y="6"/>
                    <a:pt x="33" y="5"/>
                  </a:cubicBezTo>
                  <a:cubicBezTo>
                    <a:pt x="32" y="7"/>
                    <a:pt x="32" y="12"/>
                    <a:pt x="29" y="13"/>
                  </a:cubicBezTo>
                  <a:cubicBezTo>
                    <a:pt x="28" y="14"/>
                    <a:pt x="26" y="12"/>
                    <a:pt x="25" y="13"/>
                  </a:cubicBezTo>
                  <a:cubicBezTo>
                    <a:pt x="23" y="14"/>
                    <a:pt x="24" y="16"/>
                    <a:pt x="25" y="17"/>
                  </a:cubicBezTo>
                  <a:cubicBezTo>
                    <a:pt x="23" y="16"/>
                    <a:pt x="20" y="20"/>
                    <a:pt x="18" y="22"/>
                  </a:cubicBezTo>
                  <a:cubicBezTo>
                    <a:pt x="17" y="19"/>
                    <a:pt x="23" y="18"/>
                    <a:pt x="22" y="14"/>
                  </a:cubicBezTo>
                  <a:cubicBezTo>
                    <a:pt x="20" y="15"/>
                    <a:pt x="19" y="16"/>
                    <a:pt x="18" y="16"/>
                  </a:cubicBezTo>
                  <a:cubicBezTo>
                    <a:pt x="17" y="17"/>
                    <a:pt x="18" y="18"/>
                    <a:pt x="17" y="19"/>
                  </a:cubicBezTo>
                  <a:cubicBezTo>
                    <a:pt x="15" y="21"/>
                    <a:pt x="13" y="19"/>
                    <a:pt x="10" y="18"/>
                  </a:cubicBezTo>
                  <a:cubicBezTo>
                    <a:pt x="13" y="18"/>
                    <a:pt x="11" y="16"/>
                    <a:pt x="13" y="15"/>
                  </a:cubicBezTo>
                  <a:cubicBezTo>
                    <a:pt x="15" y="14"/>
                    <a:pt x="15" y="12"/>
                    <a:pt x="14" y="10"/>
                  </a:cubicBezTo>
                  <a:cubicBezTo>
                    <a:pt x="15" y="11"/>
                    <a:pt x="18" y="12"/>
                    <a:pt x="18" y="10"/>
                  </a:cubicBezTo>
                  <a:cubicBezTo>
                    <a:pt x="17" y="9"/>
                    <a:pt x="16" y="9"/>
                    <a:pt x="14" y="9"/>
                  </a:cubicBezTo>
                  <a:cubicBezTo>
                    <a:pt x="13" y="9"/>
                    <a:pt x="13" y="8"/>
                    <a:pt x="12" y="8"/>
                  </a:cubicBezTo>
                  <a:cubicBezTo>
                    <a:pt x="11" y="8"/>
                    <a:pt x="12" y="10"/>
                    <a:pt x="11" y="10"/>
                  </a:cubicBezTo>
                  <a:cubicBezTo>
                    <a:pt x="8" y="10"/>
                    <a:pt x="5" y="7"/>
                    <a:pt x="4" y="11"/>
                  </a:cubicBezTo>
                  <a:cubicBezTo>
                    <a:pt x="0" y="6"/>
                    <a:pt x="10" y="6"/>
                    <a:pt x="13" y="5"/>
                  </a:cubicBezTo>
                  <a:cubicBezTo>
                    <a:pt x="17" y="5"/>
                    <a:pt x="20" y="2"/>
                    <a:pt x="24" y="0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97" name="Freeform 735"/>
            <p:cNvSpPr>
              <a:spLocks noEditPoints="1"/>
            </p:cNvSpPr>
            <p:nvPr/>
          </p:nvSpPr>
          <p:spPr bwMode="auto">
            <a:xfrm>
              <a:off x="3073726" y="1576713"/>
              <a:ext cx="102444" cy="68710"/>
            </a:xfrm>
            <a:custGeom>
              <a:avLst/>
              <a:gdLst>
                <a:gd name="T0" fmla="*/ 15 w 37"/>
                <a:gd name="T1" fmla="*/ 24 h 25"/>
                <a:gd name="T2" fmla="*/ 9 w 37"/>
                <a:gd name="T3" fmla="*/ 21 h 25"/>
                <a:gd name="T4" fmla="*/ 3 w 37"/>
                <a:gd name="T5" fmla="*/ 19 h 25"/>
                <a:gd name="T6" fmla="*/ 9 w 37"/>
                <a:gd name="T7" fmla="*/ 17 h 25"/>
                <a:gd name="T8" fmla="*/ 12 w 37"/>
                <a:gd name="T9" fmla="*/ 14 h 25"/>
                <a:gd name="T10" fmla="*/ 10 w 37"/>
                <a:gd name="T11" fmla="*/ 11 h 25"/>
                <a:gd name="T12" fmla="*/ 10 w 37"/>
                <a:gd name="T13" fmla="*/ 12 h 25"/>
                <a:gd name="T14" fmla="*/ 9 w 37"/>
                <a:gd name="T15" fmla="*/ 12 h 25"/>
                <a:gd name="T16" fmla="*/ 4 w 37"/>
                <a:gd name="T17" fmla="*/ 11 h 25"/>
                <a:gd name="T18" fmla="*/ 3 w 37"/>
                <a:gd name="T19" fmla="*/ 14 h 25"/>
                <a:gd name="T20" fmla="*/ 1 w 37"/>
                <a:gd name="T21" fmla="*/ 9 h 25"/>
                <a:gd name="T22" fmla="*/ 11 w 37"/>
                <a:gd name="T23" fmla="*/ 6 h 25"/>
                <a:gd name="T24" fmla="*/ 21 w 37"/>
                <a:gd name="T25" fmla="*/ 0 h 25"/>
                <a:gd name="T26" fmla="*/ 27 w 37"/>
                <a:gd name="T27" fmla="*/ 2 h 25"/>
                <a:gd name="T28" fmla="*/ 21 w 37"/>
                <a:gd name="T29" fmla="*/ 7 h 25"/>
                <a:gd name="T30" fmla="*/ 30 w 37"/>
                <a:gd name="T31" fmla="*/ 4 h 25"/>
                <a:gd name="T32" fmla="*/ 32 w 37"/>
                <a:gd name="T33" fmla="*/ 5 h 25"/>
                <a:gd name="T34" fmla="*/ 32 w 37"/>
                <a:gd name="T35" fmla="*/ 7 h 25"/>
                <a:gd name="T36" fmla="*/ 28 w 37"/>
                <a:gd name="T37" fmla="*/ 15 h 25"/>
                <a:gd name="T38" fmla="*/ 24 w 37"/>
                <a:gd name="T39" fmla="*/ 14 h 25"/>
                <a:gd name="T40" fmla="*/ 24 w 37"/>
                <a:gd name="T41" fmla="*/ 17 h 25"/>
                <a:gd name="T42" fmla="*/ 23 w 37"/>
                <a:gd name="T43" fmla="*/ 19 h 25"/>
                <a:gd name="T44" fmla="*/ 17 w 37"/>
                <a:gd name="T45" fmla="*/ 24 h 25"/>
                <a:gd name="T46" fmla="*/ 10 w 37"/>
                <a:gd name="T47" fmla="*/ 19 h 25"/>
                <a:gd name="T48" fmla="*/ 15 w 37"/>
                <a:gd name="T49" fmla="*/ 19 h 25"/>
                <a:gd name="T50" fmla="*/ 16 w 37"/>
                <a:gd name="T51" fmla="*/ 16 h 25"/>
                <a:gd name="T52" fmla="*/ 20 w 37"/>
                <a:gd name="T53" fmla="*/ 14 h 25"/>
                <a:gd name="T54" fmla="*/ 20 w 37"/>
                <a:gd name="T55" fmla="*/ 18 h 25"/>
                <a:gd name="T56" fmla="*/ 21 w 37"/>
                <a:gd name="T57" fmla="*/ 15 h 25"/>
                <a:gd name="T58" fmla="*/ 26 w 37"/>
                <a:gd name="T59" fmla="*/ 13 h 25"/>
                <a:gd name="T60" fmla="*/ 29 w 37"/>
                <a:gd name="T61" fmla="*/ 9 h 25"/>
                <a:gd name="T62" fmla="*/ 29 w 37"/>
                <a:gd name="T63" fmla="*/ 7 h 25"/>
                <a:gd name="T64" fmla="*/ 21 w 37"/>
                <a:gd name="T65" fmla="*/ 9 h 25"/>
                <a:gd name="T66" fmla="*/ 23 w 37"/>
                <a:gd name="T67" fmla="*/ 3 h 25"/>
                <a:gd name="T68" fmla="*/ 20 w 37"/>
                <a:gd name="T69" fmla="*/ 3 h 25"/>
                <a:gd name="T70" fmla="*/ 9 w 37"/>
                <a:gd name="T71" fmla="*/ 8 h 25"/>
                <a:gd name="T72" fmla="*/ 7 w 37"/>
                <a:gd name="T73" fmla="*/ 9 h 25"/>
                <a:gd name="T74" fmla="*/ 9 w 37"/>
                <a:gd name="T75" fmla="*/ 9 h 25"/>
                <a:gd name="T76" fmla="*/ 10 w 37"/>
                <a:gd name="T77" fmla="*/ 8 h 25"/>
                <a:gd name="T78" fmla="*/ 12 w 37"/>
                <a:gd name="T79" fmla="*/ 9 h 25"/>
                <a:gd name="T80" fmla="*/ 17 w 37"/>
                <a:gd name="T81" fmla="*/ 11 h 25"/>
                <a:gd name="T82" fmla="*/ 14 w 37"/>
                <a:gd name="T83" fmla="*/ 13 h 25"/>
                <a:gd name="T84" fmla="*/ 11 w 37"/>
                <a:gd name="T85" fmla="*/ 17 h 25"/>
                <a:gd name="T86" fmla="*/ 10 w 37"/>
                <a:gd name="T87" fmla="*/ 19 h 25"/>
                <a:gd name="T88" fmla="*/ 17 w 37"/>
                <a:gd name="T89" fmla="*/ 18 h 25"/>
                <a:gd name="T90" fmla="*/ 17 w 37"/>
                <a:gd name="T91" fmla="*/ 19 h 25"/>
                <a:gd name="T92" fmla="*/ 19 w 37"/>
                <a:gd name="T93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7" h="25">
                  <a:moveTo>
                    <a:pt x="16" y="25"/>
                  </a:moveTo>
                  <a:cubicBezTo>
                    <a:pt x="15" y="24"/>
                    <a:pt x="15" y="24"/>
                    <a:pt x="15" y="24"/>
                  </a:cubicBezTo>
                  <a:cubicBezTo>
                    <a:pt x="15" y="23"/>
                    <a:pt x="15" y="22"/>
                    <a:pt x="15" y="21"/>
                  </a:cubicBezTo>
                  <a:cubicBezTo>
                    <a:pt x="13" y="22"/>
                    <a:pt x="11" y="22"/>
                    <a:pt x="9" y="21"/>
                  </a:cubicBezTo>
                  <a:cubicBezTo>
                    <a:pt x="9" y="21"/>
                    <a:pt x="8" y="20"/>
                    <a:pt x="7" y="20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9" y="18"/>
                    <a:pt x="9" y="18"/>
                    <a:pt x="9" y="17"/>
                  </a:cubicBezTo>
                  <a:cubicBezTo>
                    <a:pt x="9" y="17"/>
                    <a:pt x="9" y="16"/>
                    <a:pt x="10" y="15"/>
                  </a:cubicBezTo>
                  <a:cubicBezTo>
                    <a:pt x="11" y="15"/>
                    <a:pt x="12" y="14"/>
                    <a:pt x="12" y="14"/>
                  </a:cubicBezTo>
                  <a:cubicBezTo>
                    <a:pt x="12" y="13"/>
                    <a:pt x="11" y="13"/>
                    <a:pt x="11" y="12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8" y="12"/>
                    <a:pt x="7" y="12"/>
                    <a:pt x="6" y="11"/>
                  </a:cubicBezTo>
                  <a:cubicBezTo>
                    <a:pt x="6" y="11"/>
                    <a:pt x="5" y="11"/>
                    <a:pt x="4" y="11"/>
                  </a:cubicBezTo>
                  <a:cubicBezTo>
                    <a:pt x="4" y="11"/>
                    <a:pt x="4" y="11"/>
                    <a:pt x="3" y="12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1"/>
                    <a:pt x="0" y="10"/>
                    <a:pt x="1" y="9"/>
                  </a:cubicBezTo>
                  <a:cubicBezTo>
                    <a:pt x="2" y="7"/>
                    <a:pt x="6" y="6"/>
                    <a:pt x="9" y="6"/>
                  </a:cubicBezTo>
                  <a:cubicBezTo>
                    <a:pt x="9" y="6"/>
                    <a:pt x="10" y="6"/>
                    <a:pt x="11" y="6"/>
                  </a:cubicBezTo>
                  <a:cubicBezTo>
                    <a:pt x="14" y="5"/>
                    <a:pt x="17" y="3"/>
                    <a:pt x="19" y="1"/>
                  </a:cubicBezTo>
                  <a:cubicBezTo>
                    <a:pt x="20" y="1"/>
                    <a:pt x="21" y="1"/>
                    <a:pt x="2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3" y="5"/>
                    <a:pt x="22" y="6"/>
                    <a:pt x="21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6" y="7"/>
                    <a:pt x="27" y="7"/>
                    <a:pt x="30" y="4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8"/>
                    <a:pt x="32" y="9"/>
                    <a:pt x="31" y="10"/>
                  </a:cubicBezTo>
                  <a:cubicBezTo>
                    <a:pt x="31" y="12"/>
                    <a:pt x="30" y="14"/>
                    <a:pt x="28" y="15"/>
                  </a:cubicBezTo>
                  <a:cubicBezTo>
                    <a:pt x="27" y="16"/>
                    <a:pt x="26" y="15"/>
                    <a:pt x="25" y="15"/>
                  </a:cubicBezTo>
                  <a:cubicBezTo>
                    <a:pt x="25" y="15"/>
                    <a:pt x="24" y="14"/>
                    <a:pt x="24" y="1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6"/>
                    <a:pt x="23" y="17"/>
                    <a:pt x="24" y="17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2" y="18"/>
                    <a:pt x="20" y="21"/>
                    <a:pt x="18" y="22"/>
                  </a:cubicBezTo>
                  <a:cubicBezTo>
                    <a:pt x="18" y="23"/>
                    <a:pt x="17" y="23"/>
                    <a:pt x="17" y="24"/>
                  </a:cubicBezTo>
                  <a:lnTo>
                    <a:pt x="16" y="25"/>
                  </a:lnTo>
                  <a:close/>
                  <a:moveTo>
                    <a:pt x="10" y="19"/>
                  </a:moveTo>
                  <a:cubicBezTo>
                    <a:pt x="11" y="20"/>
                    <a:pt x="12" y="20"/>
                    <a:pt x="13" y="20"/>
                  </a:cubicBezTo>
                  <a:cubicBezTo>
                    <a:pt x="13" y="20"/>
                    <a:pt x="14" y="20"/>
                    <a:pt x="15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8"/>
                    <a:pt x="15" y="17"/>
                    <a:pt x="16" y="16"/>
                  </a:cubicBezTo>
                  <a:cubicBezTo>
                    <a:pt x="17" y="16"/>
                    <a:pt x="18" y="15"/>
                    <a:pt x="19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1" y="16"/>
                    <a:pt x="21" y="17"/>
                    <a:pt x="20" y="18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21" y="16"/>
                    <a:pt x="21" y="15"/>
                  </a:cubicBezTo>
                  <a:cubicBezTo>
                    <a:pt x="21" y="14"/>
                    <a:pt x="22" y="13"/>
                    <a:pt x="23" y="13"/>
                  </a:cubicBezTo>
                  <a:cubicBezTo>
                    <a:pt x="24" y="12"/>
                    <a:pt x="25" y="13"/>
                    <a:pt x="26" y="13"/>
                  </a:cubicBezTo>
                  <a:cubicBezTo>
                    <a:pt x="26" y="13"/>
                    <a:pt x="27" y="13"/>
                    <a:pt x="27" y="13"/>
                  </a:cubicBezTo>
                  <a:cubicBezTo>
                    <a:pt x="28" y="13"/>
                    <a:pt x="29" y="11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7" y="9"/>
                    <a:pt x="26" y="9"/>
                    <a:pt x="22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0" y="9"/>
                    <a:pt x="19" y="8"/>
                    <a:pt x="19" y="8"/>
                  </a:cubicBezTo>
                  <a:cubicBezTo>
                    <a:pt x="19" y="7"/>
                    <a:pt x="19" y="6"/>
                    <a:pt x="23" y="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1" y="3"/>
                    <a:pt x="21" y="3"/>
                    <a:pt x="20" y="3"/>
                  </a:cubicBezTo>
                  <a:cubicBezTo>
                    <a:pt x="17" y="5"/>
                    <a:pt x="15" y="7"/>
                    <a:pt x="11" y="7"/>
                  </a:cubicBezTo>
                  <a:cubicBezTo>
                    <a:pt x="10" y="8"/>
                    <a:pt x="10" y="8"/>
                    <a:pt x="9" y="8"/>
                  </a:cubicBezTo>
                  <a:cubicBezTo>
                    <a:pt x="7" y="8"/>
                    <a:pt x="3" y="8"/>
                    <a:pt x="3" y="10"/>
                  </a:cubicBezTo>
                  <a:cubicBezTo>
                    <a:pt x="4" y="8"/>
                    <a:pt x="5" y="9"/>
                    <a:pt x="7" y="9"/>
                  </a:cubicBezTo>
                  <a:cubicBezTo>
                    <a:pt x="7" y="10"/>
                    <a:pt x="8" y="10"/>
                    <a:pt x="8" y="10"/>
                  </a:cubicBezTo>
                  <a:cubicBezTo>
                    <a:pt x="8" y="9"/>
                    <a:pt x="8" y="9"/>
                    <a:pt x="9" y="9"/>
                  </a:cubicBezTo>
                  <a:cubicBezTo>
                    <a:pt x="9" y="8"/>
                    <a:pt x="9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9"/>
                    <a:pt x="12" y="9"/>
                    <a:pt x="12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2"/>
                    <a:pt x="16" y="13"/>
                    <a:pt x="15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4"/>
                  </a:cubicBezTo>
                  <a:cubicBezTo>
                    <a:pt x="14" y="15"/>
                    <a:pt x="12" y="16"/>
                    <a:pt x="11" y="17"/>
                  </a:cubicBezTo>
                  <a:cubicBezTo>
                    <a:pt x="11" y="17"/>
                    <a:pt x="11" y="17"/>
                    <a:pt x="11" y="18"/>
                  </a:cubicBezTo>
                  <a:cubicBezTo>
                    <a:pt x="11" y="18"/>
                    <a:pt x="11" y="19"/>
                    <a:pt x="10" y="19"/>
                  </a:cubicBezTo>
                  <a:close/>
                  <a:moveTo>
                    <a:pt x="19" y="17"/>
                  </a:moveTo>
                  <a:cubicBezTo>
                    <a:pt x="18" y="17"/>
                    <a:pt x="17" y="18"/>
                    <a:pt x="17" y="18"/>
                  </a:cubicBezTo>
                  <a:cubicBezTo>
                    <a:pt x="17" y="18"/>
                    <a:pt x="17" y="18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18"/>
                    <a:pt x="18" y="18"/>
                    <a:pt x="19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98" name="Freeform 736"/>
            <p:cNvSpPr/>
            <p:nvPr/>
          </p:nvSpPr>
          <p:spPr bwMode="auto">
            <a:xfrm>
              <a:off x="3494350" y="2424133"/>
              <a:ext cx="18079" cy="12054"/>
            </a:xfrm>
            <a:custGeom>
              <a:avLst/>
              <a:gdLst>
                <a:gd name="T0" fmla="*/ 2 w 6"/>
                <a:gd name="T1" fmla="*/ 0 h 4"/>
                <a:gd name="T2" fmla="*/ 6 w 6"/>
                <a:gd name="T3" fmla="*/ 4 h 4"/>
                <a:gd name="T4" fmla="*/ 2 w 6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2" y="0"/>
                  </a:moveTo>
                  <a:cubicBezTo>
                    <a:pt x="4" y="1"/>
                    <a:pt x="5" y="3"/>
                    <a:pt x="6" y="4"/>
                  </a:cubicBezTo>
                  <a:cubicBezTo>
                    <a:pt x="4" y="4"/>
                    <a:pt x="0" y="1"/>
                    <a:pt x="2" y="0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99" name="Freeform 737"/>
            <p:cNvSpPr/>
            <p:nvPr/>
          </p:nvSpPr>
          <p:spPr bwMode="auto">
            <a:xfrm>
              <a:off x="3494350" y="2422927"/>
              <a:ext cx="19284" cy="15671"/>
            </a:xfrm>
            <a:custGeom>
              <a:avLst/>
              <a:gdLst>
                <a:gd name="T0" fmla="*/ 7 w 7"/>
                <a:gd name="T1" fmla="*/ 6 h 6"/>
                <a:gd name="T2" fmla="*/ 6 w 7"/>
                <a:gd name="T3" fmla="*/ 6 h 6"/>
                <a:gd name="T4" fmla="*/ 0 w 7"/>
                <a:gd name="T5" fmla="*/ 3 h 6"/>
                <a:gd name="T6" fmla="*/ 2 w 7"/>
                <a:gd name="T7" fmla="*/ 1 h 6"/>
                <a:gd name="T8" fmla="*/ 2 w 7"/>
                <a:gd name="T9" fmla="*/ 0 h 6"/>
                <a:gd name="T10" fmla="*/ 3 w 7"/>
                <a:gd name="T11" fmla="*/ 1 h 6"/>
                <a:gd name="T12" fmla="*/ 6 w 7"/>
                <a:gd name="T13" fmla="*/ 5 h 6"/>
                <a:gd name="T14" fmla="*/ 7 w 7"/>
                <a:gd name="T1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6">
                  <a:moveTo>
                    <a:pt x="7" y="6"/>
                  </a:moveTo>
                  <a:cubicBezTo>
                    <a:pt x="6" y="6"/>
                    <a:pt x="6" y="6"/>
                    <a:pt x="6" y="6"/>
                  </a:cubicBezTo>
                  <a:cubicBezTo>
                    <a:pt x="4" y="6"/>
                    <a:pt x="1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5" y="1"/>
                    <a:pt x="6" y="3"/>
                    <a:pt x="6" y="5"/>
                  </a:cubicBezTo>
                  <a:lnTo>
                    <a:pt x="7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00" name="Freeform 740"/>
            <p:cNvSpPr/>
            <p:nvPr/>
          </p:nvSpPr>
          <p:spPr bwMode="auto">
            <a:xfrm>
              <a:off x="3432884" y="1950397"/>
              <a:ext cx="174757" cy="121749"/>
            </a:xfrm>
            <a:custGeom>
              <a:avLst/>
              <a:gdLst>
                <a:gd name="T0" fmla="*/ 30 w 64"/>
                <a:gd name="T1" fmla="*/ 17 h 45"/>
                <a:gd name="T2" fmla="*/ 22 w 64"/>
                <a:gd name="T3" fmla="*/ 16 h 45"/>
                <a:gd name="T4" fmla="*/ 14 w 64"/>
                <a:gd name="T5" fmla="*/ 15 h 45"/>
                <a:gd name="T6" fmla="*/ 17 w 64"/>
                <a:gd name="T7" fmla="*/ 11 h 45"/>
                <a:gd name="T8" fmla="*/ 5 w 64"/>
                <a:gd name="T9" fmla="*/ 14 h 45"/>
                <a:gd name="T10" fmla="*/ 0 w 64"/>
                <a:gd name="T11" fmla="*/ 16 h 45"/>
                <a:gd name="T12" fmla="*/ 13 w 64"/>
                <a:gd name="T13" fmla="*/ 4 h 45"/>
                <a:gd name="T14" fmla="*/ 13 w 64"/>
                <a:gd name="T15" fmla="*/ 5 h 45"/>
                <a:gd name="T16" fmla="*/ 15 w 64"/>
                <a:gd name="T17" fmla="*/ 3 h 45"/>
                <a:gd name="T18" fmla="*/ 15 w 64"/>
                <a:gd name="T19" fmla="*/ 5 h 45"/>
                <a:gd name="T20" fmla="*/ 20 w 64"/>
                <a:gd name="T21" fmla="*/ 6 h 45"/>
                <a:gd name="T22" fmla="*/ 20 w 64"/>
                <a:gd name="T23" fmla="*/ 3 h 45"/>
                <a:gd name="T24" fmla="*/ 28 w 64"/>
                <a:gd name="T25" fmla="*/ 8 h 45"/>
                <a:gd name="T26" fmla="*/ 30 w 64"/>
                <a:gd name="T27" fmla="*/ 17 h 45"/>
                <a:gd name="T28" fmla="*/ 31 w 64"/>
                <a:gd name="T29" fmla="*/ 16 h 45"/>
                <a:gd name="T30" fmla="*/ 43 w 64"/>
                <a:gd name="T31" fmla="*/ 19 h 45"/>
                <a:gd name="T32" fmla="*/ 49 w 64"/>
                <a:gd name="T33" fmla="*/ 26 h 45"/>
                <a:gd name="T34" fmla="*/ 47 w 64"/>
                <a:gd name="T35" fmla="*/ 25 h 45"/>
                <a:gd name="T36" fmla="*/ 47 w 64"/>
                <a:gd name="T37" fmla="*/ 27 h 45"/>
                <a:gd name="T38" fmla="*/ 44 w 64"/>
                <a:gd name="T39" fmla="*/ 27 h 45"/>
                <a:gd name="T40" fmla="*/ 41 w 64"/>
                <a:gd name="T41" fmla="*/ 23 h 45"/>
                <a:gd name="T42" fmla="*/ 41 w 64"/>
                <a:gd name="T43" fmla="*/ 31 h 45"/>
                <a:gd name="T44" fmla="*/ 38 w 64"/>
                <a:gd name="T45" fmla="*/ 39 h 45"/>
                <a:gd name="T46" fmla="*/ 35 w 64"/>
                <a:gd name="T47" fmla="*/ 41 h 45"/>
                <a:gd name="T48" fmla="*/ 43 w 64"/>
                <a:gd name="T49" fmla="*/ 37 h 45"/>
                <a:gd name="T50" fmla="*/ 47 w 64"/>
                <a:gd name="T51" fmla="*/ 37 h 45"/>
                <a:gd name="T52" fmla="*/ 52 w 64"/>
                <a:gd name="T53" fmla="*/ 37 h 45"/>
                <a:gd name="T54" fmla="*/ 48 w 64"/>
                <a:gd name="T55" fmla="*/ 34 h 45"/>
                <a:gd name="T56" fmla="*/ 59 w 64"/>
                <a:gd name="T57" fmla="*/ 31 h 45"/>
                <a:gd name="T58" fmla="*/ 59 w 64"/>
                <a:gd name="T59" fmla="*/ 29 h 45"/>
                <a:gd name="T60" fmla="*/ 64 w 64"/>
                <a:gd name="T61" fmla="*/ 27 h 45"/>
                <a:gd name="T62" fmla="*/ 62 w 64"/>
                <a:gd name="T63" fmla="*/ 30 h 45"/>
                <a:gd name="T64" fmla="*/ 63 w 64"/>
                <a:gd name="T65" fmla="*/ 30 h 45"/>
                <a:gd name="T66" fmla="*/ 51 w 64"/>
                <a:gd name="T67" fmla="*/ 34 h 45"/>
                <a:gd name="T68" fmla="*/ 34 w 64"/>
                <a:gd name="T69" fmla="*/ 42 h 45"/>
                <a:gd name="T70" fmla="*/ 36 w 64"/>
                <a:gd name="T71" fmla="*/ 30 h 45"/>
                <a:gd name="T72" fmla="*/ 32 w 64"/>
                <a:gd name="T73" fmla="*/ 32 h 45"/>
                <a:gd name="T74" fmla="*/ 31 w 64"/>
                <a:gd name="T75" fmla="*/ 22 h 45"/>
                <a:gd name="T76" fmla="*/ 25 w 64"/>
                <a:gd name="T77" fmla="*/ 26 h 45"/>
                <a:gd name="T78" fmla="*/ 25 w 64"/>
                <a:gd name="T79" fmla="*/ 24 h 45"/>
                <a:gd name="T80" fmla="*/ 22 w 64"/>
                <a:gd name="T81" fmla="*/ 34 h 45"/>
                <a:gd name="T82" fmla="*/ 19 w 64"/>
                <a:gd name="T83" fmla="*/ 43 h 45"/>
                <a:gd name="T84" fmla="*/ 19 w 64"/>
                <a:gd name="T85" fmla="*/ 23 h 45"/>
                <a:gd name="T86" fmla="*/ 16 w 64"/>
                <a:gd name="T87" fmla="*/ 27 h 45"/>
                <a:gd name="T88" fmla="*/ 21 w 64"/>
                <a:gd name="T89" fmla="*/ 20 h 45"/>
                <a:gd name="T90" fmla="*/ 21 w 64"/>
                <a:gd name="T91" fmla="*/ 21 h 45"/>
                <a:gd name="T92" fmla="*/ 27 w 64"/>
                <a:gd name="T93" fmla="*/ 19 h 45"/>
                <a:gd name="T94" fmla="*/ 32 w 64"/>
                <a:gd name="T95" fmla="*/ 19 h 45"/>
                <a:gd name="T96" fmla="*/ 30 w 64"/>
                <a:gd name="T97" fmla="*/ 1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4" h="45">
                  <a:moveTo>
                    <a:pt x="30" y="17"/>
                  </a:moveTo>
                  <a:cubicBezTo>
                    <a:pt x="27" y="16"/>
                    <a:pt x="25" y="14"/>
                    <a:pt x="22" y="16"/>
                  </a:cubicBezTo>
                  <a:cubicBezTo>
                    <a:pt x="18" y="19"/>
                    <a:pt x="17" y="13"/>
                    <a:pt x="14" y="15"/>
                  </a:cubicBezTo>
                  <a:cubicBezTo>
                    <a:pt x="14" y="13"/>
                    <a:pt x="16" y="12"/>
                    <a:pt x="17" y="11"/>
                  </a:cubicBezTo>
                  <a:cubicBezTo>
                    <a:pt x="15" y="12"/>
                    <a:pt x="4" y="19"/>
                    <a:pt x="5" y="14"/>
                  </a:cubicBezTo>
                  <a:cubicBezTo>
                    <a:pt x="3" y="15"/>
                    <a:pt x="2" y="15"/>
                    <a:pt x="0" y="16"/>
                  </a:cubicBezTo>
                  <a:cubicBezTo>
                    <a:pt x="4" y="12"/>
                    <a:pt x="10" y="9"/>
                    <a:pt x="13" y="4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4"/>
                    <a:pt x="14" y="4"/>
                    <a:pt x="15" y="3"/>
                  </a:cubicBezTo>
                  <a:cubicBezTo>
                    <a:pt x="14" y="4"/>
                    <a:pt x="15" y="4"/>
                    <a:pt x="15" y="5"/>
                  </a:cubicBezTo>
                  <a:cubicBezTo>
                    <a:pt x="15" y="0"/>
                    <a:pt x="19" y="2"/>
                    <a:pt x="20" y="6"/>
                  </a:cubicBezTo>
                  <a:cubicBezTo>
                    <a:pt x="19" y="5"/>
                    <a:pt x="20" y="4"/>
                    <a:pt x="20" y="3"/>
                  </a:cubicBezTo>
                  <a:cubicBezTo>
                    <a:pt x="25" y="2"/>
                    <a:pt x="23" y="10"/>
                    <a:pt x="28" y="8"/>
                  </a:cubicBezTo>
                  <a:cubicBezTo>
                    <a:pt x="27" y="11"/>
                    <a:pt x="31" y="13"/>
                    <a:pt x="30" y="17"/>
                  </a:cubicBezTo>
                  <a:cubicBezTo>
                    <a:pt x="31" y="17"/>
                    <a:pt x="30" y="16"/>
                    <a:pt x="31" y="16"/>
                  </a:cubicBezTo>
                  <a:cubicBezTo>
                    <a:pt x="32" y="19"/>
                    <a:pt x="40" y="19"/>
                    <a:pt x="43" y="19"/>
                  </a:cubicBezTo>
                  <a:cubicBezTo>
                    <a:pt x="46" y="20"/>
                    <a:pt x="46" y="23"/>
                    <a:pt x="49" y="26"/>
                  </a:cubicBezTo>
                  <a:cubicBezTo>
                    <a:pt x="48" y="26"/>
                    <a:pt x="48" y="25"/>
                    <a:pt x="47" y="25"/>
                  </a:cubicBezTo>
                  <a:cubicBezTo>
                    <a:pt x="47" y="26"/>
                    <a:pt x="47" y="26"/>
                    <a:pt x="47" y="27"/>
                  </a:cubicBezTo>
                  <a:cubicBezTo>
                    <a:pt x="46" y="26"/>
                    <a:pt x="45" y="26"/>
                    <a:pt x="44" y="27"/>
                  </a:cubicBezTo>
                  <a:cubicBezTo>
                    <a:pt x="43" y="25"/>
                    <a:pt x="43" y="24"/>
                    <a:pt x="41" y="23"/>
                  </a:cubicBezTo>
                  <a:cubicBezTo>
                    <a:pt x="43" y="26"/>
                    <a:pt x="41" y="28"/>
                    <a:pt x="41" y="31"/>
                  </a:cubicBezTo>
                  <a:cubicBezTo>
                    <a:pt x="40" y="34"/>
                    <a:pt x="36" y="36"/>
                    <a:pt x="38" y="39"/>
                  </a:cubicBezTo>
                  <a:cubicBezTo>
                    <a:pt x="36" y="39"/>
                    <a:pt x="35" y="39"/>
                    <a:pt x="35" y="41"/>
                  </a:cubicBezTo>
                  <a:cubicBezTo>
                    <a:pt x="39" y="42"/>
                    <a:pt x="40" y="38"/>
                    <a:pt x="43" y="37"/>
                  </a:cubicBezTo>
                  <a:cubicBezTo>
                    <a:pt x="44" y="37"/>
                    <a:pt x="45" y="38"/>
                    <a:pt x="47" y="37"/>
                  </a:cubicBezTo>
                  <a:cubicBezTo>
                    <a:pt x="48" y="36"/>
                    <a:pt x="50" y="37"/>
                    <a:pt x="52" y="37"/>
                  </a:cubicBezTo>
                  <a:cubicBezTo>
                    <a:pt x="52" y="35"/>
                    <a:pt x="50" y="34"/>
                    <a:pt x="48" y="34"/>
                  </a:cubicBezTo>
                  <a:cubicBezTo>
                    <a:pt x="51" y="31"/>
                    <a:pt x="55" y="30"/>
                    <a:pt x="59" y="31"/>
                  </a:cubicBezTo>
                  <a:cubicBezTo>
                    <a:pt x="59" y="30"/>
                    <a:pt x="59" y="30"/>
                    <a:pt x="59" y="29"/>
                  </a:cubicBezTo>
                  <a:cubicBezTo>
                    <a:pt x="60" y="30"/>
                    <a:pt x="63" y="28"/>
                    <a:pt x="64" y="27"/>
                  </a:cubicBezTo>
                  <a:cubicBezTo>
                    <a:pt x="63" y="28"/>
                    <a:pt x="63" y="29"/>
                    <a:pt x="62" y="30"/>
                  </a:cubicBezTo>
                  <a:cubicBezTo>
                    <a:pt x="62" y="30"/>
                    <a:pt x="63" y="30"/>
                    <a:pt x="63" y="30"/>
                  </a:cubicBezTo>
                  <a:cubicBezTo>
                    <a:pt x="63" y="35"/>
                    <a:pt x="55" y="33"/>
                    <a:pt x="51" y="34"/>
                  </a:cubicBezTo>
                  <a:cubicBezTo>
                    <a:pt x="54" y="39"/>
                    <a:pt x="38" y="45"/>
                    <a:pt x="34" y="42"/>
                  </a:cubicBezTo>
                  <a:cubicBezTo>
                    <a:pt x="38" y="38"/>
                    <a:pt x="38" y="35"/>
                    <a:pt x="36" y="30"/>
                  </a:cubicBezTo>
                  <a:cubicBezTo>
                    <a:pt x="35" y="31"/>
                    <a:pt x="34" y="32"/>
                    <a:pt x="32" y="32"/>
                  </a:cubicBezTo>
                  <a:cubicBezTo>
                    <a:pt x="34" y="28"/>
                    <a:pt x="36" y="24"/>
                    <a:pt x="31" y="22"/>
                  </a:cubicBezTo>
                  <a:cubicBezTo>
                    <a:pt x="28" y="20"/>
                    <a:pt x="26" y="23"/>
                    <a:pt x="25" y="26"/>
                  </a:cubicBezTo>
                  <a:cubicBezTo>
                    <a:pt x="25" y="25"/>
                    <a:pt x="25" y="25"/>
                    <a:pt x="25" y="24"/>
                  </a:cubicBezTo>
                  <a:cubicBezTo>
                    <a:pt x="22" y="26"/>
                    <a:pt x="21" y="31"/>
                    <a:pt x="22" y="34"/>
                  </a:cubicBezTo>
                  <a:cubicBezTo>
                    <a:pt x="23" y="36"/>
                    <a:pt x="23" y="43"/>
                    <a:pt x="19" y="43"/>
                  </a:cubicBezTo>
                  <a:cubicBezTo>
                    <a:pt x="12" y="43"/>
                    <a:pt x="20" y="25"/>
                    <a:pt x="19" y="23"/>
                  </a:cubicBezTo>
                  <a:cubicBezTo>
                    <a:pt x="19" y="25"/>
                    <a:pt x="18" y="27"/>
                    <a:pt x="16" y="27"/>
                  </a:cubicBezTo>
                  <a:cubicBezTo>
                    <a:pt x="17" y="24"/>
                    <a:pt x="19" y="21"/>
                    <a:pt x="21" y="20"/>
                  </a:cubicBezTo>
                  <a:cubicBezTo>
                    <a:pt x="21" y="20"/>
                    <a:pt x="21" y="21"/>
                    <a:pt x="21" y="21"/>
                  </a:cubicBezTo>
                  <a:cubicBezTo>
                    <a:pt x="23" y="21"/>
                    <a:pt x="26" y="18"/>
                    <a:pt x="27" y="19"/>
                  </a:cubicBezTo>
                  <a:cubicBezTo>
                    <a:pt x="29" y="20"/>
                    <a:pt x="29" y="18"/>
                    <a:pt x="32" y="19"/>
                  </a:cubicBezTo>
                  <a:cubicBezTo>
                    <a:pt x="32" y="18"/>
                    <a:pt x="31" y="17"/>
                    <a:pt x="30" y="17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01" name="Freeform 741"/>
            <p:cNvSpPr>
              <a:spLocks noEditPoints="1"/>
            </p:cNvSpPr>
            <p:nvPr/>
          </p:nvSpPr>
          <p:spPr bwMode="auto">
            <a:xfrm>
              <a:off x="3424447" y="1935932"/>
              <a:ext cx="185605" cy="132598"/>
            </a:xfrm>
            <a:custGeom>
              <a:avLst/>
              <a:gdLst>
                <a:gd name="T0" fmla="*/ 36 w 68"/>
                <a:gd name="T1" fmla="*/ 47 h 49"/>
                <a:gd name="T2" fmla="*/ 38 w 68"/>
                <a:gd name="T3" fmla="*/ 36 h 49"/>
                <a:gd name="T4" fmla="*/ 36 w 68"/>
                <a:gd name="T5" fmla="*/ 30 h 49"/>
                <a:gd name="T6" fmla="*/ 28 w 68"/>
                <a:gd name="T7" fmla="*/ 34 h 49"/>
                <a:gd name="T8" fmla="*/ 22 w 68"/>
                <a:gd name="T9" fmla="*/ 49 h 49"/>
                <a:gd name="T10" fmla="*/ 20 w 68"/>
                <a:gd name="T11" fmla="*/ 33 h 49"/>
                <a:gd name="T12" fmla="*/ 21 w 68"/>
                <a:gd name="T13" fmla="*/ 26 h 49"/>
                <a:gd name="T14" fmla="*/ 25 w 68"/>
                <a:gd name="T15" fmla="*/ 23 h 49"/>
                <a:gd name="T16" fmla="*/ 33 w 68"/>
                <a:gd name="T17" fmla="*/ 23 h 49"/>
                <a:gd name="T18" fmla="*/ 25 w 68"/>
                <a:gd name="T19" fmla="*/ 22 h 49"/>
                <a:gd name="T20" fmla="*/ 16 w 68"/>
                <a:gd name="T21" fmla="*/ 22 h 49"/>
                <a:gd name="T22" fmla="*/ 7 w 68"/>
                <a:gd name="T23" fmla="*/ 20 h 49"/>
                <a:gd name="T24" fmla="*/ 8 w 68"/>
                <a:gd name="T25" fmla="*/ 15 h 49"/>
                <a:gd name="T26" fmla="*/ 17 w 68"/>
                <a:gd name="T27" fmla="*/ 7 h 49"/>
                <a:gd name="T28" fmla="*/ 22 w 68"/>
                <a:gd name="T29" fmla="*/ 7 h 49"/>
                <a:gd name="T30" fmla="*/ 31 w 68"/>
                <a:gd name="T31" fmla="*/ 12 h 49"/>
                <a:gd name="T32" fmla="*/ 34 w 68"/>
                <a:gd name="T33" fmla="*/ 19 h 49"/>
                <a:gd name="T34" fmla="*/ 46 w 68"/>
                <a:gd name="T35" fmla="*/ 23 h 49"/>
                <a:gd name="T36" fmla="*/ 51 w 68"/>
                <a:gd name="T37" fmla="*/ 32 h 49"/>
                <a:gd name="T38" fmla="*/ 48 w 68"/>
                <a:gd name="T39" fmla="*/ 33 h 49"/>
                <a:gd name="T40" fmla="*/ 45 w 68"/>
                <a:gd name="T41" fmla="*/ 33 h 49"/>
                <a:gd name="T42" fmla="*/ 42 w 68"/>
                <a:gd name="T43" fmla="*/ 44 h 49"/>
                <a:gd name="T44" fmla="*/ 49 w 68"/>
                <a:gd name="T45" fmla="*/ 41 h 49"/>
                <a:gd name="T46" fmla="*/ 49 w 68"/>
                <a:gd name="T47" fmla="*/ 40 h 49"/>
                <a:gd name="T48" fmla="*/ 53 w 68"/>
                <a:gd name="T49" fmla="*/ 36 h 49"/>
                <a:gd name="T50" fmla="*/ 65 w 68"/>
                <a:gd name="T51" fmla="*/ 32 h 49"/>
                <a:gd name="T52" fmla="*/ 67 w 68"/>
                <a:gd name="T53" fmla="*/ 34 h 49"/>
                <a:gd name="T54" fmla="*/ 59 w 68"/>
                <a:gd name="T55" fmla="*/ 40 h 49"/>
                <a:gd name="T56" fmla="*/ 56 w 68"/>
                <a:gd name="T57" fmla="*/ 41 h 49"/>
                <a:gd name="T58" fmla="*/ 40 w 68"/>
                <a:gd name="T59" fmla="*/ 49 h 49"/>
                <a:gd name="T60" fmla="*/ 21 w 68"/>
                <a:gd name="T61" fmla="*/ 46 h 49"/>
                <a:gd name="T62" fmla="*/ 24 w 68"/>
                <a:gd name="T63" fmla="*/ 46 h 49"/>
                <a:gd name="T64" fmla="*/ 29 w 68"/>
                <a:gd name="T65" fmla="*/ 27 h 49"/>
                <a:gd name="T66" fmla="*/ 25 w 68"/>
                <a:gd name="T67" fmla="*/ 27 h 49"/>
                <a:gd name="T68" fmla="*/ 43 w 68"/>
                <a:gd name="T69" fmla="*/ 46 h 49"/>
                <a:gd name="T70" fmla="*/ 47 w 68"/>
                <a:gd name="T71" fmla="*/ 43 h 49"/>
                <a:gd name="T72" fmla="*/ 43 w 68"/>
                <a:gd name="T73" fmla="*/ 46 h 49"/>
                <a:gd name="T74" fmla="*/ 41 w 68"/>
                <a:gd name="T75" fmla="*/ 39 h 49"/>
                <a:gd name="T76" fmla="*/ 41 w 68"/>
                <a:gd name="T77" fmla="*/ 25 h 49"/>
                <a:gd name="T78" fmla="*/ 49 w 68"/>
                <a:gd name="T79" fmla="*/ 29 h 49"/>
                <a:gd name="T80" fmla="*/ 43 w 68"/>
                <a:gd name="T81" fmla="*/ 25 h 49"/>
                <a:gd name="T82" fmla="*/ 33 w 68"/>
                <a:gd name="T83" fmla="*/ 25 h 49"/>
                <a:gd name="T84" fmla="*/ 37 w 68"/>
                <a:gd name="T85" fmla="*/ 35 h 49"/>
                <a:gd name="T86" fmla="*/ 55 w 68"/>
                <a:gd name="T87" fmla="*/ 38 h 49"/>
                <a:gd name="T88" fmla="*/ 64 w 68"/>
                <a:gd name="T89" fmla="*/ 35 h 49"/>
                <a:gd name="T90" fmla="*/ 54 w 68"/>
                <a:gd name="T91" fmla="*/ 38 h 49"/>
                <a:gd name="T92" fmla="*/ 31 w 68"/>
                <a:gd name="T93" fmla="*/ 20 h 49"/>
                <a:gd name="T94" fmla="*/ 26 w 68"/>
                <a:gd name="T95" fmla="*/ 11 h 49"/>
                <a:gd name="T96" fmla="*/ 24 w 68"/>
                <a:gd name="T97" fmla="*/ 11 h 49"/>
                <a:gd name="T98" fmla="*/ 19 w 68"/>
                <a:gd name="T99" fmla="*/ 10 h 49"/>
                <a:gd name="T100" fmla="*/ 15 w 68"/>
                <a:gd name="T101" fmla="*/ 11 h 49"/>
                <a:gd name="T102" fmla="*/ 9 w 68"/>
                <a:gd name="T103" fmla="*/ 19 h 49"/>
                <a:gd name="T104" fmla="*/ 18 w 68"/>
                <a:gd name="T105" fmla="*/ 16 h 49"/>
                <a:gd name="T106" fmla="*/ 20 w 68"/>
                <a:gd name="T107" fmla="*/ 1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8" h="49">
                  <a:moveTo>
                    <a:pt x="40" y="49"/>
                  </a:moveTo>
                  <a:cubicBezTo>
                    <a:pt x="39" y="49"/>
                    <a:pt x="37" y="49"/>
                    <a:pt x="37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7" y="44"/>
                    <a:pt x="38" y="43"/>
                    <a:pt x="39" y="43"/>
                  </a:cubicBezTo>
                  <a:cubicBezTo>
                    <a:pt x="40" y="41"/>
                    <a:pt x="39" y="39"/>
                    <a:pt x="38" y="36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7" y="37"/>
                    <a:pt x="36" y="38"/>
                    <a:pt x="35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5" y="34"/>
                    <a:pt x="37" y="32"/>
                    <a:pt x="36" y="30"/>
                  </a:cubicBezTo>
                  <a:cubicBezTo>
                    <a:pt x="36" y="29"/>
                    <a:pt x="35" y="28"/>
                    <a:pt x="34" y="28"/>
                  </a:cubicBezTo>
                  <a:cubicBezTo>
                    <a:pt x="33" y="27"/>
                    <a:pt x="33" y="27"/>
                    <a:pt x="32" y="27"/>
                  </a:cubicBezTo>
                  <a:cubicBezTo>
                    <a:pt x="31" y="27"/>
                    <a:pt x="30" y="29"/>
                    <a:pt x="29" y="31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6" y="33"/>
                    <a:pt x="26" y="36"/>
                    <a:pt x="26" y="38"/>
                  </a:cubicBezTo>
                  <a:cubicBezTo>
                    <a:pt x="27" y="40"/>
                    <a:pt x="27" y="45"/>
                    <a:pt x="25" y="47"/>
                  </a:cubicBezTo>
                  <a:cubicBezTo>
                    <a:pt x="24" y="49"/>
                    <a:pt x="23" y="49"/>
                    <a:pt x="22" y="4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1" y="49"/>
                    <a:pt x="20" y="48"/>
                    <a:pt x="19" y="47"/>
                  </a:cubicBezTo>
                  <a:cubicBezTo>
                    <a:pt x="17" y="44"/>
                    <a:pt x="19" y="38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19" y="33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9" y="30"/>
                    <a:pt x="20" y="28"/>
                    <a:pt x="21" y="26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3" y="25"/>
                    <a:pt x="23" y="24"/>
                    <a:pt x="24" y="24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7" y="23"/>
                    <a:pt x="29" y="22"/>
                    <a:pt x="31" y="23"/>
                  </a:cubicBezTo>
                  <a:cubicBezTo>
                    <a:pt x="31" y="24"/>
                    <a:pt x="31" y="24"/>
                    <a:pt x="32" y="23"/>
                  </a:cubicBezTo>
                  <a:cubicBezTo>
                    <a:pt x="32" y="23"/>
                    <a:pt x="33" y="23"/>
                    <a:pt x="33" y="23"/>
                  </a:cubicBezTo>
                  <a:cubicBezTo>
                    <a:pt x="33" y="23"/>
                    <a:pt x="33" y="23"/>
                    <a:pt x="32" y="22"/>
                  </a:cubicBezTo>
                  <a:cubicBezTo>
                    <a:pt x="32" y="22"/>
                    <a:pt x="31" y="22"/>
                    <a:pt x="30" y="22"/>
                  </a:cubicBezTo>
                  <a:cubicBezTo>
                    <a:pt x="29" y="21"/>
                    <a:pt x="29" y="21"/>
                    <a:pt x="28" y="21"/>
                  </a:cubicBezTo>
                  <a:cubicBezTo>
                    <a:pt x="27" y="21"/>
                    <a:pt x="27" y="21"/>
                    <a:pt x="25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2" y="23"/>
                    <a:pt x="21" y="22"/>
                    <a:pt x="20" y="21"/>
                  </a:cubicBezTo>
                  <a:cubicBezTo>
                    <a:pt x="19" y="21"/>
                    <a:pt x="19" y="20"/>
                    <a:pt x="18" y="21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19"/>
                    <a:pt x="16" y="19"/>
                  </a:cubicBezTo>
                  <a:cubicBezTo>
                    <a:pt x="12" y="21"/>
                    <a:pt x="8" y="23"/>
                    <a:pt x="7" y="21"/>
                  </a:cubicBezTo>
                  <a:cubicBezTo>
                    <a:pt x="7" y="21"/>
                    <a:pt x="7" y="21"/>
                    <a:pt x="7" y="20"/>
                  </a:cubicBezTo>
                  <a:cubicBezTo>
                    <a:pt x="6" y="21"/>
                    <a:pt x="5" y="21"/>
                    <a:pt x="4" y="2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4" y="18"/>
                    <a:pt x="6" y="17"/>
                    <a:pt x="8" y="15"/>
                  </a:cubicBezTo>
                  <a:cubicBezTo>
                    <a:pt x="11" y="13"/>
                    <a:pt x="14" y="11"/>
                    <a:pt x="15" y="9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7" y="8"/>
                    <a:pt x="17" y="8"/>
                    <a:pt x="17" y="7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20" y="6"/>
                    <a:pt x="20" y="6"/>
                  </a:cubicBezTo>
                  <a:cubicBezTo>
                    <a:pt x="21" y="6"/>
                    <a:pt x="21" y="7"/>
                    <a:pt x="22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7"/>
                    <a:pt x="23" y="7"/>
                    <a:pt x="24" y="7"/>
                  </a:cubicBezTo>
                  <a:cubicBezTo>
                    <a:pt x="26" y="7"/>
                    <a:pt x="27" y="9"/>
                    <a:pt x="28" y="10"/>
                  </a:cubicBezTo>
                  <a:cubicBezTo>
                    <a:pt x="29" y="12"/>
                    <a:pt x="29" y="12"/>
                    <a:pt x="31" y="12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4"/>
                    <a:pt x="32" y="16"/>
                    <a:pt x="33" y="17"/>
                  </a:cubicBezTo>
                  <a:cubicBezTo>
                    <a:pt x="33" y="18"/>
                    <a:pt x="34" y="19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2"/>
                    <a:pt x="40" y="23"/>
                    <a:pt x="43" y="23"/>
                  </a:cubicBezTo>
                  <a:cubicBezTo>
                    <a:pt x="44" y="23"/>
                    <a:pt x="45" y="23"/>
                    <a:pt x="46" y="23"/>
                  </a:cubicBezTo>
                  <a:cubicBezTo>
                    <a:pt x="49" y="24"/>
                    <a:pt x="50" y="26"/>
                    <a:pt x="51" y="28"/>
                  </a:cubicBezTo>
                  <a:cubicBezTo>
                    <a:pt x="51" y="28"/>
                    <a:pt x="52" y="29"/>
                    <a:pt x="52" y="30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49" y="32"/>
                    <a:pt x="49" y="32"/>
                    <a:pt x="48" y="32"/>
                  </a:cubicBezTo>
                  <a:cubicBezTo>
                    <a:pt x="48" y="32"/>
                    <a:pt x="48" y="32"/>
                    <a:pt x="48" y="33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6" y="32"/>
                    <a:pt x="46" y="32"/>
                    <a:pt x="46" y="31"/>
                  </a:cubicBezTo>
                  <a:cubicBezTo>
                    <a:pt x="46" y="32"/>
                    <a:pt x="45" y="33"/>
                    <a:pt x="45" y="33"/>
                  </a:cubicBezTo>
                  <a:cubicBezTo>
                    <a:pt x="45" y="34"/>
                    <a:pt x="45" y="35"/>
                    <a:pt x="45" y="36"/>
                  </a:cubicBezTo>
                  <a:cubicBezTo>
                    <a:pt x="44" y="38"/>
                    <a:pt x="43" y="39"/>
                    <a:pt x="43" y="40"/>
                  </a:cubicBezTo>
                  <a:cubicBezTo>
                    <a:pt x="41" y="41"/>
                    <a:pt x="41" y="42"/>
                    <a:pt x="42" y="44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2" y="44"/>
                    <a:pt x="42" y="44"/>
                    <a:pt x="43" y="43"/>
                  </a:cubicBezTo>
                  <a:cubicBezTo>
                    <a:pt x="43" y="43"/>
                    <a:pt x="44" y="42"/>
                    <a:pt x="46" y="41"/>
                  </a:cubicBezTo>
                  <a:cubicBezTo>
                    <a:pt x="46" y="41"/>
                    <a:pt x="47" y="41"/>
                    <a:pt x="48" y="41"/>
                  </a:cubicBezTo>
                  <a:cubicBezTo>
                    <a:pt x="48" y="41"/>
                    <a:pt x="48" y="42"/>
                    <a:pt x="49" y="41"/>
                  </a:cubicBezTo>
                  <a:cubicBezTo>
                    <a:pt x="50" y="41"/>
                    <a:pt x="51" y="41"/>
                    <a:pt x="52" y="41"/>
                  </a:cubicBezTo>
                  <a:cubicBezTo>
                    <a:pt x="53" y="41"/>
                    <a:pt x="53" y="41"/>
                    <a:pt x="54" y="41"/>
                  </a:cubicBezTo>
                  <a:cubicBezTo>
                    <a:pt x="53" y="40"/>
                    <a:pt x="52" y="40"/>
                    <a:pt x="52" y="40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51" y="38"/>
                    <a:pt x="52" y="37"/>
                    <a:pt x="52" y="37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6" y="35"/>
                    <a:pt x="58" y="35"/>
                    <a:pt x="61" y="35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62" y="33"/>
                    <a:pt x="62" y="33"/>
                    <a:pt x="62" y="33"/>
                  </a:cubicBezTo>
                  <a:cubicBezTo>
                    <a:pt x="63" y="34"/>
                    <a:pt x="64" y="33"/>
                    <a:pt x="65" y="32"/>
                  </a:cubicBezTo>
                  <a:cubicBezTo>
                    <a:pt x="66" y="32"/>
                    <a:pt x="66" y="31"/>
                    <a:pt x="67" y="31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67" y="33"/>
                    <a:pt x="67" y="34"/>
                    <a:pt x="67" y="34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67" y="36"/>
                    <a:pt x="67" y="37"/>
                    <a:pt x="66" y="38"/>
                  </a:cubicBezTo>
                  <a:cubicBezTo>
                    <a:pt x="64" y="40"/>
                    <a:pt x="62" y="40"/>
                    <a:pt x="59" y="40"/>
                  </a:cubicBezTo>
                  <a:cubicBezTo>
                    <a:pt x="58" y="40"/>
                    <a:pt x="57" y="40"/>
                    <a:pt x="56" y="40"/>
                  </a:cubicBezTo>
                  <a:cubicBezTo>
                    <a:pt x="56" y="40"/>
                    <a:pt x="56" y="41"/>
                    <a:pt x="56" y="41"/>
                  </a:cubicBezTo>
                  <a:cubicBezTo>
                    <a:pt x="56" y="41"/>
                    <a:pt x="56" y="41"/>
                    <a:pt x="56" y="41"/>
                  </a:cubicBezTo>
                  <a:cubicBezTo>
                    <a:pt x="56" y="41"/>
                    <a:pt x="56" y="41"/>
                    <a:pt x="56" y="41"/>
                  </a:cubicBezTo>
                  <a:cubicBezTo>
                    <a:pt x="56" y="41"/>
                    <a:pt x="56" y="41"/>
                    <a:pt x="56" y="42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5" y="43"/>
                    <a:pt x="55" y="43"/>
                    <a:pt x="55" y="43"/>
                  </a:cubicBezTo>
                  <a:cubicBezTo>
                    <a:pt x="53" y="46"/>
                    <a:pt x="45" y="49"/>
                    <a:pt x="40" y="49"/>
                  </a:cubicBezTo>
                  <a:close/>
                  <a:moveTo>
                    <a:pt x="23" y="27"/>
                  </a:moveTo>
                  <a:cubicBezTo>
                    <a:pt x="23" y="28"/>
                    <a:pt x="23" y="28"/>
                    <a:pt x="23" y="28"/>
                  </a:cubicBezTo>
                  <a:cubicBezTo>
                    <a:pt x="24" y="29"/>
                    <a:pt x="23" y="30"/>
                    <a:pt x="22" y="33"/>
                  </a:cubicBezTo>
                  <a:cubicBezTo>
                    <a:pt x="21" y="37"/>
                    <a:pt x="19" y="44"/>
                    <a:pt x="21" y="46"/>
                  </a:cubicBezTo>
                  <a:cubicBezTo>
                    <a:pt x="21" y="46"/>
                    <a:pt x="21" y="47"/>
                    <a:pt x="22" y="47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3" y="47"/>
                    <a:pt x="23" y="47"/>
                    <a:pt x="24" y="46"/>
                  </a:cubicBezTo>
                  <a:cubicBezTo>
                    <a:pt x="25" y="44"/>
                    <a:pt x="25" y="40"/>
                    <a:pt x="24" y="39"/>
                  </a:cubicBezTo>
                  <a:cubicBezTo>
                    <a:pt x="23" y="36"/>
                    <a:pt x="24" y="31"/>
                    <a:pt x="28" y="28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26"/>
                    <a:pt x="30" y="26"/>
                    <a:pt x="31" y="25"/>
                  </a:cubicBezTo>
                  <a:cubicBezTo>
                    <a:pt x="31" y="25"/>
                    <a:pt x="30" y="25"/>
                    <a:pt x="30" y="25"/>
                  </a:cubicBezTo>
                  <a:cubicBezTo>
                    <a:pt x="29" y="25"/>
                    <a:pt x="27" y="26"/>
                    <a:pt x="26" y="26"/>
                  </a:cubicBezTo>
                  <a:cubicBezTo>
                    <a:pt x="26" y="27"/>
                    <a:pt x="25" y="27"/>
                    <a:pt x="25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7"/>
                    <a:pt x="23" y="27"/>
                    <a:pt x="23" y="27"/>
                  </a:cubicBezTo>
                  <a:close/>
                  <a:moveTo>
                    <a:pt x="43" y="46"/>
                  </a:moveTo>
                  <a:cubicBezTo>
                    <a:pt x="42" y="46"/>
                    <a:pt x="41" y="47"/>
                    <a:pt x="40" y="47"/>
                  </a:cubicBezTo>
                  <a:cubicBezTo>
                    <a:pt x="44" y="47"/>
                    <a:pt x="50" y="45"/>
                    <a:pt x="53" y="43"/>
                  </a:cubicBezTo>
                  <a:cubicBezTo>
                    <a:pt x="52" y="42"/>
                    <a:pt x="51" y="43"/>
                    <a:pt x="50" y="43"/>
                  </a:cubicBezTo>
                  <a:cubicBezTo>
                    <a:pt x="49" y="43"/>
                    <a:pt x="48" y="43"/>
                    <a:pt x="47" y="43"/>
                  </a:cubicBezTo>
                  <a:cubicBezTo>
                    <a:pt x="47" y="43"/>
                    <a:pt x="47" y="43"/>
                    <a:pt x="46" y="43"/>
                  </a:cubicBezTo>
                  <a:cubicBezTo>
                    <a:pt x="45" y="44"/>
                    <a:pt x="45" y="44"/>
                    <a:pt x="44" y="45"/>
                  </a:cubicBezTo>
                  <a:cubicBezTo>
                    <a:pt x="44" y="45"/>
                    <a:pt x="43" y="45"/>
                    <a:pt x="43" y="46"/>
                  </a:cubicBezTo>
                  <a:cubicBezTo>
                    <a:pt x="43" y="46"/>
                    <a:pt x="43" y="46"/>
                    <a:pt x="43" y="46"/>
                  </a:cubicBezTo>
                  <a:close/>
                  <a:moveTo>
                    <a:pt x="40" y="34"/>
                  </a:moveTo>
                  <a:cubicBezTo>
                    <a:pt x="40" y="35"/>
                    <a:pt x="40" y="35"/>
                    <a:pt x="40" y="35"/>
                  </a:cubicBezTo>
                  <a:cubicBezTo>
                    <a:pt x="40" y="36"/>
                    <a:pt x="41" y="38"/>
                    <a:pt x="41" y="39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2" y="38"/>
                    <a:pt x="43" y="37"/>
                    <a:pt x="43" y="36"/>
                  </a:cubicBezTo>
                  <a:cubicBezTo>
                    <a:pt x="43" y="35"/>
                    <a:pt x="43" y="34"/>
                    <a:pt x="43" y="33"/>
                  </a:cubicBezTo>
                  <a:cubicBezTo>
                    <a:pt x="44" y="31"/>
                    <a:pt x="44" y="30"/>
                    <a:pt x="43" y="29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6" y="28"/>
                    <a:pt x="47" y="29"/>
                    <a:pt x="47" y="30"/>
                  </a:cubicBezTo>
                  <a:cubicBezTo>
                    <a:pt x="48" y="30"/>
                    <a:pt x="49" y="30"/>
                    <a:pt x="49" y="30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8" y="27"/>
                    <a:pt x="47" y="26"/>
                    <a:pt x="45" y="25"/>
                  </a:cubicBezTo>
                  <a:cubicBezTo>
                    <a:pt x="45" y="25"/>
                    <a:pt x="44" y="25"/>
                    <a:pt x="43" y="25"/>
                  </a:cubicBezTo>
                  <a:cubicBezTo>
                    <a:pt x="41" y="25"/>
                    <a:pt x="38" y="25"/>
                    <a:pt x="36" y="24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4" y="25"/>
                    <a:pt x="33" y="25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4" y="25"/>
                    <a:pt x="35" y="26"/>
                  </a:cubicBezTo>
                  <a:cubicBezTo>
                    <a:pt x="37" y="27"/>
                    <a:pt x="38" y="28"/>
                    <a:pt x="38" y="30"/>
                  </a:cubicBezTo>
                  <a:cubicBezTo>
                    <a:pt x="39" y="31"/>
                    <a:pt x="38" y="33"/>
                    <a:pt x="37" y="35"/>
                  </a:cubicBezTo>
                  <a:cubicBezTo>
                    <a:pt x="38" y="35"/>
                    <a:pt x="38" y="34"/>
                    <a:pt x="39" y="34"/>
                  </a:cubicBezTo>
                  <a:lnTo>
                    <a:pt x="40" y="34"/>
                  </a:lnTo>
                  <a:close/>
                  <a:moveTo>
                    <a:pt x="54" y="38"/>
                  </a:moveTo>
                  <a:cubicBezTo>
                    <a:pt x="55" y="38"/>
                    <a:pt x="55" y="38"/>
                    <a:pt x="55" y="38"/>
                  </a:cubicBezTo>
                  <a:cubicBezTo>
                    <a:pt x="56" y="38"/>
                    <a:pt x="57" y="38"/>
                    <a:pt x="59" y="38"/>
                  </a:cubicBezTo>
                  <a:cubicBezTo>
                    <a:pt x="61" y="38"/>
                    <a:pt x="64" y="38"/>
                    <a:pt x="64" y="37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64" y="35"/>
                    <a:pt x="64" y="35"/>
                    <a:pt x="64" y="35"/>
                  </a:cubicBezTo>
                  <a:cubicBezTo>
                    <a:pt x="63" y="35"/>
                    <a:pt x="63" y="35"/>
                    <a:pt x="63" y="35"/>
                  </a:cubicBezTo>
                  <a:cubicBezTo>
                    <a:pt x="64" y="37"/>
                    <a:pt x="64" y="37"/>
                    <a:pt x="64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59" y="37"/>
                    <a:pt x="56" y="37"/>
                    <a:pt x="54" y="38"/>
                  </a:cubicBezTo>
                  <a:close/>
                  <a:moveTo>
                    <a:pt x="19" y="18"/>
                  </a:moveTo>
                  <a:cubicBezTo>
                    <a:pt x="20" y="18"/>
                    <a:pt x="21" y="19"/>
                    <a:pt x="21" y="20"/>
                  </a:cubicBezTo>
                  <a:cubicBezTo>
                    <a:pt x="22" y="21"/>
                    <a:pt x="23" y="21"/>
                    <a:pt x="24" y="21"/>
                  </a:cubicBezTo>
                  <a:cubicBezTo>
                    <a:pt x="27" y="19"/>
                    <a:pt x="29" y="19"/>
                    <a:pt x="31" y="20"/>
                  </a:cubicBezTo>
                  <a:cubicBezTo>
                    <a:pt x="31" y="20"/>
                    <a:pt x="32" y="20"/>
                    <a:pt x="32" y="20"/>
                  </a:cubicBezTo>
                  <a:cubicBezTo>
                    <a:pt x="32" y="19"/>
                    <a:pt x="31" y="19"/>
                    <a:pt x="31" y="18"/>
                  </a:cubicBezTo>
                  <a:cubicBezTo>
                    <a:pt x="31" y="17"/>
                    <a:pt x="30" y="15"/>
                    <a:pt x="30" y="14"/>
                  </a:cubicBezTo>
                  <a:cubicBezTo>
                    <a:pt x="28" y="14"/>
                    <a:pt x="27" y="12"/>
                    <a:pt x="26" y="11"/>
                  </a:cubicBezTo>
                  <a:cubicBezTo>
                    <a:pt x="25" y="10"/>
                    <a:pt x="25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1"/>
                    <a:pt x="24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0"/>
                  </a:cubicBezTo>
                  <a:cubicBezTo>
                    <a:pt x="21" y="9"/>
                    <a:pt x="20" y="8"/>
                    <a:pt x="20" y="8"/>
                  </a:cubicBezTo>
                  <a:cubicBezTo>
                    <a:pt x="19" y="8"/>
                    <a:pt x="19" y="9"/>
                    <a:pt x="19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1"/>
                    <a:pt x="17" y="11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3"/>
                    <a:pt x="12" y="15"/>
                    <a:pt x="9" y="17"/>
                  </a:cubicBezTo>
                  <a:cubicBezTo>
                    <a:pt x="9" y="17"/>
                    <a:pt x="9" y="17"/>
                    <a:pt x="8" y="1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1" y="20"/>
                    <a:pt x="16" y="17"/>
                    <a:pt x="18" y="16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9" y="18"/>
                    <a:pt x="19" y="18"/>
                    <a:pt x="19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02" name="Freeform 742"/>
            <p:cNvSpPr/>
            <p:nvPr/>
          </p:nvSpPr>
          <p:spPr bwMode="auto">
            <a:xfrm>
              <a:off x="3701649" y="1140346"/>
              <a:ext cx="699031" cy="625620"/>
            </a:xfrm>
            <a:custGeom>
              <a:avLst/>
              <a:gdLst>
                <a:gd name="T0" fmla="*/ 178 w 256"/>
                <a:gd name="T1" fmla="*/ 26 h 229"/>
                <a:gd name="T2" fmla="*/ 191 w 256"/>
                <a:gd name="T3" fmla="*/ 28 h 229"/>
                <a:gd name="T4" fmla="*/ 213 w 256"/>
                <a:gd name="T5" fmla="*/ 22 h 229"/>
                <a:gd name="T6" fmla="*/ 218 w 256"/>
                <a:gd name="T7" fmla="*/ 27 h 229"/>
                <a:gd name="T8" fmla="*/ 236 w 256"/>
                <a:gd name="T9" fmla="*/ 24 h 229"/>
                <a:gd name="T10" fmla="*/ 253 w 256"/>
                <a:gd name="T11" fmla="*/ 29 h 229"/>
                <a:gd name="T12" fmla="*/ 235 w 256"/>
                <a:gd name="T13" fmla="*/ 38 h 229"/>
                <a:gd name="T14" fmla="*/ 237 w 256"/>
                <a:gd name="T15" fmla="*/ 42 h 229"/>
                <a:gd name="T16" fmla="*/ 230 w 256"/>
                <a:gd name="T17" fmla="*/ 47 h 229"/>
                <a:gd name="T18" fmla="*/ 223 w 256"/>
                <a:gd name="T19" fmla="*/ 58 h 229"/>
                <a:gd name="T20" fmla="*/ 220 w 256"/>
                <a:gd name="T21" fmla="*/ 69 h 229"/>
                <a:gd name="T22" fmla="*/ 227 w 256"/>
                <a:gd name="T23" fmla="*/ 79 h 229"/>
                <a:gd name="T24" fmla="*/ 227 w 256"/>
                <a:gd name="T25" fmla="*/ 88 h 229"/>
                <a:gd name="T26" fmla="*/ 223 w 256"/>
                <a:gd name="T27" fmla="*/ 104 h 229"/>
                <a:gd name="T28" fmla="*/ 212 w 256"/>
                <a:gd name="T29" fmla="*/ 118 h 229"/>
                <a:gd name="T30" fmla="*/ 212 w 256"/>
                <a:gd name="T31" fmla="*/ 131 h 229"/>
                <a:gd name="T32" fmla="*/ 215 w 256"/>
                <a:gd name="T33" fmla="*/ 142 h 229"/>
                <a:gd name="T34" fmla="*/ 199 w 256"/>
                <a:gd name="T35" fmla="*/ 138 h 229"/>
                <a:gd name="T36" fmla="*/ 199 w 256"/>
                <a:gd name="T37" fmla="*/ 143 h 229"/>
                <a:gd name="T38" fmla="*/ 185 w 256"/>
                <a:gd name="T39" fmla="*/ 160 h 229"/>
                <a:gd name="T40" fmla="*/ 176 w 256"/>
                <a:gd name="T41" fmla="*/ 162 h 229"/>
                <a:gd name="T42" fmla="*/ 169 w 256"/>
                <a:gd name="T43" fmla="*/ 169 h 229"/>
                <a:gd name="T44" fmla="*/ 163 w 256"/>
                <a:gd name="T45" fmla="*/ 178 h 229"/>
                <a:gd name="T46" fmla="*/ 138 w 256"/>
                <a:gd name="T47" fmla="*/ 188 h 229"/>
                <a:gd name="T48" fmla="*/ 138 w 256"/>
                <a:gd name="T49" fmla="*/ 194 h 229"/>
                <a:gd name="T50" fmla="*/ 132 w 256"/>
                <a:gd name="T51" fmla="*/ 207 h 229"/>
                <a:gd name="T52" fmla="*/ 130 w 256"/>
                <a:gd name="T53" fmla="*/ 215 h 229"/>
                <a:gd name="T54" fmla="*/ 120 w 256"/>
                <a:gd name="T55" fmla="*/ 227 h 229"/>
                <a:gd name="T56" fmla="*/ 109 w 256"/>
                <a:gd name="T57" fmla="*/ 221 h 229"/>
                <a:gd name="T58" fmla="*/ 100 w 256"/>
                <a:gd name="T59" fmla="*/ 210 h 229"/>
                <a:gd name="T60" fmla="*/ 92 w 256"/>
                <a:gd name="T61" fmla="*/ 199 h 229"/>
                <a:gd name="T62" fmla="*/ 87 w 256"/>
                <a:gd name="T63" fmla="*/ 187 h 229"/>
                <a:gd name="T64" fmla="*/ 85 w 256"/>
                <a:gd name="T65" fmla="*/ 168 h 229"/>
                <a:gd name="T66" fmla="*/ 90 w 256"/>
                <a:gd name="T67" fmla="*/ 160 h 229"/>
                <a:gd name="T68" fmla="*/ 94 w 256"/>
                <a:gd name="T69" fmla="*/ 156 h 229"/>
                <a:gd name="T70" fmla="*/ 94 w 256"/>
                <a:gd name="T71" fmla="*/ 149 h 229"/>
                <a:gd name="T72" fmla="*/ 92 w 256"/>
                <a:gd name="T73" fmla="*/ 139 h 229"/>
                <a:gd name="T74" fmla="*/ 82 w 256"/>
                <a:gd name="T75" fmla="*/ 134 h 229"/>
                <a:gd name="T76" fmla="*/ 76 w 256"/>
                <a:gd name="T77" fmla="*/ 115 h 229"/>
                <a:gd name="T78" fmla="*/ 69 w 256"/>
                <a:gd name="T79" fmla="*/ 106 h 229"/>
                <a:gd name="T80" fmla="*/ 56 w 256"/>
                <a:gd name="T81" fmla="*/ 93 h 229"/>
                <a:gd name="T82" fmla="*/ 35 w 256"/>
                <a:gd name="T83" fmla="*/ 89 h 229"/>
                <a:gd name="T84" fmla="*/ 20 w 256"/>
                <a:gd name="T85" fmla="*/ 90 h 229"/>
                <a:gd name="T86" fmla="*/ 23 w 256"/>
                <a:gd name="T87" fmla="*/ 83 h 229"/>
                <a:gd name="T88" fmla="*/ 13 w 256"/>
                <a:gd name="T89" fmla="*/ 72 h 229"/>
                <a:gd name="T90" fmla="*/ 4 w 256"/>
                <a:gd name="T91" fmla="*/ 69 h 229"/>
                <a:gd name="T92" fmla="*/ 27 w 256"/>
                <a:gd name="T93" fmla="*/ 57 h 229"/>
                <a:gd name="T94" fmla="*/ 24 w 256"/>
                <a:gd name="T95" fmla="*/ 46 h 229"/>
                <a:gd name="T96" fmla="*/ 31 w 256"/>
                <a:gd name="T97" fmla="*/ 40 h 229"/>
                <a:gd name="T98" fmla="*/ 43 w 256"/>
                <a:gd name="T99" fmla="*/ 34 h 229"/>
                <a:gd name="T100" fmla="*/ 57 w 256"/>
                <a:gd name="T101" fmla="*/ 25 h 229"/>
                <a:gd name="T102" fmla="*/ 90 w 256"/>
                <a:gd name="T103" fmla="*/ 20 h 229"/>
                <a:gd name="T104" fmla="*/ 97 w 256"/>
                <a:gd name="T105" fmla="*/ 24 h 229"/>
                <a:gd name="T106" fmla="*/ 109 w 256"/>
                <a:gd name="T107" fmla="*/ 19 h 229"/>
                <a:gd name="T108" fmla="*/ 120 w 256"/>
                <a:gd name="T109" fmla="*/ 19 h 229"/>
                <a:gd name="T110" fmla="*/ 114 w 256"/>
                <a:gd name="T111" fmla="*/ 10 h 229"/>
                <a:gd name="T112" fmla="*/ 138 w 256"/>
                <a:gd name="T113" fmla="*/ 10 h 229"/>
                <a:gd name="T114" fmla="*/ 157 w 256"/>
                <a:gd name="T115" fmla="*/ 3 h 229"/>
                <a:gd name="T116" fmla="*/ 194 w 256"/>
                <a:gd name="T117" fmla="*/ 6 h 229"/>
                <a:gd name="T118" fmla="*/ 205 w 256"/>
                <a:gd name="T119" fmla="*/ 12 h 229"/>
                <a:gd name="T120" fmla="*/ 215 w 256"/>
                <a:gd name="T121" fmla="*/ 18 h 229"/>
                <a:gd name="T122" fmla="*/ 180 w 256"/>
                <a:gd name="T123" fmla="*/ 23 h 229"/>
                <a:gd name="T124" fmla="*/ 173 w 256"/>
                <a:gd name="T125" fmla="*/ 2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6" h="229">
                  <a:moveTo>
                    <a:pt x="173" y="25"/>
                  </a:moveTo>
                  <a:cubicBezTo>
                    <a:pt x="173" y="25"/>
                    <a:pt x="175" y="28"/>
                    <a:pt x="176" y="27"/>
                  </a:cubicBezTo>
                  <a:cubicBezTo>
                    <a:pt x="177" y="27"/>
                    <a:pt x="178" y="26"/>
                    <a:pt x="178" y="26"/>
                  </a:cubicBezTo>
                  <a:cubicBezTo>
                    <a:pt x="179" y="26"/>
                    <a:pt x="180" y="27"/>
                    <a:pt x="181" y="27"/>
                  </a:cubicBezTo>
                  <a:cubicBezTo>
                    <a:pt x="186" y="26"/>
                    <a:pt x="193" y="22"/>
                    <a:pt x="197" y="25"/>
                  </a:cubicBezTo>
                  <a:cubicBezTo>
                    <a:pt x="197" y="27"/>
                    <a:pt x="192" y="25"/>
                    <a:pt x="191" y="28"/>
                  </a:cubicBezTo>
                  <a:cubicBezTo>
                    <a:pt x="191" y="30"/>
                    <a:pt x="194" y="29"/>
                    <a:pt x="195" y="29"/>
                  </a:cubicBezTo>
                  <a:cubicBezTo>
                    <a:pt x="198" y="30"/>
                    <a:pt x="205" y="23"/>
                    <a:pt x="206" y="26"/>
                  </a:cubicBezTo>
                  <a:cubicBezTo>
                    <a:pt x="205" y="23"/>
                    <a:pt x="211" y="22"/>
                    <a:pt x="213" y="22"/>
                  </a:cubicBezTo>
                  <a:cubicBezTo>
                    <a:pt x="218" y="21"/>
                    <a:pt x="211" y="32"/>
                    <a:pt x="208" y="32"/>
                  </a:cubicBezTo>
                  <a:cubicBezTo>
                    <a:pt x="208" y="34"/>
                    <a:pt x="212" y="32"/>
                    <a:pt x="213" y="32"/>
                  </a:cubicBezTo>
                  <a:cubicBezTo>
                    <a:pt x="213" y="29"/>
                    <a:pt x="218" y="30"/>
                    <a:pt x="218" y="27"/>
                  </a:cubicBezTo>
                  <a:cubicBezTo>
                    <a:pt x="220" y="31"/>
                    <a:pt x="226" y="25"/>
                    <a:pt x="228" y="28"/>
                  </a:cubicBezTo>
                  <a:cubicBezTo>
                    <a:pt x="229" y="27"/>
                    <a:pt x="230" y="26"/>
                    <a:pt x="231" y="24"/>
                  </a:cubicBezTo>
                  <a:cubicBezTo>
                    <a:pt x="233" y="25"/>
                    <a:pt x="234" y="25"/>
                    <a:pt x="236" y="24"/>
                  </a:cubicBezTo>
                  <a:cubicBezTo>
                    <a:pt x="239" y="23"/>
                    <a:pt x="238" y="24"/>
                    <a:pt x="240" y="24"/>
                  </a:cubicBezTo>
                  <a:cubicBezTo>
                    <a:pt x="245" y="25"/>
                    <a:pt x="247" y="24"/>
                    <a:pt x="251" y="26"/>
                  </a:cubicBezTo>
                  <a:cubicBezTo>
                    <a:pt x="251" y="26"/>
                    <a:pt x="256" y="28"/>
                    <a:pt x="253" y="29"/>
                  </a:cubicBezTo>
                  <a:cubicBezTo>
                    <a:pt x="251" y="30"/>
                    <a:pt x="251" y="32"/>
                    <a:pt x="248" y="33"/>
                  </a:cubicBezTo>
                  <a:cubicBezTo>
                    <a:pt x="247" y="33"/>
                    <a:pt x="244" y="33"/>
                    <a:pt x="243" y="35"/>
                  </a:cubicBezTo>
                  <a:cubicBezTo>
                    <a:pt x="241" y="38"/>
                    <a:pt x="238" y="35"/>
                    <a:pt x="235" y="38"/>
                  </a:cubicBezTo>
                  <a:cubicBezTo>
                    <a:pt x="236" y="38"/>
                    <a:pt x="237" y="40"/>
                    <a:pt x="237" y="40"/>
                  </a:cubicBezTo>
                  <a:cubicBezTo>
                    <a:pt x="236" y="41"/>
                    <a:pt x="235" y="41"/>
                    <a:pt x="234" y="41"/>
                  </a:cubicBezTo>
                  <a:cubicBezTo>
                    <a:pt x="235" y="42"/>
                    <a:pt x="237" y="42"/>
                    <a:pt x="237" y="42"/>
                  </a:cubicBezTo>
                  <a:cubicBezTo>
                    <a:pt x="237" y="44"/>
                    <a:pt x="235" y="44"/>
                    <a:pt x="233" y="45"/>
                  </a:cubicBezTo>
                  <a:cubicBezTo>
                    <a:pt x="232" y="46"/>
                    <a:pt x="230" y="49"/>
                    <a:pt x="230" y="49"/>
                  </a:cubicBezTo>
                  <a:cubicBezTo>
                    <a:pt x="229" y="48"/>
                    <a:pt x="231" y="47"/>
                    <a:pt x="230" y="47"/>
                  </a:cubicBezTo>
                  <a:cubicBezTo>
                    <a:pt x="229" y="46"/>
                    <a:pt x="226" y="49"/>
                    <a:pt x="225" y="49"/>
                  </a:cubicBezTo>
                  <a:cubicBezTo>
                    <a:pt x="226" y="50"/>
                    <a:pt x="226" y="51"/>
                    <a:pt x="227" y="50"/>
                  </a:cubicBezTo>
                  <a:cubicBezTo>
                    <a:pt x="225" y="53"/>
                    <a:pt x="227" y="57"/>
                    <a:pt x="223" y="58"/>
                  </a:cubicBezTo>
                  <a:cubicBezTo>
                    <a:pt x="221" y="59"/>
                    <a:pt x="221" y="59"/>
                    <a:pt x="221" y="62"/>
                  </a:cubicBezTo>
                  <a:cubicBezTo>
                    <a:pt x="221" y="64"/>
                    <a:pt x="218" y="63"/>
                    <a:pt x="217" y="64"/>
                  </a:cubicBezTo>
                  <a:cubicBezTo>
                    <a:pt x="217" y="65"/>
                    <a:pt x="219" y="68"/>
                    <a:pt x="220" y="69"/>
                  </a:cubicBezTo>
                  <a:cubicBezTo>
                    <a:pt x="220" y="70"/>
                    <a:pt x="221" y="70"/>
                    <a:pt x="222" y="70"/>
                  </a:cubicBezTo>
                  <a:cubicBezTo>
                    <a:pt x="225" y="70"/>
                    <a:pt x="222" y="72"/>
                    <a:pt x="223" y="73"/>
                  </a:cubicBezTo>
                  <a:cubicBezTo>
                    <a:pt x="225" y="75"/>
                    <a:pt x="228" y="75"/>
                    <a:pt x="227" y="79"/>
                  </a:cubicBezTo>
                  <a:cubicBezTo>
                    <a:pt x="224" y="80"/>
                    <a:pt x="220" y="80"/>
                    <a:pt x="217" y="81"/>
                  </a:cubicBezTo>
                  <a:cubicBezTo>
                    <a:pt x="219" y="84"/>
                    <a:pt x="221" y="86"/>
                    <a:pt x="223" y="87"/>
                  </a:cubicBezTo>
                  <a:cubicBezTo>
                    <a:pt x="225" y="88"/>
                    <a:pt x="226" y="88"/>
                    <a:pt x="227" y="88"/>
                  </a:cubicBezTo>
                  <a:cubicBezTo>
                    <a:pt x="227" y="89"/>
                    <a:pt x="228" y="90"/>
                    <a:pt x="229" y="90"/>
                  </a:cubicBezTo>
                  <a:cubicBezTo>
                    <a:pt x="230" y="93"/>
                    <a:pt x="221" y="97"/>
                    <a:pt x="225" y="99"/>
                  </a:cubicBezTo>
                  <a:cubicBezTo>
                    <a:pt x="229" y="101"/>
                    <a:pt x="226" y="106"/>
                    <a:pt x="223" y="104"/>
                  </a:cubicBezTo>
                  <a:cubicBezTo>
                    <a:pt x="220" y="102"/>
                    <a:pt x="216" y="110"/>
                    <a:pt x="220" y="111"/>
                  </a:cubicBezTo>
                  <a:cubicBezTo>
                    <a:pt x="220" y="112"/>
                    <a:pt x="209" y="116"/>
                    <a:pt x="208" y="116"/>
                  </a:cubicBezTo>
                  <a:cubicBezTo>
                    <a:pt x="208" y="118"/>
                    <a:pt x="211" y="117"/>
                    <a:pt x="212" y="118"/>
                  </a:cubicBezTo>
                  <a:cubicBezTo>
                    <a:pt x="212" y="119"/>
                    <a:pt x="213" y="122"/>
                    <a:pt x="215" y="121"/>
                  </a:cubicBezTo>
                  <a:cubicBezTo>
                    <a:pt x="216" y="123"/>
                    <a:pt x="213" y="123"/>
                    <a:pt x="213" y="125"/>
                  </a:cubicBezTo>
                  <a:cubicBezTo>
                    <a:pt x="212" y="126"/>
                    <a:pt x="214" y="130"/>
                    <a:pt x="212" y="131"/>
                  </a:cubicBezTo>
                  <a:cubicBezTo>
                    <a:pt x="213" y="136"/>
                    <a:pt x="220" y="134"/>
                    <a:pt x="221" y="140"/>
                  </a:cubicBezTo>
                  <a:cubicBezTo>
                    <a:pt x="220" y="139"/>
                    <a:pt x="217" y="140"/>
                    <a:pt x="217" y="138"/>
                  </a:cubicBezTo>
                  <a:cubicBezTo>
                    <a:pt x="217" y="138"/>
                    <a:pt x="216" y="141"/>
                    <a:pt x="215" y="142"/>
                  </a:cubicBezTo>
                  <a:cubicBezTo>
                    <a:pt x="213" y="143"/>
                    <a:pt x="210" y="142"/>
                    <a:pt x="208" y="142"/>
                  </a:cubicBezTo>
                  <a:cubicBezTo>
                    <a:pt x="209" y="138"/>
                    <a:pt x="204" y="141"/>
                    <a:pt x="205" y="137"/>
                  </a:cubicBezTo>
                  <a:cubicBezTo>
                    <a:pt x="202" y="136"/>
                    <a:pt x="201" y="139"/>
                    <a:pt x="199" y="138"/>
                  </a:cubicBezTo>
                  <a:cubicBezTo>
                    <a:pt x="200" y="140"/>
                    <a:pt x="200" y="141"/>
                    <a:pt x="198" y="141"/>
                  </a:cubicBezTo>
                  <a:cubicBezTo>
                    <a:pt x="198" y="142"/>
                    <a:pt x="201" y="142"/>
                    <a:pt x="201" y="143"/>
                  </a:cubicBezTo>
                  <a:cubicBezTo>
                    <a:pt x="200" y="143"/>
                    <a:pt x="199" y="143"/>
                    <a:pt x="199" y="143"/>
                  </a:cubicBezTo>
                  <a:cubicBezTo>
                    <a:pt x="199" y="145"/>
                    <a:pt x="210" y="146"/>
                    <a:pt x="212" y="146"/>
                  </a:cubicBezTo>
                  <a:cubicBezTo>
                    <a:pt x="209" y="151"/>
                    <a:pt x="205" y="158"/>
                    <a:pt x="198" y="157"/>
                  </a:cubicBezTo>
                  <a:cubicBezTo>
                    <a:pt x="196" y="157"/>
                    <a:pt x="185" y="159"/>
                    <a:pt x="185" y="160"/>
                  </a:cubicBezTo>
                  <a:cubicBezTo>
                    <a:pt x="184" y="163"/>
                    <a:pt x="184" y="161"/>
                    <a:pt x="180" y="162"/>
                  </a:cubicBezTo>
                  <a:cubicBezTo>
                    <a:pt x="181" y="163"/>
                    <a:pt x="181" y="163"/>
                    <a:pt x="182" y="163"/>
                  </a:cubicBezTo>
                  <a:cubicBezTo>
                    <a:pt x="182" y="165"/>
                    <a:pt x="175" y="166"/>
                    <a:pt x="176" y="162"/>
                  </a:cubicBezTo>
                  <a:cubicBezTo>
                    <a:pt x="175" y="163"/>
                    <a:pt x="173" y="162"/>
                    <a:pt x="172" y="163"/>
                  </a:cubicBezTo>
                  <a:cubicBezTo>
                    <a:pt x="171" y="165"/>
                    <a:pt x="173" y="167"/>
                    <a:pt x="172" y="168"/>
                  </a:cubicBezTo>
                  <a:cubicBezTo>
                    <a:pt x="172" y="168"/>
                    <a:pt x="168" y="166"/>
                    <a:pt x="169" y="169"/>
                  </a:cubicBezTo>
                  <a:cubicBezTo>
                    <a:pt x="171" y="172"/>
                    <a:pt x="169" y="173"/>
                    <a:pt x="167" y="172"/>
                  </a:cubicBezTo>
                  <a:cubicBezTo>
                    <a:pt x="167" y="173"/>
                    <a:pt x="167" y="174"/>
                    <a:pt x="167" y="176"/>
                  </a:cubicBezTo>
                  <a:cubicBezTo>
                    <a:pt x="164" y="176"/>
                    <a:pt x="165" y="178"/>
                    <a:pt x="163" y="178"/>
                  </a:cubicBezTo>
                  <a:cubicBezTo>
                    <a:pt x="159" y="179"/>
                    <a:pt x="160" y="182"/>
                    <a:pt x="157" y="182"/>
                  </a:cubicBezTo>
                  <a:cubicBezTo>
                    <a:pt x="154" y="183"/>
                    <a:pt x="145" y="182"/>
                    <a:pt x="144" y="184"/>
                  </a:cubicBezTo>
                  <a:cubicBezTo>
                    <a:pt x="143" y="185"/>
                    <a:pt x="141" y="191"/>
                    <a:pt x="138" y="188"/>
                  </a:cubicBezTo>
                  <a:cubicBezTo>
                    <a:pt x="139" y="189"/>
                    <a:pt x="139" y="190"/>
                    <a:pt x="139" y="192"/>
                  </a:cubicBezTo>
                  <a:cubicBezTo>
                    <a:pt x="139" y="192"/>
                    <a:pt x="138" y="192"/>
                    <a:pt x="137" y="192"/>
                  </a:cubicBezTo>
                  <a:cubicBezTo>
                    <a:pt x="138" y="192"/>
                    <a:pt x="138" y="193"/>
                    <a:pt x="138" y="194"/>
                  </a:cubicBezTo>
                  <a:cubicBezTo>
                    <a:pt x="138" y="194"/>
                    <a:pt x="137" y="197"/>
                    <a:pt x="137" y="197"/>
                  </a:cubicBezTo>
                  <a:cubicBezTo>
                    <a:pt x="136" y="198"/>
                    <a:pt x="136" y="201"/>
                    <a:pt x="135" y="201"/>
                  </a:cubicBezTo>
                  <a:cubicBezTo>
                    <a:pt x="132" y="202"/>
                    <a:pt x="133" y="205"/>
                    <a:pt x="132" y="207"/>
                  </a:cubicBezTo>
                  <a:cubicBezTo>
                    <a:pt x="131" y="207"/>
                    <a:pt x="131" y="208"/>
                    <a:pt x="131" y="209"/>
                  </a:cubicBezTo>
                  <a:cubicBezTo>
                    <a:pt x="131" y="214"/>
                    <a:pt x="130" y="210"/>
                    <a:pt x="129" y="211"/>
                  </a:cubicBezTo>
                  <a:cubicBezTo>
                    <a:pt x="129" y="213"/>
                    <a:pt x="131" y="214"/>
                    <a:pt x="130" y="215"/>
                  </a:cubicBezTo>
                  <a:cubicBezTo>
                    <a:pt x="129" y="217"/>
                    <a:pt x="129" y="217"/>
                    <a:pt x="129" y="219"/>
                  </a:cubicBezTo>
                  <a:cubicBezTo>
                    <a:pt x="130" y="222"/>
                    <a:pt x="128" y="225"/>
                    <a:pt x="125" y="228"/>
                  </a:cubicBezTo>
                  <a:cubicBezTo>
                    <a:pt x="123" y="229"/>
                    <a:pt x="122" y="229"/>
                    <a:pt x="120" y="227"/>
                  </a:cubicBezTo>
                  <a:cubicBezTo>
                    <a:pt x="119" y="226"/>
                    <a:pt x="118" y="225"/>
                    <a:pt x="117" y="224"/>
                  </a:cubicBezTo>
                  <a:cubicBezTo>
                    <a:pt x="116" y="225"/>
                    <a:pt x="115" y="225"/>
                    <a:pt x="114" y="225"/>
                  </a:cubicBezTo>
                  <a:cubicBezTo>
                    <a:pt x="111" y="226"/>
                    <a:pt x="111" y="223"/>
                    <a:pt x="109" y="221"/>
                  </a:cubicBezTo>
                  <a:cubicBezTo>
                    <a:pt x="108" y="221"/>
                    <a:pt x="107" y="224"/>
                    <a:pt x="108" y="224"/>
                  </a:cubicBezTo>
                  <a:cubicBezTo>
                    <a:pt x="107" y="223"/>
                    <a:pt x="103" y="218"/>
                    <a:pt x="103" y="217"/>
                  </a:cubicBezTo>
                  <a:cubicBezTo>
                    <a:pt x="102" y="214"/>
                    <a:pt x="97" y="212"/>
                    <a:pt x="100" y="210"/>
                  </a:cubicBezTo>
                  <a:cubicBezTo>
                    <a:pt x="100" y="208"/>
                    <a:pt x="98" y="208"/>
                    <a:pt x="96" y="207"/>
                  </a:cubicBezTo>
                  <a:cubicBezTo>
                    <a:pt x="95" y="205"/>
                    <a:pt x="96" y="203"/>
                    <a:pt x="94" y="204"/>
                  </a:cubicBezTo>
                  <a:cubicBezTo>
                    <a:pt x="96" y="203"/>
                    <a:pt x="92" y="200"/>
                    <a:pt x="92" y="199"/>
                  </a:cubicBezTo>
                  <a:cubicBezTo>
                    <a:pt x="92" y="198"/>
                    <a:pt x="90" y="193"/>
                    <a:pt x="89" y="194"/>
                  </a:cubicBezTo>
                  <a:cubicBezTo>
                    <a:pt x="88" y="193"/>
                    <a:pt x="88" y="191"/>
                    <a:pt x="86" y="192"/>
                  </a:cubicBezTo>
                  <a:cubicBezTo>
                    <a:pt x="86" y="191"/>
                    <a:pt x="90" y="188"/>
                    <a:pt x="87" y="187"/>
                  </a:cubicBezTo>
                  <a:cubicBezTo>
                    <a:pt x="84" y="186"/>
                    <a:pt x="83" y="187"/>
                    <a:pt x="84" y="182"/>
                  </a:cubicBezTo>
                  <a:cubicBezTo>
                    <a:pt x="84" y="180"/>
                    <a:pt x="87" y="172"/>
                    <a:pt x="83" y="172"/>
                  </a:cubicBezTo>
                  <a:cubicBezTo>
                    <a:pt x="83" y="173"/>
                    <a:pt x="86" y="168"/>
                    <a:pt x="85" y="168"/>
                  </a:cubicBezTo>
                  <a:cubicBezTo>
                    <a:pt x="86" y="168"/>
                    <a:pt x="86" y="170"/>
                    <a:pt x="87" y="170"/>
                  </a:cubicBezTo>
                  <a:cubicBezTo>
                    <a:pt x="87" y="167"/>
                    <a:pt x="87" y="165"/>
                    <a:pt x="87" y="162"/>
                  </a:cubicBezTo>
                  <a:cubicBezTo>
                    <a:pt x="89" y="162"/>
                    <a:pt x="90" y="161"/>
                    <a:pt x="90" y="160"/>
                  </a:cubicBezTo>
                  <a:cubicBezTo>
                    <a:pt x="91" y="160"/>
                    <a:pt x="91" y="161"/>
                    <a:pt x="91" y="162"/>
                  </a:cubicBezTo>
                  <a:cubicBezTo>
                    <a:pt x="92" y="161"/>
                    <a:pt x="92" y="159"/>
                    <a:pt x="94" y="160"/>
                  </a:cubicBezTo>
                  <a:cubicBezTo>
                    <a:pt x="95" y="158"/>
                    <a:pt x="92" y="157"/>
                    <a:pt x="94" y="156"/>
                  </a:cubicBezTo>
                  <a:cubicBezTo>
                    <a:pt x="95" y="155"/>
                    <a:pt x="97" y="155"/>
                    <a:pt x="96" y="153"/>
                  </a:cubicBezTo>
                  <a:cubicBezTo>
                    <a:pt x="95" y="152"/>
                    <a:pt x="94" y="151"/>
                    <a:pt x="95" y="148"/>
                  </a:cubicBezTo>
                  <a:cubicBezTo>
                    <a:pt x="95" y="149"/>
                    <a:pt x="94" y="149"/>
                    <a:pt x="94" y="149"/>
                  </a:cubicBezTo>
                  <a:cubicBezTo>
                    <a:pt x="93" y="149"/>
                    <a:pt x="94" y="146"/>
                    <a:pt x="90" y="147"/>
                  </a:cubicBezTo>
                  <a:cubicBezTo>
                    <a:pt x="90" y="143"/>
                    <a:pt x="93" y="143"/>
                    <a:pt x="96" y="143"/>
                  </a:cubicBezTo>
                  <a:cubicBezTo>
                    <a:pt x="96" y="141"/>
                    <a:pt x="92" y="140"/>
                    <a:pt x="92" y="139"/>
                  </a:cubicBezTo>
                  <a:cubicBezTo>
                    <a:pt x="92" y="137"/>
                    <a:pt x="87" y="132"/>
                    <a:pt x="86" y="130"/>
                  </a:cubicBezTo>
                  <a:cubicBezTo>
                    <a:pt x="85" y="132"/>
                    <a:pt x="84" y="133"/>
                    <a:pt x="83" y="130"/>
                  </a:cubicBezTo>
                  <a:cubicBezTo>
                    <a:pt x="82" y="130"/>
                    <a:pt x="82" y="133"/>
                    <a:pt x="82" y="134"/>
                  </a:cubicBezTo>
                  <a:cubicBezTo>
                    <a:pt x="78" y="134"/>
                    <a:pt x="76" y="134"/>
                    <a:pt x="75" y="129"/>
                  </a:cubicBezTo>
                  <a:cubicBezTo>
                    <a:pt x="75" y="127"/>
                    <a:pt x="75" y="125"/>
                    <a:pt x="76" y="123"/>
                  </a:cubicBezTo>
                  <a:cubicBezTo>
                    <a:pt x="77" y="120"/>
                    <a:pt x="76" y="118"/>
                    <a:pt x="76" y="115"/>
                  </a:cubicBezTo>
                  <a:cubicBezTo>
                    <a:pt x="75" y="116"/>
                    <a:pt x="75" y="117"/>
                    <a:pt x="75" y="118"/>
                  </a:cubicBezTo>
                  <a:cubicBezTo>
                    <a:pt x="72" y="118"/>
                    <a:pt x="76" y="111"/>
                    <a:pt x="72" y="113"/>
                  </a:cubicBezTo>
                  <a:cubicBezTo>
                    <a:pt x="74" y="109"/>
                    <a:pt x="72" y="107"/>
                    <a:pt x="69" y="106"/>
                  </a:cubicBezTo>
                  <a:cubicBezTo>
                    <a:pt x="68" y="104"/>
                    <a:pt x="68" y="102"/>
                    <a:pt x="67" y="100"/>
                  </a:cubicBezTo>
                  <a:cubicBezTo>
                    <a:pt x="67" y="98"/>
                    <a:pt x="64" y="98"/>
                    <a:pt x="65" y="95"/>
                  </a:cubicBezTo>
                  <a:cubicBezTo>
                    <a:pt x="64" y="96"/>
                    <a:pt x="58" y="93"/>
                    <a:pt x="56" y="93"/>
                  </a:cubicBezTo>
                  <a:cubicBezTo>
                    <a:pt x="53" y="92"/>
                    <a:pt x="50" y="92"/>
                    <a:pt x="49" y="89"/>
                  </a:cubicBezTo>
                  <a:cubicBezTo>
                    <a:pt x="47" y="90"/>
                    <a:pt x="43" y="89"/>
                    <a:pt x="41" y="89"/>
                  </a:cubicBezTo>
                  <a:cubicBezTo>
                    <a:pt x="39" y="89"/>
                    <a:pt x="37" y="88"/>
                    <a:pt x="35" y="89"/>
                  </a:cubicBezTo>
                  <a:cubicBezTo>
                    <a:pt x="33" y="90"/>
                    <a:pt x="34" y="89"/>
                    <a:pt x="32" y="89"/>
                  </a:cubicBezTo>
                  <a:cubicBezTo>
                    <a:pt x="30" y="90"/>
                    <a:pt x="25" y="93"/>
                    <a:pt x="24" y="91"/>
                  </a:cubicBezTo>
                  <a:cubicBezTo>
                    <a:pt x="23" y="90"/>
                    <a:pt x="22" y="90"/>
                    <a:pt x="20" y="90"/>
                  </a:cubicBezTo>
                  <a:cubicBezTo>
                    <a:pt x="20" y="89"/>
                    <a:pt x="20" y="87"/>
                    <a:pt x="18" y="87"/>
                  </a:cubicBezTo>
                  <a:cubicBezTo>
                    <a:pt x="18" y="85"/>
                    <a:pt x="21" y="86"/>
                    <a:pt x="21" y="85"/>
                  </a:cubicBezTo>
                  <a:cubicBezTo>
                    <a:pt x="22" y="84"/>
                    <a:pt x="19" y="82"/>
                    <a:pt x="23" y="83"/>
                  </a:cubicBezTo>
                  <a:cubicBezTo>
                    <a:pt x="21" y="79"/>
                    <a:pt x="14" y="84"/>
                    <a:pt x="12" y="81"/>
                  </a:cubicBezTo>
                  <a:cubicBezTo>
                    <a:pt x="14" y="75"/>
                    <a:pt x="21" y="80"/>
                    <a:pt x="24" y="76"/>
                  </a:cubicBezTo>
                  <a:cubicBezTo>
                    <a:pt x="21" y="71"/>
                    <a:pt x="11" y="80"/>
                    <a:pt x="13" y="72"/>
                  </a:cubicBezTo>
                  <a:cubicBezTo>
                    <a:pt x="12" y="72"/>
                    <a:pt x="12" y="72"/>
                    <a:pt x="12" y="73"/>
                  </a:cubicBezTo>
                  <a:cubicBezTo>
                    <a:pt x="10" y="73"/>
                    <a:pt x="12" y="71"/>
                    <a:pt x="9" y="71"/>
                  </a:cubicBezTo>
                  <a:cubicBezTo>
                    <a:pt x="7" y="71"/>
                    <a:pt x="6" y="70"/>
                    <a:pt x="4" y="69"/>
                  </a:cubicBezTo>
                  <a:cubicBezTo>
                    <a:pt x="0" y="66"/>
                    <a:pt x="7" y="62"/>
                    <a:pt x="10" y="62"/>
                  </a:cubicBezTo>
                  <a:cubicBezTo>
                    <a:pt x="12" y="61"/>
                    <a:pt x="18" y="62"/>
                    <a:pt x="20" y="60"/>
                  </a:cubicBezTo>
                  <a:cubicBezTo>
                    <a:pt x="22" y="58"/>
                    <a:pt x="23" y="57"/>
                    <a:pt x="27" y="57"/>
                  </a:cubicBezTo>
                  <a:cubicBezTo>
                    <a:pt x="29" y="57"/>
                    <a:pt x="40" y="48"/>
                    <a:pt x="36" y="47"/>
                  </a:cubicBezTo>
                  <a:cubicBezTo>
                    <a:pt x="34" y="47"/>
                    <a:pt x="34" y="42"/>
                    <a:pt x="33" y="47"/>
                  </a:cubicBezTo>
                  <a:cubicBezTo>
                    <a:pt x="33" y="47"/>
                    <a:pt x="26" y="45"/>
                    <a:pt x="24" y="46"/>
                  </a:cubicBezTo>
                  <a:cubicBezTo>
                    <a:pt x="24" y="44"/>
                    <a:pt x="24" y="44"/>
                    <a:pt x="26" y="44"/>
                  </a:cubicBezTo>
                  <a:cubicBezTo>
                    <a:pt x="28" y="44"/>
                    <a:pt x="26" y="43"/>
                    <a:pt x="27" y="42"/>
                  </a:cubicBezTo>
                  <a:cubicBezTo>
                    <a:pt x="28" y="42"/>
                    <a:pt x="32" y="41"/>
                    <a:pt x="31" y="40"/>
                  </a:cubicBezTo>
                  <a:cubicBezTo>
                    <a:pt x="32" y="42"/>
                    <a:pt x="35" y="40"/>
                    <a:pt x="35" y="37"/>
                  </a:cubicBezTo>
                  <a:cubicBezTo>
                    <a:pt x="35" y="37"/>
                    <a:pt x="39" y="39"/>
                    <a:pt x="39" y="38"/>
                  </a:cubicBezTo>
                  <a:cubicBezTo>
                    <a:pt x="39" y="36"/>
                    <a:pt x="40" y="34"/>
                    <a:pt x="43" y="34"/>
                  </a:cubicBezTo>
                  <a:cubicBezTo>
                    <a:pt x="51" y="33"/>
                    <a:pt x="47" y="32"/>
                    <a:pt x="49" y="26"/>
                  </a:cubicBezTo>
                  <a:cubicBezTo>
                    <a:pt x="52" y="27"/>
                    <a:pt x="56" y="28"/>
                    <a:pt x="59" y="26"/>
                  </a:cubicBezTo>
                  <a:cubicBezTo>
                    <a:pt x="59" y="25"/>
                    <a:pt x="58" y="25"/>
                    <a:pt x="57" y="25"/>
                  </a:cubicBezTo>
                  <a:cubicBezTo>
                    <a:pt x="58" y="21"/>
                    <a:pt x="70" y="21"/>
                    <a:pt x="72" y="21"/>
                  </a:cubicBezTo>
                  <a:cubicBezTo>
                    <a:pt x="75" y="21"/>
                    <a:pt x="79" y="22"/>
                    <a:pt x="81" y="20"/>
                  </a:cubicBezTo>
                  <a:cubicBezTo>
                    <a:pt x="84" y="19"/>
                    <a:pt x="87" y="22"/>
                    <a:pt x="90" y="20"/>
                  </a:cubicBezTo>
                  <a:cubicBezTo>
                    <a:pt x="89" y="22"/>
                    <a:pt x="90" y="24"/>
                    <a:pt x="92" y="23"/>
                  </a:cubicBezTo>
                  <a:cubicBezTo>
                    <a:pt x="92" y="23"/>
                    <a:pt x="94" y="26"/>
                    <a:pt x="94" y="26"/>
                  </a:cubicBezTo>
                  <a:cubicBezTo>
                    <a:pt x="96" y="25"/>
                    <a:pt x="93" y="22"/>
                    <a:pt x="97" y="24"/>
                  </a:cubicBezTo>
                  <a:cubicBezTo>
                    <a:pt x="95" y="21"/>
                    <a:pt x="98" y="19"/>
                    <a:pt x="94" y="19"/>
                  </a:cubicBezTo>
                  <a:cubicBezTo>
                    <a:pt x="95" y="15"/>
                    <a:pt x="102" y="13"/>
                    <a:pt x="102" y="17"/>
                  </a:cubicBezTo>
                  <a:cubicBezTo>
                    <a:pt x="106" y="18"/>
                    <a:pt x="106" y="16"/>
                    <a:pt x="109" y="19"/>
                  </a:cubicBezTo>
                  <a:cubicBezTo>
                    <a:pt x="112" y="21"/>
                    <a:pt x="115" y="21"/>
                    <a:pt x="119" y="22"/>
                  </a:cubicBezTo>
                  <a:cubicBezTo>
                    <a:pt x="118" y="21"/>
                    <a:pt x="118" y="21"/>
                    <a:pt x="117" y="21"/>
                  </a:cubicBezTo>
                  <a:cubicBezTo>
                    <a:pt x="117" y="19"/>
                    <a:pt x="118" y="18"/>
                    <a:pt x="120" y="19"/>
                  </a:cubicBezTo>
                  <a:cubicBezTo>
                    <a:pt x="118" y="15"/>
                    <a:pt x="113" y="15"/>
                    <a:pt x="110" y="15"/>
                  </a:cubicBezTo>
                  <a:cubicBezTo>
                    <a:pt x="111" y="11"/>
                    <a:pt x="115" y="12"/>
                    <a:pt x="118" y="12"/>
                  </a:cubicBezTo>
                  <a:cubicBezTo>
                    <a:pt x="118" y="10"/>
                    <a:pt x="116" y="10"/>
                    <a:pt x="114" y="10"/>
                  </a:cubicBezTo>
                  <a:cubicBezTo>
                    <a:pt x="117" y="5"/>
                    <a:pt x="120" y="9"/>
                    <a:pt x="124" y="10"/>
                  </a:cubicBezTo>
                  <a:cubicBezTo>
                    <a:pt x="126" y="10"/>
                    <a:pt x="128" y="8"/>
                    <a:pt x="130" y="9"/>
                  </a:cubicBezTo>
                  <a:cubicBezTo>
                    <a:pt x="133" y="9"/>
                    <a:pt x="136" y="10"/>
                    <a:pt x="138" y="10"/>
                  </a:cubicBezTo>
                  <a:cubicBezTo>
                    <a:pt x="141" y="9"/>
                    <a:pt x="144" y="8"/>
                    <a:pt x="146" y="7"/>
                  </a:cubicBezTo>
                  <a:cubicBezTo>
                    <a:pt x="150" y="7"/>
                    <a:pt x="144" y="3"/>
                    <a:pt x="150" y="4"/>
                  </a:cubicBezTo>
                  <a:cubicBezTo>
                    <a:pt x="152" y="4"/>
                    <a:pt x="154" y="2"/>
                    <a:pt x="157" y="3"/>
                  </a:cubicBezTo>
                  <a:cubicBezTo>
                    <a:pt x="160" y="3"/>
                    <a:pt x="162" y="4"/>
                    <a:pt x="165" y="4"/>
                  </a:cubicBezTo>
                  <a:cubicBezTo>
                    <a:pt x="169" y="3"/>
                    <a:pt x="177" y="0"/>
                    <a:pt x="182" y="3"/>
                  </a:cubicBezTo>
                  <a:cubicBezTo>
                    <a:pt x="185" y="5"/>
                    <a:pt x="191" y="3"/>
                    <a:pt x="194" y="6"/>
                  </a:cubicBezTo>
                  <a:cubicBezTo>
                    <a:pt x="195" y="7"/>
                    <a:pt x="194" y="10"/>
                    <a:pt x="197" y="8"/>
                  </a:cubicBezTo>
                  <a:cubicBezTo>
                    <a:pt x="200" y="6"/>
                    <a:pt x="199" y="8"/>
                    <a:pt x="200" y="10"/>
                  </a:cubicBezTo>
                  <a:cubicBezTo>
                    <a:pt x="202" y="11"/>
                    <a:pt x="204" y="11"/>
                    <a:pt x="205" y="12"/>
                  </a:cubicBezTo>
                  <a:cubicBezTo>
                    <a:pt x="207" y="13"/>
                    <a:pt x="208" y="10"/>
                    <a:pt x="210" y="11"/>
                  </a:cubicBezTo>
                  <a:cubicBezTo>
                    <a:pt x="209" y="15"/>
                    <a:pt x="214" y="13"/>
                    <a:pt x="216" y="13"/>
                  </a:cubicBezTo>
                  <a:cubicBezTo>
                    <a:pt x="214" y="15"/>
                    <a:pt x="214" y="16"/>
                    <a:pt x="215" y="18"/>
                  </a:cubicBezTo>
                  <a:cubicBezTo>
                    <a:pt x="213" y="17"/>
                    <a:pt x="213" y="20"/>
                    <a:pt x="210" y="20"/>
                  </a:cubicBezTo>
                  <a:cubicBezTo>
                    <a:pt x="206" y="20"/>
                    <a:pt x="202" y="20"/>
                    <a:pt x="197" y="21"/>
                  </a:cubicBezTo>
                  <a:cubicBezTo>
                    <a:pt x="195" y="21"/>
                    <a:pt x="180" y="21"/>
                    <a:pt x="180" y="23"/>
                  </a:cubicBezTo>
                  <a:cubicBezTo>
                    <a:pt x="180" y="23"/>
                    <a:pt x="179" y="19"/>
                    <a:pt x="178" y="21"/>
                  </a:cubicBezTo>
                  <a:cubicBezTo>
                    <a:pt x="178" y="21"/>
                    <a:pt x="178" y="23"/>
                    <a:pt x="178" y="23"/>
                  </a:cubicBezTo>
                  <a:cubicBezTo>
                    <a:pt x="177" y="24"/>
                    <a:pt x="174" y="23"/>
                    <a:pt x="173" y="25"/>
                  </a:cubicBezTo>
                  <a:cubicBezTo>
                    <a:pt x="173" y="26"/>
                    <a:pt x="174" y="23"/>
                    <a:pt x="173" y="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03" name="Freeform 743"/>
            <p:cNvSpPr>
              <a:spLocks noEditPoints="1"/>
            </p:cNvSpPr>
            <p:nvPr/>
          </p:nvSpPr>
          <p:spPr bwMode="auto">
            <a:xfrm>
              <a:off x="3706470" y="1141552"/>
              <a:ext cx="691800" cy="628030"/>
            </a:xfrm>
            <a:custGeom>
              <a:avLst/>
              <a:gdLst>
                <a:gd name="T0" fmla="*/ 100 w 253"/>
                <a:gd name="T1" fmla="*/ 216 h 229"/>
                <a:gd name="T2" fmla="*/ 85 w 253"/>
                <a:gd name="T3" fmla="*/ 193 h 229"/>
                <a:gd name="T4" fmla="*/ 80 w 253"/>
                <a:gd name="T5" fmla="*/ 172 h 229"/>
                <a:gd name="T6" fmla="*/ 84 w 253"/>
                <a:gd name="T7" fmla="*/ 160 h 229"/>
                <a:gd name="T8" fmla="*/ 93 w 253"/>
                <a:gd name="T9" fmla="*/ 152 h 229"/>
                <a:gd name="T10" fmla="*/ 81 w 253"/>
                <a:gd name="T11" fmla="*/ 131 h 229"/>
                <a:gd name="T12" fmla="*/ 69 w 253"/>
                <a:gd name="T13" fmla="*/ 108 h 229"/>
                <a:gd name="T14" fmla="*/ 30 w 253"/>
                <a:gd name="T15" fmla="*/ 89 h 229"/>
                <a:gd name="T16" fmla="*/ 18 w 253"/>
                <a:gd name="T17" fmla="*/ 81 h 229"/>
                <a:gd name="T18" fmla="*/ 0 w 253"/>
                <a:gd name="T19" fmla="*/ 66 h 229"/>
                <a:gd name="T20" fmla="*/ 22 w 253"/>
                <a:gd name="T21" fmla="*/ 43 h 229"/>
                <a:gd name="T22" fmla="*/ 34 w 253"/>
                <a:gd name="T23" fmla="*/ 36 h 229"/>
                <a:gd name="T24" fmla="*/ 72 w 253"/>
                <a:gd name="T25" fmla="*/ 19 h 229"/>
                <a:gd name="T26" fmla="*/ 93 w 253"/>
                <a:gd name="T27" fmla="*/ 20 h 229"/>
                <a:gd name="T28" fmla="*/ 112 w 253"/>
                <a:gd name="T29" fmla="*/ 10 h 229"/>
                <a:gd name="T30" fmla="*/ 144 w 253"/>
                <a:gd name="T31" fmla="*/ 5 h 229"/>
                <a:gd name="T32" fmla="*/ 192 w 253"/>
                <a:gd name="T33" fmla="*/ 4 h 229"/>
                <a:gd name="T34" fmla="*/ 214 w 253"/>
                <a:gd name="T35" fmla="*/ 11 h 229"/>
                <a:gd name="T36" fmla="*/ 178 w 253"/>
                <a:gd name="T37" fmla="*/ 25 h 229"/>
                <a:gd name="T38" fmla="*/ 211 w 253"/>
                <a:gd name="T39" fmla="*/ 20 h 229"/>
                <a:gd name="T40" fmla="*/ 233 w 253"/>
                <a:gd name="T41" fmla="*/ 22 h 229"/>
                <a:gd name="T42" fmla="*/ 236 w 253"/>
                <a:gd name="T43" fmla="*/ 40 h 229"/>
                <a:gd name="T44" fmla="*/ 216 w 253"/>
                <a:gd name="T45" fmla="*/ 64 h 229"/>
                <a:gd name="T46" fmla="*/ 226 w 253"/>
                <a:gd name="T47" fmla="*/ 87 h 229"/>
                <a:gd name="T48" fmla="*/ 210 w 253"/>
                <a:gd name="T49" fmla="*/ 117 h 229"/>
                <a:gd name="T50" fmla="*/ 217 w 253"/>
                <a:gd name="T51" fmla="*/ 140 h 229"/>
                <a:gd name="T52" fmla="*/ 198 w 253"/>
                <a:gd name="T53" fmla="*/ 140 h 229"/>
                <a:gd name="T54" fmla="*/ 177 w 253"/>
                <a:gd name="T55" fmla="*/ 165 h 229"/>
                <a:gd name="T56" fmla="*/ 165 w 253"/>
                <a:gd name="T57" fmla="*/ 176 h 229"/>
                <a:gd name="T58" fmla="*/ 137 w 253"/>
                <a:gd name="T59" fmla="*/ 194 h 229"/>
                <a:gd name="T60" fmla="*/ 116 w 253"/>
                <a:gd name="T61" fmla="*/ 222 h 229"/>
                <a:gd name="T62" fmla="*/ 134 w 253"/>
                <a:gd name="T63" fmla="*/ 195 h 229"/>
                <a:gd name="T64" fmla="*/ 161 w 253"/>
                <a:gd name="T65" fmla="*/ 176 h 229"/>
                <a:gd name="T66" fmla="*/ 175 w 253"/>
                <a:gd name="T67" fmla="*/ 161 h 229"/>
                <a:gd name="T68" fmla="*/ 195 w 253"/>
                <a:gd name="T69" fmla="*/ 140 h 229"/>
                <a:gd name="T70" fmla="*/ 207 w 253"/>
                <a:gd name="T71" fmla="*/ 140 h 229"/>
                <a:gd name="T72" fmla="*/ 212 w 253"/>
                <a:gd name="T73" fmla="*/ 122 h 229"/>
                <a:gd name="T74" fmla="*/ 224 w 253"/>
                <a:gd name="T75" fmla="*/ 93 h 229"/>
                <a:gd name="T76" fmla="*/ 217 w 253"/>
                <a:gd name="T77" fmla="*/ 69 h 229"/>
                <a:gd name="T78" fmla="*/ 229 w 253"/>
                <a:gd name="T79" fmla="*/ 45 h 229"/>
                <a:gd name="T80" fmla="*/ 245 w 253"/>
                <a:gd name="T81" fmla="*/ 31 h 229"/>
                <a:gd name="T82" fmla="*/ 224 w 253"/>
                <a:gd name="T83" fmla="*/ 27 h 229"/>
                <a:gd name="T84" fmla="*/ 204 w 253"/>
                <a:gd name="T85" fmla="*/ 25 h 229"/>
                <a:gd name="T86" fmla="*/ 177 w 253"/>
                <a:gd name="T87" fmla="*/ 26 h 229"/>
                <a:gd name="T88" fmla="*/ 174 w 253"/>
                <a:gd name="T89" fmla="*/ 22 h 229"/>
                <a:gd name="T90" fmla="*/ 211 w 253"/>
                <a:gd name="T91" fmla="*/ 13 h 229"/>
                <a:gd name="T92" fmla="*/ 191 w 253"/>
                <a:gd name="T93" fmla="*/ 5 h 229"/>
                <a:gd name="T94" fmla="*/ 137 w 253"/>
                <a:gd name="T95" fmla="*/ 10 h 229"/>
                <a:gd name="T96" fmla="*/ 110 w 253"/>
                <a:gd name="T97" fmla="*/ 13 h 229"/>
                <a:gd name="T98" fmla="*/ 93 w 253"/>
                <a:gd name="T99" fmla="*/ 17 h 229"/>
                <a:gd name="T100" fmla="*/ 87 w 253"/>
                <a:gd name="T101" fmla="*/ 22 h 229"/>
                <a:gd name="T102" fmla="*/ 48 w 253"/>
                <a:gd name="T103" fmla="*/ 29 h 229"/>
                <a:gd name="T104" fmla="*/ 33 w 253"/>
                <a:gd name="T105" fmla="*/ 44 h 229"/>
                <a:gd name="T106" fmla="*/ 15 w 253"/>
                <a:gd name="T107" fmla="*/ 73 h 229"/>
                <a:gd name="T108" fmla="*/ 18 w 253"/>
                <a:gd name="T109" fmla="*/ 86 h 229"/>
                <a:gd name="T110" fmla="*/ 63 w 253"/>
                <a:gd name="T111" fmla="*/ 93 h 229"/>
                <a:gd name="T112" fmla="*/ 75 w 253"/>
                <a:gd name="T113" fmla="*/ 123 h 229"/>
                <a:gd name="T114" fmla="*/ 93 w 253"/>
                <a:gd name="T115" fmla="*/ 139 h 229"/>
                <a:gd name="T116" fmla="*/ 93 w 253"/>
                <a:gd name="T117" fmla="*/ 159 h 229"/>
                <a:gd name="T118" fmla="*/ 83 w 253"/>
                <a:gd name="T119" fmla="*/ 171 h 229"/>
                <a:gd name="T120" fmla="*/ 93 w 253"/>
                <a:gd name="T121" fmla="*/ 202 h 229"/>
                <a:gd name="T122" fmla="*/ 112 w 253"/>
                <a:gd name="T123" fmla="*/ 223 h 229"/>
                <a:gd name="T124" fmla="*/ 177 w 253"/>
                <a:gd name="T125" fmla="*/ 2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3" h="229">
                  <a:moveTo>
                    <a:pt x="121" y="229"/>
                  </a:moveTo>
                  <a:cubicBezTo>
                    <a:pt x="120" y="229"/>
                    <a:pt x="119" y="228"/>
                    <a:pt x="117" y="227"/>
                  </a:cubicBezTo>
                  <a:cubicBezTo>
                    <a:pt x="116" y="226"/>
                    <a:pt x="116" y="225"/>
                    <a:pt x="115" y="224"/>
                  </a:cubicBezTo>
                  <a:cubicBezTo>
                    <a:pt x="114" y="225"/>
                    <a:pt x="113" y="225"/>
                    <a:pt x="113" y="225"/>
                  </a:cubicBezTo>
                  <a:cubicBezTo>
                    <a:pt x="112" y="225"/>
                    <a:pt x="112" y="225"/>
                    <a:pt x="112" y="225"/>
                  </a:cubicBezTo>
                  <a:cubicBezTo>
                    <a:pt x="110" y="225"/>
                    <a:pt x="109" y="224"/>
                    <a:pt x="108" y="223"/>
                  </a:cubicBezTo>
                  <a:cubicBezTo>
                    <a:pt x="107" y="222"/>
                    <a:pt x="107" y="222"/>
                    <a:pt x="107" y="222"/>
                  </a:cubicBezTo>
                  <a:cubicBezTo>
                    <a:pt x="107" y="222"/>
                    <a:pt x="106" y="222"/>
                    <a:pt x="106" y="223"/>
                  </a:cubicBezTo>
                  <a:cubicBezTo>
                    <a:pt x="106" y="223"/>
                    <a:pt x="106" y="222"/>
                    <a:pt x="106" y="222"/>
                  </a:cubicBezTo>
                  <a:cubicBezTo>
                    <a:pt x="106" y="222"/>
                    <a:pt x="106" y="222"/>
                    <a:pt x="106" y="222"/>
                  </a:cubicBezTo>
                  <a:cubicBezTo>
                    <a:pt x="105" y="224"/>
                    <a:pt x="105" y="224"/>
                    <a:pt x="105" y="224"/>
                  </a:cubicBezTo>
                  <a:cubicBezTo>
                    <a:pt x="105" y="224"/>
                    <a:pt x="105" y="224"/>
                    <a:pt x="105" y="224"/>
                  </a:cubicBezTo>
                  <a:cubicBezTo>
                    <a:pt x="105" y="224"/>
                    <a:pt x="105" y="224"/>
                    <a:pt x="105" y="224"/>
                  </a:cubicBezTo>
                  <a:cubicBezTo>
                    <a:pt x="105" y="224"/>
                    <a:pt x="105" y="224"/>
                    <a:pt x="105" y="224"/>
                  </a:cubicBezTo>
                  <a:cubicBezTo>
                    <a:pt x="104" y="223"/>
                    <a:pt x="100" y="218"/>
                    <a:pt x="100" y="216"/>
                  </a:cubicBezTo>
                  <a:cubicBezTo>
                    <a:pt x="99" y="215"/>
                    <a:pt x="98" y="214"/>
                    <a:pt x="98" y="213"/>
                  </a:cubicBezTo>
                  <a:cubicBezTo>
                    <a:pt x="97" y="212"/>
                    <a:pt x="96" y="211"/>
                    <a:pt x="96" y="210"/>
                  </a:cubicBezTo>
                  <a:cubicBezTo>
                    <a:pt x="96" y="209"/>
                    <a:pt x="97" y="209"/>
                    <a:pt x="97" y="209"/>
                  </a:cubicBezTo>
                  <a:cubicBezTo>
                    <a:pt x="97" y="208"/>
                    <a:pt x="97" y="208"/>
                    <a:pt x="96" y="208"/>
                  </a:cubicBezTo>
                  <a:cubicBezTo>
                    <a:pt x="95" y="208"/>
                    <a:pt x="94" y="207"/>
                    <a:pt x="94" y="206"/>
                  </a:cubicBezTo>
                  <a:cubicBezTo>
                    <a:pt x="93" y="205"/>
                    <a:pt x="93" y="205"/>
                    <a:pt x="93" y="204"/>
                  </a:cubicBezTo>
                  <a:cubicBezTo>
                    <a:pt x="92" y="204"/>
                    <a:pt x="92" y="204"/>
                    <a:pt x="92" y="203"/>
                  </a:cubicBezTo>
                  <a:cubicBezTo>
                    <a:pt x="92" y="203"/>
                    <a:pt x="92" y="204"/>
                    <a:pt x="92" y="204"/>
                  </a:cubicBezTo>
                  <a:cubicBezTo>
                    <a:pt x="91" y="202"/>
                    <a:pt x="91" y="202"/>
                    <a:pt x="91" y="202"/>
                  </a:cubicBezTo>
                  <a:cubicBezTo>
                    <a:pt x="91" y="201"/>
                    <a:pt x="91" y="201"/>
                    <a:pt x="90" y="200"/>
                  </a:cubicBezTo>
                  <a:cubicBezTo>
                    <a:pt x="90" y="199"/>
                    <a:pt x="89" y="199"/>
                    <a:pt x="89" y="198"/>
                  </a:cubicBezTo>
                  <a:cubicBezTo>
                    <a:pt x="89" y="197"/>
                    <a:pt x="88" y="195"/>
                    <a:pt x="88" y="194"/>
                  </a:cubicBezTo>
                  <a:cubicBezTo>
                    <a:pt x="87" y="195"/>
                    <a:pt x="87" y="195"/>
                    <a:pt x="87" y="195"/>
                  </a:cubicBezTo>
                  <a:cubicBezTo>
                    <a:pt x="87" y="194"/>
                    <a:pt x="87" y="194"/>
                    <a:pt x="87" y="194"/>
                  </a:cubicBezTo>
                  <a:cubicBezTo>
                    <a:pt x="86" y="194"/>
                    <a:pt x="86" y="193"/>
                    <a:pt x="85" y="193"/>
                  </a:cubicBezTo>
                  <a:cubicBezTo>
                    <a:pt x="85" y="192"/>
                    <a:pt x="85" y="192"/>
                    <a:pt x="84" y="192"/>
                  </a:cubicBezTo>
                  <a:cubicBezTo>
                    <a:pt x="83" y="192"/>
                    <a:pt x="83" y="192"/>
                    <a:pt x="83" y="192"/>
                  </a:cubicBezTo>
                  <a:cubicBezTo>
                    <a:pt x="83" y="191"/>
                    <a:pt x="83" y="191"/>
                    <a:pt x="83" y="191"/>
                  </a:cubicBezTo>
                  <a:cubicBezTo>
                    <a:pt x="83" y="190"/>
                    <a:pt x="84" y="189"/>
                    <a:pt x="84" y="189"/>
                  </a:cubicBezTo>
                  <a:cubicBezTo>
                    <a:pt x="84" y="188"/>
                    <a:pt x="85" y="187"/>
                    <a:pt x="85" y="187"/>
                  </a:cubicBezTo>
                  <a:cubicBezTo>
                    <a:pt x="85" y="187"/>
                    <a:pt x="85" y="187"/>
                    <a:pt x="85" y="187"/>
                  </a:cubicBezTo>
                  <a:cubicBezTo>
                    <a:pt x="85" y="187"/>
                    <a:pt x="85" y="187"/>
                    <a:pt x="85" y="187"/>
                  </a:cubicBezTo>
                  <a:cubicBezTo>
                    <a:pt x="84" y="187"/>
                    <a:pt x="84" y="187"/>
                    <a:pt x="83" y="186"/>
                  </a:cubicBezTo>
                  <a:cubicBezTo>
                    <a:pt x="81" y="186"/>
                    <a:pt x="81" y="185"/>
                    <a:pt x="81" y="181"/>
                  </a:cubicBezTo>
                  <a:cubicBezTo>
                    <a:pt x="81" y="180"/>
                    <a:pt x="81" y="179"/>
                    <a:pt x="81" y="178"/>
                  </a:cubicBezTo>
                  <a:cubicBezTo>
                    <a:pt x="81" y="176"/>
                    <a:pt x="82" y="173"/>
                    <a:pt x="82" y="172"/>
                  </a:cubicBezTo>
                  <a:cubicBezTo>
                    <a:pt x="82" y="172"/>
                    <a:pt x="81" y="172"/>
                    <a:pt x="81" y="172"/>
                  </a:cubicBezTo>
                  <a:cubicBezTo>
                    <a:pt x="81" y="172"/>
                    <a:pt x="81" y="172"/>
                    <a:pt x="81" y="172"/>
                  </a:cubicBezTo>
                  <a:cubicBezTo>
                    <a:pt x="80" y="172"/>
                    <a:pt x="80" y="172"/>
                    <a:pt x="80" y="172"/>
                  </a:cubicBezTo>
                  <a:cubicBezTo>
                    <a:pt x="80" y="172"/>
                    <a:pt x="80" y="172"/>
                    <a:pt x="80" y="172"/>
                  </a:cubicBezTo>
                  <a:cubicBezTo>
                    <a:pt x="79" y="172"/>
                    <a:pt x="79" y="172"/>
                    <a:pt x="79" y="172"/>
                  </a:cubicBezTo>
                  <a:cubicBezTo>
                    <a:pt x="80" y="171"/>
                    <a:pt x="80" y="171"/>
                    <a:pt x="80" y="171"/>
                  </a:cubicBezTo>
                  <a:cubicBezTo>
                    <a:pt x="80" y="170"/>
                    <a:pt x="80" y="170"/>
                    <a:pt x="80" y="170"/>
                  </a:cubicBezTo>
                  <a:cubicBezTo>
                    <a:pt x="81" y="170"/>
                    <a:pt x="81" y="170"/>
                    <a:pt x="81" y="170"/>
                  </a:cubicBezTo>
                  <a:cubicBezTo>
                    <a:pt x="81" y="169"/>
                    <a:pt x="82" y="168"/>
                    <a:pt x="82" y="167"/>
                  </a:cubicBezTo>
                  <a:cubicBezTo>
                    <a:pt x="83" y="168"/>
                    <a:pt x="83" y="168"/>
                    <a:pt x="83" y="168"/>
                  </a:cubicBezTo>
                  <a:cubicBezTo>
                    <a:pt x="83" y="167"/>
                    <a:pt x="83" y="167"/>
                    <a:pt x="83" y="167"/>
                  </a:cubicBezTo>
                  <a:cubicBezTo>
                    <a:pt x="83" y="166"/>
                    <a:pt x="83" y="166"/>
                    <a:pt x="83" y="166"/>
                  </a:cubicBezTo>
                  <a:cubicBezTo>
                    <a:pt x="83" y="166"/>
                    <a:pt x="83" y="166"/>
                    <a:pt x="83" y="166"/>
                  </a:cubicBezTo>
                  <a:cubicBezTo>
                    <a:pt x="83" y="166"/>
                    <a:pt x="83" y="166"/>
                    <a:pt x="83" y="166"/>
                  </a:cubicBezTo>
                  <a:cubicBezTo>
                    <a:pt x="84" y="166"/>
                    <a:pt x="84" y="166"/>
                    <a:pt x="84" y="166"/>
                  </a:cubicBezTo>
                  <a:cubicBezTo>
                    <a:pt x="84" y="166"/>
                    <a:pt x="84" y="166"/>
                    <a:pt x="84" y="166"/>
                  </a:cubicBezTo>
                  <a:cubicBezTo>
                    <a:pt x="84" y="166"/>
                    <a:pt x="84" y="166"/>
                    <a:pt x="84" y="167"/>
                  </a:cubicBezTo>
                  <a:cubicBezTo>
                    <a:pt x="84" y="165"/>
                    <a:pt x="84" y="163"/>
                    <a:pt x="84" y="161"/>
                  </a:cubicBezTo>
                  <a:cubicBezTo>
                    <a:pt x="84" y="160"/>
                    <a:pt x="84" y="160"/>
                    <a:pt x="84" y="160"/>
                  </a:cubicBezTo>
                  <a:cubicBezTo>
                    <a:pt x="85" y="160"/>
                    <a:pt x="85" y="160"/>
                    <a:pt x="85" y="160"/>
                  </a:cubicBezTo>
                  <a:cubicBezTo>
                    <a:pt x="85" y="160"/>
                    <a:pt x="85" y="160"/>
                    <a:pt x="85" y="160"/>
                  </a:cubicBezTo>
                  <a:cubicBezTo>
                    <a:pt x="86" y="160"/>
                    <a:pt x="87" y="160"/>
                    <a:pt x="87" y="158"/>
                  </a:cubicBezTo>
                  <a:cubicBezTo>
                    <a:pt x="88" y="157"/>
                    <a:pt x="88" y="157"/>
                    <a:pt x="88" y="157"/>
                  </a:cubicBezTo>
                  <a:cubicBezTo>
                    <a:pt x="89" y="158"/>
                    <a:pt x="89" y="158"/>
                    <a:pt x="89" y="158"/>
                  </a:cubicBezTo>
                  <a:cubicBezTo>
                    <a:pt x="89" y="158"/>
                    <a:pt x="89" y="158"/>
                    <a:pt x="90" y="159"/>
                  </a:cubicBezTo>
                  <a:cubicBezTo>
                    <a:pt x="90" y="158"/>
                    <a:pt x="90" y="158"/>
                    <a:pt x="91" y="158"/>
                  </a:cubicBezTo>
                  <a:cubicBezTo>
                    <a:pt x="91" y="158"/>
                    <a:pt x="91" y="158"/>
                    <a:pt x="91" y="157"/>
                  </a:cubicBezTo>
                  <a:cubicBezTo>
                    <a:pt x="91" y="157"/>
                    <a:pt x="90" y="157"/>
                    <a:pt x="90" y="156"/>
                  </a:cubicBezTo>
                  <a:cubicBezTo>
                    <a:pt x="90" y="155"/>
                    <a:pt x="91" y="155"/>
                    <a:pt x="91" y="155"/>
                  </a:cubicBezTo>
                  <a:cubicBezTo>
                    <a:pt x="91" y="154"/>
                    <a:pt x="92" y="154"/>
                    <a:pt x="92" y="154"/>
                  </a:cubicBezTo>
                  <a:cubicBezTo>
                    <a:pt x="93" y="154"/>
                    <a:pt x="93" y="153"/>
                    <a:pt x="93" y="153"/>
                  </a:cubicBezTo>
                  <a:cubicBezTo>
                    <a:pt x="93" y="153"/>
                    <a:pt x="93" y="153"/>
                    <a:pt x="93" y="153"/>
                  </a:cubicBezTo>
                  <a:cubicBezTo>
                    <a:pt x="93" y="153"/>
                    <a:pt x="93" y="153"/>
                    <a:pt x="93" y="153"/>
                  </a:cubicBezTo>
                  <a:cubicBezTo>
                    <a:pt x="93" y="153"/>
                    <a:pt x="93" y="152"/>
                    <a:pt x="93" y="152"/>
                  </a:cubicBezTo>
                  <a:cubicBezTo>
                    <a:pt x="92" y="151"/>
                    <a:pt x="92" y="150"/>
                    <a:pt x="91" y="149"/>
                  </a:cubicBezTo>
                  <a:cubicBezTo>
                    <a:pt x="91" y="149"/>
                    <a:pt x="91" y="149"/>
                    <a:pt x="91" y="149"/>
                  </a:cubicBezTo>
                  <a:cubicBezTo>
                    <a:pt x="90" y="149"/>
                    <a:pt x="90" y="148"/>
                    <a:pt x="90" y="148"/>
                  </a:cubicBezTo>
                  <a:cubicBezTo>
                    <a:pt x="90" y="147"/>
                    <a:pt x="90" y="147"/>
                    <a:pt x="90" y="147"/>
                  </a:cubicBezTo>
                  <a:cubicBezTo>
                    <a:pt x="89" y="147"/>
                    <a:pt x="89" y="147"/>
                    <a:pt x="88" y="147"/>
                  </a:cubicBezTo>
                  <a:cubicBezTo>
                    <a:pt x="87" y="147"/>
                    <a:pt x="87" y="147"/>
                    <a:pt x="87" y="147"/>
                  </a:cubicBezTo>
                  <a:cubicBezTo>
                    <a:pt x="87" y="146"/>
                    <a:pt x="87" y="146"/>
                    <a:pt x="87" y="146"/>
                  </a:cubicBezTo>
                  <a:cubicBezTo>
                    <a:pt x="87" y="145"/>
                    <a:pt x="87" y="144"/>
                    <a:pt x="88" y="143"/>
                  </a:cubicBezTo>
                  <a:cubicBezTo>
                    <a:pt x="89" y="142"/>
                    <a:pt x="91" y="141"/>
                    <a:pt x="92" y="141"/>
                  </a:cubicBezTo>
                  <a:cubicBezTo>
                    <a:pt x="92" y="141"/>
                    <a:pt x="92" y="141"/>
                    <a:pt x="91" y="141"/>
                  </a:cubicBezTo>
                  <a:cubicBezTo>
                    <a:pt x="90" y="140"/>
                    <a:pt x="89" y="139"/>
                    <a:pt x="89" y="137"/>
                  </a:cubicBezTo>
                  <a:cubicBezTo>
                    <a:pt x="89" y="137"/>
                    <a:pt x="87" y="134"/>
                    <a:pt x="85" y="132"/>
                  </a:cubicBezTo>
                  <a:cubicBezTo>
                    <a:pt x="85" y="132"/>
                    <a:pt x="84" y="131"/>
                    <a:pt x="84" y="131"/>
                  </a:cubicBezTo>
                  <a:cubicBezTo>
                    <a:pt x="83" y="131"/>
                    <a:pt x="83" y="132"/>
                    <a:pt x="82" y="132"/>
                  </a:cubicBezTo>
                  <a:cubicBezTo>
                    <a:pt x="82" y="132"/>
                    <a:pt x="81" y="132"/>
                    <a:pt x="81" y="131"/>
                  </a:cubicBezTo>
                  <a:cubicBezTo>
                    <a:pt x="81" y="132"/>
                    <a:pt x="81" y="132"/>
                    <a:pt x="81" y="132"/>
                  </a:cubicBezTo>
                  <a:cubicBezTo>
                    <a:pt x="81" y="132"/>
                    <a:pt x="81" y="133"/>
                    <a:pt x="81" y="133"/>
                  </a:cubicBezTo>
                  <a:cubicBezTo>
                    <a:pt x="81" y="134"/>
                    <a:pt x="81" y="134"/>
                    <a:pt x="81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5" y="134"/>
                    <a:pt x="73" y="133"/>
                    <a:pt x="72" y="129"/>
                  </a:cubicBezTo>
                  <a:cubicBezTo>
                    <a:pt x="72" y="126"/>
                    <a:pt x="72" y="124"/>
                    <a:pt x="73" y="122"/>
                  </a:cubicBezTo>
                  <a:cubicBezTo>
                    <a:pt x="73" y="120"/>
                    <a:pt x="73" y="119"/>
                    <a:pt x="73" y="118"/>
                  </a:cubicBezTo>
                  <a:cubicBezTo>
                    <a:pt x="72" y="118"/>
                    <a:pt x="72" y="118"/>
                    <a:pt x="72" y="118"/>
                  </a:cubicBezTo>
                  <a:cubicBezTo>
                    <a:pt x="72" y="118"/>
                    <a:pt x="71" y="117"/>
                    <a:pt x="71" y="117"/>
                  </a:cubicBezTo>
                  <a:cubicBezTo>
                    <a:pt x="70" y="116"/>
                    <a:pt x="71" y="115"/>
                    <a:pt x="71" y="114"/>
                  </a:cubicBezTo>
                  <a:cubicBezTo>
                    <a:pt x="71" y="113"/>
                    <a:pt x="71" y="113"/>
                    <a:pt x="71" y="112"/>
                  </a:cubicBezTo>
                  <a:cubicBezTo>
                    <a:pt x="71" y="112"/>
                    <a:pt x="70" y="112"/>
                    <a:pt x="70" y="113"/>
                  </a:cubicBezTo>
                  <a:cubicBezTo>
                    <a:pt x="67" y="114"/>
                    <a:pt x="67" y="114"/>
                    <a:pt x="67" y="114"/>
                  </a:cubicBezTo>
                  <a:cubicBezTo>
                    <a:pt x="69" y="111"/>
                    <a:pt x="69" y="111"/>
                    <a:pt x="69" y="111"/>
                  </a:cubicBezTo>
                  <a:cubicBezTo>
                    <a:pt x="69" y="110"/>
                    <a:pt x="70" y="109"/>
                    <a:pt x="69" y="108"/>
                  </a:cubicBezTo>
                  <a:cubicBezTo>
                    <a:pt x="69" y="107"/>
                    <a:pt x="68" y="107"/>
                    <a:pt x="66" y="106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5" y="105"/>
                    <a:pt x="65" y="103"/>
                    <a:pt x="65" y="102"/>
                  </a:cubicBezTo>
                  <a:cubicBezTo>
                    <a:pt x="65" y="101"/>
                    <a:pt x="65" y="100"/>
                    <a:pt x="65" y="100"/>
                  </a:cubicBezTo>
                  <a:cubicBezTo>
                    <a:pt x="64" y="99"/>
                    <a:pt x="64" y="99"/>
                    <a:pt x="64" y="98"/>
                  </a:cubicBezTo>
                  <a:cubicBezTo>
                    <a:pt x="63" y="98"/>
                    <a:pt x="62" y="97"/>
                    <a:pt x="62" y="95"/>
                  </a:cubicBezTo>
                  <a:cubicBezTo>
                    <a:pt x="61" y="95"/>
                    <a:pt x="59" y="94"/>
                    <a:pt x="57" y="94"/>
                  </a:cubicBezTo>
                  <a:cubicBezTo>
                    <a:pt x="55" y="93"/>
                    <a:pt x="54" y="93"/>
                    <a:pt x="54" y="93"/>
                  </a:cubicBezTo>
                  <a:cubicBezTo>
                    <a:pt x="51" y="92"/>
                    <a:pt x="48" y="92"/>
                    <a:pt x="47" y="89"/>
                  </a:cubicBezTo>
                  <a:cubicBezTo>
                    <a:pt x="45" y="90"/>
                    <a:pt x="42" y="90"/>
                    <a:pt x="40" y="89"/>
                  </a:cubicBezTo>
                  <a:cubicBezTo>
                    <a:pt x="38" y="89"/>
                    <a:pt x="38" y="89"/>
                    <a:pt x="38" y="89"/>
                  </a:cubicBezTo>
                  <a:cubicBezTo>
                    <a:pt x="37" y="88"/>
                    <a:pt x="35" y="88"/>
                    <a:pt x="34" y="88"/>
                  </a:cubicBezTo>
                  <a:cubicBezTo>
                    <a:pt x="32" y="89"/>
                    <a:pt x="32" y="89"/>
                    <a:pt x="31" y="89"/>
                  </a:cubicBezTo>
                  <a:cubicBezTo>
                    <a:pt x="31" y="89"/>
                    <a:pt x="31" y="89"/>
                    <a:pt x="30" y="89"/>
                  </a:cubicBezTo>
                  <a:cubicBezTo>
                    <a:pt x="29" y="89"/>
                    <a:pt x="28" y="90"/>
                    <a:pt x="27" y="90"/>
                  </a:cubicBezTo>
                  <a:cubicBezTo>
                    <a:pt x="26" y="91"/>
                    <a:pt x="25" y="92"/>
                    <a:pt x="23" y="92"/>
                  </a:cubicBezTo>
                  <a:cubicBezTo>
                    <a:pt x="22" y="92"/>
                    <a:pt x="22" y="91"/>
                    <a:pt x="21" y="91"/>
                  </a:cubicBezTo>
                  <a:cubicBezTo>
                    <a:pt x="21" y="90"/>
                    <a:pt x="20" y="90"/>
                    <a:pt x="19" y="90"/>
                  </a:cubicBezTo>
                  <a:cubicBezTo>
                    <a:pt x="17" y="91"/>
                    <a:pt x="17" y="91"/>
                    <a:pt x="17" y="91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7"/>
                    <a:pt x="16" y="87"/>
                    <a:pt x="16" y="87"/>
                  </a:cubicBezTo>
                  <a:cubicBezTo>
                    <a:pt x="15" y="86"/>
                    <a:pt x="15" y="86"/>
                    <a:pt x="15" y="86"/>
                  </a:cubicBezTo>
                  <a:cubicBezTo>
                    <a:pt x="15" y="86"/>
                    <a:pt x="15" y="86"/>
                    <a:pt x="15" y="86"/>
                  </a:cubicBezTo>
                  <a:cubicBezTo>
                    <a:pt x="15" y="85"/>
                    <a:pt x="15" y="85"/>
                    <a:pt x="16" y="84"/>
                  </a:cubicBezTo>
                  <a:cubicBezTo>
                    <a:pt x="16" y="84"/>
                    <a:pt x="17" y="84"/>
                    <a:pt x="17" y="84"/>
                  </a:cubicBezTo>
                  <a:cubicBezTo>
                    <a:pt x="17" y="84"/>
                    <a:pt x="18" y="84"/>
                    <a:pt x="18" y="84"/>
                  </a:cubicBezTo>
                  <a:cubicBezTo>
                    <a:pt x="18" y="84"/>
                    <a:pt x="18" y="84"/>
                    <a:pt x="19" y="84"/>
                  </a:cubicBezTo>
                  <a:cubicBezTo>
                    <a:pt x="19" y="84"/>
                    <a:pt x="18" y="83"/>
                    <a:pt x="18" y="83"/>
                  </a:cubicBezTo>
                  <a:cubicBezTo>
                    <a:pt x="18" y="83"/>
                    <a:pt x="18" y="82"/>
                    <a:pt x="18" y="81"/>
                  </a:cubicBezTo>
                  <a:cubicBezTo>
                    <a:pt x="17" y="82"/>
                    <a:pt x="17" y="82"/>
                    <a:pt x="16" y="82"/>
                  </a:cubicBezTo>
                  <a:cubicBezTo>
                    <a:pt x="15" y="82"/>
                    <a:pt x="14" y="82"/>
                    <a:pt x="13" y="82"/>
                  </a:cubicBezTo>
                  <a:cubicBezTo>
                    <a:pt x="11" y="82"/>
                    <a:pt x="10" y="81"/>
                    <a:pt x="9" y="80"/>
                  </a:cubicBezTo>
                  <a:cubicBezTo>
                    <a:pt x="9" y="80"/>
                    <a:pt x="9" y="80"/>
                    <a:pt x="9" y="80"/>
                  </a:cubicBezTo>
                  <a:cubicBezTo>
                    <a:pt x="9" y="79"/>
                    <a:pt x="9" y="79"/>
                    <a:pt x="9" y="79"/>
                  </a:cubicBezTo>
                  <a:cubicBezTo>
                    <a:pt x="11" y="76"/>
                    <a:pt x="14" y="76"/>
                    <a:pt x="15" y="76"/>
                  </a:cubicBezTo>
                  <a:cubicBezTo>
                    <a:pt x="17" y="76"/>
                    <a:pt x="17" y="76"/>
                    <a:pt x="17" y="76"/>
                  </a:cubicBezTo>
                  <a:cubicBezTo>
                    <a:pt x="19" y="76"/>
                    <a:pt x="20" y="76"/>
                    <a:pt x="21" y="75"/>
                  </a:cubicBezTo>
                  <a:cubicBezTo>
                    <a:pt x="20" y="74"/>
                    <a:pt x="18" y="74"/>
                    <a:pt x="15" y="75"/>
                  </a:cubicBezTo>
                  <a:cubicBezTo>
                    <a:pt x="13" y="75"/>
                    <a:pt x="11" y="75"/>
                    <a:pt x="10" y="74"/>
                  </a:cubicBezTo>
                  <a:cubicBezTo>
                    <a:pt x="10" y="74"/>
                    <a:pt x="10" y="74"/>
                    <a:pt x="10" y="73"/>
                  </a:cubicBezTo>
                  <a:cubicBezTo>
                    <a:pt x="9" y="73"/>
                    <a:pt x="8" y="72"/>
                    <a:pt x="8" y="72"/>
                  </a:cubicBezTo>
                  <a:cubicBezTo>
                    <a:pt x="8" y="71"/>
                    <a:pt x="8" y="71"/>
                    <a:pt x="7" y="71"/>
                  </a:cubicBezTo>
                  <a:cubicBezTo>
                    <a:pt x="5" y="71"/>
                    <a:pt x="3" y="70"/>
                    <a:pt x="2" y="69"/>
                  </a:cubicBezTo>
                  <a:cubicBezTo>
                    <a:pt x="0" y="68"/>
                    <a:pt x="0" y="66"/>
                    <a:pt x="0" y="66"/>
                  </a:cubicBezTo>
                  <a:cubicBezTo>
                    <a:pt x="1" y="63"/>
                    <a:pt x="6" y="60"/>
                    <a:pt x="8" y="60"/>
                  </a:cubicBezTo>
                  <a:cubicBezTo>
                    <a:pt x="9" y="60"/>
                    <a:pt x="10" y="60"/>
                    <a:pt x="11" y="60"/>
                  </a:cubicBezTo>
                  <a:cubicBezTo>
                    <a:pt x="13" y="60"/>
                    <a:pt x="16" y="60"/>
                    <a:pt x="17" y="59"/>
                  </a:cubicBezTo>
                  <a:cubicBezTo>
                    <a:pt x="19" y="56"/>
                    <a:pt x="21" y="56"/>
                    <a:pt x="25" y="55"/>
                  </a:cubicBezTo>
                  <a:cubicBezTo>
                    <a:pt x="26" y="55"/>
                    <a:pt x="30" y="52"/>
                    <a:pt x="33" y="49"/>
                  </a:cubicBezTo>
                  <a:cubicBezTo>
                    <a:pt x="34" y="48"/>
                    <a:pt x="34" y="47"/>
                    <a:pt x="34" y="47"/>
                  </a:cubicBezTo>
                  <a:cubicBezTo>
                    <a:pt x="33" y="47"/>
                    <a:pt x="32" y="46"/>
                    <a:pt x="32" y="46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32" y="46"/>
                    <a:pt x="31" y="47"/>
                    <a:pt x="30" y="47"/>
                  </a:cubicBezTo>
                  <a:cubicBezTo>
                    <a:pt x="30" y="47"/>
                    <a:pt x="29" y="47"/>
                    <a:pt x="28" y="46"/>
                  </a:cubicBezTo>
                  <a:cubicBezTo>
                    <a:pt x="26" y="46"/>
                    <a:pt x="24" y="46"/>
                    <a:pt x="23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4"/>
                    <a:pt x="22" y="43"/>
                  </a:cubicBezTo>
                  <a:cubicBezTo>
                    <a:pt x="22" y="42"/>
                    <a:pt x="23" y="42"/>
                    <a:pt x="24" y="42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4" y="41"/>
                    <a:pt x="24" y="41"/>
                    <a:pt x="25" y="40"/>
                  </a:cubicBezTo>
                  <a:cubicBezTo>
                    <a:pt x="25" y="40"/>
                    <a:pt x="25" y="40"/>
                    <a:pt x="26" y="40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9"/>
                    <a:pt x="31" y="39"/>
                    <a:pt x="31" y="39"/>
                  </a:cubicBezTo>
                  <a:cubicBezTo>
                    <a:pt x="31" y="39"/>
                    <a:pt x="31" y="38"/>
                    <a:pt x="31" y="38"/>
                  </a:cubicBezTo>
                  <a:cubicBezTo>
                    <a:pt x="32" y="38"/>
                    <a:pt x="32" y="37"/>
                    <a:pt x="32" y="36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4" y="36"/>
                  </a:cubicBezTo>
                  <a:cubicBezTo>
                    <a:pt x="35" y="36"/>
                    <a:pt x="36" y="36"/>
                    <a:pt x="36" y="36"/>
                  </a:cubicBezTo>
                  <a:cubicBezTo>
                    <a:pt x="37" y="32"/>
                    <a:pt x="40" y="32"/>
                    <a:pt x="41" y="32"/>
                  </a:cubicBezTo>
                  <a:cubicBezTo>
                    <a:pt x="42" y="32"/>
                    <a:pt x="45" y="32"/>
                    <a:pt x="45" y="31"/>
                  </a:cubicBezTo>
                  <a:cubicBezTo>
                    <a:pt x="46" y="31"/>
                    <a:pt x="46" y="30"/>
                    <a:pt x="46" y="30"/>
                  </a:cubicBezTo>
                  <a:cubicBezTo>
                    <a:pt x="46" y="28"/>
                    <a:pt x="45" y="27"/>
                    <a:pt x="46" y="25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8" y="24"/>
                    <a:pt x="48" y="24"/>
                    <a:pt x="49" y="24"/>
                  </a:cubicBezTo>
                  <a:cubicBezTo>
                    <a:pt x="51" y="25"/>
                    <a:pt x="54" y="25"/>
                    <a:pt x="55" y="25"/>
                  </a:cubicBezTo>
                  <a:cubicBezTo>
                    <a:pt x="55" y="25"/>
                    <a:pt x="55" y="25"/>
                    <a:pt x="55" y="25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6" y="20"/>
                    <a:pt x="65" y="19"/>
                    <a:pt x="70" y="19"/>
                  </a:cubicBezTo>
                  <a:cubicBezTo>
                    <a:pt x="70" y="19"/>
                    <a:pt x="70" y="19"/>
                    <a:pt x="70" y="19"/>
                  </a:cubicBezTo>
                  <a:cubicBezTo>
                    <a:pt x="71" y="19"/>
                    <a:pt x="72" y="19"/>
                    <a:pt x="72" y="19"/>
                  </a:cubicBezTo>
                  <a:cubicBezTo>
                    <a:pt x="73" y="19"/>
                    <a:pt x="74" y="19"/>
                    <a:pt x="75" y="19"/>
                  </a:cubicBezTo>
                  <a:cubicBezTo>
                    <a:pt x="77" y="19"/>
                    <a:pt x="78" y="19"/>
                    <a:pt x="79" y="19"/>
                  </a:cubicBezTo>
                  <a:cubicBezTo>
                    <a:pt x="80" y="18"/>
                    <a:pt x="82" y="18"/>
                    <a:pt x="84" y="18"/>
                  </a:cubicBezTo>
                  <a:cubicBezTo>
                    <a:pt x="85" y="18"/>
                    <a:pt x="87" y="19"/>
                    <a:pt x="87" y="18"/>
                  </a:cubicBezTo>
                  <a:cubicBezTo>
                    <a:pt x="91" y="15"/>
                    <a:pt x="91" y="15"/>
                    <a:pt x="91" y="15"/>
                  </a:cubicBezTo>
                  <a:cubicBezTo>
                    <a:pt x="89" y="19"/>
                    <a:pt x="89" y="19"/>
                    <a:pt x="89" y="19"/>
                  </a:cubicBezTo>
                  <a:cubicBezTo>
                    <a:pt x="88" y="20"/>
                    <a:pt x="88" y="20"/>
                    <a:pt x="89" y="21"/>
                  </a:cubicBezTo>
                  <a:cubicBezTo>
                    <a:pt x="89" y="21"/>
                    <a:pt x="89" y="21"/>
                    <a:pt x="89" y="21"/>
                  </a:cubicBezTo>
                  <a:cubicBezTo>
                    <a:pt x="89" y="21"/>
                    <a:pt x="89" y="21"/>
                    <a:pt x="89" y="21"/>
                  </a:cubicBezTo>
                  <a:cubicBezTo>
                    <a:pt x="89" y="21"/>
                    <a:pt x="89" y="21"/>
                    <a:pt x="89" y="21"/>
                  </a:cubicBezTo>
                  <a:cubicBezTo>
                    <a:pt x="90" y="21"/>
                    <a:pt x="90" y="21"/>
                    <a:pt x="90" y="21"/>
                  </a:cubicBezTo>
                  <a:cubicBezTo>
                    <a:pt x="90" y="21"/>
                    <a:pt x="91" y="22"/>
                    <a:pt x="92" y="23"/>
                  </a:cubicBezTo>
                  <a:cubicBezTo>
                    <a:pt x="92" y="22"/>
                    <a:pt x="92" y="22"/>
                    <a:pt x="92" y="22"/>
                  </a:cubicBezTo>
                  <a:cubicBezTo>
                    <a:pt x="92" y="21"/>
                    <a:pt x="93" y="21"/>
                    <a:pt x="94" y="21"/>
                  </a:cubicBezTo>
                  <a:cubicBezTo>
                    <a:pt x="93" y="21"/>
                    <a:pt x="93" y="20"/>
                    <a:pt x="93" y="20"/>
                  </a:cubicBezTo>
                  <a:cubicBezTo>
                    <a:pt x="93" y="19"/>
                    <a:pt x="93" y="19"/>
                    <a:pt x="93" y="19"/>
                  </a:cubicBezTo>
                  <a:cubicBezTo>
                    <a:pt x="93" y="19"/>
                    <a:pt x="93" y="19"/>
                    <a:pt x="92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1" y="17"/>
                    <a:pt x="91" y="17"/>
                    <a:pt x="91" y="17"/>
                  </a:cubicBezTo>
                  <a:cubicBezTo>
                    <a:pt x="91" y="15"/>
                    <a:pt x="95" y="13"/>
                    <a:pt x="98" y="13"/>
                  </a:cubicBezTo>
                  <a:cubicBezTo>
                    <a:pt x="99" y="13"/>
                    <a:pt x="101" y="14"/>
                    <a:pt x="101" y="15"/>
                  </a:cubicBezTo>
                  <a:cubicBezTo>
                    <a:pt x="102" y="15"/>
                    <a:pt x="102" y="15"/>
                    <a:pt x="103" y="15"/>
                  </a:cubicBezTo>
                  <a:cubicBezTo>
                    <a:pt x="104" y="15"/>
                    <a:pt x="106" y="15"/>
                    <a:pt x="107" y="17"/>
                  </a:cubicBezTo>
                  <a:cubicBezTo>
                    <a:pt x="109" y="18"/>
                    <a:pt x="111" y="19"/>
                    <a:pt x="114" y="19"/>
                  </a:cubicBezTo>
                  <a:cubicBezTo>
                    <a:pt x="114" y="18"/>
                    <a:pt x="115" y="17"/>
                    <a:pt x="116" y="17"/>
                  </a:cubicBezTo>
                  <a:cubicBezTo>
                    <a:pt x="114" y="16"/>
                    <a:pt x="112" y="15"/>
                    <a:pt x="110" y="15"/>
                  </a:cubicBezTo>
                  <a:cubicBezTo>
                    <a:pt x="109" y="15"/>
                    <a:pt x="109" y="15"/>
                    <a:pt x="108" y="15"/>
                  </a:cubicBezTo>
                  <a:cubicBezTo>
                    <a:pt x="107" y="15"/>
                    <a:pt x="107" y="15"/>
                    <a:pt x="107" y="15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8" y="11"/>
                    <a:pt x="109" y="10"/>
                    <a:pt x="112" y="10"/>
                  </a:cubicBezTo>
                  <a:cubicBezTo>
                    <a:pt x="113" y="10"/>
                    <a:pt x="113" y="10"/>
                    <a:pt x="114" y="10"/>
                  </a:cubicBezTo>
                  <a:cubicBezTo>
                    <a:pt x="114" y="10"/>
                    <a:pt x="114" y="10"/>
                    <a:pt x="115" y="10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4" y="10"/>
                    <a:pt x="113" y="10"/>
                    <a:pt x="113" y="10"/>
                  </a:cubicBezTo>
                  <a:cubicBezTo>
                    <a:pt x="111" y="10"/>
                    <a:pt x="111" y="10"/>
                    <a:pt x="111" y="10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7"/>
                    <a:pt x="114" y="6"/>
                    <a:pt x="115" y="6"/>
                  </a:cubicBezTo>
                  <a:cubicBezTo>
                    <a:pt x="117" y="6"/>
                    <a:pt x="118" y="6"/>
                    <a:pt x="119" y="7"/>
                  </a:cubicBezTo>
                  <a:cubicBezTo>
                    <a:pt x="120" y="7"/>
                    <a:pt x="121" y="8"/>
                    <a:pt x="122" y="8"/>
                  </a:cubicBezTo>
                  <a:cubicBezTo>
                    <a:pt x="123" y="8"/>
                    <a:pt x="123" y="8"/>
                    <a:pt x="124" y="7"/>
                  </a:cubicBezTo>
                  <a:cubicBezTo>
                    <a:pt x="125" y="7"/>
                    <a:pt x="127" y="7"/>
                    <a:pt x="128" y="7"/>
                  </a:cubicBezTo>
                  <a:cubicBezTo>
                    <a:pt x="129" y="7"/>
                    <a:pt x="130" y="7"/>
                    <a:pt x="130" y="7"/>
                  </a:cubicBezTo>
                  <a:cubicBezTo>
                    <a:pt x="132" y="8"/>
                    <a:pt x="134" y="8"/>
                    <a:pt x="136" y="8"/>
                  </a:cubicBezTo>
                  <a:cubicBezTo>
                    <a:pt x="137" y="7"/>
                    <a:pt x="139" y="7"/>
                    <a:pt x="140" y="6"/>
                  </a:cubicBezTo>
                  <a:cubicBezTo>
                    <a:pt x="141" y="6"/>
                    <a:pt x="143" y="6"/>
                    <a:pt x="144" y="5"/>
                  </a:cubicBezTo>
                  <a:cubicBezTo>
                    <a:pt x="144" y="5"/>
                    <a:pt x="145" y="5"/>
                    <a:pt x="145" y="5"/>
                  </a:cubicBezTo>
                  <a:cubicBezTo>
                    <a:pt x="144" y="5"/>
                    <a:pt x="144" y="5"/>
                    <a:pt x="144" y="5"/>
                  </a:cubicBezTo>
                  <a:cubicBezTo>
                    <a:pt x="144" y="4"/>
                    <a:pt x="144" y="3"/>
                    <a:pt x="144" y="2"/>
                  </a:cubicBezTo>
                  <a:cubicBezTo>
                    <a:pt x="145" y="2"/>
                    <a:pt x="146" y="2"/>
                    <a:pt x="147" y="2"/>
                  </a:cubicBezTo>
                  <a:cubicBezTo>
                    <a:pt x="147" y="2"/>
                    <a:pt x="148" y="2"/>
                    <a:pt x="148" y="2"/>
                  </a:cubicBezTo>
                  <a:cubicBezTo>
                    <a:pt x="148" y="2"/>
                    <a:pt x="148" y="2"/>
                    <a:pt x="148" y="2"/>
                  </a:cubicBezTo>
                  <a:cubicBezTo>
                    <a:pt x="149" y="2"/>
                    <a:pt x="150" y="1"/>
                    <a:pt x="151" y="1"/>
                  </a:cubicBezTo>
                  <a:cubicBezTo>
                    <a:pt x="152" y="1"/>
                    <a:pt x="154" y="0"/>
                    <a:pt x="155" y="1"/>
                  </a:cubicBezTo>
                  <a:cubicBezTo>
                    <a:pt x="156" y="1"/>
                    <a:pt x="156" y="1"/>
                    <a:pt x="156" y="1"/>
                  </a:cubicBezTo>
                  <a:cubicBezTo>
                    <a:pt x="158" y="1"/>
                    <a:pt x="160" y="2"/>
                    <a:pt x="162" y="2"/>
                  </a:cubicBezTo>
                  <a:cubicBezTo>
                    <a:pt x="163" y="1"/>
                    <a:pt x="164" y="1"/>
                    <a:pt x="165" y="1"/>
                  </a:cubicBezTo>
                  <a:cubicBezTo>
                    <a:pt x="168" y="0"/>
                    <a:pt x="171" y="0"/>
                    <a:pt x="175" y="0"/>
                  </a:cubicBezTo>
                  <a:cubicBezTo>
                    <a:pt x="177" y="0"/>
                    <a:pt x="179" y="0"/>
                    <a:pt x="180" y="1"/>
                  </a:cubicBezTo>
                  <a:cubicBezTo>
                    <a:pt x="181" y="2"/>
                    <a:pt x="183" y="2"/>
                    <a:pt x="185" y="2"/>
                  </a:cubicBezTo>
                  <a:cubicBezTo>
                    <a:pt x="188" y="2"/>
                    <a:pt x="191" y="2"/>
                    <a:pt x="192" y="4"/>
                  </a:cubicBezTo>
                  <a:cubicBezTo>
                    <a:pt x="193" y="5"/>
                    <a:pt x="193" y="5"/>
                    <a:pt x="193" y="6"/>
                  </a:cubicBezTo>
                  <a:cubicBezTo>
                    <a:pt x="193" y="6"/>
                    <a:pt x="193" y="7"/>
                    <a:pt x="194" y="7"/>
                  </a:cubicBezTo>
                  <a:cubicBezTo>
                    <a:pt x="194" y="7"/>
                    <a:pt x="194" y="7"/>
                    <a:pt x="194" y="6"/>
                  </a:cubicBezTo>
                  <a:cubicBezTo>
                    <a:pt x="197" y="4"/>
                    <a:pt x="198" y="6"/>
                    <a:pt x="198" y="7"/>
                  </a:cubicBezTo>
                  <a:cubicBezTo>
                    <a:pt x="199" y="7"/>
                    <a:pt x="199" y="8"/>
                    <a:pt x="199" y="8"/>
                  </a:cubicBezTo>
                  <a:cubicBezTo>
                    <a:pt x="199" y="8"/>
                    <a:pt x="200" y="9"/>
                    <a:pt x="201" y="9"/>
                  </a:cubicBezTo>
                  <a:cubicBezTo>
                    <a:pt x="202" y="9"/>
                    <a:pt x="202" y="9"/>
                    <a:pt x="203" y="10"/>
                  </a:cubicBezTo>
                  <a:cubicBezTo>
                    <a:pt x="204" y="10"/>
                    <a:pt x="204" y="10"/>
                    <a:pt x="205" y="10"/>
                  </a:cubicBezTo>
                  <a:cubicBezTo>
                    <a:pt x="206" y="9"/>
                    <a:pt x="207" y="9"/>
                    <a:pt x="208" y="9"/>
                  </a:cubicBezTo>
                  <a:cubicBezTo>
                    <a:pt x="209" y="9"/>
                    <a:pt x="209" y="9"/>
                    <a:pt x="209" y="9"/>
                  </a:cubicBezTo>
                  <a:cubicBezTo>
                    <a:pt x="209" y="10"/>
                    <a:pt x="209" y="10"/>
                    <a:pt x="209" y="10"/>
                  </a:cubicBezTo>
                  <a:cubicBezTo>
                    <a:pt x="209" y="11"/>
                    <a:pt x="209" y="11"/>
                    <a:pt x="209" y="11"/>
                  </a:cubicBezTo>
                  <a:cubicBezTo>
                    <a:pt x="209" y="11"/>
                    <a:pt x="209" y="11"/>
                    <a:pt x="210" y="11"/>
                  </a:cubicBezTo>
                  <a:cubicBezTo>
                    <a:pt x="210" y="11"/>
                    <a:pt x="211" y="11"/>
                    <a:pt x="211" y="11"/>
                  </a:cubicBezTo>
                  <a:cubicBezTo>
                    <a:pt x="212" y="11"/>
                    <a:pt x="213" y="11"/>
                    <a:pt x="214" y="11"/>
                  </a:cubicBezTo>
                  <a:cubicBezTo>
                    <a:pt x="216" y="12"/>
                    <a:pt x="216" y="12"/>
                    <a:pt x="216" y="12"/>
                  </a:cubicBezTo>
                  <a:cubicBezTo>
                    <a:pt x="215" y="13"/>
                    <a:pt x="215" y="13"/>
                    <a:pt x="215" y="13"/>
                  </a:cubicBezTo>
                  <a:cubicBezTo>
                    <a:pt x="213" y="15"/>
                    <a:pt x="213" y="15"/>
                    <a:pt x="214" y="17"/>
                  </a:cubicBezTo>
                  <a:cubicBezTo>
                    <a:pt x="215" y="21"/>
                    <a:pt x="215" y="21"/>
                    <a:pt x="215" y="21"/>
                  </a:cubicBezTo>
                  <a:cubicBezTo>
                    <a:pt x="212" y="18"/>
                    <a:pt x="212" y="18"/>
                    <a:pt x="212" y="18"/>
                  </a:cubicBezTo>
                  <a:cubicBezTo>
                    <a:pt x="212" y="18"/>
                    <a:pt x="212" y="18"/>
                    <a:pt x="212" y="18"/>
                  </a:cubicBezTo>
                  <a:cubicBezTo>
                    <a:pt x="212" y="18"/>
                    <a:pt x="212" y="18"/>
                    <a:pt x="211" y="18"/>
                  </a:cubicBezTo>
                  <a:cubicBezTo>
                    <a:pt x="211" y="19"/>
                    <a:pt x="210" y="20"/>
                    <a:pt x="208" y="20"/>
                  </a:cubicBezTo>
                  <a:cubicBezTo>
                    <a:pt x="204" y="20"/>
                    <a:pt x="200" y="20"/>
                    <a:pt x="196" y="21"/>
                  </a:cubicBezTo>
                  <a:cubicBezTo>
                    <a:pt x="195" y="21"/>
                    <a:pt x="195" y="21"/>
                    <a:pt x="195" y="21"/>
                  </a:cubicBezTo>
                  <a:cubicBezTo>
                    <a:pt x="195" y="21"/>
                    <a:pt x="194" y="21"/>
                    <a:pt x="193" y="21"/>
                  </a:cubicBezTo>
                  <a:cubicBezTo>
                    <a:pt x="183" y="21"/>
                    <a:pt x="180" y="22"/>
                    <a:pt x="179" y="22"/>
                  </a:cubicBezTo>
                  <a:cubicBezTo>
                    <a:pt x="179" y="22"/>
                    <a:pt x="179" y="22"/>
                    <a:pt x="179" y="22"/>
                  </a:cubicBezTo>
                  <a:cubicBezTo>
                    <a:pt x="179" y="23"/>
                    <a:pt x="179" y="23"/>
                    <a:pt x="179" y="23"/>
                  </a:cubicBezTo>
                  <a:cubicBezTo>
                    <a:pt x="178" y="25"/>
                    <a:pt x="178" y="25"/>
                    <a:pt x="178" y="25"/>
                  </a:cubicBezTo>
                  <a:cubicBezTo>
                    <a:pt x="178" y="25"/>
                    <a:pt x="178" y="25"/>
                    <a:pt x="178" y="25"/>
                  </a:cubicBezTo>
                  <a:cubicBezTo>
                    <a:pt x="179" y="25"/>
                    <a:pt x="179" y="25"/>
                    <a:pt x="179" y="25"/>
                  </a:cubicBezTo>
                  <a:cubicBezTo>
                    <a:pt x="180" y="25"/>
                    <a:pt x="182" y="24"/>
                    <a:pt x="184" y="24"/>
                  </a:cubicBezTo>
                  <a:cubicBezTo>
                    <a:pt x="186" y="23"/>
                    <a:pt x="189" y="22"/>
                    <a:pt x="192" y="22"/>
                  </a:cubicBezTo>
                  <a:cubicBezTo>
                    <a:pt x="194" y="22"/>
                    <a:pt x="195" y="22"/>
                    <a:pt x="196" y="23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196" y="24"/>
                    <a:pt x="196" y="24"/>
                    <a:pt x="196" y="24"/>
                  </a:cubicBezTo>
                  <a:cubicBezTo>
                    <a:pt x="196" y="26"/>
                    <a:pt x="194" y="26"/>
                    <a:pt x="193" y="26"/>
                  </a:cubicBezTo>
                  <a:cubicBezTo>
                    <a:pt x="192" y="27"/>
                    <a:pt x="191" y="27"/>
                    <a:pt x="191" y="27"/>
                  </a:cubicBezTo>
                  <a:cubicBezTo>
                    <a:pt x="191" y="27"/>
                    <a:pt x="191" y="27"/>
                    <a:pt x="191" y="27"/>
                  </a:cubicBezTo>
                  <a:cubicBezTo>
                    <a:pt x="192" y="27"/>
                    <a:pt x="193" y="27"/>
                    <a:pt x="194" y="27"/>
                  </a:cubicBezTo>
                  <a:cubicBezTo>
                    <a:pt x="195" y="27"/>
                    <a:pt x="197" y="26"/>
                    <a:pt x="198" y="25"/>
                  </a:cubicBezTo>
                  <a:cubicBezTo>
                    <a:pt x="200" y="24"/>
                    <a:pt x="202" y="23"/>
                    <a:pt x="204" y="23"/>
                  </a:cubicBezTo>
                  <a:cubicBezTo>
                    <a:pt x="204" y="23"/>
                    <a:pt x="204" y="23"/>
                    <a:pt x="204" y="23"/>
                  </a:cubicBezTo>
                  <a:cubicBezTo>
                    <a:pt x="205" y="20"/>
                    <a:pt x="211" y="20"/>
                    <a:pt x="211" y="20"/>
                  </a:cubicBezTo>
                  <a:cubicBezTo>
                    <a:pt x="211" y="20"/>
                    <a:pt x="211" y="20"/>
                    <a:pt x="211" y="20"/>
                  </a:cubicBezTo>
                  <a:cubicBezTo>
                    <a:pt x="213" y="20"/>
                    <a:pt x="214" y="21"/>
                    <a:pt x="214" y="22"/>
                  </a:cubicBezTo>
                  <a:cubicBezTo>
                    <a:pt x="214" y="24"/>
                    <a:pt x="212" y="26"/>
                    <a:pt x="211" y="28"/>
                  </a:cubicBezTo>
                  <a:cubicBezTo>
                    <a:pt x="212" y="28"/>
                    <a:pt x="213" y="27"/>
                    <a:pt x="213" y="27"/>
                  </a:cubicBezTo>
                  <a:cubicBezTo>
                    <a:pt x="215" y="27"/>
                    <a:pt x="215" y="26"/>
                    <a:pt x="215" y="26"/>
                  </a:cubicBezTo>
                  <a:cubicBezTo>
                    <a:pt x="215" y="23"/>
                    <a:pt x="215" y="23"/>
                    <a:pt x="215" y="23"/>
                  </a:cubicBezTo>
                  <a:cubicBezTo>
                    <a:pt x="217" y="25"/>
                    <a:pt x="217" y="25"/>
                    <a:pt x="217" y="25"/>
                  </a:cubicBezTo>
                  <a:cubicBezTo>
                    <a:pt x="217" y="26"/>
                    <a:pt x="218" y="26"/>
                    <a:pt x="218" y="26"/>
                  </a:cubicBezTo>
                  <a:cubicBezTo>
                    <a:pt x="219" y="26"/>
                    <a:pt x="220" y="26"/>
                    <a:pt x="221" y="26"/>
                  </a:cubicBezTo>
                  <a:cubicBezTo>
                    <a:pt x="222" y="25"/>
                    <a:pt x="223" y="25"/>
                    <a:pt x="224" y="25"/>
                  </a:cubicBezTo>
                  <a:cubicBezTo>
                    <a:pt x="225" y="25"/>
                    <a:pt x="226" y="25"/>
                    <a:pt x="226" y="26"/>
                  </a:cubicBezTo>
                  <a:cubicBezTo>
                    <a:pt x="227" y="25"/>
                    <a:pt x="228" y="24"/>
                    <a:pt x="228" y="23"/>
                  </a:cubicBezTo>
                  <a:cubicBezTo>
                    <a:pt x="229" y="22"/>
                    <a:pt x="229" y="22"/>
                    <a:pt x="229" y="22"/>
                  </a:cubicBezTo>
                  <a:cubicBezTo>
                    <a:pt x="230" y="23"/>
                    <a:pt x="230" y="23"/>
                    <a:pt x="230" y="23"/>
                  </a:cubicBezTo>
                  <a:cubicBezTo>
                    <a:pt x="231" y="23"/>
                    <a:pt x="232" y="23"/>
                    <a:pt x="233" y="22"/>
                  </a:cubicBezTo>
                  <a:cubicBezTo>
                    <a:pt x="236" y="21"/>
                    <a:pt x="237" y="22"/>
                    <a:pt x="237" y="22"/>
                  </a:cubicBezTo>
                  <a:cubicBezTo>
                    <a:pt x="238" y="22"/>
                    <a:pt x="238" y="22"/>
                    <a:pt x="239" y="22"/>
                  </a:cubicBezTo>
                  <a:cubicBezTo>
                    <a:pt x="240" y="23"/>
                    <a:pt x="241" y="23"/>
                    <a:pt x="243" y="23"/>
                  </a:cubicBezTo>
                  <a:cubicBezTo>
                    <a:pt x="245" y="23"/>
                    <a:pt x="247" y="23"/>
                    <a:pt x="249" y="24"/>
                  </a:cubicBezTo>
                  <a:cubicBezTo>
                    <a:pt x="249" y="24"/>
                    <a:pt x="249" y="24"/>
                    <a:pt x="250" y="24"/>
                  </a:cubicBezTo>
                  <a:cubicBezTo>
                    <a:pt x="252" y="25"/>
                    <a:pt x="253" y="26"/>
                    <a:pt x="253" y="27"/>
                  </a:cubicBezTo>
                  <a:cubicBezTo>
                    <a:pt x="253" y="28"/>
                    <a:pt x="253" y="28"/>
                    <a:pt x="252" y="29"/>
                  </a:cubicBezTo>
                  <a:cubicBezTo>
                    <a:pt x="251" y="29"/>
                    <a:pt x="250" y="30"/>
                    <a:pt x="250" y="30"/>
                  </a:cubicBezTo>
                  <a:cubicBezTo>
                    <a:pt x="249" y="31"/>
                    <a:pt x="248" y="32"/>
                    <a:pt x="247" y="32"/>
                  </a:cubicBezTo>
                  <a:cubicBezTo>
                    <a:pt x="246" y="33"/>
                    <a:pt x="246" y="33"/>
                    <a:pt x="245" y="33"/>
                  </a:cubicBezTo>
                  <a:cubicBezTo>
                    <a:pt x="244" y="33"/>
                    <a:pt x="243" y="34"/>
                    <a:pt x="242" y="35"/>
                  </a:cubicBezTo>
                  <a:cubicBezTo>
                    <a:pt x="241" y="36"/>
                    <a:pt x="239" y="37"/>
                    <a:pt x="238" y="37"/>
                  </a:cubicBezTo>
                  <a:cubicBezTo>
                    <a:pt x="238" y="37"/>
                    <a:pt x="238" y="37"/>
                    <a:pt x="237" y="37"/>
                  </a:cubicBezTo>
                  <a:cubicBezTo>
                    <a:pt x="236" y="37"/>
                    <a:pt x="235" y="37"/>
                    <a:pt x="235" y="37"/>
                  </a:cubicBezTo>
                  <a:cubicBezTo>
                    <a:pt x="236" y="38"/>
                    <a:pt x="236" y="39"/>
                    <a:pt x="236" y="40"/>
                  </a:cubicBezTo>
                  <a:cubicBezTo>
                    <a:pt x="236" y="40"/>
                    <a:pt x="236" y="40"/>
                    <a:pt x="236" y="40"/>
                  </a:cubicBezTo>
                  <a:cubicBezTo>
                    <a:pt x="237" y="40"/>
                    <a:pt x="237" y="40"/>
                    <a:pt x="237" y="40"/>
                  </a:cubicBezTo>
                  <a:cubicBezTo>
                    <a:pt x="236" y="41"/>
                    <a:pt x="236" y="41"/>
                    <a:pt x="236" y="41"/>
                  </a:cubicBezTo>
                  <a:cubicBezTo>
                    <a:pt x="236" y="43"/>
                    <a:pt x="234" y="44"/>
                    <a:pt x="232" y="45"/>
                  </a:cubicBezTo>
                  <a:cubicBezTo>
                    <a:pt x="232" y="45"/>
                    <a:pt x="232" y="45"/>
                    <a:pt x="231" y="45"/>
                  </a:cubicBezTo>
                  <a:cubicBezTo>
                    <a:pt x="231" y="45"/>
                    <a:pt x="230" y="47"/>
                    <a:pt x="230" y="47"/>
                  </a:cubicBezTo>
                  <a:cubicBezTo>
                    <a:pt x="229" y="49"/>
                    <a:pt x="228" y="49"/>
                    <a:pt x="228" y="49"/>
                  </a:cubicBezTo>
                  <a:cubicBezTo>
                    <a:pt x="227" y="49"/>
                    <a:pt x="227" y="49"/>
                    <a:pt x="227" y="49"/>
                  </a:cubicBezTo>
                  <a:cubicBezTo>
                    <a:pt x="226" y="50"/>
                    <a:pt x="226" y="50"/>
                    <a:pt x="226" y="50"/>
                  </a:cubicBezTo>
                  <a:cubicBezTo>
                    <a:pt x="225" y="51"/>
                    <a:pt x="225" y="52"/>
                    <a:pt x="225" y="53"/>
                  </a:cubicBezTo>
                  <a:cubicBezTo>
                    <a:pt x="224" y="55"/>
                    <a:pt x="224" y="57"/>
                    <a:pt x="222" y="58"/>
                  </a:cubicBezTo>
                  <a:cubicBezTo>
                    <a:pt x="220" y="59"/>
                    <a:pt x="220" y="59"/>
                    <a:pt x="220" y="60"/>
                  </a:cubicBezTo>
                  <a:cubicBezTo>
                    <a:pt x="220" y="61"/>
                    <a:pt x="220" y="61"/>
                    <a:pt x="220" y="61"/>
                  </a:cubicBezTo>
                  <a:cubicBezTo>
                    <a:pt x="220" y="63"/>
                    <a:pt x="218" y="64"/>
                    <a:pt x="217" y="64"/>
                  </a:cubicBezTo>
                  <a:cubicBezTo>
                    <a:pt x="217" y="64"/>
                    <a:pt x="216" y="64"/>
                    <a:pt x="216" y="64"/>
                  </a:cubicBezTo>
                  <a:cubicBezTo>
                    <a:pt x="217" y="65"/>
                    <a:pt x="218" y="67"/>
                    <a:pt x="218" y="67"/>
                  </a:cubicBezTo>
                  <a:cubicBezTo>
                    <a:pt x="219" y="68"/>
                    <a:pt x="219" y="68"/>
                    <a:pt x="220" y="68"/>
                  </a:cubicBezTo>
                  <a:cubicBezTo>
                    <a:pt x="221" y="68"/>
                    <a:pt x="222" y="68"/>
                    <a:pt x="222" y="69"/>
                  </a:cubicBezTo>
                  <a:cubicBezTo>
                    <a:pt x="222" y="70"/>
                    <a:pt x="222" y="70"/>
                    <a:pt x="222" y="71"/>
                  </a:cubicBezTo>
                  <a:cubicBezTo>
                    <a:pt x="222" y="71"/>
                    <a:pt x="222" y="71"/>
                    <a:pt x="222" y="71"/>
                  </a:cubicBezTo>
                  <a:cubicBezTo>
                    <a:pt x="222" y="72"/>
                    <a:pt x="223" y="72"/>
                    <a:pt x="224" y="72"/>
                  </a:cubicBezTo>
                  <a:cubicBezTo>
                    <a:pt x="225" y="73"/>
                    <a:pt x="227" y="74"/>
                    <a:pt x="226" y="78"/>
                  </a:cubicBezTo>
                  <a:cubicBezTo>
                    <a:pt x="226" y="79"/>
                    <a:pt x="226" y="79"/>
                    <a:pt x="226" y="79"/>
                  </a:cubicBezTo>
                  <a:cubicBezTo>
                    <a:pt x="226" y="79"/>
                    <a:pt x="226" y="79"/>
                    <a:pt x="226" y="79"/>
                  </a:cubicBezTo>
                  <a:cubicBezTo>
                    <a:pt x="224" y="79"/>
                    <a:pt x="222" y="80"/>
                    <a:pt x="221" y="80"/>
                  </a:cubicBezTo>
                  <a:cubicBezTo>
                    <a:pt x="219" y="80"/>
                    <a:pt x="218" y="80"/>
                    <a:pt x="217" y="81"/>
                  </a:cubicBezTo>
                  <a:cubicBezTo>
                    <a:pt x="218" y="83"/>
                    <a:pt x="220" y="84"/>
                    <a:pt x="222" y="85"/>
                  </a:cubicBezTo>
                  <a:cubicBezTo>
                    <a:pt x="223" y="86"/>
                    <a:pt x="224" y="86"/>
                    <a:pt x="225" y="86"/>
                  </a:cubicBezTo>
                  <a:cubicBezTo>
                    <a:pt x="226" y="85"/>
                    <a:pt x="226" y="85"/>
                    <a:pt x="226" y="85"/>
                  </a:cubicBezTo>
                  <a:cubicBezTo>
                    <a:pt x="226" y="87"/>
                    <a:pt x="226" y="87"/>
                    <a:pt x="226" y="87"/>
                  </a:cubicBezTo>
                  <a:cubicBezTo>
                    <a:pt x="226" y="87"/>
                    <a:pt x="226" y="88"/>
                    <a:pt x="226" y="88"/>
                  </a:cubicBezTo>
                  <a:cubicBezTo>
                    <a:pt x="226" y="88"/>
                    <a:pt x="227" y="88"/>
                    <a:pt x="227" y="88"/>
                  </a:cubicBezTo>
                  <a:cubicBezTo>
                    <a:pt x="228" y="88"/>
                    <a:pt x="228" y="88"/>
                    <a:pt x="228" y="88"/>
                  </a:cubicBezTo>
                  <a:cubicBezTo>
                    <a:pt x="228" y="89"/>
                    <a:pt x="228" y="89"/>
                    <a:pt x="228" y="89"/>
                  </a:cubicBezTo>
                  <a:cubicBezTo>
                    <a:pt x="229" y="91"/>
                    <a:pt x="227" y="93"/>
                    <a:pt x="225" y="94"/>
                  </a:cubicBezTo>
                  <a:cubicBezTo>
                    <a:pt x="224" y="95"/>
                    <a:pt x="223" y="96"/>
                    <a:pt x="223" y="97"/>
                  </a:cubicBezTo>
                  <a:cubicBezTo>
                    <a:pt x="223" y="97"/>
                    <a:pt x="223" y="97"/>
                    <a:pt x="224" y="97"/>
                  </a:cubicBezTo>
                  <a:cubicBezTo>
                    <a:pt x="226" y="98"/>
                    <a:pt x="226" y="100"/>
                    <a:pt x="226" y="102"/>
                  </a:cubicBezTo>
                  <a:cubicBezTo>
                    <a:pt x="225" y="104"/>
                    <a:pt x="223" y="105"/>
                    <a:pt x="221" y="104"/>
                  </a:cubicBezTo>
                  <a:cubicBezTo>
                    <a:pt x="219" y="103"/>
                    <a:pt x="218" y="105"/>
                    <a:pt x="217" y="107"/>
                  </a:cubicBezTo>
                  <a:cubicBezTo>
                    <a:pt x="217" y="108"/>
                    <a:pt x="217" y="109"/>
                    <a:pt x="219" y="109"/>
                  </a:cubicBezTo>
                  <a:cubicBezTo>
                    <a:pt x="219" y="109"/>
                    <a:pt x="219" y="109"/>
                    <a:pt x="219" y="109"/>
                  </a:cubicBezTo>
                  <a:cubicBezTo>
                    <a:pt x="219" y="110"/>
                    <a:pt x="219" y="110"/>
                    <a:pt x="219" y="110"/>
                  </a:cubicBezTo>
                  <a:cubicBezTo>
                    <a:pt x="219" y="112"/>
                    <a:pt x="212" y="114"/>
                    <a:pt x="208" y="115"/>
                  </a:cubicBezTo>
                  <a:cubicBezTo>
                    <a:pt x="209" y="115"/>
                    <a:pt x="210" y="116"/>
                    <a:pt x="210" y="117"/>
                  </a:cubicBezTo>
                  <a:cubicBezTo>
                    <a:pt x="211" y="117"/>
                    <a:pt x="211" y="117"/>
                    <a:pt x="211" y="117"/>
                  </a:cubicBezTo>
                  <a:cubicBezTo>
                    <a:pt x="211" y="118"/>
                    <a:pt x="212" y="119"/>
                    <a:pt x="212" y="119"/>
                  </a:cubicBezTo>
                  <a:cubicBezTo>
                    <a:pt x="212" y="119"/>
                    <a:pt x="212" y="119"/>
                    <a:pt x="213" y="119"/>
                  </a:cubicBezTo>
                  <a:cubicBezTo>
                    <a:pt x="214" y="119"/>
                    <a:pt x="214" y="119"/>
                    <a:pt x="214" y="119"/>
                  </a:cubicBezTo>
                  <a:cubicBezTo>
                    <a:pt x="214" y="120"/>
                    <a:pt x="214" y="120"/>
                    <a:pt x="214" y="120"/>
                  </a:cubicBezTo>
                  <a:cubicBezTo>
                    <a:pt x="215" y="122"/>
                    <a:pt x="213" y="123"/>
                    <a:pt x="213" y="123"/>
                  </a:cubicBezTo>
                  <a:cubicBezTo>
                    <a:pt x="212" y="123"/>
                    <a:pt x="212" y="124"/>
                    <a:pt x="212" y="124"/>
                  </a:cubicBezTo>
                  <a:cubicBezTo>
                    <a:pt x="212" y="124"/>
                    <a:pt x="212" y="125"/>
                    <a:pt x="212" y="126"/>
                  </a:cubicBezTo>
                  <a:cubicBezTo>
                    <a:pt x="212" y="127"/>
                    <a:pt x="213" y="129"/>
                    <a:pt x="211" y="130"/>
                  </a:cubicBezTo>
                  <a:cubicBezTo>
                    <a:pt x="212" y="132"/>
                    <a:pt x="213" y="132"/>
                    <a:pt x="215" y="133"/>
                  </a:cubicBezTo>
                  <a:cubicBezTo>
                    <a:pt x="217" y="134"/>
                    <a:pt x="220" y="135"/>
                    <a:pt x="220" y="138"/>
                  </a:cubicBezTo>
                  <a:cubicBezTo>
                    <a:pt x="220" y="140"/>
                    <a:pt x="220" y="140"/>
                    <a:pt x="220" y="140"/>
                  </a:cubicBezTo>
                  <a:cubicBezTo>
                    <a:pt x="219" y="140"/>
                    <a:pt x="219" y="140"/>
                    <a:pt x="219" y="140"/>
                  </a:cubicBezTo>
                  <a:cubicBezTo>
                    <a:pt x="219" y="140"/>
                    <a:pt x="219" y="140"/>
                    <a:pt x="218" y="140"/>
                  </a:cubicBezTo>
                  <a:cubicBezTo>
                    <a:pt x="218" y="140"/>
                    <a:pt x="218" y="140"/>
                    <a:pt x="217" y="140"/>
                  </a:cubicBezTo>
                  <a:cubicBezTo>
                    <a:pt x="216" y="140"/>
                    <a:pt x="216" y="139"/>
                    <a:pt x="215" y="139"/>
                  </a:cubicBezTo>
                  <a:cubicBezTo>
                    <a:pt x="215" y="140"/>
                    <a:pt x="214" y="141"/>
                    <a:pt x="213" y="142"/>
                  </a:cubicBezTo>
                  <a:cubicBezTo>
                    <a:pt x="212" y="142"/>
                    <a:pt x="211" y="143"/>
                    <a:pt x="210" y="143"/>
                  </a:cubicBezTo>
                  <a:cubicBezTo>
                    <a:pt x="209" y="143"/>
                    <a:pt x="208" y="142"/>
                    <a:pt x="207" y="142"/>
                  </a:cubicBezTo>
                  <a:cubicBezTo>
                    <a:pt x="207" y="142"/>
                    <a:pt x="206" y="142"/>
                    <a:pt x="206" y="142"/>
                  </a:cubicBezTo>
                  <a:cubicBezTo>
                    <a:pt x="205" y="142"/>
                    <a:pt x="205" y="142"/>
                    <a:pt x="205" y="142"/>
                  </a:cubicBezTo>
                  <a:cubicBezTo>
                    <a:pt x="205" y="141"/>
                    <a:pt x="205" y="141"/>
                    <a:pt x="205" y="141"/>
                  </a:cubicBezTo>
                  <a:cubicBezTo>
                    <a:pt x="205" y="140"/>
                    <a:pt x="205" y="140"/>
                    <a:pt x="205" y="140"/>
                  </a:cubicBezTo>
                  <a:cubicBezTo>
                    <a:pt x="205" y="140"/>
                    <a:pt x="204" y="140"/>
                    <a:pt x="204" y="140"/>
                  </a:cubicBezTo>
                  <a:cubicBezTo>
                    <a:pt x="203" y="139"/>
                    <a:pt x="202" y="139"/>
                    <a:pt x="202" y="138"/>
                  </a:cubicBezTo>
                  <a:cubicBezTo>
                    <a:pt x="202" y="138"/>
                    <a:pt x="202" y="138"/>
                    <a:pt x="202" y="137"/>
                  </a:cubicBezTo>
                  <a:cubicBezTo>
                    <a:pt x="201" y="137"/>
                    <a:pt x="201" y="137"/>
                    <a:pt x="200" y="138"/>
                  </a:cubicBezTo>
                  <a:cubicBezTo>
                    <a:pt x="200" y="138"/>
                    <a:pt x="199" y="138"/>
                    <a:pt x="198" y="138"/>
                  </a:cubicBezTo>
                  <a:cubicBezTo>
                    <a:pt x="198" y="139"/>
                    <a:pt x="198" y="139"/>
                    <a:pt x="198" y="140"/>
                  </a:cubicBezTo>
                  <a:cubicBezTo>
                    <a:pt x="198" y="140"/>
                    <a:pt x="198" y="140"/>
                    <a:pt x="198" y="140"/>
                  </a:cubicBezTo>
                  <a:cubicBezTo>
                    <a:pt x="198" y="140"/>
                    <a:pt x="198" y="140"/>
                    <a:pt x="198" y="140"/>
                  </a:cubicBezTo>
                  <a:cubicBezTo>
                    <a:pt x="199" y="141"/>
                    <a:pt x="200" y="141"/>
                    <a:pt x="200" y="142"/>
                  </a:cubicBezTo>
                  <a:cubicBezTo>
                    <a:pt x="200" y="142"/>
                    <a:pt x="200" y="142"/>
                    <a:pt x="200" y="142"/>
                  </a:cubicBezTo>
                  <a:cubicBezTo>
                    <a:pt x="199" y="143"/>
                    <a:pt x="199" y="143"/>
                    <a:pt x="199" y="143"/>
                  </a:cubicBezTo>
                  <a:cubicBezTo>
                    <a:pt x="199" y="143"/>
                    <a:pt x="199" y="143"/>
                    <a:pt x="199" y="143"/>
                  </a:cubicBezTo>
                  <a:cubicBezTo>
                    <a:pt x="201" y="143"/>
                    <a:pt x="205" y="144"/>
                    <a:pt x="208" y="144"/>
                  </a:cubicBezTo>
                  <a:cubicBezTo>
                    <a:pt x="209" y="144"/>
                    <a:pt x="210" y="144"/>
                    <a:pt x="210" y="144"/>
                  </a:cubicBezTo>
                  <a:cubicBezTo>
                    <a:pt x="212" y="143"/>
                    <a:pt x="212" y="143"/>
                    <a:pt x="212" y="143"/>
                  </a:cubicBezTo>
                  <a:cubicBezTo>
                    <a:pt x="211" y="145"/>
                    <a:pt x="211" y="145"/>
                    <a:pt x="211" y="145"/>
                  </a:cubicBezTo>
                  <a:cubicBezTo>
                    <a:pt x="208" y="151"/>
                    <a:pt x="203" y="158"/>
                    <a:pt x="196" y="157"/>
                  </a:cubicBezTo>
                  <a:cubicBezTo>
                    <a:pt x="195" y="157"/>
                    <a:pt x="195" y="157"/>
                    <a:pt x="195" y="157"/>
                  </a:cubicBezTo>
                  <a:cubicBezTo>
                    <a:pt x="193" y="157"/>
                    <a:pt x="185" y="158"/>
                    <a:pt x="184" y="159"/>
                  </a:cubicBezTo>
                  <a:cubicBezTo>
                    <a:pt x="184" y="160"/>
                    <a:pt x="183" y="162"/>
                    <a:pt x="181" y="162"/>
                  </a:cubicBezTo>
                  <a:cubicBezTo>
                    <a:pt x="181" y="162"/>
                    <a:pt x="181" y="162"/>
                    <a:pt x="181" y="162"/>
                  </a:cubicBezTo>
                  <a:cubicBezTo>
                    <a:pt x="181" y="164"/>
                    <a:pt x="179" y="165"/>
                    <a:pt x="177" y="165"/>
                  </a:cubicBezTo>
                  <a:cubicBezTo>
                    <a:pt x="175" y="165"/>
                    <a:pt x="174" y="164"/>
                    <a:pt x="173" y="163"/>
                  </a:cubicBezTo>
                  <a:cubicBezTo>
                    <a:pt x="173" y="163"/>
                    <a:pt x="173" y="163"/>
                    <a:pt x="173" y="162"/>
                  </a:cubicBezTo>
                  <a:cubicBezTo>
                    <a:pt x="173" y="162"/>
                    <a:pt x="173" y="162"/>
                    <a:pt x="172" y="162"/>
                  </a:cubicBezTo>
                  <a:cubicBezTo>
                    <a:pt x="172" y="162"/>
                    <a:pt x="171" y="162"/>
                    <a:pt x="171" y="163"/>
                  </a:cubicBezTo>
                  <a:cubicBezTo>
                    <a:pt x="171" y="163"/>
                    <a:pt x="171" y="164"/>
                    <a:pt x="171" y="164"/>
                  </a:cubicBezTo>
                  <a:cubicBezTo>
                    <a:pt x="171" y="165"/>
                    <a:pt x="172" y="167"/>
                    <a:pt x="171" y="168"/>
                  </a:cubicBezTo>
                  <a:cubicBezTo>
                    <a:pt x="171" y="168"/>
                    <a:pt x="171" y="168"/>
                    <a:pt x="171" y="168"/>
                  </a:cubicBezTo>
                  <a:cubicBezTo>
                    <a:pt x="170" y="168"/>
                    <a:pt x="170" y="168"/>
                    <a:pt x="170" y="168"/>
                  </a:cubicBezTo>
                  <a:cubicBezTo>
                    <a:pt x="170" y="168"/>
                    <a:pt x="170" y="168"/>
                    <a:pt x="170" y="168"/>
                  </a:cubicBezTo>
                  <a:cubicBezTo>
                    <a:pt x="169" y="168"/>
                    <a:pt x="169" y="168"/>
                    <a:pt x="168" y="168"/>
                  </a:cubicBezTo>
                  <a:cubicBezTo>
                    <a:pt x="168" y="168"/>
                    <a:pt x="168" y="168"/>
                    <a:pt x="168" y="168"/>
                  </a:cubicBezTo>
                  <a:cubicBezTo>
                    <a:pt x="169" y="169"/>
                    <a:pt x="169" y="170"/>
                    <a:pt x="169" y="171"/>
                  </a:cubicBezTo>
                  <a:cubicBezTo>
                    <a:pt x="168" y="172"/>
                    <a:pt x="168" y="172"/>
                    <a:pt x="166" y="172"/>
                  </a:cubicBezTo>
                  <a:cubicBezTo>
                    <a:pt x="166" y="175"/>
                    <a:pt x="166" y="175"/>
                    <a:pt x="166" y="175"/>
                  </a:cubicBezTo>
                  <a:cubicBezTo>
                    <a:pt x="165" y="176"/>
                    <a:pt x="165" y="176"/>
                    <a:pt x="165" y="176"/>
                  </a:cubicBezTo>
                  <a:cubicBezTo>
                    <a:pt x="164" y="176"/>
                    <a:pt x="164" y="176"/>
                    <a:pt x="163" y="177"/>
                  </a:cubicBezTo>
                  <a:cubicBezTo>
                    <a:pt x="163" y="177"/>
                    <a:pt x="162" y="178"/>
                    <a:pt x="161" y="178"/>
                  </a:cubicBezTo>
                  <a:cubicBezTo>
                    <a:pt x="159" y="179"/>
                    <a:pt x="159" y="179"/>
                    <a:pt x="158" y="180"/>
                  </a:cubicBezTo>
                  <a:cubicBezTo>
                    <a:pt x="157" y="181"/>
                    <a:pt x="157" y="182"/>
                    <a:pt x="155" y="182"/>
                  </a:cubicBezTo>
                  <a:cubicBezTo>
                    <a:pt x="154" y="182"/>
                    <a:pt x="152" y="182"/>
                    <a:pt x="150" y="182"/>
                  </a:cubicBezTo>
                  <a:cubicBezTo>
                    <a:pt x="148" y="183"/>
                    <a:pt x="143" y="183"/>
                    <a:pt x="142" y="184"/>
                  </a:cubicBezTo>
                  <a:cubicBezTo>
                    <a:pt x="142" y="184"/>
                    <a:pt x="142" y="184"/>
                    <a:pt x="142" y="185"/>
                  </a:cubicBezTo>
                  <a:cubicBezTo>
                    <a:pt x="141" y="186"/>
                    <a:pt x="140" y="188"/>
                    <a:pt x="138" y="189"/>
                  </a:cubicBezTo>
                  <a:cubicBezTo>
                    <a:pt x="138" y="189"/>
                    <a:pt x="138" y="190"/>
                    <a:pt x="138" y="191"/>
                  </a:cubicBezTo>
                  <a:cubicBezTo>
                    <a:pt x="138" y="192"/>
                    <a:pt x="138" y="192"/>
                    <a:pt x="138" y="192"/>
                  </a:cubicBezTo>
                  <a:cubicBezTo>
                    <a:pt x="137" y="192"/>
                    <a:pt x="137" y="192"/>
                    <a:pt x="137" y="192"/>
                  </a:cubicBezTo>
                  <a:cubicBezTo>
                    <a:pt x="137" y="192"/>
                    <a:pt x="137" y="192"/>
                    <a:pt x="137" y="192"/>
                  </a:cubicBezTo>
                  <a:cubicBezTo>
                    <a:pt x="137" y="192"/>
                    <a:pt x="137" y="192"/>
                    <a:pt x="137" y="193"/>
                  </a:cubicBezTo>
                  <a:cubicBezTo>
                    <a:pt x="138" y="194"/>
                    <a:pt x="138" y="194"/>
                    <a:pt x="138" y="194"/>
                  </a:cubicBezTo>
                  <a:cubicBezTo>
                    <a:pt x="137" y="194"/>
                    <a:pt x="137" y="194"/>
                    <a:pt x="137" y="194"/>
                  </a:cubicBezTo>
                  <a:cubicBezTo>
                    <a:pt x="137" y="195"/>
                    <a:pt x="136" y="196"/>
                    <a:pt x="136" y="196"/>
                  </a:cubicBezTo>
                  <a:cubicBezTo>
                    <a:pt x="135" y="197"/>
                    <a:pt x="135" y="197"/>
                    <a:pt x="135" y="198"/>
                  </a:cubicBezTo>
                  <a:cubicBezTo>
                    <a:pt x="135" y="199"/>
                    <a:pt x="135" y="201"/>
                    <a:pt x="133" y="201"/>
                  </a:cubicBezTo>
                  <a:cubicBezTo>
                    <a:pt x="132" y="201"/>
                    <a:pt x="132" y="202"/>
                    <a:pt x="132" y="204"/>
                  </a:cubicBezTo>
                  <a:cubicBezTo>
                    <a:pt x="132" y="205"/>
                    <a:pt x="132" y="206"/>
                    <a:pt x="131" y="206"/>
                  </a:cubicBezTo>
                  <a:cubicBezTo>
                    <a:pt x="130" y="207"/>
                    <a:pt x="130" y="207"/>
                    <a:pt x="130" y="208"/>
                  </a:cubicBezTo>
                  <a:cubicBezTo>
                    <a:pt x="130" y="210"/>
                    <a:pt x="130" y="211"/>
                    <a:pt x="130" y="211"/>
                  </a:cubicBezTo>
                  <a:cubicBezTo>
                    <a:pt x="129" y="212"/>
                    <a:pt x="129" y="212"/>
                    <a:pt x="128" y="212"/>
                  </a:cubicBezTo>
                  <a:cubicBezTo>
                    <a:pt x="129" y="212"/>
                    <a:pt x="129" y="213"/>
                    <a:pt x="129" y="215"/>
                  </a:cubicBezTo>
                  <a:cubicBezTo>
                    <a:pt x="129" y="215"/>
                    <a:pt x="129" y="215"/>
                    <a:pt x="129" y="216"/>
                  </a:cubicBezTo>
                  <a:cubicBezTo>
                    <a:pt x="128" y="216"/>
                    <a:pt x="128" y="217"/>
                    <a:pt x="128" y="218"/>
                  </a:cubicBezTo>
                  <a:cubicBezTo>
                    <a:pt x="130" y="222"/>
                    <a:pt x="127" y="225"/>
                    <a:pt x="124" y="227"/>
                  </a:cubicBezTo>
                  <a:cubicBezTo>
                    <a:pt x="123" y="228"/>
                    <a:pt x="122" y="229"/>
                    <a:pt x="121" y="229"/>
                  </a:cubicBezTo>
                  <a:close/>
                  <a:moveTo>
                    <a:pt x="115" y="221"/>
                  </a:moveTo>
                  <a:cubicBezTo>
                    <a:pt x="116" y="222"/>
                    <a:pt x="116" y="222"/>
                    <a:pt x="116" y="222"/>
                  </a:cubicBezTo>
                  <a:cubicBezTo>
                    <a:pt x="117" y="223"/>
                    <a:pt x="117" y="224"/>
                    <a:pt x="119" y="225"/>
                  </a:cubicBezTo>
                  <a:cubicBezTo>
                    <a:pt x="120" y="227"/>
                    <a:pt x="121" y="227"/>
                    <a:pt x="123" y="226"/>
                  </a:cubicBezTo>
                  <a:cubicBezTo>
                    <a:pt x="126" y="223"/>
                    <a:pt x="127" y="220"/>
                    <a:pt x="126" y="218"/>
                  </a:cubicBezTo>
                  <a:cubicBezTo>
                    <a:pt x="126" y="217"/>
                    <a:pt x="126" y="216"/>
                    <a:pt x="127" y="215"/>
                  </a:cubicBezTo>
                  <a:cubicBezTo>
                    <a:pt x="127" y="215"/>
                    <a:pt x="127" y="214"/>
                    <a:pt x="127" y="214"/>
                  </a:cubicBezTo>
                  <a:cubicBezTo>
                    <a:pt x="127" y="214"/>
                    <a:pt x="127" y="213"/>
                    <a:pt x="127" y="213"/>
                  </a:cubicBezTo>
                  <a:cubicBezTo>
                    <a:pt x="126" y="212"/>
                    <a:pt x="126" y="211"/>
                    <a:pt x="126" y="210"/>
                  </a:cubicBezTo>
                  <a:cubicBezTo>
                    <a:pt x="126" y="209"/>
                    <a:pt x="127" y="209"/>
                    <a:pt x="127" y="209"/>
                  </a:cubicBezTo>
                  <a:cubicBezTo>
                    <a:pt x="128" y="209"/>
                    <a:pt x="128" y="209"/>
                    <a:pt x="128" y="209"/>
                  </a:cubicBezTo>
                  <a:cubicBezTo>
                    <a:pt x="128" y="209"/>
                    <a:pt x="128" y="209"/>
                    <a:pt x="128" y="208"/>
                  </a:cubicBezTo>
                  <a:cubicBezTo>
                    <a:pt x="128" y="207"/>
                    <a:pt x="128" y="206"/>
                    <a:pt x="129" y="205"/>
                  </a:cubicBezTo>
                  <a:cubicBezTo>
                    <a:pt x="130" y="205"/>
                    <a:pt x="130" y="204"/>
                    <a:pt x="130" y="203"/>
                  </a:cubicBezTo>
                  <a:cubicBezTo>
                    <a:pt x="130" y="202"/>
                    <a:pt x="130" y="200"/>
                    <a:pt x="133" y="199"/>
                  </a:cubicBezTo>
                  <a:cubicBezTo>
                    <a:pt x="133" y="199"/>
                    <a:pt x="133" y="198"/>
                    <a:pt x="133" y="198"/>
                  </a:cubicBezTo>
                  <a:cubicBezTo>
                    <a:pt x="133" y="197"/>
                    <a:pt x="133" y="196"/>
                    <a:pt x="134" y="195"/>
                  </a:cubicBezTo>
                  <a:cubicBezTo>
                    <a:pt x="134" y="195"/>
                    <a:pt x="134" y="195"/>
                    <a:pt x="134" y="195"/>
                  </a:cubicBezTo>
                  <a:cubicBezTo>
                    <a:pt x="134" y="195"/>
                    <a:pt x="135" y="194"/>
                    <a:pt x="135" y="193"/>
                  </a:cubicBezTo>
                  <a:cubicBezTo>
                    <a:pt x="135" y="192"/>
                    <a:pt x="135" y="192"/>
                    <a:pt x="134" y="191"/>
                  </a:cubicBezTo>
                  <a:cubicBezTo>
                    <a:pt x="134" y="190"/>
                    <a:pt x="134" y="190"/>
                    <a:pt x="134" y="190"/>
                  </a:cubicBezTo>
                  <a:cubicBezTo>
                    <a:pt x="135" y="190"/>
                    <a:pt x="135" y="190"/>
                    <a:pt x="135" y="190"/>
                  </a:cubicBezTo>
                  <a:cubicBezTo>
                    <a:pt x="136" y="190"/>
                    <a:pt x="136" y="190"/>
                    <a:pt x="136" y="190"/>
                  </a:cubicBezTo>
                  <a:cubicBezTo>
                    <a:pt x="136" y="189"/>
                    <a:pt x="136" y="188"/>
                    <a:pt x="135" y="187"/>
                  </a:cubicBezTo>
                  <a:cubicBezTo>
                    <a:pt x="137" y="186"/>
                    <a:pt x="137" y="186"/>
                    <a:pt x="137" y="186"/>
                  </a:cubicBezTo>
                  <a:cubicBezTo>
                    <a:pt x="137" y="187"/>
                    <a:pt x="138" y="187"/>
                    <a:pt x="138" y="187"/>
                  </a:cubicBezTo>
                  <a:cubicBezTo>
                    <a:pt x="138" y="187"/>
                    <a:pt x="139" y="185"/>
                    <a:pt x="140" y="184"/>
                  </a:cubicBezTo>
                  <a:cubicBezTo>
                    <a:pt x="140" y="183"/>
                    <a:pt x="141" y="183"/>
                    <a:pt x="141" y="182"/>
                  </a:cubicBezTo>
                  <a:cubicBezTo>
                    <a:pt x="142" y="181"/>
                    <a:pt x="145" y="181"/>
                    <a:pt x="150" y="181"/>
                  </a:cubicBezTo>
                  <a:cubicBezTo>
                    <a:pt x="152" y="180"/>
                    <a:pt x="154" y="180"/>
                    <a:pt x="154" y="180"/>
                  </a:cubicBezTo>
                  <a:cubicBezTo>
                    <a:pt x="156" y="180"/>
                    <a:pt x="156" y="180"/>
                    <a:pt x="157" y="179"/>
                  </a:cubicBezTo>
                  <a:cubicBezTo>
                    <a:pt x="157" y="178"/>
                    <a:pt x="158" y="177"/>
                    <a:pt x="161" y="176"/>
                  </a:cubicBezTo>
                  <a:cubicBezTo>
                    <a:pt x="161" y="176"/>
                    <a:pt x="161" y="176"/>
                    <a:pt x="162" y="176"/>
                  </a:cubicBezTo>
                  <a:cubicBezTo>
                    <a:pt x="162" y="175"/>
                    <a:pt x="163" y="174"/>
                    <a:pt x="164" y="174"/>
                  </a:cubicBezTo>
                  <a:cubicBezTo>
                    <a:pt x="164" y="169"/>
                    <a:pt x="164" y="169"/>
                    <a:pt x="164" y="169"/>
                  </a:cubicBezTo>
                  <a:cubicBezTo>
                    <a:pt x="165" y="170"/>
                    <a:pt x="165" y="170"/>
                    <a:pt x="165" y="170"/>
                  </a:cubicBezTo>
                  <a:cubicBezTo>
                    <a:pt x="167" y="170"/>
                    <a:pt x="167" y="170"/>
                    <a:pt x="167" y="170"/>
                  </a:cubicBezTo>
                  <a:cubicBezTo>
                    <a:pt x="167" y="170"/>
                    <a:pt x="167" y="170"/>
                    <a:pt x="166" y="169"/>
                  </a:cubicBezTo>
                  <a:cubicBezTo>
                    <a:pt x="166" y="168"/>
                    <a:pt x="166" y="167"/>
                    <a:pt x="166" y="166"/>
                  </a:cubicBezTo>
                  <a:cubicBezTo>
                    <a:pt x="166" y="166"/>
                    <a:pt x="167" y="165"/>
                    <a:pt x="168" y="165"/>
                  </a:cubicBezTo>
                  <a:cubicBezTo>
                    <a:pt x="168" y="165"/>
                    <a:pt x="169" y="166"/>
                    <a:pt x="169" y="166"/>
                  </a:cubicBezTo>
                  <a:cubicBezTo>
                    <a:pt x="169" y="166"/>
                    <a:pt x="169" y="165"/>
                    <a:pt x="169" y="165"/>
                  </a:cubicBezTo>
                  <a:cubicBezTo>
                    <a:pt x="169" y="164"/>
                    <a:pt x="169" y="163"/>
                    <a:pt x="169" y="162"/>
                  </a:cubicBezTo>
                  <a:cubicBezTo>
                    <a:pt x="170" y="161"/>
                    <a:pt x="171" y="160"/>
                    <a:pt x="172" y="160"/>
                  </a:cubicBezTo>
                  <a:cubicBezTo>
                    <a:pt x="173" y="160"/>
                    <a:pt x="173" y="160"/>
                    <a:pt x="173" y="160"/>
                  </a:cubicBezTo>
                  <a:cubicBezTo>
                    <a:pt x="177" y="157"/>
                    <a:pt x="177" y="157"/>
                    <a:pt x="177" y="157"/>
                  </a:cubicBezTo>
                  <a:cubicBezTo>
                    <a:pt x="175" y="161"/>
                    <a:pt x="175" y="161"/>
                    <a:pt x="175" y="161"/>
                  </a:cubicBezTo>
                  <a:cubicBezTo>
                    <a:pt x="175" y="162"/>
                    <a:pt x="175" y="162"/>
                    <a:pt x="175" y="162"/>
                  </a:cubicBezTo>
                  <a:cubicBezTo>
                    <a:pt x="175" y="163"/>
                    <a:pt x="177" y="163"/>
                    <a:pt x="178" y="163"/>
                  </a:cubicBezTo>
                  <a:cubicBezTo>
                    <a:pt x="178" y="162"/>
                    <a:pt x="178" y="162"/>
                    <a:pt x="177" y="161"/>
                  </a:cubicBezTo>
                  <a:cubicBezTo>
                    <a:pt x="177" y="160"/>
                    <a:pt x="177" y="160"/>
                    <a:pt x="177" y="160"/>
                  </a:cubicBezTo>
                  <a:cubicBezTo>
                    <a:pt x="178" y="160"/>
                    <a:pt x="178" y="160"/>
                    <a:pt x="178" y="160"/>
                  </a:cubicBezTo>
                  <a:cubicBezTo>
                    <a:pt x="179" y="160"/>
                    <a:pt x="180" y="160"/>
                    <a:pt x="181" y="160"/>
                  </a:cubicBezTo>
                  <a:cubicBezTo>
                    <a:pt x="181" y="160"/>
                    <a:pt x="181" y="160"/>
                    <a:pt x="182" y="160"/>
                  </a:cubicBezTo>
                  <a:cubicBezTo>
                    <a:pt x="182" y="160"/>
                    <a:pt x="182" y="159"/>
                    <a:pt x="182" y="159"/>
                  </a:cubicBezTo>
                  <a:cubicBezTo>
                    <a:pt x="182" y="156"/>
                    <a:pt x="195" y="155"/>
                    <a:pt x="195" y="155"/>
                  </a:cubicBezTo>
                  <a:cubicBezTo>
                    <a:pt x="196" y="155"/>
                    <a:pt x="196" y="155"/>
                    <a:pt x="196" y="155"/>
                  </a:cubicBezTo>
                  <a:cubicBezTo>
                    <a:pt x="201" y="156"/>
                    <a:pt x="205" y="151"/>
                    <a:pt x="208" y="146"/>
                  </a:cubicBezTo>
                  <a:cubicBezTo>
                    <a:pt x="207" y="146"/>
                    <a:pt x="197" y="145"/>
                    <a:pt x="196" y="143"/>
                  </a:cubicBezTo>
                  <a:cubicBezTo>
                    <a:pt x="195" y="141"/>
                    <a:pt x="195" y="141"/>
                    <a:pt x="195" y="141"/>
                  </a:cubicBezTo>
                  <a:cubicBezTo>
                    <a:pt x="195" y="141"/>
                    <a:pt x="195" y="141"/>
                    <a:pt x="195" y="141"/>
                  </a:cubicBezTo>
                  <a:cubicBezTo>
                    <a:pt x="195" y="141"/>
                    <a:pt x="195" y="140"/>
                    <a:pt x="195" y="140"/>
                  </a:cubicBezTo>
                  <a:cubicBezTo>
                    <a:pt x="195" y="139"/>
                    <a:pt x="195" y="139"/>
                    <a:pt x="195" y="139"/>
                  </a:cubicBezTo>
                  <a:cubicBezTo>
                    <a:pt x="196" y="139"/>
                    <a:pt x="196" y="139"/>
                    <a:pt x="196" y="139"/>
                  </a:cubicBezTo>
                  <a:cubicBezTo>
                    <a:pt x="196" y="139"/>
                    <a:pt x="196" y="139"/>
                    <a:pt x="196" y="139"/>
                  </a:cubicBezTo>
                  <a:cubicBezTo>
                    <a:pt x="196" y="139"/>
                    <a:pt x="196" y="139"/>
                    <a:pt x="196" y="139"/>
                  </a:cubicBezTo>
                  <a:cubicBezTo>
                    <a:pt x="196" y="139"/>
                    <a:pt x="196" y="138"/>
                    <a:pt x="196" y="138"/>
                  </a:cubicBezTo>
                  <a:cubicBezTo>
                    <a:pt x="194" y="136"/>
                    <a:pt x="194" y="136"/>
                    <a:pt x="194" y="136"/>
                  </a:cubicBezTo>
                  <a:cubicBezTo>
                    <a:pt x="197" y="136"/>
                    <a:pt x="197" y="136"/>
                    <a:pt x="197" y="136"/>
                  </a:cubicBezTo>
                  <a:cubicBezTo>
                    <a:pt x="198" y="137"/>
                    <a:pt x="198" y="136"/>
                    <a:pt x="199" y="136"/>
                  </a:cubicBezTo>
                  <a:cubicBezTo>
                    <a:pt x="200" y="135"/>
                    <a:pt x="202" y="135"/>
                    <a:pt x="203" y="135"/>
                  </a:cubicBezTo>
                  <a:cubicBezTo>
                    <a:pt x="204" y="135"/>
                    <a:pt x="204" y="135"/>
                    <a:pt x="204" y="135"/>
                  </a:cubicBezTo>
                  <a:cubicBezTo>
                    <a:pt x="204" y="136"/>
                    <a:pt x="204" y="136"/>
                    <a:pt x="204" y="136"/>
                  </a:cubicBezTo>
                  <a:cubicBezTo>
                    <a:pt x="204" y="137"/>
                    <a:pt x="204" y="137"/>
                    <a:pt x="204" y="137"/>
                  </a:cubicBezTo>
                  <a:cubicBezTo>
                    <a:pt x="204" y="137"/>
                    <a:pt x="204" y="138"/>
                    <a:pt x="205" y="138"/>
                  </a:cubicBezTo>
                  <a:cubicBezTo>
                    <a:pt x="205" y="138"/>
                    <a:pt x="206" y="138"/>
                    <a:pt x="207" y="139"/>
                  </a:cubicBezTo>
                  <a:cubicBezTo>
                    <a:pt x="207" y="139"/>
                    <a:pt x="207" y="140"/>
                    <a:pt x="207" y="140"/>
                  </a:cubicBezTo>
                  <a:cubicBezTo>
                    <a:pt x="207" y="140"/>
                    <a:pt x="207" y="140"/>
                    <a:pt x="207" y="140"/>
                  </a:cubicBezTo>
                  <a:cubicBezTo>
                    <a:pt x="209" y="141"/>
                    <a:pt x="211" y="141"/>
                    <a:pt x="212" y="140"/>
                  </a:cubicBezTo>
                  <a:cubicBezTo>
                    <a:pt x="213" y="140"/>
                    <a:pt x="213" y="139"/>
                    <a:pt x="214" y="138"/>
                  </a:cubicBezTo>
                  <a:cubicBezTo>
                    <a:pt x="214" y="137"/>
                    <a:pt x="214" y="136"/>
                    <a:pt x="215" y="136"/>
                  </a:cubicBezTo>
                  <a:cubicBezTo>
                    <a:pt x="216" y="136"/>
                    <a:pt x="216" y="136"/>
                    <a:pt x="216" y="136"/>
                  </a:cubicBezTo>
                  <a:cubicBezTo>
                    <a:pt x="216" y="137"/>
                    <a:pt x="216" y="137"/>
                    <a:pt x="216" y="137"/>
                  </a:cubicBezTo>
                  <a:cubicBezTo>
                    <a:pt x="216" y="137"/>
                    <a:pt x="216" y="138"/>
                    <a:pt x="217" y="138"/>
                  </a:cubicBezTo>
                  <a:cubicBezTo>
                    <a:pt x="217" y="138"/>
                    <a:pt x="218" y="138"/>
                    <a:pt x="218" y="138"/>
                  </a:cubicBezTo>
                  <a:cubicBezTo>
                    <a:pt x="217" y="136"/>
                    <a:pt x="216" y="136"/>
                    <a:pt x="214" y="135"/>
                  </a:cubicBezTo>
                  <a:cubicBezTo>
                    <a:pt x="212" y="134"/>
                    <a:pt x="210" y="133"/>
                    <a:pt x="209" y="130"/>
                  </a:cubicBezTo>
                  <a:cubicBezTo>
                    <a:pt x="209" y="129"/>
                    <a:pt x="209" y="129"/>
                    <a:pt x="209" y="129"/>
                  </a:cubicBezTo>
                  <a:cubicBezTo>
                    <a:pt x="210" y="129"/>
                    <a:pt x="210" y="129"/>
                    <a:pt x="210" y="129"/>
                  </a:cubicBezTo>
                  <a:cubicBezTo>
                    <a:pt x="210" y="129"/>
                    <a:pt x="210" y="128"/>
                    <a:pt x="210" y="126"/>
                  </a:cubicBezTo>
                  <a:cubicBezTo>
                    <a:pt x="210" y="125"/>
                    <a:pt x="210" y="124"/>
                    <a:pt x="210" y="123"/>
                  </a:cubicBezTo>
                  <a:cubicBezTo>
                    <a:pt x="210" y="122"/>
                    <a:pt x="211" y="122"/>
                    <a:pt x="212" y="122"/>
                  </a:cubicBezTo>
                  <a:cubicBezTo>
                    <a:pt x="212" y="121"/>
                    <a:pt x="212" y="121"/>
                    <a:pt x="212" y="121"/>
                  </a:cubicBezTo>
                  <a:cubicBezTo>
                    <a:pt x="210" y="121"/>
                    <a:pt x="210" y="119"/>
                    <a:pt x="209" y="118"/>
                  </a:cubicBezTo>
                  <a:cubicBezTo>
                    <a:pt x="209" y="118"/>
                    <a:pt x="209" y="118"/>
                    <a:pt x="209" y="118"/>
                  </a:cubicBezTo>
                  <a:cubicBezTo>
                    <a:pt x="209" y="117"/>
                    <a:pt x="208" y="117"/>
                    <a:pt x="207" y="117"/>
                  </a:cubicBezTo>
                  <a:cubicBezTo>
                    <a:pt x="207" y="117"/>
                    <a:pt x="205" y="117"/>
                    <a:pt x="205" y="115"/>
                  </a:cubicBezTo>
                  <a:cubicBezTo>
                    <a:pt x="205" y="114"/>
                    <a:pt x="205" y="114"/>
                    <a:pt x="205" y="114"/>
                  </a:cubicBezTo>
                  <a:cubicBezTo>
                    <a:pt x="206" y="114"/>
                    <a:pt x="206" y="114"/>
                    <a:pt x="206" y="114"/>
                  </a:cubicBezTo>
                  <a:cubicBezTo>
                    <a:pt x="207" y="114"/>
                    <a:pt x="214" y="111"/>
                    <a:pt x="216" y="110"/>
                  </a:cubicBezTo>
                  <a:cubicBezTo>
                    <a:pt x="216" y="109"/>
                    <a:pt x="215" y="108"/>
                    <a:pt x="216" y="106"/>
                  </a:cubicBezTo>
                  <a:cubicBezTo>
                    <a:pt x="216" y="104"/>
                    <a:pt x="218" y="102"/>
                    <a:pt x="220" y="102"/>
                  </a:cubicBezTo>
                  <a:cubicBezTo>
                    <a:pt x="221" y="102"/>
                    <a:pt x="221" y="102"/>
                    <a:pt x="222" y="103"/>
                  </a:cubicBezTo>
                  <a:cubicBezTo>
                    <a:pt x="223" y="103"/>
                    <a:pt x="224" y="102"/>
                    <a:pt x="224" y="101"/>
                  </a:cubicBezTo>
                  <a:cubicBezTo>
                    <a:pt x="224" y="101"/>
                    <a:pt x="224" y="100"/>
                    <a:pt x="223" y="99"/>
                  </a:cubicBezTo>
                  <a:cubicBezTo>
                    <a:pt x="222" y="99"/>
                    <a:pt x="221" y="98"/>
                    <a:pt x="221" y="97"/>
                  </a:cubicBezTo>
                  <a:cubicBezTo>
                    <a:pt x="221" y="96"/>
                    <a:pt x="222" y="94"/>
                    <a:pt x="224" y="93"/>
                  </a:cubicBezTo>
                  <a:cubicBezTo>
                    <a:pt x="225" y="92"/>
                    <a:pt x="226" y="91"/>
                    <a:pt x="226" y="90"/>
                  </a:cubicBezTo>
                  <a:cubicBezTo>
                    <a:pt x="226" y="90"/>
                    <a:pt x="225" y="89"/>
                    <a:pt x="225" y="89"/>
                  </a:cubicBezTo>
                  <a:cubicBezTo>
                    <a:pt x="224" y="89"/>
                    <a:pt x="224" y="88"/>
                    <a:pt x="224" y="88"/>
                  </a:cubicBezTo>
                  <a:cubicBezTo>
                    <a:pt x="223" y="88"/>
                    <a:pt x="222" y="87"/>
                    <a:pt x="221" y="87"/>
                  </a:cubicBezTo>
                  <a:cubicBezTo>
                    <a:pt x="218" y="86"/>
                    <a:pt x="217" y="84"/>
                    <a:pt x="215" y="82"/>
                  </a:cubicBezTo>
                  <a:cubicBezTo>
                    <a:pt x="214" y="80"/>
                    <a:pt x="214" y="80"/>
                    <a:pt x="214" y="80"/>
                  </a:cubicBezTo>
                  <a:cubicBezTo>
                    <a:pt x="215" y="80"/>
                    <a:pt x="215" y="80"/>
                    <a:pt x="215" y="80"/>
                  </a:cubicBezTo>
                  <a:cubicBezTo>
                    <a:pt x="217" y="78"/>
                    <a:pt x="219" y="78"/>
                    <a:pt x="221" y="78"/>
                  </a:cubicBezTo>
                  <a:cubicBezTo>
                    <a:pt x="222" y="78"/>
                    <a:pt x="223" y="78"/>
                    <a:pt x="224" y="77"/>
                  </a:cubicBezTo>
                  <a:cubicBezTo>
                    <a:pt x="224" y="75"/>
                    <a:pt x="224" y="75"/>
                    <a:pt x="222" y="74"/>
                  </a:cubicBezTo>
                  <a:cubicBezTo>
                    <a:pt x="222" y="74"/>
                    <a:pt x="221" y="73"/>
                    <a:pt x="220" y="72"/>
                  </a:cubicBezTo>
                  <a:cubicBezTo>
                    <a:pt x="220" y="72"/>
                    <a:pt x="220" y="70"/>
                    <a:pt x="220" y="70"/>
                  </a:cubicBezTo>
                  <a:cubicBezTo>
                    <a:pt x="220" y="70"/>
                    <a:pt x="220" y="70"/>
                    <a:pt x="220" y="70"/>
                  </a:cubicBezTo>
                  <a:cubicBezTo>
                    <a:pt x="220" y="70"/>
                    <a:pt x="220" y="70"/>
                    <a:pt x="220" y="70"/>
                  </a:cubicBezTo>
                  <a:cubicBezTo>
                    <a:pt x="219" y="70"/>
                    <a:pt x="218" y="69"/>
                    <a:pt x="217" y="69"/>
                  </a:cubicBezTo>
                  <a:cubicBezTo>
                    <a:pt x="216" y="68"/>
                    <a:pt x="214" y="64"/>
                    <a:pt x="214" y="63"/>
                  </a:cubicBezTo>
                  <a:cubicBezTo>
                    <a:pt x="214" y="63"/>
                    <a:pt x="214" y="63"/>
                    <a:pt x="214" y="63"/>
                  </a:cubicBezTo>
                  <a:cubicBezTo>
                    <a:pt x="215" y="62"/>
                    <a:pt x="215" y="62"/>
                    <a:pt x="215" y="62"/>
                  </a:cubicBezTo>
                  <a:cubicBezTo>
                    <a:pt x="215" y="62"/>
                    <a:pt x="216" y="62"/>
                    <a:pt x="217" y="62"/>
                  </a:cubicBezTo>
                  <a:cubicBezTo>
                    <a:pt x="218" y="62"/>
                    <a:pt x="218" y="61"/>
                    <a:pt x="218" y="61"/>
                  </a:cubicBezTo>
                  <a:cubicBezTo>
                    <a:pt x="218" y="60"/>
                    <a:pt x="218" y="60"/>
                    <a:pt x="218" y="60"/>
                  </a:cubicBezTo>
                  <a:cubicBezTo>
                    <a:pt x="218" y="58"/>
                    <a:pt x="218" y="57"/>
                    <a:pt x="221" y="56"/>
                  </a:cubicBezTo>
                  <a:cubicBezTo>
                    <a:pt x="222" y="56"/>
                    <a:pt x="222" y="55"/>
                    <a:pt x="223" y="53"/>
                  </a:cubicBezTo>
                  <a:cubicBezTo>
                    <a:pt x="223" y="52"/>
                    <a:pt x="223" y="51"/>
                    <a:pt x="224" y="50"/>
                  </a:cubicBezTo>
                  <a:cubicBezTo>
                    <a:pt x="223" y="50"/>
                    <a:pt x="223" y="49"/>
                    <a:pt x="222" y="49"/>
                  </a:cubicBezTo>
                  <a:cubicBezTo>
                    <a:pt x="222" y="48"/>
                    <a:pt x="222" y="48"/>
                    <a:pt x="222" y="48"/>
                  </a:cubicBezTo>
                  <a:cubicBezTo>
                    <a:pt x="223" y="47"/>
                    <a:pt x="223" y="47"/>
                    <a:pt x="223" y="47"/>
                  </a:cubicBezTo>
                  <a:cubicBezTo>
                    <a:pt x="223" y="47"/>
                    <a:pt x="224" y="47"/>
                    <a:pt x="224" y="46"/>
                  </a:cubicBezTo>
                  <a:cubicBezTo>
                    <a:pt x="226" y="45"/>
                    <a:pt x="227" y="45"/>
                    <a:pt x="228" y="45"/>
                  </a:cubicBezTo>
                  <a:cubicBezTo>
                    <a:pt x="228" y="45"/>
                    <a:pt x="229" y="45"/>
                    <a:pt x="229" y="45"/>
                  </a:cubicBezTo>
                  <a:cubicBezTo>
                    <a:pt x="229" y="45"/>
                    <a:pt x="229" y="45"/>
                    <a:pt x="229" y="45"/>
                  </a:cubicBezTo>
                  <a:cubicBezTo>
                    <a:pt x="229" y="44"/>
                    <a:pt x="230" y="44"/>
                    <a:pt x="230" y="44"/>
                  </a:cubicBezTo>
                  <a:cubicBezTo>
                    <a:pt x="231" y="43"/>
                    <a:pt x="231" y="43"/>
                    <a:pt x="232" y="43"/>
                  </a:cubicBezTo>
                  <a:cubicBezTo>
                    <a:pt x="232" y="42"/>
                    <a:pt x="233" y="42"/>
                    <a:pt x="234" y="42"/>
                  </a:cubicBezTo>
                  <a:cubicBezTo>
                    <a:pt x="233" y="41"/>
                    <a:pt x="232" y="41"/>
                    <a:pt x="231" y="40"/>
                  </a:cubicBezTo>
                  <a:cubicBezTo>
                    <a:pt x="231" y="38"/>
                    <a:pt x="231" y="38"/>
                    <a:pt x="231" y="38"/>
                  </a:cubicBezTo>
                  <a:cubicBezTo>
                    <a:pt x="233" y="39"/>
                    <a:pt x="233" y="39"/>
                    <a:pt x="233" y="39"/>
                  </a:cubicBezTo>
                  <a:cubicBezTo>
                    <a:pt x="233" y="39"/>
                    <a:pt x="233" y="39"/>
                    <a:pt x="234" y="39"/>
                  </a:cubicBezTo>
                  <a:cubicBezTo>
                    <a:pt x="233" y="38"/>
                    <a:pt x="233" y="38"/>
                    <a:pt x="233" y="38"/>
                  </a:cubicBezTo>
                  <a:cubicBezTo>
                    <a:pt x="233" y="38"/>
                    <a:pt x="233" y="38"/>
                    <a:pt x="233" y="38"/>
                  </a:cubicBezTo>
                  <a:cubicBezTo>
                    <a:pt x="232" y="37"/>
                    <a:pt x="232" y="37"/>
                    <a:pt x="232" y="37"/>
                  </a:cubicBezTo>
                  <a:cubicBezTo>
                    <a:pt x="233" y="36"/>
                    <a:pt x="233" y="36"/>
                    <a:pt x="233" y="36"/>
                  </a:cubicBezTo>
                  <a:cubicBezTo>
                    <a:pt x="234" y="35"/>
                    <a:pt x="236" y="35"/>
                    <a:pt x="237" y="35"/>
                  </a:cubicBezTo>
                  <a:cubicBezTo>
                    <a:pt x="239" y="35"/>
                    <a:pt x="240" y="35"/>
                    <a:pt x="240" y="34"/>
                  </a:cubicBezTo>
                  <a:cubicBezTo>
                    <a:pt x="241" y="32"/>
                    <a:pt x="243" y="31"/>
                    <a:pt x="245" y="31"/>
                  </a:cubicBezTo>
                  <a:cubicBezTo>
                    <a:pt x="245" y="31"/>
                    <a:pt x="246" y="31"/>
                    <a:pt x="246" y="31"/>
                  </a:cubicBezTo>
                  <a:cubicBezTo>
                    <a:pt x="247" y="30"/>
                    <a:pt x="248" y="30"/>
                    <a:pt x="248" y="29"/>
                  </a:cubicBezTo>
                  <a:cubicBezTo>
                    <a:pt x="249" y="28"/>
                    <a:pt x="250" y="27"/>
                    <a:pt x="251" y="27"/>
                  </a:cubicBezTo>
                  <a:cubicBezTo>
                    <a:pt x="250" y="27"/>
                    <a:pt x="249" y="26"/>
                    <a:pt x="249" y="26"/>
                  </a:cubicBezTo>
                  <a:cubicBezTo>
                    <a:pt x="248" y="26"/>
                    <a:pt x="248" y="26"/>
                    <a:pt x="248" y="26"/>
                  </a:cubicBezTo>
                  <a:cubicBezTo>
                    <a:pt x="246" y="25"/>
                    <a:pt x="245" y="25"/>
                    <a:pt x="243" y="25"/>
                  </a:cubicBezTo>
                  <a:cubicBezTo>
                    <a:pt x="241" y="25"/>
                    <a:pt x="240" y="25"/>
                    <a:pt x="238" y="24"/>
                  </a:cubicBezTo>
                  <a:cubicBezTo>
                    <a:pt x="238" y="24"/>
                    <a:pt x="237" y="24"/>
                    <a:pt x="237" y="24"/>
                  </a:cubicBezTo>
                  <a:cubicBezTo>
                    <a:pt x="236" y="24"/>
                    <a:pt x="236" y="24"/>
                    <a:pt x="236" y="24"/>
                  </a:cubicBezTo>
                  <a:cubicBezTo>
                    <a:pt x="235" y="24"/>
                    <a:pt x="235" y="24"/>
                    <a:pt x="234" y="24"/>
                  </a:cubicBezTo>
                  <a:cubicBezTo>
                    <a:pt x="233" y="25"/>
                    <a:pt x="231" y="25"/>
                    <a:pt x="230" y="25"/>
                  </a:cubicBezTo>
                  <a:cubicBezTo>
                    <a:pt x="229" y="26"/>
                    <a:pt x="228" y="27"/>
                    <a:pt x="227" y="28"/>
                  </a:cubicBezTo>
                  <a:cubicBezTo>
                    <a:pt x="226" y="29"/>
                    <a:pt x="226" y="29"/>
                    <a:pt x="226" y="29"/>
                  </a:cubicBezTo>
                  <a:cubicBezTo>
                    <a:pt x="225" y="28"/>
                    <a:pt x="225" y="28"/>
                    <a:pt x="225" y="28"/>
                  </a:cubicBezTo>
                  <a:cubicBezTo>
                    <a:pt x="225" y="27"/>
                    <a:pt x="225" y="27"/>
                    <a:pt x="224" y="27"/>
                  </a:cubicBezTo>
                  <a:cubicBezTo>
                    <a:pt x="224" y="27"/>
                    <a:pt x="223" y="27"/>
                    <a:pt x="222" y="28"/>
                  </a:cubicBezTo>
                  <a:cubicBezTo>
                    <a:pt x="220" y="28"/>
                    <a:pt x="218" y="29"/>
                    <a:pt x="216" y="28"/>
                  </a:cubicBezTo>
                  <a:cubicBezTo>
                    <a:pt x="216" y="28"/>
                    <a:pt x="215" y="29"/>
                    <a:pt x="214" y="29"/>
                  </a:cubicBezTo>
                  <a:cubicBezTo>
                    <a:pt x="213" y="30"/>
                    <a:pt x="212" y="30"/>
                    <a:pt x="211" y="31"/>
                  </a:cubicBezTo>
                  <a:cubicBezTo>
                    <a:pt x="211" y="32"/>
                    <a:pt x="209" y="33"/>
                    <a:pt x="207" y="33"/>
                  </a:cubicBezTo>
                  <a:cubicBezTo>
                    <a:pt x="206" y="33"/>
                    <a:pt x="205" y="32"/>
                    <a:pt x="205" y="31"/>
                  </a:cubicBezTo>
                  <a:cubicBezTo>
                    <a:pt x="205" y="30"/>
                    <a:pt x="205" y="30"/>
                    <a:pt x="205" y="30"/>
                  </a:cubicBezTo>
                  <a:cubicBezTo>
                    <a:pt x="206" y="30"/>
                    <a:pt x="206" y="30"/>
                    <a:pt x="206" y="30"/>
                  </a:cubicBezTo>
                  <a:cubicBezTo>
                    <a:pt x="206" y="30"/>
                    <a:pt x="206" y="30"/>
                    <a:pt x="206" y="30"/>
                  </a:cubicBezTo>
                  <a:cubicBezTo>
                    <a:pt x="207" y="30"/>
                    <a:pt x="212" y="25"/>
                    <a:pt x="212" y="22"/>
                  </a:cubicBezTo>
                  <a:cubicBezTo>
                    <a:pt x="212" y="22"/>
                    <a:pt x="212" y="22"/>
                    <a:pt x="211" y="22"/>
                  </a:cubicBezTo>
                  <a:cubicBezTo>
                    <a:pt x="209" y="22"/>
                    <a:pt x="206" y="23"/>
                    <a:pt x="205" y="24"/>
                  </a:cubicBezTo>
                  <a:cubicBezTo>
                    <a:pt x="205" y="24"/>
                    <a:pt x="205" y="24"/>
                    <a:pt x="205" y="24"/>
                  </a:cubicBezTo>
                  <a:cubicBezTo>
                    <a:pt x="205" y="24"/>
                    <a:pt x="205" y="24"/>
                    <a:pt x="205" y="24"/>
                  </a:cubicBezTo>
                  <a:cubicBezTo>
                    <a:pt x="204" y="25"/>
                    <a:pt x="204" y="25"/>
                    <a:pt x="204" y="25"/>
                  </a:cubicBezTo>
                  <a:cubicBezTo>
                    <a:pt x="204" y="25"/>
                    <a:pt x="204" y="25"/>
                    <a:pt x="204" y="25"/>
                  </a:cubicBezTo>
                  <a:cubicBezTo>
                    <a:pt x="204" y="25"/>
                    <a:pt x="204" y="25"/>
                    <a:pt x="204" y="25"/>
                  </a:cubicBezTo>
                  <a:cubicBezTo>
                    <a:pt x="203" y="24"/>
                    <a:pt x="201" y="26"/>
                    <a:pt x="199" y="27"/>
                  </a:cubicBezTo>
                  <a:cubicBezTo>
                    <a:pt x="197" y="28"/>
                    <a:pt x="195" y="29"/>
                    <a:pt x="193" y="29"/>
                  </a:cubicBezTo>
                  <a:cubicBezTo>
                    <a:pt x="193" y="29"/>
                    <a:pt x="192" y="29"/>
                    <a:pt x="192" y="29"/>
                  </a:cubicBezTo>
                  <a:cubicBezTo>
                    <a:pt x="191" y="29"/>
                    <a:pt x="191" y="29"/>
                    <a:pt x="191" y="29"/>
                  </a:cubicBezTo>
                  <a:cubicBezTo>
                    <a:pt x="189" y="29"/>
                    <a:pt x="188" y="28"/>
                    <a:pt x="188" y="27"/>
                  </a:cubicBezTo>
                  <a:cubicBezTo>
                    <a:pt x="188" y="27"/>
                    <a:pt x="188" y="27"/>
                    <a:pt x="188" y="27"/>
                  </a:cubicBezTo>
                  <a:cubicBezTo>
                    <a:pt x="188" y="27"/>
                    <a:pt x="188" y="27"/>
                    <a:pt x="188" y="27"/>
                  </a:cubicBezTo>
                  <a:cubicBezTo>
                    <a:pt x="189" y="25"/>
                    <a:pt x="191" y="25"/>
                    <a:pt x="192" y="24"/>
                  </a:cubicBezTo>
                  <a:cubicBezTo>
                    <a:pt x="193" y="24"/>
                    <a:pt x="194" y="24"/>
                    <a:pt x="194" y="24"/>
                  </a:cubicBezTo>
                  <a:cubicBezTo>
                    <a:pt x="191" y="23"/>
                    <a:pt x="188" y="24"/>
                    <a:pt x="184" y="26"/>
                  </a:cubicBezTo>
                  <a:cubicBezTo>
                    <a:pt x="183" y="26"/>
                    <a:pt x="181" y="27"/>
                    <a:pt x="179" y="27"/>
                  </a:cubicBezTo>
                  <a:cubicBezTo>
                    <a:pt x="179" y="27"/>
                    <a:pt x="179" y="27"/>
                    <a:pt x="179" y="27"/>
                  </a:cubicBezTo>
                  <a:cubicBezTo>
                    <a:pt x="178" y="27"/>
                    <a:pt x="177" y="27"/>
                    <a:pt x="177" y="26"/>
                  </a:cubicBezTo>
                  <a:cubicBezTo>
                    <a:pt x="177" y="26"/>
                    <a:pt x="177" y="26"/>
                    <a:pt x="176" y="26"/>
                  </a:cubicBezTo>
                  <a:cubicBezTo>
                    <a:pt x="176" y="26"/>
                    <a:pt x="175" y="27"/>
                    <a:pt x="175" y="27"/>
                  </a:cubicBezTo>
                  <a:cubicBezTo>
                    <a:pt x="175" y="27"/>
                    <a:pt x="175" y="27"/>
                    <a:pt x="175" y="27"/>
                  </a:cubicBezTo>
                  <a:cubicBezTo>
                    <a:pt x="174" y="27"/>
                    <a:pt x="174" y="27"/>
                    <a:pt x="174" y="27"/>
                  </a:cubicBezTo>
                  <a:cubicBezTo>
                    <a:pt x="173" y="27"/>
                    <a:pt x="171" y="26"/>
                    <a:pt x="170" y="25"/>
                  </a:cubicBezTo>
                  <a:cubicBezTo>
                    <a:pt x="170" y="24"/>
                    <a:pt x="170" y="24"/>
                    <a:pt x="170" y="24"/>
                  </a:cubicBezTo>
                  <a:cubicBezTo>
                    <a:pt x="170" y="24"/>
                    <a:pt x="170" y="24"/>
                    <a:pt x="170" y="24"/>
                  </a:cubicBezTo>
                  <a:cubicBezTo>
                    <a:pt x="170" y="24"/>
                    <a:pt x="170" y="24"/>
                    <a:pt x="170" y="24"/>
                  </a:cubicBezTo>
                  <a:cubicBezTo>
                    <a:pt x="170" y="24"/>
                    <a:pt x="170" y="24"/>
                    <a:pt x="170" y="24"/>
                  </a:cubicBezTo>
                  <a:cubicBezTo>
                    <a:pt x="170" y="23"/>
                    <a:pt x="170" y="23"/>
                    <a:pt x="170" y="23"/>
                  </a:cubicBezTo>
                  <a:cubicBezTo>
                    <a:pt x="170" y="23"/>
                    <a:pt x="170" y="23"/>
                    <a:pt x="170" y="23"/>
                  </a:cubicBezTo>
                  <a:cubicBezTo>
                    <a:pt x="170" y="23"/>
                    <a:pt x="170" y="22"/>
                    <a:pt x="171" y="22"/>
                  </a:cubicBezTo>
                  <a:cubicBezTo>
                    <a:pt x="172" y="21"/>
                    <a:pt x="172" y="21"/>
                    <a:pt x="172" y="21"/>
                  </a:cubicBezTo>
                  <a:cubicBezTo>
                    <a:pt x="172" y="22"/>
                    <a:pt x="172" y="22"/>
                    <a:pt x="172" y="22"/>
                  </a:cubicBezTo>
                  <a:cubicBezTo>
                    <a:pt x="173" y="21"/>
                    <a:pt x="173" y="22"/>
                    <a:pt x="174" y="22"/>
                  </a:cubicBezTo>
                  <a:cubicBezTo>
                    <a:pt x="174" y="22"/>
                    <a:pt x="175" y="22"/>
                    <a:pt x="175" y="22"/>
                  </a:cubicBezTo>
                  <a:cubicBezTo>
                    <a:pt x="175" y="21"/>
                    <a:pt x="175" y="21"/>
                    <a:pt x="175" y="21"/>
                  </a:cubicBezTo>
                  <a:cubicBezTo>
                    <a:pt x="175" y="21"/>
                    <a:pt x="175" y="20"/>
                    <a:pt x="175" y="19"/>
                  </a:cubicBezTo>
                  <a:cubicBezTo>
                    <a:pt x="176" y="19"/>
                    <a:pt x="176" y="19"/>
                    <a:pt x="176" y="19"/>
                  </a:cubicBezTo>
                  <a:cubicBezTo>
                    <a:pt x="177" y="19"/>
                    <a:pt x="178" y="19"/>
                    <a:pt x="178" y="20"/>
                  </a:cubicBezTo>
                  <a:cubicBezTo>
                    <a:pt x="179" y="18"/>
                    <a:pt x="179" y="18"/>
                    <a:pt x="179" y="18"/>
                  </a:cubicBezTo>
                  <a:cubicBezTo>
                    <a:pt x="179" y="20"/>
                    <a:pt x="179" y="20"/>
                    <a:pt x="179" y="20"/>
                  </a:cubicBezTo>
                  <a:cubicBezTo>
                    <a:pt x="181" y="19"/>
                    <a:pt x="186" y="19"/>
                    <a:pt x="193" y="19"/>
                  </a:cubicBezTo>
                  <a:cubicBezTo>
                    <a:pt x="194" y="19"/>
                    <a:pt x="195" y="19"/>
                    <a:pt x="195" y="19"/>
                  </a:cubicBezTo>
                  <a:cubicBezTo>
                    <a:pt x="196" y="19"/>
                    <a:pt x="196" y="19"/>
                    <a:pt x="196" y="19"/>
                  </a:cubicBezTo>
                  <a:cubicBezTo>
                    <a:pt x="200" y="18"/>
                    <a:pt x="204" y="18"/>
                    <a:pt x="208" y="18"/>
                  </a:cubicBezTo>
                  <a:cubicBezTo>
                    <a:pt x="209" y="18"/>
                    <a:pt x="209" y="17"/>
                    <a:pt x="210" y="17"/>
                  </a:cubicBezTo>
                  <a:cubicBezTo>
                    <a:pt x="210" y="16"/>
                    <a:pt x="211" y="16"/>
                    <a:pt x="212" y="16"/>
                  </a:cubicBezTo>
                  <a:cubicBezTo>
                    <a:pt x="211" y="15"/>
                    <a:pt x="212" y="14"/>
                    <a:pt x="212" y="13"/>
                  </a:cubicBezTo>
                  <a:cubicBezTo>
                    <a:pt x="212" y="13"/>
                    <a:pt x="212" y="13"/>
                    <a:pt x="211" y="13"/>
                  </a:cubicBezTo>
                  <a:cubicBezTo>
                    <a:pt x="211" y="13"/>
                    <a:pt x="210" y="13"/>
                    <a:pt x="210" y="13"/>
                  </a:cubicBezTo>
                  <a:cubicBezTo>
                    <a:pt x="209" y="13"/>
                    <a:pt x="208" y="13"/>
                    <a:pt x="207" y="13"/>
                  </a:cubicBezTo>
                  <a:cubicBezTo>
                    <a:pt x="207" y="12"/>
                    <a:pt x="207" y="12"/>
                    <a:pt x="207" y="11"/>
                  </a:cubicBezTo>
                  <a:cubicBezTo>
                    <a:pt x="206" y="11"/>
                    <a:pt x="206" y="11"/>
                    <a:pt x="206" y="11"/>
                  </a:cubicBezTo>
                  <a:cubicBezTo>
                    <a:pt x="205" y="12"/>
                    <a:pt x="204" y="13"/>
                    <a:pt x="202" y="12"/>
                  </a:cubicBezTo>
                  <a:cubicBezTo>
                    <a:pt x="202" y="12"/>
                    <a:pt x="202" y="12"/>
                    <a:pt x="202" y="12"/>
                  </a:cubicBezTo>
                  <a:cubicBezTo>
                    <a:pt x="202" y="12"/>
                    <a:pt x="202" y="12"/>
                    <a:pt x="202" y="12"/>
                  </a:cubicBezTo>
                  <a:cubicBezTo>
                    <a:pt x="201" y="11"/>
                    <a:pt x="201" y="11"/>
                    <a:pt x="200" y="11"/>
                  </a:cubicBezTo>
                  <a:cubicBezTo>
                    <a:pt x="199" y="10"/>
                    <a:pt x="198" y="10"/>
                    <a:pt x="198" y="10"/>
                  </a:cubicBezTo>
                  <a:cubicBezTo>
                    <a:pt x="197" y="9"/>
                    <a:pt x="197" y="8"/>
                    <a:pt x="197" y="7"/>
                  </a:cubicBezTo>
                  <a:cubicBezTo>
                    <a:pt x="197" y="7"/>
                    <a:pt x="196" y="7"/>
                    <a:pt x="196" y="7"/>
                  </a:cubicBezTo>
                  <a:cubicBezTo>
                    <a:pt x="196" y="7"/>
                    <a:pt x="196" y="7"/>
                    <a:pt x="196" y="8"/>
                  </a:cubicBezTo>
                  <a:cubicBezTo>
                    <a:pt x="195" y="8"/>
                    <a:pt x="194" y="9"/>
                    <a:pt x="194" y="9"/>
                  </a:cubicBezTo>
                  <a:cubicBezTo>
                    <a:pt x="192" y="9"/>
                    <a:pt x="192" y="7"/>
                    <a:pt x="191" y="6"/>
                  </a:cubicBezTo>
                  <a:cubicBezTo>
                    <a:pt x="191" y="6"/>
                    <a:pt x="191" y="5"/>
                    <a:pt x="191" y="5"/>
                  </a:cubicBezTo>
                  <a:cubicBezTo>
                    <a:pt x="190" y="4"/>
                    <a:pt x="188" y="4"/>
                    <a:pt x="185" y="4"/>
                  </a:cubicBezTo>
                  <a:cubicBezTo>
                    <a:pt x="183" y="4"/>
                    <a:pt x="181" y="4"/>
                    <a:pt x="179" y="3"/>
                  </a:cubicBezTo>
                  <a:cubicBezTo>
                    <a:pt x="178" y="2"/>
                    <a:pt x="177" y="2"/>
                    <a:pt x="175" y="2"/>
                  </a:cubicBezTo>
                  <a:cubicBezTo>
                    <a:pt x="172" y="2"/>
                    <a:pt x="168" y="2"/>
                    <a:pt x="166" y="3"/>
                  </a:cubicBezTo>
                  <a:cubicBezTo>
                    <a:pt x="165" y="3"/>
                    <a:pt x="164" y="3"/>
                    <a:pt x="163" y="4"/>
                  </a:cubicBezTo>
                  <a:cubicBezTo>
                    <a:pt x="160" y="4"/>
                    <a:pt x="158" y="3"/>
                    <a:pt x="156" y="3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4" y="2"/>
                    <a:pt x="153" y="3"/>
                    <a:pt x="151" y="3"/>
                  </a:cubicBezTo>
                  <a:cubicBezTo>
                    <a:pt x="150" y="3"/>
                    <a:pt x="149" y="4"/>
                    <a:pt x="148" y="4"/>
                  </a:cubicBezTo>
                  <a:cubicBezTo>
                    <a:pt x="147" y="4"/>
                    <a:pt x="146" y="4"/>
                    <a:pt x="146" y="4"/>
                  </a:cubicBezTo>
                  <a:cubicBezTo>
                    <a:pt x="146" y="4"/>
                    <a:pt x="146" y="4"/>
                    <a:pt x="146" y="4"/>
                  </a:cubicBezTo>
                  <a:cubicBezTo>
                    <a:pt x="146" y="5"/>
                    <a:pt x="147" y="6"/>
                    <a:pt x="146" y="6"/>
                  </a:cubicBezTo>
                  <a:cubicBezTo>
                    <a:pt x="146" y="7"/>
                    <a:pt x="145" y="7"/>
                    <a:pt x="144" y="7"/>
                  </a:cubicBezTo>
                  <a:cubicBezTo>
                    <a:pt x="143" y="8"/>
                    <a:pt x="142" y="8"/>
                    <a:pt x="141" y="8"/>
                  </a:cubicBezTo>
                  <a:cubicBezTo>
                    <a:pt x="139" y="9"/>
                    <a:pt x="138" y="9"/>
                    <a:pt x="137" y="10"/>
                  </a:cubicBezTo>
                  <a:cubicBezTo>
                    <a:pt x="135" y="10"/>
                    <a:pt x="132" y="10"/>
                    <a:pt x="130" y="9"/>
                  </a:cubicBezTo>
                  <a:cubicBezTo>
                    <a:pt x="129" y="9"/>
                    <a:pt x="129" y="9"/>
                    <a:pt x="128" y="9"/>
                  </a:cubicBezTo>
                  <a:cubicBezTo>
                    <a:pt x="127" y="9"/>
                    <a:pt x="126" y="9"/>
                    <a:pt x="125" y="9"/>
                  </a:cubicBezTo>
                  <a:cubicBezTo>
                    <a:pt x="124" y="10"/>
                    <a:pt x="123" y="10"/>
                    <a:pt x="122" y="10"/>
                  </a:cubicBezTo>
                  <a:cubicBezTo>
                    <a:pt x="120" y="10"/>
                    <a:pt x="119" y="9"/>
                    <a:pt x="118" y="9"/>
                  </a:cubicBezTo>
                  <a:cubicBezTo>
                    <a:pt x="117" y="8"/>
                    <a:pt x="116" y="8"/>
                    <a:pt x="115" y="8"/>
                  </a:cubicBezTo>
                  <a:cubicBezTo>
                    <a:pt x="115" y="8"/>
                    <a:pt x="115" y="8"/>
                    <a:pt x="114" y="8"/>
                  </a:cubicBezTo>
                  <a:cubicBezTo>
                    <a:pt x="115" y="8"/>
                    <a:pt x="116" y="8"/>
                    <a:pt x="116" y="9"/>
                  </a:cubicBezTo>
                  <a:cubicBezTo>
                    <a:pt x="117" y="10"/>
                    <a:pt x="117" y="10"/>
                    <a:pt x="117" y="12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5" y="12"/>
                    <a:pt x="114" y="12"/>
                    <a:pt x="114" y="12"/>
                  </a:cubicBezTo>
                  <a:cubicBezTo>
                    <a:pt x="113" y="12"/>
                    <a:pt x="113" y="12"/>
                    <a:pt x="112" y="12"/>
                  </a:cubicBezTo>
                  <a:cubicBezTo>
                    <a:pt x="111" y="12"/>
                    <a:pt x="110" y="13"/>
                    <a:pt x="110" y="13"/>
                  </a:cubicBezTo>
                  <a:cubicBezTo>
                    <a:pt x="110" y="13"/>
                    <a:pt x="110" y="13"/>
                    <a:pt x="110" y="13"/>
                  </a:cubicBezTo>
                  <a:cubicBezTo>
                    <a:pt x="113" y="14"/>
                    <a:pt x="117" y="14"/>
                    <a:pt x="118" y="17"/>
                  </a:cubicBezTo>
                  <a:cubicBezTo>
                    <a:pt x="119" y="19"/>
                    <a:pt x="119" y="19"/>
                    <a:pt x="119" y="19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17" y="18"/>
                    <a:pt x="117" y="18"/>
                    <a:pt x="116" y="19"/>
                  </a:cubicBezTo>
                  <a:cubicBezTo>
                    <a:pt x="117" y="20"/>
                    <a:pt x="117" y="20"/>
                    <a:pt x="117" y="21"/>
                  </a:cubicBezTo>
                  <a:cubicBezTo>
                    <a:pt x="118" y="23"/>
                    <a:pt x="118" y="23"/>
                    <a:pt x="118" y="23"/>
                  </a:cubicBezTo>
                  <a:cubicBezTo>
                    <a:pt x="116" y="22"/>
                    <a:pt x="116" y="22"/>
                    <a:pt x="116" y="22"/>
                  </a:cubicBezTo>
                  <a:cubicBezTo>
                    <a:pt x="115" y="22"/>
                    <a:pt x="115" y="22"/>
                    <a:pt x="114" y="21"/>
                  </a:cubicBezTo>
                  <a:cubicBezTo>
                    <a:pt x="111" y="21"/>
                    <a:pt x="109" y="20"/>
                    <a:pt x="106" y="18"/>
                  </a:cubicBezTo>
                  <a:cubicBezTo>
                    <a:pt x="104" y="17"/>
                    <a:pt x="104" y="17"/>
                    <a:pt x="103" y="17"/>
                  </a:cubicBezTo>
                  <a:cubicBezTo>
                    <a:pt x="102" y="17"/>
                    <a:pt x="102" y="18"/>
                    <a:pt x="100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5"/>
                    <a:pt x="99" y="15"/>
                    <a:pt x="98" y="15"/>
                  </a:cubicBezTo>
                  <a:cubicBezTo>
                    <a:pt x="96" y="15"/>
                    <a:pt x="94" y="16"/>
                    <a:pt x="93" y="17"/>
                  </a:cubicBezTo>
                  <a:cubicBezTo>
                    <a:pt x="94" y="17"/>
                    <a:pt x="94" y="17"/>
                    <a:pt x="95" y="17"/>
                  </a:cubicBezTo>
                  <a:cubicBezTo>
                    <a:pt x="95" y="18"/>
                    <a:pt x="95" y="19"/>
                    <a:pt x="95" y="20"/>
                  </a:cubicBezTo>
                  <a:cubicBezTo>
                    <a:pt x="95" y="21"/>
                    <a:pt x="95" y="21"/>
                    <a:pt x="96" y="22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5" y="23"/>
                    <a:pt x="95" y="23"/>
                    <a:pt x="95" y="23"/>
                  </a:cubicBezTo>
                  <a:cubicBezTo>
                    <a:pt x="94" y="23"/>
                    <a:pt x="94" y="23"/>
                    <a:pt x="94" y="23"/>
                  </a:cubicBezTo>
                  <a:cubicBezTo>
                    <a:pt x="94" y="24"/>
                    <a:pt x="94" y="25"/>
                    <a:pt x="93" y="25"/>
                  </a:cubicBezTo>
                  <a:cubicBezTo>
                    <a:pt x="94" y="26"/>
                    <a:pt x="94" y="26"/>
                    <a:pt x="94" y="26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0" y="24"/>
                    <a:pt x="90" y="23"/>
                    <a:pt x="89" y="23"/>
                  </a:cubicBezTo>
                  <a:cubicBezTo>
                    <a:pt x="88" y="23"/>
                    <a:pt x="87" y="23"/>
                    <a:pt x="87" y="22"/>
                  </a:cubicBezTo>
                  <a:cubicBezTo>
                    <a:pt x="87" y="21"/>
                    <a:pt x="87" y="21"/>
                    <a:pt x="87" y="20"/>
                  </a:cubicBezTo>
                  <a:cubicBezTo>
                    <a:pt x="86" y="20"/>
                    <a:pt x="84" y="20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8" y="21"/>
                    <a:pt x="76" y="21"/>
                    <a:pt x="75" y="21"/>
                  </a:cubicBezTo>
                  <a:cubicBezTo>
                    <a:pt x="74" y="21"/>
                    <a:pt x="73" y="21"/>
                    <a:pt x="72" y="21"/>
                  </a:cubicBezTo>
                  <a:cubicBezTo>
                    <a:pt x="71" y="21"/>
                    <a:pt x="71" y="21"/>
                    <a:pt x="70" y="21"/>
                  </a:cubicBezTo>
                  <a:cubicBezTo>
                    <a:pt x="70" y="21"/>
                    <a:pt x="70" y="21"/>
                    <a:pt x="70" y="21"/>
                  </a:cubicBezTo>
                  <a:cubicBezTo>
                    <a:pt x="64" y="21"/>
                    <a:pt x="59" y="22"/>
                    <a:pt x="57" y="23"/>
                  </a:cubicBezTo>
                  <a:cubicBezTo>
                    <a:pt x="57" y="24"/>
                    <a:pt x="58" y="24"/>
                    <a:pt x="58" y="25"/>
                  </a:cubicBezTo>
                  <a:cubicBezTo>
                    <a:pt x="58" y="25"/>
                    <a:pt x="58" y="25"/>
                    <a:pt x="58" y="25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6" y="27"/>
                    <a:pt x="55" y="27"/>
                    <a:pt x="53" y="27"/>
                  </a:cubicBezTo>
                  <a:cubicBezTo>
                    <a:pt x="52" y="27"/>
                    <a:pt x="50" y="27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7" y="28"/>
                    <a:pt x="47" y="29"/>
                    <a:pt x="48" y="29"/>
                  </a:cubicBezTo>
                  <a:cubicBezTo>
                    <a:pt x="48" y="31"/>
                    <a:pt x="48" y="32"/>
                    <a:pt x="47" y="32"/>
                  </a:cubicBezTo>
                  <a:cubicBezTo>
                    <a:pt x="46" y="33"/>
                    <a:pt x="45" y="33"/>
                    <a:pt x="41" y="33"/>
                  </a:cubicBezTo>
                  <a:cubicBezTo>
                    <a:pt x="40" y="33"/>
                    <a:pt x="39" y="34"/>
                    <a:pt x="38" y="37"/>
                  </a:cubicBezTo>
                  <a:cubicBezTo>
                    <a:pt x="38" y="38"/>
                    <a:pt x="38" y="38"/>
                    <a:pt x="37" y="38"/>
                  </a:cubicBezTo>
                  <a:cubicBezTo>
                    <a:pt x="36" y="38"/>
                    <a:pt x="35" y="38"/>
                    <a:pt x="34" y="38"/>
                  </a:cubicBezTo>
                  <a:cubicBezTo>
                    <a:pt x="34" y="38"/>
                    <a:pt x="33" y="39"/>
                    <a:pt x="33" y="39"/>
                  </a:cubicBezTo>
                  <a:cubicBezTo>
                    <a:pt x="32" y="40"/>
                    <a:pt x="31" y="41"/>
                    <a:pt x="29" y="40"/>
                  </a:cubicBezTo>
                  <a:cubicBezTo>
                    <a:pt x="29" y="41"/>
                    <a:pt x="28" y="41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6" y="43"/>
                    <a:pt x="26" y="43"/>
                  </a:cubicBezTo>
                  <a:cubicBezTo>
                    <a:pt x="25" y="44"/>
                    <a:pt x="25" y="44"/>
                    <a:pt x="24" y="44"/>
                  </a:cubicBezTo>
                  <a:cubicBezTo>
                    <a:pt x="25" y="44"/>
                    <a:pt x="26" y="44"/>
                    <a:pt x="28" y="44"/>
                  </a:cubicBezTo>
                  <a:cubicBezTo>
                    <a:pt x="29" y="45"/>
                    <a:pt x="29" y="45"/>
                    <a:pt x="30" y="45"/>
                  </a:cubicBezTo>
                  <a:cubicBezTo>
                    <a:pt x="30" y="44"/>
                    <a:pt x="31" y="43"/>
                    <a:pt x="32" y="43"/>
                  </a:cubicBezTo>
                  <a:cubicBezTo>
                    <a:pt x="32" y="43"/>
                    <a:pt x="33" y="43"/>
                    <a:pt x="33" y="44"/>
                  </a:cubicBezTo>
                  <a:cubicBezTo>
                    <a:pt x="33" y="44"/>
                    <a:pt x="34" y="45"/>
                    <a:pt x="34" y="45"/>
                  </a:cubicBezTo>
                  <a:cubicBezTo>
                    <a:pt x="35" y="45"/>
                    <a:pt x="36" y="46"/>
                    <a:pt x="36" y="48"/>
                  </a:cubicBezTo>
                  <a:cubicBezTo>
                    <a:pt x="35" y="51"/>
                    <a:pt x="27" y="57"/>
                    <a:pt x="25" y="57"/>
                  </a:cubicBezTo>
                  <a:cubicBezTo>
                    <a:pt x="22" y="57"/>
                    <a:pt x="20" y="58"/>
                    <a:pt x="18" y="60"/>
                  </a:cubicBezTo>
                  <a:cubicBezTo>
                    <a:pt x="17" y="61"/>
                    <a:pt x="14" y="62"/>
                    <a:pt x="11" y="62"/>
                  </a:cubicBezTo>
                  <a:cubicBezTo>
                    <a:pt x="10" y="62"/>
                    <a:pt x="9" y="62"/>
                    <a:pt x="8" y="62"/>
                  </a:cubicBezTo>
                  <a:cubicBezTo>
                    <a:pt x="6" y="62"/>
                    <a:pt x="2" y="64"/>
                    <a:pt x="2" y="66"/>
                  </a:cubicBezTo>
                  <a:cubicBezTo>
                    <a:pt x="2" y="66"/>
                    <a:pt x="2" y="67"/>
                    <a:pt x="3" y="67"/>
                  </a:cubicBezTo>
                  <a:cubicBezTo>
                    <a:pt x="4" y="68"/>
                    <a:pt x="6" y="69"/>
                    <a:pt x="7" y="69"/>
                  </a:cubicBezTo>
                  <a:cubicBezTo>
                    <a:pt x="9" y="69"/>
                    <a:pt x="9" y="70"/>
                    <a:pt x="10" y="70"/>
                  </a:cubicBezTo>
                  <a:cubicBezTo>
                    <a:pt x="10" y="70"/>
                    <a:pt x="11" y="70"/>
                    <a:pt x="11" y="70"/>
                  </a:cubicBezTo>
                  <a:cubicBezTo>
                    <a:pt x="12" y="70"/>
                    <a:pt x="12" y="70"/>
                    <a:pt x="12" y="70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2" y="73"/>
                    <a:pt x="12" y="73"/>
                    <a:pt x="12" y="73"/>
                  </a:cubicBezTo>
                  <a:cubicBezTo>
                    <a:pt x="12" y="73"/>
                    <a:pt x="14" y="73"/>
                    <a:pt x="15" y="73"/>
                  </a:cubicBezTo>
                  <a:cubicBezTo>
                    <a:pt x="16" y="72"/>
                    <a:pt x="18" y="72"/>
                    <a:pt x="19" y="72"/>
                  </a:cubicBezTo>
                  <a:cubicBezTo>
                    <a:pt x="21" y="72"/>
                    <a:pt x="22" y="73"/>
                    <a:pt x="23" y="74"/>
                  </a:cubicBezTo>
                  <a:cubicBezTo>
                    <a:pt x="24" y="75"/>
                    <a:pt x="24" y="75"/>
                    <a:pt x="24" y="75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22" y="77"/>
                    <a:pt x="19" y="78"/>
                    <a:pt x="17" y="78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13" y="78"/>
                    <a:pt x="12" y="78"/>
                    <a:pt x="11" y="79"/>
                  </a:cubicBezTo>
                  <a:cubicBezTo>
                    <a:pt x="12" y="80"/>
                    <a:pt x="14" y="80"/>
                    <a:pt x="16" y="80"/>
                  </a:cubicBezTo>
                  <a:cubicBezTo>
                    <a:pt x="17" y="80"/>
                    <a:pt x="17" y="79"/>
                    <a:pt x="18" y="79"/>
                  </a:cubicBezTo>
                  <a:cubicBezTo>
                    <a:pt x="20" y="79"/>
                    <a:pt x="22" y="80"/>
                    <a:pt x="22" y="82"/>
                  </a:cubicBezTo>
                  <a:cubicBezTo>
                    <a:pt x="23" y="83"/>
                    <a:pt x="23" y="83"/>
                    <a:pt x="23" y="83"/>
                  </a:cubicBezTo>
                  <a:cubicBezTo>
                    <a:pt x="21" y="83"/>
                    <a:pt x="21" y="83"/>
                    <a:pt x="21" y="83"/>
                  </a:cubicBezTo>
                  <a:cubicBezTo>
                    <a:pt x="21" y="83"/>
                    <a:pt x="21" y="83"/>
                    <a:pt x="20" y="83"/>
                  </a:cubicBezTo>
                  <a:cubicBezTo>
                    <a:pt x="21" y="83"/>
                    <a:pt x="21" y="84"/>
                    <a:pt x="20" y="85"/>
                  </a:cubicBezTo>
                  <a:cubicBezTo>
                    <a:pt x="20" y="86"/>
                    <a:pt x="19" y="86"/>
                    <a:pt x="18" y="86"/>
                  </a:cubicBezTo>
                  <a:cubicBezTo>
                    <a:pt x="19" y="86"/>
                    <a:pt x="19" y="87"/>
                    <a:pt x="19" y="88"/>
                  </a:cubicBezTo>
                  <a:cubicBezTo>
                    <a:pt x="21" y="88"/>
                    <a:pt x="22" y="88"/>
                    <a:pt x="23" y="89"/>
                  </a:cubicBezTo>
                  <a:cubicBezTo>
                    <a:pt x="23" y="90"/>
                    <a:pt x="23" y="90"/>
                    <a:pt x="23" y="90"/>
                  </a:cubicBezTo>
                  <a:cubicBezTo>
                    <a:pt x="24" y="90"/>
                    <a:pt x="26" y="89"/>
                    <a:pt x="27" y="88"/>
                  </a:cubicBezTo>
                  <a:cubicBezTo>
                    <a:pt x="28" y="88"/>
                    <a:pt x="29" y="87"/>
                    <a:pt x="29" y="87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32" y="87"/>
                    <a:pt x="32" y="87"/>
                    <a:pt x="33" y="87"/>
                  </a:cubicBezTo>
                  <a:cubicBezTo>
                    <a:pt x="35" y="86"/>
                    <a:pt x="37" y="86"/>
                    <a:pt x="39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3" y="88"/>
                    <a:pt x="45" y="88"/>
                    <a:pt x="47" y="87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9" y="90"/>
                    <a:pt x="52" y="90"/>
                    <a:pt x="54" y="91"/>
                  </a:cubicBezTo>
                  <a:cubicBezTo>
                    <a:pt x="55" y="91"/>
                    <a:pt x="56" y="91"/>
                    <a:pt x="57" y="92"/>
                  </a:cubicBezTo>
                  <a:cubicBezTo>
                    <a:pt x="59" y="93"/>
                    <a:pt x="62" y="93"/>
                    <a:pt x="63" y="93"/>
                  </a:cubicBezTo>
                  <a:cubicBezTo>
                    <a:pt x="65" y="92"/>
                    <a:pt x="65" y="92"/>
                    <a:pt x="65" y="92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6"/>
                    <a:pt x="64" y="96"/>
                    <a:pt x="65" y="97"/>
                  </a:cubicBezTo>
                  <a:cubicBezTo>
                    <a:pt x="65" y="97"/>
                    <a:pt x="66" y="98"/>
                    <a:pt x="66" y="99"/>
                  </a:cubicBezTo>
                  <a:cubicBezTo>
                    <a:pt x="67" y="100"/>
                    <a:pt x="67" y="101"/>
                    <a:pt x="67" y="102"/>
                  </a:cubicBezTo>
                  <a:cubicBezTo>
                    <a:pt x="67" y="103"/>
                    <a:pt x="67" y="104"/>
                    <a:pt x="67" y="105"/>
                  </a:cubicBezTo>
                  <a:cubicBezTo>
                    <a:pt x="69" y="105"/>
                    <a:pt x="70" y="106"/>
                    <a:pt x="71" y="107"/>
                  </a:cubicBezTo>
                  <a:cubicBezTo>
                    <a:pt x="71" y="108"/>
                    <a:pt x="72" y="109"/>
                    <a:pt x="71" y="110"/>
                  </a:cubicBezTo>
                  <a:cubicBezTo>
                    <a:pt x="72" y="110"/>
                    <a:pt x="72" y="111"/>
                    <a:pt x="72" y="111"/>
                  </a:cubicBezTo>
                  <a:cubicBezTo>
                    <a:pt x="73" y="112"/>
                    <a:pt x="73" y="113"/>
                    <a:pt x="73" y="114"/>
                  </a:cubicBezTo>
                  <a:cubicBezTo>
                    <a:pt x="73" y="114"/>
                    <a:pt x="73" y="113"/>
                    <a:pt x="73" y="113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5" y="114"/>
                    <a:pt x="75" y="114"/>
                    <a:pt x="75" y="114"/>
                  </a:cubicBezTo>
                  <a:cubicBezTo>
                    <a:pt x="75" y="115"/>
                    <a:pt x="75" y="116"/>
                    <a:pt x="75" y="117"/>
                  </a:cubicBezTo>
                  <a:cubicBezTo>
                    <a:pt x="75" y="119"/>
                    <a:pt x="75" y="120"/>
                    <a:pt x="75" y="123"/>
                  </a:cubicBezTo>
                  <a:cubicBezTo>
                    <a:pt x="74" y="125"/>
                    <a:pt x="74" y="126"/>
                    <a:pt x="74" y="128"/>
                  </a:cubicBezTo>
                  <a:cubicBezTo>
                    <a:pt x="75" y="132"/>
                    <a:pt x="76" y="132"/>
                    <a:pt x="78" y="132"/>
                  </a:cubicBezTo>
                  <a:cubicBezTo>
                    <a:pt x="78" y="132"/>
                    <a:pt x="78" y="132"/>
                    <a:pt x="78" y="132"/>
                  </a:cubicBezTo>
                  <a:cubicBezTo>
                    <a:pt x="79" y="132"/>
                    <a:pt x="79" y="132"/>
                    <a:pt x="79" y="132"/>
                  </a:cubicBezTo>
                  <a:cubicBezTo>
                    <a:pt x="79" y="130"/>
                    <a:pt x="79" y="128"/>
                    <a:pt x="81" y="128"/>
                  </a:cubicBezTo>
                  <a:cubicBezTo>
                    <a:pt x="82" y="128"/>
                    <a:pt x="82" y="128"/>
                    <a:pt x="82" y="128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82" y="129"/>
                    <a:pt x="82" y="129"/>
                    <a:pt x="82" y="130"/>
                  </a:cubicBezTo>
                  <a:cubicBezTo>
                    <a:pt x="82" y="129"/>
                    <a:pt x="82" y="129"/>
                    <a:pt x="83" y="129"/>
                  </a:cubicBezTo>
                  <a:cubicBezTo>
                    <a:pt x="83" y="129"/>
                    <a:pt x="83" y="129"/>
                    <a:pt x="83" y="128"/>
                  </a:cubicBezTo>
                  <a:cubicBezTo>
                    <a:pt x="84" y="127"/>
                    <a:pt x="84" y="127"/>
                    <a:pt x="84" y="127"/>
                  </a:cubicBezTo>
                  <a:cubicBezTo>
                    <a:pt x="85" y="128"/>
                    <a:pt x="85" y="128"/>
                    <a:pt x="85" y="128"/>
                  </a:cubicBezTo>
                  <a:cubicBezTo>
                    <a:pt x="85" y="129"/>
                    <a:pt x="86" y="130"/>
                    <a:pt x="87" y="131"/>
                  </a:cubicBezTo>
                  <a:cubicBezTo>
                    <a:pt x="89" y="134"/>
                    <a:pt x="91" y="136"/>
                    <a:pt x="91" y="138"/>
                  </a:cubicBezTo>
                  <a:cubicBezTo>
                    <a:pt x="91" y="138"/>
                    <a:pt x="92" y="139"/>
                    <a:pt x="93" y="139"/>
                  </a:cubicBezTo>
                  <a:cubicBezTo>
                    <a:pt x="94" y="140"/>
                    <a:pt x="95" y="141"/>
                    <a:pt x="95" y="142"/>
                  </a:cubicBezTo>
                  <a:cubicBezTo>
                    <a:pt x="95" y="143"/>
                    <a:pt x="95" y="143"/>
                    <a:pt x="95" y="143"/>
                  </a:cubicBezTo>
                  <a:cubicBezTo>
                    <a:pt x="93" y="143"/>
                    <a:pt x="93" y="143"/>
                    <a:pt x="93" y="143"/>
                  </a:cubicBezTo>
                  <a:cubicBezTo>
                    <a:pt x="91" y="143"/>
                    <a:pt x="90" y="144"/>
                    <a:pt x="89" y="144"/>
                  </a:cubicBezTo>
                  <a:cubicBezTo>
                    <a:pt x="89" y="144"/>
                    <a:pt x="89" y="145"/>
                    <a:pt x="89" y="145"/>
                  </a:cubicBezTo>
                  <a:cubicBezTo>
                    <a:pt x="91" y="145"/>
                    <a:pt x="92" y="146"/>
                    <a:pt x="92" y="147"/>
                  </a:cubicBezTo>
                  <a:cubicBezTo>
                    <a:pt x="92" y="147"/>
                    <a:pt x="92" y="147"/>
                    <a:pt x="93" y="147"/>
                  </a:cubicBezTo>
                  <a:cubicBezTo>
                    <a:pt x="94" y="148"/>
                    <a:pt x="94" y="148"/>
                    <a:pt x="94" y="148"/>
                  </a:cubicBezTo>
                  <a:cubicBezTo>
                    <a:pt x="93" y="149"/>
                    <a:pt x="93" y="150"/>
                    <a:pt x="94" y="151"/>
                  </a:cubicBezTo>
                  <a:cubicBezTo>
                    <a:pt x="94" y="151"/>
                    <a:pt x="95" y="152"/>
                    <a:pt x="95" y="152"/>
                  </a:cubicBezTo>
                  <a:cubicBezTo>
                    <a:pt x="95" y="153"/>
                    <a:pt x="95" y="153"/>
                    <a:pt x="95" y="154"/>
                  </a:cubicBezTo>
                  <a:cubicBezTo>
                    <a:pt x="95" y="155"/>
                    <a:pt x="94" y="155"/>
                    <a:pt x="93" y="156"/>
                  </a:cubicBezTo>
                  <a:cubicBezTo>
                    <a:pt x="93" y="156"/>
                    <a:pt x="93" y="156"/>
                    <a:pt x="92" y="156"/>
                  </a:cubicBezTo>
                  <a:cubicBezTo>
                    <a:pt x="92" y="156"/>
                    <a:pt x="92" y="156"/>
                    <a:pt x="92" y="156"/>
                  </a:cubicBezTo>
                  <a:cubicBezTo>
                    <a:pt x="93" y="157"/>
                    <a:pt x="94" y="158"/>
                    <a:pt x="93" y="159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2" y="159"/>
                    <a:pt x="91" y="159"/>
                    <a:pt x="91" y="160"/>
                  </a:cubicBezTo>
                  <a:cubicBezTo>
                    <a:pt x="91" y="161"/>
                    <a:pt x="90" y="161"/>
                    <a:pt x="90" y="162"/>
                  </a:cubicBezTo>
                  <a:cubicBezTo>
                    <a:pt x="88" y="163"/>
                    <a:pt x="88" y="163"/>
                    <a:pt x="88" y="163"/>
                  </a:cubicBezTo>
                  <a:cubicBezTo>
                    <a:pt x="88" y="161"/>
                    <a:pt x="88" y="161"/>
                    <a:pt x="88" y="161"/>
                  </a:cubicBezTo>
                  <a:cubicBezTo>
                    <a:pt x="88" y="161"/>
                    <a:pt x="88" y="161"/>
                    <a:pt x="88" y="161"/>
                  </a:cubicBezTo>
                  <a:cubicBezTo>
                    <a:pt x="88" y="161"/>
                    <a:pt x="87" y="162"/>
                    <a:pt x="86" y="162"/>
                  </a:cubicBezTo>
                  <a:cubicBezTo>
                    <a:pt x="86" y="164"/>
                    <a:pt x="86" y="166"/>
                    <a:pt x="86" y="169"/>
                  </a:cubicBezTo>
                  <a:cubicBezTo>
                    <a:pt x="86" y="169"/>
                    <a:pt x="86" y="169"/>
                    <a:pt x="86" y="169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5" y="170"/>
                    <a:pt x="84" y="169"/>
                    <a:pt x="84" y="169"/>
                  </a:cubicBezTo>
                  <a:cubicBezTo>
                    <a:pt x="84" y="169"/>
                    <a:pt x="83" y="170"/>
                    <a:pt x="83" y="170"/>
                  </a:cubicBezTo>
                  <a:cubicBezTo>
                    <a:pt x="84" y="170"/>
                    <a:pt x="84" y="170"/>
                    <a:pt x="84" y="170"/>
                  </a:cubicBezTo>
                  <a:cubicBezTo>
                    <a:pt x="83" y="171"/>
                    <a:pt x="83" y="171"/>
                    <a:pt x="83" y="171"/>
                  </a:cubicBezTo>
                  <a:cubicBezTo>
                    <a:pt x="83" y="171"/>
                    <a:pt x="83" y="171"/>
                    <a:pt x="83" y="171"/>
                  </a:cubicBezTo>
                  <a:cubicBezTo>
                    <a:pt x="84" y="173"/>
                    <a:pt x="84" y="176"/>
                    <a:pt x="83" y="179"/>
                  </a:cubicBezTo>
                  <a:cubicBezTo>
                    <a:pt x="83" y="180"/>
                    <a:pt x="83" y="181"/>
                    <a:pt x="83" y="181"/>
                  </a:cubicBezTo>
                  <a:cubicBezTo>
                    <a:pt x="82" y="184"/>
                    <a:pt x="82" y="184"/>
                    <a:pt x="84" y="185"/>
                  </a:cubicBezTo>
                  <a:cubicBezTo>
                    <a:pt x="84" y="185"/>
                    <a:pt x="85" y="185"/>
                    <a:pt x="86" y="185"/>
                  </a:cubicBezTo>
                  <a:cubicBezTo>
                    <a:pt x="87" y="185"/>
                    <a:pt x="87" y="186"/>
                    <a:pt x="87" y="186"/>
                  </a:cubicBezTo>
                  <a:cubicBezTo>
                    <a:pt x="87" y="188"/>
                    <a:pt x="86" y="189"/>
                    <a:pt x="86" y="190"/>
                  </a:cubicBezTo>
                  <a:cubicBezTo>
                    <a:pt x="86" y="190"/>
                    <a:pt x="86" y="190"/>
                    <a:pt x="86" y="190"/>
                  </a:cubicBezTo>
                  <a:cubicBezTo>
                    <a:pt x="86" y="190"/>
                    <a:pt x="87" y="191"/>
                    <a:pt x="87" y="192"/>
                  </a:cubicBezTo>
                  <a:cubicBezTo>
                    <a:pt x="87" y="192"/>
                    <a:pt x="87" y="192"/>
                    <a:pt x="87" y="192"/>
                  </a:cubicBezTo>
                  <a:cubicBezTo>
                    <a:pt x="87" y="192"/>
                    <a:pt x="87" y="192"/>
                    <a:pt x="88" y="192"/>
                  </a:cubicBezTo>
                  <a:cubicBezTo>
                    <a:pt x="88" y="192"/>
                    <a:pt x="88" y="192"/>
                    <a:pt x="89" y="193"/>
                  </a:cubicBezTo>
                  <a:cubicBezTo>
                    <a:pt x="90" y="194"/>
                    <a:pt x="91" y="197"/>
                    <a:pt x="91" y="198"/>
                  </a:cubicBezTo>
                  <a:cubicBezTo>
                    <a:pt x="91" y="198"/>
                    <a:pt x="91" y="199"/>
                    <a:pt x="92" y="199"/>
                  </a:cubicBezTo>
                  <a:cubicBezTo>
                    <a:pt x="92" y="200"/>
                    <a:pt x="93" y="201"/>
                    <a:pt x="93" y="202"/>
                  </a:cubicBezTo>
                  <a:cubicBezTo>
                    <a:pt x="94" y="202"/>
                    <a:pt x="94" y="203"/>
                    <a:pt x="94" y="203"/>
                  </a:cubicBezTo>
                  <a:cubicBezTo>
                    <a:pt x="95" y="204"/>
                    <a:pt x="95" y="204"/>
                    <a:pt x="95" y="205"/>
                  </a:cubicBezTo>
                  <a:cubicBezTo>
                    <a:pt x="95" y="206"/>
                    <a:pt x="96" y="206"/>
                    <a:pt x="97" y="206"/>
                  </a:cubicBezTo>
                  <a:cubicBezTo>
                    <a:pt x="98" y="206"/>
                    <a:pt x="99" y="207"/>
                    <a:pt x="99" y="209"/>
                  </a:cubicBezTo>
                  <a:cubicBezTo>
                    <a:pt x="100" y="210"/>
                    <a:pt x="100" y="210"/>
                    <a:pt x="100" y="210"/>
                  </a:cubicBezTo>
                  <a:cubicBezTo>
                    <a:pt x="99" y="210"/>
                    <a:pt x="99" y="210"/>
                    <a:pt x="99" y="210"/>
                  </a:cubicBezTo>
                  <a:cubicBezTo>
                    <a:pt x="98" y="210"/>
                    <a:pt x="98" y="211"/>
                    <a:pt x="98" y="211"/>
                  </a:cubicBezTo>
                  <a:cubicBezTo>
                    <a:pt x="98" y="211"/>
                    <a:pt x="99" y="212"/>
                    <a:pt x="99" y="212"/>
                  </a:cubicBezTo>
                  <a:cubicBezTo>
                    <a:pt x="100" y="213"/>
                    <a:pt x="101" y="214"/>
                    <a:pt x="102" y="216"/>
                  </a:cubicBezTo>
                  <a:cubicBezTo>
                    <a:pt x="102" y="216"/>
                    <a:pt x="104" y="219"/>
                    <a:pt x="105" y="221"/>
                  </a:cubicBezTo>
                  <a:cubicBezTo>
                    <a:pt x="105" y="220"/>
                    <a:pt x="106" y="219"/>
                    <a:pt x="106" y="219"/>
                  </a:cubicBezTo>
                  <a:cubicBezTo>
                    <a:pt x="107" y="219"/>
                    <a:pt x="107" y="219"/>
                    <a:pt x="107" y="219"/>
                  </a:cubicBezTo>
                  <a:cubicBezTo>
                    <a:pt x="107" y="220"/>
                    <a:pt x="107" y="220"/>
                    <a:pt x="107" y="220"/>
                  </a:cubicBezTo>
                  <a:cubicBezTo>
                    <a:pt x="108" y="220"/>
                    <a:pt x="109" y="221"/>
                    <a:pt x="109" y="221"/>
                  </a:cubicBezTo>
                  <a:cubicBezTo>
                    <a:pt x="110" y="223"/>
                    <a:pt x="111" y="223"/>
                    <a:pt x="112" y="223"/>
                  </a:cubicBezTo>
                  <a:cubicBezTo>
                    <a:pt x="113" y="223"/>
                    <a:pt x="114" y="223"/>
                    <a:pt x="114" y="222"/>
                  </a:cubicBezTo>
                  <a:lnTo>
                    <a:pt x="115" y="221"/>
                  </a:lnTo>
                  <a:close/>
                  <a:moveTo>
                    <a:pt x="225" y="48"/>
                  </a:moveTo>
                  <a:cubicBezTo>
                    <a:pt x="225" y="48"/>
                    <a:pt x="225" y="48"/>
                    <a:pt x="225" y="48"/>
                  </a:cubicBezTo>
                  <a:cubicBezTo>
                    <a:pt x="227" y="48"/>
                    <a:pt x="227" y="48"/>
                    <a:pt x="227" y="48"/>
                  </a:cubicBezTo>
                  <a:cubicBezTo>
                    <a:pt x="227" y="48"/>
                    <a:pt x="227" y="48"/>
                    <a:pt x="227" y="48"/>
                  </a:cubicBezTo>
                  <a:cubicBezTo>
                    <a:pt x="227" y="48"/>
                    <a:pt x="227" y="48"/>
                    <a:pt x="227" y="47"/>
                  </a:cubicBezTo>
                  <a:cubicBezTo>
                    <a:pt x="226" y="48"/>
                    <a:pt x="226" y="48"/>
                    <a:pt x="225" y="48"/>
                  </a:cubicBezTo>
                  <a:cubicBezTo>
                    <a:pt x="225" y="48"/>
                    <a:pt x="225" y="48"/>
                    <a:pt x="225" y="48"/>
                  </a:cubicBezTo>
                  <a:close/>
                  <a:moveTo>
                    <a:pt x="172" y="24"/>
                  </a:moveTo>
                  <a:cubicBezTo>
                    <a:pt x="173" y="24"/>
                    <a:pt x="174" y="25"/>
                    <a:pt x="174" y="25"/>
                  </a:cubicBezTo>
                  <a:cubicBezTo>
                    <a:pt x="174" y="25"/>
                    <a:pt x="175" y="25"/>
                    <a:pt x="175" y="24"/>
                  </a:cubicBezTo>
                  <a:cubicBezTo>
                    <a:pt x="176" y="24"/>
                    <a:pt x="176" y="24"/>
                    <a:pt x="176" y="24"/>
                  </a:cubicBezTo>
                  <a:cubicBezTo>
                    <a:pt x="176" y="24"/>
                    <a:pt x="176" y="24"/>
                    <a:pt x="176" y="24"/>
                  </a:cubicBezTo>
                  <a:cubicBezTo>
                    <a:pt x="177" y="24"/>
                    <a:pt x="177" y="24"/>
                    <a:pt x="177" y="24"/>
                  </a:cubicBezTo>
                  <a:cubicBezTo>
                    <a:pt x="177" y="23"/>
                    <a:pt x="177" y="23"/>
                    <a:pt x="177" y="23"/>
                  </a:cubicBezTo>
                  <a:cubicBezTo>
                    <a:pt x="177" y="23"/>
                    <a:pt x="177" y="23"/>
                    <a:pt x="177" y="23"/>
                  </a:cubicBezTo>
                  <a:cubicBezTo>
                    <a:pt x="177" y="23"/>
                    <a:pt x="177" y="23"/>
                    <a:pt x="177" y="23"/>
                  </a:cubicBezTo>
                  <a:cubicBezTo>
                    <a:pt x="177" y="23"/>
                    <a:pt x="177" y="23"/>
                    <a:pt x="176" y="23"/>
                  </a:cubicBezTo>
                  <a:cubicBezTo>
                    <a:pt x="176" y="24"/>
                    <a:pt x="175" y="24"/>
                    <a:pt x="174" y="24"/>
                  </a:cubicBezTo>
                  <a:cubicBezTo>
                    <a:pt x="173" y="24"/>
                    <a:pt x="173" y="23"/>
                    <a:pt x="172" y="24"/>
                  </a:cubicBezTo>
                  <a:cubicBezTo>
                    <a:pt x="172" y="24"/>
                    <a:pt x="172" y="24"/>
                    <a:pt x="172" y="24"/>
                  </a:cubicBezTo>
                  <a:close/>
                  <a:moveTo>
                    <a:pt x="131" y="154"/>
                  </a:moveTo>
                  <a:cubicBezTo>
                    <a:pt x="131" y="154"/>
                    <a:pt x="130" y="154"/>
                    <a:pt x="130" y="153"/>
                  </a:cubicBezTo>
                  <a:cubicBezTo>
                    <a:pt x="130" y="153"/>
                    <a:pt x="131" y="153"/>
                    <a:pt x="131" y="153"/>
                  </a:cubicBezTo>
                  <a:cubicBezTo>
                    <a:pt x="132" y="153"/>
                    <a:pt x="132" y="153"/>
                    <a:pt x="132" y="153"/>
                  </a:cubicBezTo>
                  <a:cubicBezTo>
                    <a:pt x="132" y="154"/>
                    <a:pt x="132" y="154"/>
                    <a:pt x="131" y="1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04" name="Freeform 738"/>
            <p:cNvSpPr/>
            <p:nvPr/>
          </p:nvSpPr>
          <p:spPr bwMode="auto">
            <a:xfrm>
              <a:off x="3207506" y="2063708"/>
              <a:ext cx="14463" cy="19287"/>
            </a:xfrm>
            <a:custGeom>
              <a:avLst/>
              <a:gdLst>
                <a:gd name="T0" fmla="*/ 0 w 5"/>
                <a:gd name="T1" fmla="*/ 0 h 7"/>
                <a:gd name="T2" fmla="*/ 1 w 5"/>
                <a:gd name="T3" fmla="*/ 1 h 7"/>
                <a:gd name="T4" fmla="*/ 2 w 5"/>
                <a:gd name="T5" fmla="*/ 2 h 7"/>
                <a:gd name="T6" fmla="*/ 3 w 5"/>
                <a:gd name="T7" fmla="*/ 1 h 7"/>
                <a:gd name="T8" fmla="*/ 4 w 5"/>
                <a:gd name="T9" fmla="*/ 5 h 7"/>
                <a:gd name="T10" fmla="*/ 0 w 5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7">
                  <a:moveTo>
                    <a:pt x="0" y="0"/>
                  </a:moveTo>
                  <a:cubicBezTo>
                    <a:pt x="0" y="0"/>
                    <a:pt x="1" y="1"/>
                    <a:pt x="1" y="1"/>
                  </a:cubicBezTo>
                  <a:cubicBezTo>
                    <a:pt x="1" y="2"/>
                    <a:pt x="2" y="1"/>
                    <a:pt x="2" y="2"/>
                  </a:cubicBezTo>
                  <a:cubicBezTo>
                    <a:pt x="2" y="2"/>
                    <a:pt x="2" y="1"/>
                    <a:pt x="3" y="1"/>
                  </a:cubicBezTo>
                  <a:cubicBezTo>
                    <a:pt x="3" y="1"/>
                    <a:pt x="5" y="4"/>
                    <a:pt x="4" y="5"/>
                  </a:cubicBezTo>
                  <a:cubicBezTo>
                    <a:pt x="2" y="7"/>
                    <a:pt x="0" y="2"/>
                    <a:pt x="0" y="0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05" name="Freeform 739"/>
            <p:cNvSpPr/>
            <p:nvPr/>
          </p:nvSpPr>
          <p:spPr bwMode="auto">
            <a:xfrm>
              <a:off x="3202685" y="2061297"/>
              <a:ext cx="21694" cy="19287"/>
            </a:xfrm>
            <a:custGeom>
              <a:avLst/>
              <a:gdLst>
                <a:gd name="T0" fmla="*/ 5 w 8"/>
                <a:gd name="T1" fmla="*/ 7 h 7"/>
                <a:gd name="T2" fmla="*/ 1 w 8"/>
                <a:gd name="T3" fmla="*/ 3 h 7"/>
                <a:gd name="T4" fmla="*/ 1 w 8"/>
                <a:gd name="T5" fmla="*/ 2 h 7"/>
                <a:gd name="T6" fmla="*/ 0 w 8"/>
                <a:gd name="T7" fmla="*/ 0 h 7"/>
                <a:gd name="T8" fmla="*/ 2 w 8"/>
                <a:gd name="T9" fmla="*/ 0 h 7"/>
                <a:gd name="T10" fmla="*/ 3 w 8"/>
                <a:gd name="T11" fmla="*/ 1 h 7"/>
                <a:gd name="T12" fmla="*/ 4 w 8"/>
                <a:gd name="T13" fmla="*/ 1 h 7"/>
                <a:gd name="T14" fmla="*/ 4 w 8"/>
                <a:gd name="T15" fmla="*/ 0 h 7"/>
                <a:gd name="T16" fmla="*/ 5 w 8"/>
                <a:gd name="T17" fmla="*/ 1 h 7"/>
                <a:gd name="T18" fmla="*/ 7 w 8"/>
                <a:gd name="T19" fmla="*/ 7 h 7"/>
                <a:gd name="T20" fmla="*/ 5 w 8"/>
                <a:gd name="T2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7">
                  <a:moveTo>
                    <a:pt x="5" y="7"/>
                  </a:moveTo>
                  <a:cubicBezTo>
                    <a:pt x="4" y="7"/>
                    <a:pt x="2" y="5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8" y="5"/>
                    <a:pt x="7" y="7"/>
                  </a:cubicBezTo>
                  <a:cubicBezTo>
                    <a:pt x="6" y="7"/>
                    <a:pt x="6" y="7"/>
                    <a:pt x="5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306" name="组合 1305"/>
          <p:cNvGrpSpPr/>
          <p:nvPr/>
        </p:nvGrpSpPr>
        <p:grpSpPr bwMode="auto">
          <a:xfrm>
            <a:off x="6169025" y="1766888"/>
            <a:ext cx="212725" cy="322262"/>
            <a:chOff x="5651501" y="2273300"/>
            <a:chExt cx="180975" cy="274638"/>
          </a:xfrm>
        </p:grpSpPr>
        <p:sp>
          <p:nvSpPr>
            <p:cNvPr id="31812" name="Freeform 744"/>
            <p:cNvSpPr/>
            <p:nvPr/>
          </p:nvSpPr>
          <p:spPr bwMode="auto">
            <a:xfrm>
              <a:off x="5651501" y="2273300"/>
              <a:ext cx="180975" cy="274638"/>
            </a:xfrm>
            <a:custGeom>
              <a:avLst/>
              <a:gdLst>
                <a:gd name="T0" fmla="*/ 2147483646 w 66"/>
                <a:gd name="T1" fmla="*/ 2147483646 h 100"/>
                <a:gd name="T2" fmla="*/ 0 w 66"/>
                <a:gd name="T3" fmla="*/ 2147483646 h 100"/>
                <a:gd name="T4" fmla="*/ 2147483646 w 66"/>
                <a:gd name="T5" fmla="*/ 0 h 100"/>
                <a:gd name="T6" fmla="*/ 2147483646 w 66"/>
                <a:gd name="T7" fmla="*/ 2147483646 h 100"/>
                <a:gd name="T8" fmla="*/ 2147483646 w 66"/>
                <a:gd name="T9" fmla="*/ 2147483646 h 100"/>
                <a:gd name="T10" fmla="*/ 2147483646 w 66"/>
                <a:gd name="T11" fmla="*/ 2147483646 h 100"/>
                <a:gd name="T12" fmla="*/ 2147483646 w 66"/>
                <a:gd name="T13" fmla="*/ 2147483646 h 1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" h="100">
                  <a:moveTo>
                    <a:pt x="30" y="95"/>
                  </a:moveTo>
                  <a:cubicBezTo>
                    <a:pt x="27" y="91"/>
                    <a:pt x="0" y="50"/>
                    <a:pt x="0" y="33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52" y="0"/>
                    <a:pt x="66" y="15"/>
                    <a:pt x="66" y="33"/>
                  </a:cubicBezTo>
                  <a:cubicBezTo>
                    <a:pt x="66" y="50"/>
                    <a:pt x="40" y="91"/>
                    <a:pt x="36" y="95"/>
                  </a:cubicBezTo>
                  <a:cubicBezTo>
                    <a:pt x="33" y="100"/>
                    <a:pt x="33" y="100"/>
                    <a:pt x="33" y="100"/>
                  </a:cubicBezTo>
                  <a:lnTo>
                    <a:pt x="30" y="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3" name="Freeform 745"/>
            <p:cNvSpPr/>
            <p:nvPr/>
          </p:nvSpPr>
          <p:spPr bwMode="auto">
            <a:xfrm>
              <a:off x="5662613" y="2284412"/>
              <a:ext cx="161925" cy="244475"/>
            </a:xfrm>
            <a:custGeom>
              <a:avLst/>
              <a:gdLst>
                <a:gd name="T0" fmla="*/ 2147483646 w 59"/>
                <a:gd name="T1" fmla="*/ 2147483646 h 89"/>
                <a:gd name="T2" fmla="*/ 2147483646 w 59"/>
                <a:gd name="T3" fmla="*/ 2147483646 h 89"/>
                <a:gd name="T4" fmla="*/ 0 w 59"/>
                <a:gd name="T5" fmla="*/ 2147483646 h 89"/>
                <a:gd name="T6" fmla="*/ 2147483646 w 59"/>
                <a:gd name="T7" fmla="*/ 0 h 89"/>
                <a:gd name="T8" fmla="*/ 2147483646 w 59"/>
                <a:gd name="T9" fmla="*/ 2147483646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" h="89">
                  <a:moveTo>
                    <a:pt x="59" y="29"/>
                  </a:moveTo>
                  <a:cubicBezTo>
                    <a:pt x="59" y="45"/>
                    <a:pt x="29" y="89"/>
                    <a:pt x="29" y="89"/>
                  </a:cubicBezTo>
                  <a:cubicBezTo>
                    <a:pt x="29" y="89"/>
                    <a:pt x="0" y="45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9" y="13"/>
                    <a:pt x="59" y="29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4" name="Oval 746"/>
            <p:cNvSpPr>
              <a:spLocks noChangeArrowheads="1"/>
            </p:cNvSpPr>
            <p:nvPr/>
          </p:nvSpPr>
          <p:spPr bwMode="auto">
            <a:xfrm>
              <a:off x="5708651" y="2332037"/>
              <a:ext cx="68263" cy="682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310" name="组合 1309"/>
          <p:cNvGrpSpPr/>
          <p:nvPr/>
        </p:nvGrpSpPr>
        <p:grpSpPr bwMode="auto">
          <a:xfrm>
            <a:off x="6619875" y="2820988"/>
            <a:ext cx="212725" cy="322262"/>
            <a:chOff x="4702176" y="2695575"/>
            <a:chExt cx="180975" cy="273050"/>
          </a:xfrm>
        </p:grpSpPr>
        <p:sp>
          <p:nvSpPr>
            <p:cNvPr id="31809" name="Freeform 747"/>
            <p:cNvSpPr/>
            <p:nvPr/>
          </p:nvSpPr>
          <p:spPr bwMode="auto">
            <a:xfrm>
              <a:off x="4702176" y="2695575"/>
              <a:ext cx="180975" cy="273050"/>
            </a:xfrm>
            <a:custGeom>
              <a:avLst/>
              <a:gdLst>
                <a:gd name="T0" fmla="*/ 2147483646 w 66"/>
                <a:gd name="T1" fmla="*/ 2147483646 h 100"/>
                <a:gd name="T2" fmla="*/ 0 w 66"/>
                <a:gd name="T3" fmla="*/ 2147483646 h 100"/>
                <a:gd name="T4" fmla="*/ 2147483646 w 66"/>
                <a:gd name="T5" fmla="*/ 0 h 100"/>
                <a:gd name="T6" fmla="*/ 2147483646 w 66"/>
                <a:gd name="T7" fmla="*/ 2147483646 h 100"/>
                <a:gd name="T8" fmla="*/ 2147483646 w 66"/>
                <a:gd name="T9" fmla="*/ 2147483646 h 100"/>
                <a:gd name="T10" fmla="*/ 2147483646 w 66"/>
                <a:gd name="T11" fmla="*/ 2147483646 h 100"/>
                <a:gd name="T12" fmla="*/ 2147483646 w 66"/>
                <a:gd name="T13" fmla="*/ 2147483646 h 1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" h="100">
                  <a:moveTo>
                    <a:pt x="30" y="96"/>
                  </a:moveTo>
                  <a:cubicBezTo>
                    <a:pt x="27" y="91"/>
                    <a:pt x="0" y="50"/>
                    <a:pt x="0" y="34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51" y="0"/>
                    <a:pt x="66" y="15"/>
                    <a:pt x="66" y="34"/>
                  </a:cubicBezTo>
                  <a:cubicBezTo>
                    <a:pt x="66" y="50"/>
                    <a:pt x="39" y="91"/>
                    <a:pt x="36" y="96"/>
                  </a:cubicBezTo>
                  <a:cubicBezTo>
                    <a:pt x="33" y="100"/>
                    <a:pt x="33" y="100"/>
                    <a:pt x="33" y="100"/>
                  </a:cubicBezTo>
                  <a:lnTo>
                    <a:pt x="30" y="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2" name="Freeform 748"/>
            <p:cNvSpPr/>
            <p:nvPr/>
          </p:nvSpPr>
          <p:spPr bwMode="auto">
            <a:xfrm>
              <a:off x="4712980" y="2706336"/>
              <a:ext cx="159366" cy="246148"/>
            </a:xfrm>
            <a:custGeom>
              <a:avLst/>
              <a:gdLst>
                <a:gd name="T0" fmla="*/ 58 w 58"/>
                <a:gd name="T1" fmla="*/ 30 h 90"/>
                <a:gd name="T2" fmla="*/ 29 w 58"/>
                <a:gd name="T3" fmla="*/ 90 h 90"/>
                <a:gd name="T4" fmla="*/ 0 w 58"/>
                <a:gd name="T5" fmla="*/ 30 h 90"/>
                <a:gd name="T6" fmla="*/ 29 w 58"/>
                <a:gd name="T7" fmla="*/ 0 h 90"/>
                <a:gd name="T8" fmla="*/ 58 w 58"/>
                <a:gd name="T9" fmla="*/ 3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90">
                  <a:moveTo>
                    <a:pt x="58" y="30"/>
                  </a:moveTo>
                  <a:cubicBezTo>
                    <a:pt x="58" y="46"/>
                    <a:pt x="29" y="90"/>
                    <a:pt x="29" y="90"/>
                  </a:cubicBezTo>
                  <a:cubicBezTo>
                    <a:pt x="29" y="90"/>
                    <a:pt x="0" y="46"/>
                    <a:pt x="0" y="30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3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1811" name="Oval 749"/>
            <p:cNvSpPr>
              <a:spLocks noChangeArrowheads="1"/>
            </p:cNvSpPr>
            <p:nvPr/>
          </p:nvSpPr>
          <p:spPr bwMode="auto">
            <a:xfrm>
              <a:off x="4760913" y="2752725"/>
              <a:ext cx="65088" cy="682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314" name="组合 1313"/>
          <p:cNvGrpSpPr/>
          <p:nvPr/>
        </p:nvGrpSpPr>
        <p:grpSpPr bwMode="auto">
          <a:xfrm>
            <a:off x="4805363" y="1628775"/>
            <a:ext cx="215900" cy="320675"/>
            <a:chOff x="4486276" y="2066925"/>
            <a:chExt cx="184150" cy="273050"/>
          </a:xfrm>
        </p:grpSpPr>
        <p:sp>
          <p:nvSpPr>
            <p:cNvPr id="31806" name="Freeform 750"/>
            <p:cNvSpPr/>
            <p:nvPr/>
          </p:nvSpPr>
          <p:spPr bwMode="auto">
            <a:xfrm>
              <a:off x="4486276" y="2066925"/>
              <a:ext cx="184150" cy="273050"/>
            </a:xfrm>
            <a:custGeom>
              <a:avLst/>
              <a:gdLst>
                <a:gd name="T0" fmla="*/ 2147483646 w 67"/>
                <a:gd name="T1" fmla="*/ 2147483646 h 100"/>
                <a:gd name="T2" fmla="*/ 0 w 67"/>
                <a:gd name="T3" fmla="*/ 2147483646 h 100"/>
                <a:gd name="T4" fmla="*/ 2147483646 w 67"/>
                <a:gd name="T5" fmla="*/ 0 h 100"/>
                <a:gd name="T6" fmla="*/ 2147483646 w 67"/>
                <a:gd name="T7" fmla="*/ 2147483646 h 100"/>
                <a:gd name="T8" fmla="*/ 2147483646 w 67"/>
                <a:gd name="T9" fmla="*/ 2147483646 h 100"/>
                <a:gd name="T10" fmla="*/ 2147483646 w 67"/>
                <a:gd name="T11" fmla="*/ 2147483646 h 100"/>
                <a:gd name="T12" fmla="*/ 2147483646 w 67"/>
                <a:gd name="T13" fmla="*/ 2147483646 h 1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7" h="100">
                  <a:moveTo>
                    <a:pt x="30" y="95"/>
                  </a:moveTo>
                  <a:cubicBezTo>
                    <a:pt x="27" y="91"/>
                    <a:pt x="0" y="50"/>
                    <a:pt x="0" y="33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2" y="0"/>
                    <a:pt x="67" y="15"/>
                    <a:pt x="67" y="33"/>
                  </a:cubicBezTo>
                  <a:cubicBezTo>
                    <a:pt x="67" y="50"/>
                    <a:pt x="40" y="91"/>
                    <a:pt x="37" y="95"/>
                  </a:cubicBezTo>
                  <a:cubicBezTo>
                    <a:pt x="34" y="100"/>
                    <a:pt x="34" y="100"/>
                    <a:pt x="34" y="100"/>
                  </a:cubicBezTo>
                  <a:lnTo>
                    <a:pt x="30" y="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6" name="Freeform 751"/>
            <p:cNvSpPr/>
            <p:nvPr/>
          </p:nvSpPr>
          <p:spPr bwMode="auto">
            <a:xfrm>
              <a:off x="4497108" y="2076388"/>
              <a:ext cx="162485" cy="244663"/>
            </a:xfrm>
            <a:custGeom>
              <a:avLst/>
              <a:gdLst>
                <a:gd name="T0" fmla="*/ 59 w 59"/>
                <a:gd name="T1" fmla="*/ 29 h 89"/>
                <a:gd name="T2" fmla="*/ 30 w 59"/>
                <a:gd name="T3" fmla="*/ 89 h 89"/>
                <a:gd name="T4" fmla="*/ 0 w 59"/>
                <a:gd name="T5" fmla="*/ 29 h 89"/>
                <a:gd name="T6" fmla="*/ 30 w 59"/>
                <a:gd name="T7" fmla="*/ 0 h 89"/>
                <a:gd name="T8" fmla="*/ 59 w 59"/>
                <a:gd name="T9" fmla="*/ 2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89">
                  <a:moveTo>
                    <a:pt x="59" y="29"/>
                  </a:moveTo>
                  <a:cubicBezTo>
                    <a:pt x="59" y="45"/>
                    <a:pt x="30" y="89"/>
                    <a:pt x="30" y="89"/>
                  </a:cubicBezTo>
                  <a:cubicBezTo>
                    <a:pt x="30" y="89"/>
                    <a:pt x="0" y="45"/>
                    <a:pt x="0" y="29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6" y="0"/>
                    <a:pt x="59" y="13"/>
                    <a:pt x="59" y="2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1808" name="Oval 752"/>
            <p:cNvSpPr>
              <a:spLocks noChangeArrowheads="1"/>
            </p:cNvSpPr>
            <p:nvPr/>
          </p:nvSpPr>
          <p:spPr bwMode="auto">
            <a:xfrm>
              <a:off x="4543426" y="2124075"/>
              <a:ext cx="68263" cy="682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318" name="组合 1317"/>
          <p:cNvGrpSpPr/>
          <p:nvPr/>
        </p:nvGrpSpPr>
        <p:grpSpPr bwMode="auto">
          <a:xfrm>
            <a:off x="3790950" y="2840038"/>
            <a:ext cx="215900" cy="320675"/>
            <a:chOff x="3873501" y="2744787"/>
            <a:chExt cx="184150" cy="273050"/>
          </a:xfrm>
        </p:grpSpPr>
        <p:sp>
          <p:nvSpPr>
            <p:cNvPr id="31803" name="Freeform 753"/>
            <p:cNvSpPr/>
            <p:nvPr/>
          </p:nvSpPr>
          <p:spPr bwMode="auto">
            <a:xfrm>
              <a:off x="3873501" y="2744787"/>
              <a:ext cx="184150" cy="273050"/>
            </a:xfrm>
            <a:custGeom>
              <a:avLst/>
              <a:gdLst>
                <a:gd name="T0" fmla="*/ 2147483646 w 67"/>
                <a:gd name="T1" fmla="*/ 2147483646 h 100"/>
                <a:gd name="T2" fmla="*/ 0 w 67"/>
                <a:gd name="T3" fmla="*/ 2147483646 h 100"/>
                <a:gd name="T4" fmla="*/ 2147483646 w 67"/>
                <a:gd name="T5" fmla="*/ 0 h 100"/>
                <a:gd name="T6" fmla="*/ 2147483646 w 67"/>
                <a:gd name="T7" fmla="*/ 2147483646 h 100"/>
                <a:gd name="T8" fmla="*/ 2147483646 w 67"/>
                <a:gd name="T9" fmla="*/ 2147483646 h 100"/>
                <a:gd name="T10" fmla="*/ 2147483646 w 67"/>
                <a:gd name="T11" fmla="*/ 2147483646 h 100"/>
                <a:gd name="T12" fmla="*/ 2147483646 w 67"/>
                <a:gd name="T13" fmla="*/ 2147483646 h 1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7" h="100">
                  <a:moveTo>
                    <a:pt x="30" y="96"/>
                  </a:moveTo>
                  <a:cubicBezTo>
                    <a:pt x="27" y="91"/>
                    <a:pt x="0" y="50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2" y="0"/>
                    <a:pt x="67" y="15"/>
                    <a:pt x="67" y="34"/>
                  </a:cubicBezTo>
                  <a:cubicBezTo>
                    <a:pt x="67" y="50"/>
                    <a:pt x="40" y="91"/>
                    <a:pt x="37" y="96"/>
                  </a:cubicBezTo>
                  <a:cubicBezTo>
                    <a:pt x="34" y="100"/>
                    <a:pt x="34" y="100"/>
                    <a:pt x="34" y="100"/>
                  </a:cubicBezTo>
                  <a:lnTo>
                    <a:pt x="30" y="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0" name="Freeform 754"/>
            <p:cNvSpPr/>
            <p:nvPr/>
          </p:nvSpPr>
          <p:spPr bwMode="auto">
            <a:xfrm>
              <a:off x="3884333" y="2755601"/>
              <a:ext cx="162485" cy="243312"/>
            </a:xfrm>
            <a:custGeom>
              <a:avLst/>
              <a:gdLst>
                <a:gd name="T0" fmla="*/ 59 w 59"/>
                <a:gd name="T1" fmla="*/ 30 h 89"/>
                <a:gd name="T2" fmla="*/ 30 w 59"/>
                <a:gd name="T3" fmla="*/ 89 h 89"/>
                <a:gd name="T4" fmla="*/ 0 w 59"/>
                <a:gd name="T5" fmla="*/ 30 h 89"/>
                <a:gd name="T6" fmla="*/ 30 w 59"/>
                <a:gd name="T7" fmla="*/ 0 h 89"/>
                <a:gd name="T8" fmla="*/ 59 w 59"/>
                <a:gd name="T9" fmla="*/ 3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89">
                  <a:moveTo>
                    <a:pt x="59" y="30"/>
                  </a:moveTo>
                  <a:cubicBezTo>
                    <a:pt x="59" y="46"/>
                    <a:pt x="30" y="89"/>
                    <a:pt x="30" y="89"/>
                  </a:cubicBezTo>
                  <a:cubicBezTo>
                    <a:pt x="30" y="89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6" y="0"/>
                    <a:pt x="59" y="13"/>
                    <a:pt x="59" y="3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1805" name="Oval 755"/>
            <p:cNvSpPr>
              <a:spLocks noChangeArrowheads="1"/>
            </p:cNvSpPr>
            <p:nvPr/>
          </p:nvSpPr>
          <p:spPr bwMode="auto">
            <a:xfrm>
              <a:off x="3930651" y="2801937"/>
              <a:ext cx="69850" cy="682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322" name="组合 1321"/>
          <p:cNvGrpSpPr/>
          <p:nvPr/>
        </p:nvGrpSpPr>
        <p:grpSpPr bwMode="auto">
          <a:xfrm>
            <a:off x="3044825" y="1814513"/>
            <a:ext cx="196850" cy="293687"/>
            <a:chOff x="2942284" y="1759733"/>
            <a:chExt cx="196384" cy="293721"/>
          </a:xfrm>
        </p:grpSpPr>
        <p:sp>
          <p:nvSpPr>
            <p:cNvPr id="31799" name="Freeform 756"/>
            <p:cNvSpPr/>
            <p:nvPr/>
          </p:nvSpPr>
          <p:spPr bwMode="auto">
            <a:xfrm>
              <a:off x="2942284" y="1759733"/>
              <a:ext cx="196384" cy="293721"/>
            </a:xfrm>
            <a:custGeom>
              <a:avLst/>
              <a:gdLst>
                <a:gd name="T0" fmla="*/ 2147483646 w 67"/>
                <a:gd name="T1" fmla="*/ 2147483646 h 100"/>
                <a:gd name="T2" fmla="*/ 0 w 67"/>
                <a:gd name="T3" fmla="*/ 2147483646 h 100"/>
                <a:gd name="T4" fmla="*/ 2147483646 w 67"/>
                <a:gd name="T5" fmla="*/ 0 h 100"/>
                <a:gd name="T6" fmla="*/ 2147483646 w 67"/>
                <a:gd name="T7" fmla="*/ 2147483646 h 100"/>
                <a:gd name="T8" fmla="*/ 2147483646 w 67"/>
                <a:gd name="T9" fmla="*/ 2147483646 h 100"/>
                <a:gd name="T10" fmla="*/ 2147483646 w 67"/>
                <a:gd name="T11" fmla="*/ 2147483646 h 100"/>
                <a:gd name="T12" fmla="*/ 2147483646 w 67"/>
                <a:gd name="T13" fmla="*/ 2147483646 h 1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7" h="100">
                  <a:moveTo>
                    <a:pt x="30" y="95"/>
                  </a:moveTo>
                  <a:cubicBezTo>
                    <a:pt x="27" y="91"/>
                    <a:pt x="0" y="50"/>
                    <a:pt x="0" y="33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2" y="0"/>
                    <a:pt x="67" y="15"/>
                    <a:pt x="67" y="33"/>
                  </a:cubicBezTo>
                  <a:cubicBezTo>
                    <a:pt x="67" y="50"/>
                    <a:pt x="40" y="91"/>
                    <a:pt x="37" y="95"/>
                  </a:cubicBezTo>
                  <a:cubicBezTo>
                    <a:pt x="34" y="100"/>
                    <a:pt x="34" y="100"/>
                    <a:pt x="34" y="100"/>
                  </a:cubicBezTo>
                  <a:lnTo>
                    <a:pt x="30" y="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1800" name="组合 147"/>
            <p:cNvGrpSpPr/>
            <p:nvPr/>
          </p:nvGrpSpPr>
          <p:grpSpPr bwMode="auto">
            <a:xfrm>
              <a:off x="2946296" y="1765789"/>
              <a:ext cx="188466" cy="285498"/>
              <a:chOff x="3168651" y="2165350"/>
              <a:chExt cx="160338" cy="242888"/>
            </a:xfrm>
          </p:grpSpPr>
          <p:sp>
            <p:nvSpPr>
              <p:cNvPr id="1325" name="Freeform 757"/>
              <p:cNvSpPr/>
              <p:nvPr/>
            </p:nvSpPr>
            <p:spPr bwMode="auto">
              <a:xfrm>
                <a:off x="3169280" y="2165601"/>
                <a:ext cx="160337" cy="243130"/>
              </a:xfrm>
              <a:custGeom>
                <a:avLst/>
                <a:gdLst>
                  <a:gd name="T0" fmla="*/ 59 w 59"/>
                  <a:gd name="T1" fmla="*/ 29 h 89"/>
                  <a:gd name="T2" fmla="*/ 30 w 59"/>
                  <a:gd name="T3" fmla="*/ 89 h 89"/>
                  <a:gd name="T4" fmla="*/ 0 w 59"/>
                  <a:gd name="T5" fmla="*/ 29 h 89"/>
                  <a:gd name="T6" fmla="*/ 30 w 59"/>
                  <a:gd name="T7" fmla="*/ 0 h 89"/>
                  <a:gd name="T8" fmla="*/ 59 w 59"/>
                  <a:gd name="T9" fmla="*/ 2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89">
                    <a:moveTo>
                      <a:pt x="59" y="29"/>
                    </a:moveTo>
                    <a:cubicBezTo>
                      <a:pt x="59" y="46"/>
                      <a:pt x="30" y="89"/>
                      <a:pt x="30" y="89"/>
                    </a:cubicBezTo>
                    <a:cubicBezTo>
                      <a:pt x="30" y="89"/>
                      <a:pt x="0" y="46"/>
                      <a:pt x="0" y="29"/>
                    </a:cubicBezTo>
                    <a:cubicBezTo>
                      <a:pt x="0" y="13"/>
                      <a:pt x="13" y="0"/>
                      <a:pt x="30" y="0"/>
                    </a:cubicBezTo>
                    <a:cubicBezTo>
                      <a:pt x="46" y="0"/>
                      <a:pt x="59" y="13"/>
                      <a:pt x="59" y="29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1802" name="Oval 758"/>
              <p:cNvSpPr>
                <a:spLocks noChangeArrowheads="1"/>
              </p:cNvSpPr>
              <p:nvPr/>
            </p:nvSpPr>
            <p:spPr bwMode="auto">
              <a:xfrm>
                <a:off x="3214688" y="2211387"/>
                <a:ext cx="68263" cy="682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327" name="组合 1326"/>
          <p:cNvGrpSpPr/>
          <p:nvPr/>
        </p:nvGrpSpPr>
        <p:grpSpPr bwMode="auto">
          <a:xfrm>
            <a:off x="6861175" y="2584450"/>
            <a:ext cx="595313" cy="628650"/>
            <a:chOff x="4826128" y="2158545"/>
            <a:chExt cx="594757" cy="628649"/>
          </a:xfrm>
        </p:grpSpPr>
        <p:grpSp>
          <p:nvGrpSpPr>
            <p:cNvPr id="1328" name="组合 1327"/>
            <p:cNvGrpSpPr/>
            <p:nvPr/>
          </p:nvGrpSpPr>
          <p:grpSpPr>
            <a:xfrm rot="5400000">
              <a:off x="4910065" y="2129970"/>
              <a:ext cx="404813" cy="461963"/>
              <a:chOff x="7131816" y="1900759"/>
              <a:chExt cx="404813" cy="461963"/>
            </a:xfrm>
            <a:solidFill>
              <a:srgbClr val="FFC000"/>
            </a:solidFill>
          </p:grpSpPr>
          <p:sp>
            <p:nvSpPr>
              <p:cNvPr id="1333" name="Rectangle 763"/>
              <p:cNvSpPr>
                <a:spLocks noChangeArrowheads="1"/>
              </p:cNvSpPr>
              <p:nvPr/>
            </p:nvSpPr>
            <p:spPr bwMode="auto">
              <a:xfrm>
                <a:off x="7506466" y="1900759"/>
                <a:ext cx="30163" cy="46196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4" name="Rectangle 776"/>
              <p:cNvSpPr>
                <a:spLocks noChangeArrowheads="1"/>
              </p:cNvSpPr>
              <p:nvPr/>
            </p:nvSpPr>
            <p:spPr bwMode="auto">
              <a:xfrm>
                <a:off x="7131816" y="2253184"/>
                <a:ext cx="314325" cy="4286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5" name="Rectangle 777"/>
              <p:cNvSpPr>
                <a:spLocks noChangeArrowheads="1"/>
              </p:cNvSpPr>
              <p:nvPr/>
            </p:nvSpPr>
            <p:spPr bwMode="auto">
              <a:xfrm>
                <a:off x="7314378" y="2192859"/>
                <a:ext cx="131763" cy="4445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6" name="Rectangle 778"/>
              <p:cNvSpPr>
                <a:spLocks noChangeArrowheads="1"/>
              </p:cNvSpPr>
              <p:nvPr/>
            </p:nvSpPr>
            <p:spPr bwMode="auto">
              <a:xfrm>
                <a:off x="7355653" y="2132534"/>
                <a:ext cx="90488" cy="4445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7" name="Rectangle 779"/>
              <p:cNvSpPr>
                <a:spLocks noChangeArrowheads="1"/>
              </p:cNvSpPr>
              <p:nvPr/>
            </p:nvSpPr>
            <p:spPr bwMode="auto">
              <a:xfrm>
                <a:off x="7203253" y="2072209"/>
                <a:ext cx="242888" cy="4445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8" name="Rectangle 780"/>
              <p:cNvSpPr>
                <a:spLocks noChangeArrowheads="1"/>
              </p:cNvSpPr>
              <p:nvPr/>
            </p:nvSpPr>
            <p:spPr bwMode="auto">
              <a:xfrm>
                <a:off x="7342953" y="2011884"/>
                <a:ext cx="103188" cy="4445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9" name="Rectangle 781"/>
              <p:cNvSpPr>
                <a:spLocks noChangeArrowheads="1"/>
              </p:cNvSpPr>
              <p:nvPr/>
            </p:nvSpPr>
            <p:spPr bwMode="auto">
              <a:xfrm>
                <a:off x="7392166" y="1951559"/>
                <a:ext cx="53975" cy="4445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1795" name="组合 834"/>
            <p:cNvGrpSpPr/>
            <p:nvPr/>
          </p:nvGrpSpPr>
          <p:grpSpPr bwMode="auto">
            <a:xfrm>
              <a:off x="4826128" y="2571750"/>
              <a:ext cx="594757" cy="215444"/>
              <a:chOff x="4997413" y="3143190"/>
              <a:chExt cx="594757" cy="215444"/>
            </a:xfrm>
          </p:grpSpPr>
          <p:sp>
            <p:nvSpPr>
              <p:cNvPr id="31796" name="TextBox 265"/>
              <p:cNvSpPr txBox="1">
                <a:spLocks noChangeArrowheads="1"/>
              </p:cNvSpPr>
              <p:nvPr/>
            </p:nvSpPr>
            <p:spPr bwMode="auto">
              <a:xfrm>
                <a:off x="4997413" y="3143190"/>
                <a:ext cx="594757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8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31" name="矩形 24"/>
              <p:cNvSpPr/>
              <p:nvPr/>
            </p:nvSpPr>
            <p:spPr>
              <a:xfrm flipV="1">
                <a:off x="5103677" y="3160197"/>
                <a:ext cx="380644" cy="7937"/>
              </a:xfrm>
              <a:custGeom>
                <a:avLst/>
                <a:gdLst/>
                <a:ahLst/>
                <a:cxnLst/>
                <a:rect l="l" t="t" r="r" b="b"/>
                <a:pathLst>
                  <a:path w="1401704" h="45719">
                    <a:moveTo>
                      <a:pt x="0" y="0"/>
                    </a:moveTo>
                    <a:lnTo>
                      <a:pt x="1401704" y="0"/>
                    </a:lnTo>
                    <a:lnTo>
                      <a:pt x="1401704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32" name="矩形 24"/>
              <p:cNvSpPr/>
              <p:nvPr/>
            </p:nvSpPr>
            <p:spPr>
              <a:xfrm flipV="1">
                <a:off x="5103677" y="3325297"/>
                <a:ext cx="380644" cy="7937"/>
              </a:xfrm>
              <a:custGeom>
                <a:avLst/>
                <a:gdLst/>
                <a:ahLst/>
                <a:cxnLst/>
                <a:rect l="l" t="t" r="r" b="b"/>
                <a:pathLst>
                  <a:path w="1401704" h="45719">
                    <a:moveTo>
                      <a:pt x="0" y="0"/>
                    </a:moveTo>
                    <a:lnTo>
                      <a:pt x="1401704" y="0"/>
                    </a:lnTo>
                    <a:lnTo>
                      <a:pt x="1401704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340" name="组合 1339"/>
          <p:cNvGrpSpPr/>
          <p:nvPr/>
        </p:nvGrpSpPr>
        <p:grpSpPr bwMode="auto">
          <a:xfrm>
            <a:off x="3168650" y="2536825"/>
            <a:ext cx="595313" cy="644525"/>
            <a:chOff x="3212038" y="2282371"/>
            <a:chExt cx="594757" cy="643919"/>
          </a:xfrm>
        </p:grpSpPr>
        <p:grpSp>
          <p:nvGrpSpPr>
            <p:cNvPr id="1341" name="组合 1340"/>
            <p:cNvGrpSpPr/>
            <p:nvPr/>
          </p:nvGrpSpPr>
          <p:grpSpPr>
            <a:xfrm rot="16200000">
              <a:off x="3307149" y="2257765"/>
              <a:ext cx="414338" cy="463550"/>
              <a:chOff x="1592259" y="2405584"/>
              <a:chExt cx="414338" cy="463550"/>
            </a:xfrm>
            <a:solidFill>
              <a:srgbClr val="FFC000"/>
            </a:solidFill>
          </p:grpSpPr>
          <p:sp>
            <p:nvSpPr>
              <p:cNvPr id="1346" name="Rectangle 761"/>
              <p:cNvSpPr>
                <a:spLocks noChangeArrowheads="1"/>
              </p:cNvSpPr>
              <p:nvPr/>
            </p:nvSpPr>
            <p:spPr bwMode="auto">
              <a:xfrm>
                <a:off x="1592259" y="2405584"/>
                <a:ext cx="30163" cy="46355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47" name="Rectangle 788"/>
              <p:cNvSpPr>
                <a:spLocks noChangeArrowheads="1"/>
              </p:cNvSpPr>
              <p:nvPr/>
            </p:nvSpPr>
            <p:spPr bwMode="auto">
              <a:xfrm>
                <a:off x="1652584" y="2457971"/>
                <a:ext cx="354013" cy="4445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48" name="Rectangle 789"/>
              <p:cNvSpPr>
                <a:spLocks noChangeArrowheads="1"/>
              </p:cNvSpPr>
              <p:nvPr/>
            </p:nvSpPr>
            <p:spPr bwMode="auto">
              <a:xfrm>
                <a:off x="1652584" y="2518296"/>
                <a:ext cx="234950" cy="4445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49" name="Rectangle 790"/>
              <p:cNvSpPr>
                <a:spLocks noChangeArrowheads="1"/>
              </p:cNvSpPr>
              <p:nvPr/>
            </p:nvSpPr>
            <p:spPr bwMode="auto">
              <a:xfrm>
                <a:off x="1652584" y="2578621"/>
                <a:ext cx="185738" cy="4445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50" name="Rectangle 791"/>
              <p:cNvSpPr>
                <a:spLocks noChangeArrowheads="1"/>
              </p:cNvSpPr>
              <p:nvPr/>
            </p:nvSpPr>
            <p:spPr bwMode="auto">
              <a:xfrm>
                <a:off x="1652584" y="2638946"/>
                <a:ext cx="112713" cy="4286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51" name="Rectangle 792"/>
              <p:cNvSpPr>
                <a:spLocks noChangeArrowheads="1"/>
              </p:cNvSpPr>
              <p:nvPr/>
            </p:nvSpPr>
            <p:spPr bwMode="auto">
              <a:xfrm>
                <a:off x="1652584" y="2699271"/>
                <a:ext cx="146050" cy="4286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52" name="Rectangle 793"/>
              <p:cNvSpPr>
                <a:spLocks noChangeArrowheads="1"/>
              </p:cNvSpPr>
              <p:nvPr/>
            </p:nvSpPr>
            <p:spPr bwMode="auto">
              <a:xfrm>
                <a:off x="1652584" y="2759596"/>
                <a:ext cx="77788" cy="4286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1790" name="组合 835"/>
            <p:cNvGrpSpPr/>
            <p:nvPr/>
          </p:nvGrpSpPr>
          <p:grpSpPr bwMode="auto">
            <a:xfrm>
              <a:off x="3212038" y="2710998"/>
              <a:ext cx="594757" cy="215292"/>
              <a:chOff x="4997413" y="3143190"/>
              <a:chExt cx="594757" cy="215292"/>
            </a:xfrm>
          </p:grpSpPr>
          <p:sp>
            <p:nvSpPr>
              <p:cNvPr id="31791" name="TextBox 265"/>
              <p:cNvSpPr txBox="1">
                <a:spLocks noChangeArrowheads="1"/>
              </p:cNvSpPr>
              <p:nvPr/>
            </p:nvSpPr>
            <p:spPr bwMode="auto">
              <a:xfrm>
                <a:off x="4997413" y="3143190"/>
                <a:ext cx="594757" cy="215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8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44" name="矩形 24"/>
              <p:cNvSpPr/>
              <p:nvPr/>
            </p:nvSpPr>
            <p:spPr>
              <a:xfrm flipV="1">
                <a:off x="5103677" y="3160232"/>
                <a:ext cx="380644" cy="7930"/>
              </a:xfrm>
              <a:custGeom>
                <a:avLst/>
                <a:gdLst/>
                <a:ahLst/>
                <a:cxnLst/>
                <a:rect l="l" t="t" r="r" b="b"/>
                <a:pathLst>
                  <a:path w="1401704" h="45719">
                    <a:moveTo>
                      <a:pt x="0" y="0"/>
                    </a:moveTo>
                    <a:lnTo>
                      <a:pt x="1401704" y="0"/>
                    </a:lnTo>
                    <a:lnTo>
                      <a:pt x="1401704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5" name="矩形 24"/>
              <p:cNvSpPr/>
              <p:nvPr/>
            </p:nvSpPr>
            <p:spPr>
              <a:xfrm flipV="1">
                <a:off x="5103677" y="3325176"/>
                <a:ext cx="380644" cy="7930"/>
              </a:xfrm>
              <a:custGeom>
                <a:avLst/>
                <a:gdLst/>
                <a:ahLst/>
                <a:cxnLst/>
                <a:rect l="l" t="t" r="r" b="b"/>
                <a:pathLst>
                  <a:path w="1401704" h="45719">
                    <a:moveTo>
                      <a:pt x="0" y="0"/>
                    </a:moveTo>
                    <a:lnTo>
                      <a:pt x="1401704" y="0"/>
                    </a:lnTo>
                    <a:lnTo>
                      <a:pt x="1401704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353" name="组合 1352"/>
          <p:cNvGrpSpPr/>
          <p:nvPr/>
        </p:nvGrpSpPr>
        <p:grpSpPr bwMode="auto">
          <a:xfrm>
            <a:off x="2386013" y="1192213"/>
            <a:ext cx="595312" cy="977900"/>
            <a:chOff x="2364117" y="1242705"/>
            <a:chExt cx="596348" cy="978669"/>
          </a:xfrm>
        </p:grpSpPr>
        <p:grpSp>
          <p:nvGrpSpPr>
            <p:cNvPr id="1354" name="组合 1353"/>
            <p:cNvGrpSpPr/>
            <p:nvPr/>
          </p:nvGrpSpPr>
          <p:grpSpPr>
            <a:xfrm rot="16200000">
              <a:off x="2296933" y="1385580"/>
              <a:ext cx="747713" cy="461963"/>
              <a:chOff x="1592259" y="1334021"/>
              <a:chExt cx="747713" cy="461963"/>
            </a:xfrm>
            <a:solidFill>
              <a:srgbClr val="FFC000"/>
            </a:solidFill>
          </p:grpSpPr>
          <p:sp>
            <p:nvSpPr>
              <p:cNvPr id="1359" name="Rectangle 759"/>
              <p:cNvSpPr>
                <a:spLocks noChangeArrowheads="1"/>
              </p:cNvSpPr>
              <p:nvPr/>
            </p:nvSpPr>
            <p:spPr bwMode="auto">
              <a:xfrm>
                <a:off x="1592259" y="1334021"/>
                <a:ext cx="30163" cy="46196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0" name="Rectangle 764"/>
              <p:cNvSpPr>
                <a:spLocks noChangeArrowheads="1"/>
              </p:cNvSpPr>
              <p:nvPr/>
            </p:nvSpPr>
            <p:spPr bwMode="auto">
              <a:xfrm>
                <a:off x="1652584" y="1391171"/>
                <a:ext cx="601663" cy="4445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1" name="Rectangle 765"/>
              <p:cNvSpPr>
                <a:spLocks noChangeArrowheads="1"/>
              </p:cNvSpPr>
              <p:nvPr/>
            </p:nvSpPr>
            <p:spPr bwMode="auto">
              <a:xfrm>
                <a:off x="1652584" y="1451496"/>
                <a:ext cx="249238" cy="4445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2" name="Rectangle 766"/>
              <p:cNvSpPr>
                <a:spLocks noChangeArrowheads="1"/>
              </p:cNvSpPr>
              <p:nvPr/>
            </p:nvSpPr>
            <p:spPr bwMode="auto">
              <a:xfrm>
                <a:off x="1652584" y="1511821"/>
                <a:ext cx="687388" cy="4286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3" name="Rectangle 767"/>
              <p:cNvSpPr>
                <a:spLocks noChangeArrowheads="1"/>
              </p:cNvSpPr>
              <p:nvPr/>
            </p:nvSpPr>
            <p:spPr bwMode="auto">
              <a:xfrm>
                <a:off x="1652584" y="1572146"/>
                <a:ext cx="465138" cy="4286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4" name="Rectangle 768"/>
              <p:cNvSpPr>
                <a:spLocks noChangeArrowheads="1"/>
              </p:cNvSpPr>
              <p:nvPr/>
            </p:nvSpPr>
            <p:spPr bwMode="auto">
              <a:xfrm>
                <a:off x="1652584" y="1632471"/>
                <a:ext cx="200025" cy="4286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5" name="Rectangle 769"/>
              <p:cNvSpPr>
                <a:spLocks noChangeArrowheads="1"/>
              </p:cNvSpPr>
              <p:nvPr/>
            </p:nvSpPr>
            <p:spPr bwMode="auto">
              <a:xfrm>
                <a:off x="1652584" y="1692796"/>
                <a:ext cx="106363" cy="4286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1785" name="组合 843"/>
            <p:cNvGrpSpPr/>
            <p:nvPr/>
          </p:nvGrpSpPr>
          <p:grpSpPr bwMode="auto">
            <a:xfrm>
              <a:off x="2364117" y="2005792"/>
              <a:ext cx="596348" cy="215582"/>
              <a:chOff x="4997413" y="3143190"/>
              <a:chExt cx="596348" cy="215582"/>
            </a:xfrm>
          </p:grpSpPr>
          <p:sp>
            <p:nvSpPr>
              <p:cNvPr id="31786" name="TextBox 265"/>
              <p:cNvSpPr txBox="1">
                <a:spLocks noChangeArrowheads="1"/>
              </p:cNvSpPr>
              <p:nvPr/>
            </p:nvSpPr>
            <p:spPr bwMode="auto">
              <a:xfrm>
                <a:off x="4997413" y="3143190"/>
                <a:ext cx="596348" cy="215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8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57" name="矩形 24"/>
              <p:cNvSpPr/>
              <p:nvPr/>
            </p:nvSpPr>
            <p:spPr>
              <a:xfrm flipV="1">
                <a:off x="5103960" y="3160178"/>
                <a:ext cx="380073" cy="7944"/>
              </a:xfrm>
              <a:custGeom>
                <a:avLst/>
                <a:gdLst/>
                <a:ahLst/>
                <a:cxnLst/>
                <a:rect l="l" t="t" r="r" b="b"/>
                <a:pathLst>
                  <a:path w="1401704" h="45719">
                    <a:moveTo>
                      <a:pt x="0" y="0"/>
                    </a:moveTo>
                    <a:lnTo>
                      <a:pt x="1401704" y="0"/>
                    </a:lnTo>
                    <a:lnTo>
                      <a:pt x="1401704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58" name="矩形 24"/>
              <p:cNvSpPr/>
              <p:nvPr/>
            </p:nvSpPr>
            <p:spPr>
              <a:xfrm flipV="1">
                <a:off x="5103960" y="3325408"/>
                <a:ext cx="380073" cy="7944"/>
              </a:xfrm>
              <a:custGeom>
                <a:avLst/>
                <a:gdLst/>
                <a:ahLst/>
                <a:cxnLst/>
                <a:rect l="l" t="t" r="r" b="b"/>
                <a:pathLst>
                  <a:path w="1401704" h="45719">
                    <a:moveTo>
                      <a:pt x="0" y="0"/>
                    </a:moveTo>
                    <a:lnTo>
                      <a:pt x="1401704" y="0"/>
                    </a:lnTo>
                    <a:lnTo>
                      <a:pt x="1401704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366" name="组合 1365"/>
          <p:cNvGrpSpPr/>
          <p:nvPr/>
        </p:nvGrpSpPr>
        <p:grpSpPr bwMode="auto">
          <a:xfrm>
            <a:off x="4167188" y="963613"/>
            <a:ext cx="595312" cy="1014412"/>
            <a:chOff x="3742706" y="1173682"/>
            <a:chExt cx="594758" cy="1015223"/>
          </a:xfrm>
        </p:grpSpPr>
        <p:grpSp>
          <p:nvGrpSpPr>
            <p:cNvPr id="1367" name="组合 1366"/>
            <p:cNvGrpSpPr/>
            <p:nvPr/>
          </p:nvGrpSpPr>
          <p:grpSpPr>
            <a:xfrm rot="16200000">
              <a:off x="3644934" y="1337194"/>
              <a:ext cx="788988" cy="461963"/>
              <a:chOff x="1592259" y="1870596"/>
              <a:chExt cx="788988" cy="461963"/>
            </a:xfrm>
            <a:solidFill>
              <a:srgbClr val="FFC000"/>
            </a:solidFill>
          </p:grpSpPr>
          <p:sp>
            <p:nvSpPr>
              <p:cNvPr id="1372" name="Rectangle 760"/>
              <p:cNvSpPr>
                <a:spLocks noChangeArrowheads="1"/>
              </p:cNvSpPr>
              <p:nvPr/>
            </p:nvSpPr>
            <p:spPr bwMode="auto">
              <a:xfrm>
                <a:off x="1592259" y="1870596"/>
                <a:ext cx="30163" cy="46196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73" name="Rectangle 770"/>
              <p:cNvSpPr>
                <a:spLocks noChangeArrowheads="1"/>
              </p:cNvSpPr>
              <p:nvPr/>
            </p:nvSpPr>
            <p:spPr bwMode="auto">
              <a:xfrm>
                <a:off x="1652584" y="1924571"/>
                <a:ext cx="66675" cy="4445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74" name="Rectangle 771"/>
              <p:cNvSpPr>
                <a:spLocks noChangeArrowheads="1"/>
              </p:cNvSpPr>
              <p:nvPr/>
            </p:nvSpPr>
            <p:spPr bwMode="auto">
              <a:xfrm>
                <a:off x="1652584" y="1984896"/>
                <a:ext cx="177800" cy="4445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75" name="Rectangle 772"/>
              <p:cNvSpPr>
                <a:spLocks noChangeArrowheads="1"/>
              </p:cNvSpPr>
              <p:nvPr/>
            </p:nvSpPr>
            <p:spPr bwMode="auto">
              <a:xfrm>
                <a:off x="1652584" y="2045221"/>
                <a:ext cx="185738" cy="4286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76" name="Rectangle 773"/>
              <p:cNvSpPr>
                <a:spLocks noChangeArrowheads="1"/>
              </p:cNvSpPr>
              <p:nvPr/>
            </p:nvSpPr>
            <p:spPr bwMode="auto">
              <a:xfrm>
                <a:off x="1652584" y="2105546"/>
                <a:ext cx="728663" cy="4286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77" name="Rectangle 774"/>
              <p:cNvSpPr>
                <a:spLocks noChangeArrowheads="1"/>
              </p:cNvSpPr>
              <p:nvPr/>
            </p:nvSpPr>
            <p:spPr bwMode="auto">
              <a:xfrm>
                <a:off x="1652584" y="2165871"/>
                <a:ext cx="263525" cy="4286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78" name="Rectangle 775"/>
              <p:cNvSpPr>
                <a:spLocks noChangeArrowheads="1"/>
              </p:cNvSpPr>
              <p:nvPr/>
            </p:nvSpPr>
            <p:spPr bwMode="auto">
              <a:xfrm>
                <a:off x="1652584" y="2226196"/>
                <a:ext cx="139700" cy="4286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1780" name="组合 847"/>
            <p:cNvGrpSpPr/>
            <p:nvPr/>
          </p:nvGrpSpPr>
          <p:grpSpPr bwMode="auto">
            <a:xfrm>
              <a:off x="3742706" y="1973319"/>
              <a:ext cx="594758" cy="215586"/>
              <a:chOff x="4997413" y="3143190"/>
              <a:chExt cx="594758" cy="215586"/>
            </a:xfrm>
          </p:grpSpPr>
          <p:sp>
            <p:nvSpPr>
              <p:cNvPr id="31781" name="TextBox 265"/>
              <p:cNvSpPr txBox="1">
                <a:spLocks noChangeArrowheads="1"/>
              </p:cNvSpPr>
              <p:nvPr/>
            </p:nvSpPr>
            <p:spPr bwMode="auto">
              <a:xfrm>
                <a:off x="4997413" y="3143190"/>
                <a:ext cx="594758" cy="215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8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70" name="矩形 24"/>
              <p:cNvSpPr/>
              <p:nvPr/>
            </p:nvSpPr>
            <p:spPr>
              <a:xfrm flipV="1">
                <a:off x="5103676" y="3160181"/>
                <a:ext cx="380645" cy="7943"/>
              </a:xfrm>
              <a:custGeom>
                <a:avLst/>
                <a:gdLst/>
                <a:ahLst/>
                <a:cxnLst/>
                <a:rect l="l" t="t" r="r" b="b"/>
                <a:pathLst>
                  <a:path w="1401704" h="45719">
                    <a:moveTo>
                      <a:pt x="0" y="0"/>
                    </a:moveTo>
                    <a:lnTo>
                      <a:pt x="1401704" y="0"/>
                    </a:lnTo>
                    <a:lnTo>
                      <a:pt x="1401704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1" name="矩形 24"/>
              <p:cNvSpPr/>
              <p:nvPr/>
            </p:nvSpPr>
            <p:spPr>
              <a:xfrm flipV="1">
                <a:off x="5103676" y="3325412"/>
                <a:ext cx="380645" cy="7943"/>
              </a:xfrm>
              <a:custGeom>
                <a:avLst/>
                <a:gdLst/>
                <a:ahLst/>
                <a:cxnLst/>
                <a:rect l="l" t="t" r="r" b="b"/>
                <a:pathLst>
                  <a:path w="1401704" h="45719">
                    <a:moveTo>
                      <a:pt x="0" y="0"/>
                    </a:moveTo>
                    <a:lnTo>
                      <a:pt x="1401704" y="0"/>
                    </a:lnTo>
                    <a:lnTo>
                      <a:pt x="1401704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379" name="组合 1378"/>
          <p:cNvGrpSpPr/>
          <p:nvPr/>
        </p:nvGrpSpPr>
        <p:grpSpPr bwMode="auto">
          <a:xfrm>
            <a:off x="6372225" y="842963"/>
            <a:ext cx="595313" cy="1276350"/>
            <a:chOff x="6657547" y="649856"/>
            <a:chExt cx="594757" cy="1277117"/>
          </a:xfrm>
        </p:grpSpPr>
        <p:grpSp>
          <p:nvGrpSpPr>
            <p:cNvPr id="31767" name="组合 824"/>
            <p:cNvGrpSpPr/>
            <p:nvPr/>
          </p:nvGrpSpPr>
          <p:grpSpPr bwMode="auto">
            <a:xfrm rot="5400000">
              <a:off x="6441506" y="944337"/>
              <a:ext cx="1050926" cy="461963"/>
              <a:chOff x="6485703" y="1364184"/>
              <a:chExt cx="1050926" cy="461963"/>
            </a:xfrm>
          </p:grpSpPr>
          <p:sp>
            <p:nvSpPr>
              <p:cNvPr id="31772" name="Rectangle 762"/>
              <p:cNvSpPr>
                <a:spLocks noChangeArrowheads="1"/>
              </p:cNvSpPr>
              <p:nvPr/>
            </p:nvSpPr>
            <p:spPr bwMode="auto">
              <a:xfrm>
                <a:off x="7506466" y="1364184"/>
                <a:ext cx="30163" cy="46196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773" name="Rectangle 782"/>
              <p:cNvSpPr>
                <a:spLocks noChangeArrowheads="1"/>
              </p:cNvSpPr>
              <p:nvPr/>
            </p:nvSpPr>
            <p:spPr bwMode="auto">
              <a:xfrm>
                <a:off x="6733353" y="1659459"/>
                <a:ext cx="712788" cy="4445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774" name="Rectangle 783"/>
              <p:cNvSpPr>
                <a:spLocks noChangeArrowheads="1"/>
              </p:cNvSpPr>
              <p:nvPr/>
            </p:nvSpPr>
            <p:spPr bwMode="auto">
              <a:xfrm>
                <a:off x="6644453" y="1722959"/>
                <a:ext cx="801688" cy="4286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775" name="Rectangle 784"/>
              <p:cNvSpPr>
                <a:spLocks noChangeArrowheads="1"/>
              </p:cNvSpPr>
              <p:nvPr/>
            </p:nvSpPr>
            <p:spPr bwMode="auto">
              <a:xfrm>
                <a:off x="6485703" y="1599134"/>
                <a:ext cx="960438" cy="4445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776" name="Rectangle 785"/>
              <p:cNvSpPr>
                <a:spLocks noChangeArrowheads="1"/>
              </p:cNvSpPr>
              <p:nvPr/>
            </p:nvSpPr>
            <p:spPr bwMode="auto">
              <a:xfrm>
                <a:off x="7227066" y="1538809"/>
                <a:ext cx="219075" cy="4445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777" name="Rectangle 786"/>
              <p:cNvSpPr>
                <a:spLocks noChangeArrowheads="1"/>
              </p:cNvSpPr>
              <p:nvPr/>
            </p:nvSpPr>
            <p:spPr bwMode="auto">
              <a:xfrm>
                <a:off x="7184203" y="1478484"/>
                <a:ext cx="261938" cy="4445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778" name="Rectangle 787"/>
              <p:cNvSpPr>
                <a:spLocks noChangeArrowheads="1"/>
              </p:cNvSpPr>
              <p:nvPr/>
            </p:nvSpPr>
            <p:spPr bwMode="auto">
              <a:xfrm>
                <a:off x="7306441" y="1418159"/>
                <a:ext cx="139700" cy="4445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1768" name="组合 851"/>
            <p:cNvGrpSpPr/>
            <p:nvPr/>
          </p:nvGrpSpPr>
          <p:grpSpPr bwMode="auto">
            <a:xfrm>
              <a:off x="6657547" y="1711418"/>
              <a:ext cx="594757" cy="215555"/>
              <a:chOff x="4997413" y="3143190"/>
              <a:chExt cx="594757" cy="215555"/>
            </a:xfrm>
          </p:grpSpPr>
          <p:sp>
            <p:nvSpPr>
              <p:cNvPr id="31769" name="TextBox 265"/>
              <p:cNvSpPr txBox="1">
                <a:spLocks noChangeArrowheads="1"/>
              </p:cNvSpPr>
              <p:nvPr/>
            </p:nvSpPr>
            <p:spPr bwMode="auto">
              <a:xfrm>
                <a:off x="4997413" y="3143190"/>
                <a:ext cx="594757" cy="2155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80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8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83" name="矩形 24"/>
              <p:cNvSpPr/>
              <p:nvPr/>
            </p:nvSpPr>
            <p:spPr>
              <a:xfrm flipV="1">
                <a:off x="5103677" y="3160188"/>
                <a:ext cx="380644" cy="7943"/>
              </a:xfrm>
              <a:custGeom>
                <a:avLst/>
                <a:gdLst/>
                <a:ahLst/>
                <a:cxnLst/>
                <a:rect l="l" t="t" r="r" b="b"/>
                <a:pathLst>
                  <a:path w="1401704" h="45719">
                    <a:moveTo>
                      <a:pt x="0" y="0"/>
                    </a:moveTo>
                    <a:lnTo>
                      <a:pt x="1401704" y="0"/>
                    </a:lnTo>
                    <a:lnTo>
                      <a:pt x="1401704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84" name="矩形 24"/>
              <p:cNvSpPr/>
              <p:nvPr/>
            </p:nvSpPr>
            <p:spPr>
              <a:xfrm flipV="1">
                <a:off x="5103677" y="3325387"/>
                <a:ext cx="380644" cy="7943"/>
              </a:xfrm>
              <a:custGeom>
                <a:avLst/>
                <a:gdLst/>
                <a:ahLst/>
                <a:cxnLst/>
                <a:rect l="l" t="t" r="r" b="b"/>
                <a:pathLst>
                  <a:path w="1401704" h="45719">
                    <a:moveTo>
                      <a:pt x="0" y="0"/>
                    </a:moveTo>
                    <a:lnTo>
                      <a:pt x="1401704" y="0"/>
                    </a:lnTo>
                    <a:lnTo>
                      <a:pt x="1401704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392" name="矩形 1"/>
          <p:cNvSpPr>
            <a:spLocks noChangeArrowheads="1"/>
          </p:cNvSpPr>
          <p:nvPr/>
        </p:nvSpPr>
        <p:spPr bwMode="auto">
          <a:xfrm>
            <a:off x="555625" y="3824288"/>
            <a:ext cx="81930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en-US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93" name="组合 1392"/>
          <p:cNvGrpSpPr/>
          <p:nvPr/>
        </p:nvGrpSpPr>
        <p:grpSpPr bwMode="auto">
          <a:xfrm>
            <a:off x="395288" y="3546475"/>
            <a:ext cx="8208962" cy="307975"/>
            <a:chOff x="394758" y="3545726"/>
            <a:chExt cx="8209690" cy="309050"/>
          </a:xfrm>
        </p:grpSpPr>
        <p:cxnSp>
          <p:nvCxnSpPr>
            <p:cNvPr id="1394" name="直接连接符 1393"/>
            <p:cNvCxnSpPr/>
            <p:nvPr/>
          </p:nvCxnSpPr>
          <p:spPr>
            <a:xfrm>
              <a:off x="467789" y="3824509"/>
              <a:ext cx="8136659" cy="0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766" name="TextBox 10"/>
            <p:cNvSpPr txBox="1">
              <a:spLocks noChangeArrowheads="1"/>
            </p:cNvSpPr>
            <p:nvPr/>
          </p:nvSpPr>
          <p:spPr bwMode="auto">
            <a:xfrm>
              <a:off x="394758" y="3545726"/>
              <a:ext cx="1262034" cy="309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03" name="组合 1402"/>
          <p:cNvGrpSpPr/>
          <p:nvPr/>
        </p:nvGrpSpPr>
        <p:grpSpPr bwMode="auto">
          <a:xfrm>
            <a:off x="468313" y="3954463"/>
            <a:ext cx="115887" cy="115887"/>
            <a:chOff x="531716" y="4005263"/>
            <a:chExt cx="115585" cy="115585"/>
          </a:xfrm>
        </p:grpSpPr>
        <p:sp>
          <p:nvSpPr>
            <p:cNvPr id="1404" name="虚尾箭头 1403"/>
            <p:cNvSpPr/>
            <p:nvPr/>
          </p:nvSpPr>
          <p:spPr>
            <a:xfrm>
              <a:off x="558633" y="4027430"/>
              <a:ext cx="61752" cy="71251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1405" name="椭圆 38"/>
            <p:cNvSpPr>
              <a:spLocks noChangeArrowheads="1"/>
            </p:cNvSpPr>
            <p:nvPr/>
          </p:nvSpPr>
          <p:spPr bwMode="auto">
            <a:xfrm>
              <a:off x="531716" y="4005263"/>
              <a:ext cx="115585" cy="11558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406" name="虚尾箭头 1405"/>
            <p:cNvSpPr/>
            <p:nvPr/>
          </p:nvSpPr>
          <p:spPr>
            <a:xfrm>
              <a:off x="558633" y="4025846"/>
              <a:ext cx="60168" cy="72835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/>
                                        <p:tgtEl>
                                          <p:spTgt spid="1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400"/>
                                        <p:tgtEl>
                                          <p:spTgt spid="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3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3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/>
                                        <p:tgtEl>
                                          <p:spTgt spid="1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300"/>
                                        <p:tgtEl>
                                          <p:spTgt spid="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"/>
                                        <p:tgtEl>
                                          <p:spTgt spid="1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300"/>
                                        <p:tgtEl>
                                          <p:spTgt spid="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2" presetClass="entr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300"/>
                                        <p:tgtEl>
                                          <p:spTgt spid="1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300"/>
                                        <p:tgtEl>
                                          <p:spTgt spid="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300"/>
                                        <p:tgtEl>
                                          <p:spTgt spid="1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300"/>
                                        <p:tgtEl>
                                          <p:spTgt spid="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8"/>
          <p:cNvSpPr/>
          <p:nvPr/>
        </p:nvSpPr>
        <p:spPr bwMode="auto">
          <a:xfrm>
            <a:off x="3367088" y="1925638"/>
            <a:ext cx="647700" cy="1689100"/>
          </a:xfrm>
          <a:custGeom>
            <a:avLst/>
            <a:gdLst>
              <a:gd name="T0" fmla="*/ 2147483647 w 65"/>
              <a:gd name="T1" fmla="*/ 2147483647 h 170"/>
              <a:gd name="T2" fmla="*/ 2147483647 w 65"/>
              <a:gd name="T3" fmla="*/ 0 h 170"/>
              <a:gd name="T4" fmla="*/ 2147483647 w 65"/>
              <a:gd name="T5" fmla="*/ 2147483647 h 170"/>
              <a:gd name="T6" fmla="*/ 2147483647 w 65"/>
              <a:gd name="T7" fmla="*/ 2147483647 h 170"/>
              <a:gd name="T8" fmla="*/ 0 w 65"/>
              <a:gd name="T9" fmla="*/ 2147483647 h 170"/>
              <a:gd name="T10" fmla="*/ 2147483647 w 65"/>
              <a:gd name="T11" fmla="*/ 2147483647 h 170"/>
              <a:gd name="T12" fmla="*/ 2147483647 w 65"/>
              <a:gd name="T13" fmla="*/ 2147483647 h 17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5" h="170">
                <a:moveTo>
                  <a:pt x="65" y="70"/>
                </a:moveTo>
                <a:cubicBezTo>
                  <a:pt x="65" y="44"/>
                  <a:pt x="56" y="20"/>
                  <a:pt x="42" y="0"/>
                </a:cubicBezTo>
                <a:cubicBezTo>
                  <a:pt x="26" y="12"/>
                  <a:pt x="26" y="12"/>
                  <a:pt x="26" y="12"/>
                </a:cubicBezTo>
                <a:cubicBezTo>
                  <a:pt x="38" y="28"/>
                  <a:pt x="45" y="48"/>
                  <a:pt x="45" y="70"/>
                </a:cubicBezTo>
                <a:cubicBezTo>
                  <a:pt x="45" y="105"/>
                  <a:pt x="27" y="136"/>
                  <a:pt x="0" y="153"/>
                </a:cubicBezTo>
                <a:cubicBezTo>
                  <a:pt x="10" y="170"/>
                  <a:pt x="10" y="170"/>
                  <a:pt x="10" y="170"/>
                </a:cubicBezTo>
                <a:cubicBezTo>
                  <a:pt x="43" y="149"/>
                  <a:pt x="65" y="112"/>
                  <a:pt x="65" y="7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3" name="Freeform 9"/>
          <p:cNvSpPr/>
          <p:nvPr/>
        </p:nvSpPr>
        <p:spPr bwMode="auto">
          <a:xfrm>
            <a:off x="2789238" y="1450975"/>
            <a:ext cx="998537" cy="592138"/>
          </a:xfrm>
          <a:custGeom>
            <a:avLst/>
            <a:gdLst>
              <a:gd name="T0" fmla="*/ 2147483647 w 100"/>
              <a:gd name="T1" fmla="*/ 2147483647 h 60"/>
              <a:gd name="T2" fmla="*/ 2147483647 w 100"/>
              <a:gd name="T3" fmla="*/ 2147483647 h 60"/>
              <a:gd name="T4" fmla="*/ 2147483647 w 100"/>
              <a:gd name="T5" fmla="*/ 2147483647 h 60"/>
              <a:gd name="T6" fmla="*/ 2147483647 w 100"/>
              <a:gd name="T7" fmla="*/ 0 h 60"/>
              <a:gd name="T8" fmla="*/ 0 w 100"/>
              <a:gd name="T9" fmla="*/ 0 h 60"/>
              <a:gd name="T10" fmla="*/ 2147483647 w 100"/>
              <a:gd name="T11" fmla="*/ 2147483647 h 60"/>
              <a:gd name="T12" fmla="*/ 2147483647 w 100"/>
              <a:gd name="T13" fmla="*/ 2147483647 h 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0" h="60">
                <a:moveTo>
                  <a:pt x="4" y="19"/>
                </a:moveTo>
                <a:cubicBezTo>
                  <a:pt x="37" y="19"/>
                  <a:pt x="66" y="35"/>
                  <a:pt x="84" y="60"/>
                </a:cubicBezTo>
                <a:cubicBezTo>
                  <a:pt x="100" y="48"/>
                  <a:pt x="100" y="48"/>
                  <a:pt x="100" y="48"/>
                </a:cubicBezTo>
                <a:cubicBezTo>
                  <a:pt x="78" y="19"/>
                  <a:pt x="43" y="0"/>
                  <a:pt x="4" y="0"/>
                </a:cubicBezTo>
                <a:cubicBezTo>
                  <a:pt x="3" y="0"/>
                  <a:pt x="1" y="0"/>
                  <a:pt x="0" y="0"/>
                </a:cubicBezTo>
                <a:cubicBezTo>
                  <a:pt x="1" y="19"/>
                  <a:pt x="1" y="19"/>
                  <a:pt x="1" y="19"/>
                </a:cubicBezTo>
                <a:cubicBezTo>
                  <a:pt x="2" y="19"/>
                  <a:pt x="3" y="19"/>
                  <a:pt x="4" y="1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4" name="Freeform 10"/>
          <p:cNvSpPr/>
          <p:nvPr/>
        </p:nvSpPr>
        <p:spPr bwMode="auto">
          <a:xfrm>
            <a:off x="1598613" y="1387475"/>
            <a:ext cx="2079625" cy="2473325"/>
          </a:xfrm>
          <a:custGeom>
            <a:avLst/>
            <a:gdLst>
              <a:gd name="T0" fmla="*/ 2147483647 w 209"/>
              <a:gd name="T1" fmla="*/ 2147483647 h 249"/>
              <a:gd name="T2" fmla="*/ 2147483647 w 209"/>
              <a:gd name="T3" fmla="*/ 2147483647 h 249"/>
              <a:gd name="T4" fmla="*/ 2147483647 w 209"/>
              <a:gd name="T5" fmla="*/ 2147483647 h 249"/>
              <a:gd name="T6" fmla="*/ 2147483647 w 209"/>
              <a:gd name="T7" fmla="*/ 2147483647 h 249"/>
              <a:gd name="T8" fmla="*/ 2147483647 w 209"/>
              <a:gd name="T9" fmla="*/ 2147483647 h 249"/>
              <a:gd name="T10" fmla="*/ 2147483647 w 209"/>
              <a:gd name="T11" fmla="*/ 0 h 249"/>
              <a:gd name="T12" fmla="*/ 0 w 209"/>
              <a:gd name="T13" fmla="*/ 2147483647 h 249"/>
              <a:gd name="T14" fmla="*/ 2147483647 w 209"/>
              <a:gd name="T15" fmla="*/ 2147483647 h 249"/>
              <a:gd name="T16" fmla="*/ 2147483647 w 209"/>
              <a:gd name="T17" fmla="*/ 2147483647 h 249"/>
              <a:gd name="T18" fmla="*/ 2147483647 w 209"/>
              <a:gd name="T19" fmla="*/ 2147483647 h 249"/>
              <a:gd name="T20" fmla="*/ 2147483647 w 209"/>
              <a:gd name="T21" fmla="*/ 2147483647 h 24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09" h="249">
                <a:moveTo>
                  <a:pt x="188" y="192"/>
                </a:moveTo>
                <a:cubicBezTo>
                  <a:pt x="171" y="208"/>
                  <a:pt x="149" y="217"/>
                  <a:pt x="124" y="217"/>
                </a:cubicBezTo>
                <a:cubicBezTo>
                  <a:pt x="95" y="217"/>
                  <a:pt x="70" y="204"/>
                  <a:pt x="52" y="183"/>
                </a:cubicBezTo>
                <a:cubicBezTo>
                  <a:pt x="39" y="167"/>
                  <a:pt x="31" y="147"/>
                  <a:pt x="31" y="124"/>
                </a:cubicBezTo>
                <a:cubicBezTo>
                  <a:pt x="31" y="73"/>
                  <a:pt x="73" y="31"/>
                  <a:pt x="124" y="31"/>
                </a:cubicBezTo>
                <a:cubicBezTo>
                  <a:pt x="124" y="0"/>
                  <a:pt x="124" y="0"/>
                  <a:pt x="124" y="0"/>
                </a:cubicBezTo>
                <a:cubicBezTo>
                  <a:pt x="55" y="0"/>
                  <a:pt x="0" y="56"/>
                  <a:pt x="0" y="124"/>
                </a:cubicBezTo>
                <a:cubicBezTo>
                  <a:pt x="0" y="154"/>
                  <a:pt x="10" y="182"/>
                  <a:pt x="28" y="203"/>
                </a:cubicBezTo>
                <a:cubicBezTo>
                  <a:pt x="51" y="231"/>
                  <a:pt x="86" y="249"/>
                  <a:pt x="124" y="249"/>
                </a:cubicBezTo>
                <a:cubicBezTo>
                  <a:pt x="157" y="249"/>
                  <a:pt x="187" y="236"/>
                  <a:pt x="209" y="215"/>
                </a:cubicBezTo>
                <a:lnTo>
                  <a:pt x="188" y="192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5" name="Oval 11"/>
          <p:cNvSpPr>
            <a:spLocks noChangeArrowheads="1"/>
          </p:cNvSpPr>
          <p:nvPr/>
        </p:nvSpPr>
        <p:spPr bwMode="auto">
          <a:xfrm>
            <a:off x="1330325" y="1130300"/>
            <a:ext cx="2990850" cy="2990850"/>
          </a:xfrm>
          <a:prstGeom prst="ellipse">
            <a:avLst/>
          </a:prstGeom>
          <a:noFill/>
          <a:ln w="4">
            <a:solidFill>
              <a:schemeClr val="bg1">
                <a:lumMod val="5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2332038" y="2478088"/>
            <a:ext cx="1160462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sz="1200" spc="3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algn="ctr" eaLnBrk="1" hangingPunct="1">
              <a:defRPr/>
            </a:pPr>
            <a:r>
              <a:rPr lang="zh-CN" altLang="en-US" sz="1600" dirty="0">
                <a:solidFill>
                  <a:prstClr val="black"/>
                </a:solidFill>
              </a:rPr>
              <a:t>添加标题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5553075" y="2082800"/>
            <a:ext cx="3122613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en-US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 bwMode="auto">
          <a:xfrm>
            <a:off x="5364163" y="1803400"/>
            <a:ext cx="3240087" cy="307975"/>
            <a:chOff x="4499714" y="1877726"/>
            <a:chExt cx="3240632" cy="307593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4572751" y="2156779"/>
              <a:ext cx="3167595" cy="0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93" name="TextBox 10"/>
            <p:cNvSpPr txBox="1">
              <a:spLocks noChangeArrowheads="1"/>
            </p:cNvSpPr>
            <p:nvPr/>
          </p:nvSpPr>
          <p:spPr bwMode="auto">
            <a:xfrm>
              <a:off x="4499714" y="1877726"/>
              <a:ext cx="1261990" cy="307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 bwMode="auto">
          <a:xfrm>
            <a:off x="3149600" y="1198563"/>
            <a:ext cx="1804988" cy="433387"/>
            <a:chOff x="3007004" y="1159804"/>
            <a:chExt cx="1803533" cy="434578"/>
          </a:xfrm>
        </p:grpSpPr>
        <p:sp>
          <p:nvSpPr>
            <p:cNvPr id="32790" name="TextBox 682"/>
            <p:cNvSpPr txBox="1">
              <a:spLocks noChangeArrowheads="1"/>
            </p:cNvSpPr>
            <p:nvPr/>
          </p:nvSpPr>
          <p:spPr bwMode="auto">
            <a:xfrm>
              <a:off x="4202875" y="1225070"/>
              <a:ext cx="607662" cy="339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19%</a:t>
              </a:r>
              <a:endParaRPr lang="zh-CN" altLang="en-US" sz="16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 flipV="1">
              <a:off x="3007004" y="1159804"/>
              <a:ext cx="1786084" cy="434578"/>
            </a:xfrm>
            <a:custGeom>
              <a:avLst/>
              <a:gdLst>
                <a:gd name="connsiteX0" fmla="*/ 0 w 657225"/>
                <a:gd name="connsiteY0" fmla="*/ 0 h 90488"/>
                <a:gd name="connsiteX1" fmla="*/ 261937 w 657225"/>
                <a:gd name="connsiteY1" fmla="*/ 90488 h 90488"/>
                <a:gd name="connsiteX2" fmla="*/ 657225 w 657225"/>
                <a:gd name="connsiteY2" fmla="*/ 90488 h 90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7225" h="90488">
                  <a:moveTo>
                    <a:pt x="0" y="0"/>
                  </a:moveTo>
                  <a:lnTo>
                    <a:pt x="261937" y="90488"/>
                  </a:lnTo>
                  <a:lnTo>
                    <a:pt x="657225" y="90488"/>
                  </a:lnTo>
                </a:path>
              </a:pathLst>
            </a:custGeom>
            <a:noFill/>
            <a:ln w="5080">
              <a:solidFill>
                <a:schemeClr val="tx1">
                  <a:lumMod val="50000"/>
                  <a:lumOff val="50000"/>
                </a:schemeClr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 bwMode="auto">
          <a:xfrm>
            <a:off x="368300" y="1517650"/>
            <a:ext cx="1524000" cy="495300"/>
            <a:chOff x="224713" y="1480252"/>
            <a:chExt cx="1525010" cy="494550"/>
          </a:xfrm>
        </p:grpSpPr>
        <p:sp>
          <p:nvSpPr>
            <p:cNvPr id="32788" name="TextBox 682"/>
            <p:cNvSpPr txBox="1">
              <a:spLocks noChangeArrowheads="1"/>
            </p:cNvSpPr>
            <p:nvPr/>
          </p:nvSpPr>
          <p:spPr bwMode="auto">
            <a:xfrm>
              <a:off x="224713" y="1513559"/>
              <a:ext cx="821089" cy="461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3185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58%</a:t>
              </a:r>
              <a:endParaRPr lang="zh-CN" altLang="en-US" sz="2400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 flipH="1" flipV="1">
              <a:off x="254896" y="1480252"/>
              <a:ext cx="1494827" cy="434316"/>
            </a:xfrm>
            <a:custGeom>
              <a:avLst/>
              <a:gdLst>
                <a:gd name="connsiteX0" fmla="*/ 0 w 657225"/>
                <a:gd name="connsiteY0" fmla="*/ 0 h 90488"/>
                <a:gd name="connsiteX1" fmla="*/ 261937 w 657225"/>
                <a:gd name="connsiteY1" fmla="*/ 90488 h 90488"/>
                <a:gd name="connsiteX2" fmla="*/ 657225 w 657225"/>
                <a:gd name="connsiteY2" fmla="*/ 90488 h 90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7225" h="90488">
                  <a:moveTo>
                    <a:pt x="0" y="0"/>
                  </a:moveTo>
                  <a:lnTo>
                    <a:pt x="261937" y="90488"/>
                  </a:lnTo>
                  <a:lnTo>
                    <a:pt x="657225" y="90488"/>
                  </a:lnTo>
                </a:path>
              </a:pathLst>
            </a:custGeom>
            <a:noFill/>
            <a:ln w="5080">
              <a:solidFill>
                <a:schemeClr val="accent5">
                  <a:lumMod val="75000"/>
                </a:schemeClr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 bwMode="auto">
          <a:xfrm>
            <a:off x="3649663" y="3255963"/>
            <a:ext cx="1357312" cy="930275"/>
            <a:chOff x="3506542" y="3218426"/>
            <a:chExt cx="1356871" cy="929936"/>
          </a:xfrm>
        </p:grpSpPr>
        <p:sp>
          <p:nvSpPr>
            <p:cNvPr id="32786" name="TextBox 682"/>
            <p:cNvSpPr txBox="1">
              <a:spLocks noChangeArrowheads="1"/>
            </p:cNvSpPr>
            <p:nvPr/>
          </p:nvSpPr>
          <p:spPr bwMode="auto">
            <a:xfrm>
              <a:off x="4149800" y="3748424"/>
              <a:ext cx="713613" cy="399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23%</a:t>
              </a:r>
              <a:endPara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3506542" y="3218426"/>
              <a:ext cx="1285457" cy="433229"/>
            </a:xfrm>
            <a:custGeom>
              <a:avLst/>
              <a:gdLst>
                <a:gd name="connsiteX0" fmla="*/ 0 w 657225"/>
                <a:gd name="connsiteY0" fmla="*/ 0 h 90488"/>
                <a:gd name="connsiteX1" fmla="*/ 261937 w 657225"/>
                <a:gd name="connsiteY1" fmla="*/ 90488 h 90488"/>
                <a:gd name="connsiteX2" fmla="*/ 657225 w 657225"/>
                <a:gd name="connsiteY2" fmla="*/ 90488 h 90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7225" h="90488">
                  <a:moveTo>
                    <a:pt x="0" y="0"/>
                  </a:moveTo>
                  <a:lnTo>
                    <a:pt x="261937" y="90488"/>
                  </a:lnTo>
                  <a:lnTo>
                    <a:pt x="657225" y="90488"/>
                  </a:lnTo>
                </a:path>
              </a:pathLst>
            </a:custGeom>
            <a:noFill/>
            <a:ln w="5080">
              <a:solidFill>
                <a:schemeClr val="tx1">
                  <a:lumMod val="65000"/>
                  <a:lumOff val="35000"/>
                </a:schemeClr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17488" y="87313"/>
            <a:ext cx="20510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1"/>
          <p:cNvSpPr>
            <a:spLocks noChangeArrowheads="1"/>
          </p:cNvSpPr>
          <p:nvPr/>
        </p:nvSpPr>
        <p:spPr bwMode="auto">
          <a:xfrm>
            <a:off x="1965325" y="252413"/>
            <a:ext cx="1055688" cy="2159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spc="3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Click to add title</a:t>
            </a:r>
            <a:endParaRPr lang="zh-CN" altLang="en-US" sz="800" spc="3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9" name="组合 28"/>
          <p:cNvGrpSpPr/>
          <p:nvPr/>
        </p:nvGrpSpPr>
        <p:grpSpPr bwMode="auto">
          <a:xfrm>
            <a:off x="5437188" y="2211388"/>
            <a:ext cx="115887" cy="115887"/>
            <a:chOff x="531716" y="4005263"/>
            <a:chExt cx="115585" cy="115585"/>
          </a:xfrm>
        </p:grpSpPr>
        <p:sp>
          <p:nvSpPr>
            <p:cNvPr id="30" name="虚尾箭头 29"/>
            <p:cNvSpPr/>
            <p:nvPr/>
          </p:nvSpPr>
          <p:spPr>
            <a:xfrm>
              <a:off x="558633" y="4027430"/>
              <a:ext cx="61752" cy="71251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31" name="椭圆 38"/>
            <p:cNvSpPr>
              <a:spLocks noChangeArrowheads="1"/>
            </p:cNvSpPr>
            <p:nvPr/>
          </p:nvSpPr>
          <p:spPr bwMode="auto">
            <a:xfrm>
              <a:off x="531716" y="4005263"/>
              <a:ext cx="115585" cy="11558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32" name="虚尾箭头 31"/>
            <p:cNvSpPr/>
            <p:nvPr/>
          </p:nvSpPr>
          <p:spPr>
            <a:xfrm>
              <a:off x="558633" y="4025846"/>
              <a:ext cx="60168" cy="72835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grpId="1" nodeType="withEffect">
                                  <p:stCondLst>
                                    <p:cond delay="2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3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1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179513" y="1204913"/>
            <a:ext cx="68278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Tx/>
              <a:buNone/>
            </a:pP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550" y="808038"/>
            <a:ext cx="2122488" cy="338137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>
            <a:defPPr>
              <a:defRPr lang="zh-CN"/>
            </a:defPPr>
            <a:lvl1pPr>
              <a:defRPr sz="1600" b="1" spc="3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effectLst/>
              </a:rPr>
              <a:t>点击此处添加标题</a:t>
            </a:r>
            <a:endParaRPr lang="zh-CN" altLang="en-US" dirty="0">
              <a:solidFill>
                <a:prstClr val="black"/>
              </a:solidFill>
              <a:effectLst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076325" y="1204913"/>
            <a:ext cx="683418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 bwMode="auto">
          <a:xfrm>
            <a:off x="993775" y="1995488"/>
            <a:ext cx="5449888" cy="2709862"/>
            <a:chOff x="993006" y="1995686"/>
            <a:chExt cx="5451202" cy="2710124"/>
          </a:xfrm>
        </p:grpSpPr>
        <p:sp>
          <p:nvSpPr>
            <p:cNvPr id="6" name="矩形 5"/>
            <p:cNvSpPr/>
            <p:nvPr/>
          </p:nvSpPr>
          <p:spPr bwMode="auto">
            <a:xfrm>
              <a:off x="1523359" y="2953041"/>
              <a:ext cx="79394" cy="793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 bwMode="auto">
            <a:xfrm>
              <a:off x="1515420" y="3067352"/>
              <a:ext cx="4461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06" name="矩形 48"/>
            <p:cNvSpPr>
              <a:spLocks noChangeArrowheads="1"/>
            </p:cNvSpPr>
            <p:nvPr/>
          </p:nvSpPr>
          <p:spPr bwMode="auto">
            <a:xfrm>
              <a:off x="1547664" y="2843785"/>
              <a:ext cx="500579" cy="277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15%</a:t>
              </a:r>
              <a:endPara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1601166" y="4027882"/>
              <a:ext cx="79394" cy="793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 bwMode="auto">
            <a:xfrm flipH="1">
              <a:off x="1601166" y="4132668"/>
              <a:ext cx="3477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09" name="矩形 67"/>
            <p:cNvSpPr>
              <a:spLocks noChangeArrowheads="1"/>
            </p:cNvSpPr>
            <p:nvPr/>
          </p:nvSpPr>
          <p:spPr bwMode="auto">
            <a:xfrm>
              <a:off x="1626623" y="3909866"/>
              <a:ext cx="500579" cy="277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10%</a:t>
              </a:r>
              <a:endPara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10" name="矩形 42"/>
            <p:cNvSpPr>
              <a:spLocks noChangeArrowheads="1"/>
            </p:cNvSpPr>
            <p:nvPr/>
          </p:nvSpPr>
          <p:spPr bwMode="auto">
            <a:xfrm>
              <a:off x="1567206" y="2305850"/>
              <a:ext cx="410789" cy="277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5%</a:t>
              </a:r>
              <a:endPara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1531299" y="2408476"/>
              <a:ext cx="79394" cy="793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 bwMode="auto">
            <a:xfrm>
              <a:off x="1531299" y="2541839"/>
              <a:ext cx="4477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3"/>
            <p:cNvSpPr>
              <a:spLocks noChangeArrowheads="1"/>
            </p:cNvSpPr>
            <p:nvPr/>
          </p:nvSpPr>
          <p:spPr bwMode="auto">
            <a:xfrm>
              <a:off x="1080340" y="3481730"/>
              <a:ext cx="79394" cy="7938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3814" name="矩形 60"/>
            <p:cNvSpPr>
              <a:spLocks noChangeArrowheads="1"/>
            </p:cNvSpPr>
            <p:nvPr/>
          </p:nvSpPr>
          <p:spPr bwMode="auto">
            <a:xfrm>
              <a:off x="1080703" y="3366777"/>
              <a:ext cx="540033" cy="277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70%</a:t>
              </a:r>
              <a:endPara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 bwMode="auto">
            <a:xfrm>
              <a:off x="1085103" y="3603978"/>
              <a:ext cx="8606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16" name="Freeform 9"/>
            <p:cNvSpPr/>
            <p:nvPr/>
          </p:nvSpPr>
          <p:spPr bwMode="auto">
            <a:xfrm>
              <a:off x="2372115" y="2193891"/>
              <a:ext cx="0" cy="2511919"/>
            </a:xfrm>
            <a:custGeom>
              <a:avLst/>
              <a:gdLst>
                <a:gd name="T0" fmla="*/ 0 h 1895"/>
                <a:gd name="T1" fmla="*/ 2147483646 h 1895"/>
                <a:gd name="T2" fmla="*/ 0 h 1895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1895">
                  <a:moveTo>
                    <a:pt x="0" y="0"/>
                  </a:moveTo>
                  <a:lnTo>
                    <a:pt x="0" y="1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7" name="Line 10"/>
            <p:cNvSpPr>
              <a:spLocks noChangeShapeType="1"/>
            </p:cNvSpPr>
            <p:nvPr/>
          </p:nvSpPr>
          <p:spPr bwMode="auto">
            <a:xfrm>
              <a:off x="2372115" y="2193891"/>
              <a:ext cx="0" cy="2511919"/>
            </a:xfrm>
            <a:prstGeom prst="line">
              <a:avLst/>
            </a:prstGeom>
            <a:noFill/>
            <a:ln w="8">
              <a:solidFill>
                <a:srgbClr val="B5B5B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8" name="Freeform 11"/>
            <p:cNvSpPr/>
            <p:nvPr/>
          </p:nvSpPr>
          <p:spPr bwMode="auto">
            <a:xfrm>
              <a:off x="2649155" y="2193891"/>
              <a:ext cx="0" cy="2511919"/>
            </a:xfrm>
            <a:custGeom>
              <a:avLst/>
              <a:gdLst>
                <a:gd name="T0" fmla="*/ 0 h 1895"/>
                <a:gd name="T1" fmla="*/ 2147483646 h 1895"/>
                <a:gd name="T2" fmla="*/ 0 h 1895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1895">
                  <a:moveTo>
                    <a:pt x="0" y="0"/>
                  </a:moveTo>
                  <a:lnTo>
                    <a:pt x="0" y="1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9" name="Line 12"/>
            <p:cNvSpPr>
              <a:spLocks noChangeShapeType="1"/>
            </p:cNvSpPr>
            <p:nvPr/>
          </p:nvSpPr>
          <p:spPr bwMode="auto">
            <a:xfrm>
              <a:off x="2649155" y="2193891"/>
              <a:ext cx="0" cy="2511919"/>
            </a:xfrm>
            <a:prstGeom prst="line">
              <a:avLst/>
            </a:prstGeom>
            <a:noFill/>
            <a:ln w="8">
              <a:solidFill>
                <a:srgbClr val="B5B5B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0" name="Freeform 13"/>
            <p:cNvSpPr/>
            <p:nvPr/>
          </p:nvSpPr>
          <p:spPr bwMode="auto">
            <a:xfrm>
              <a:off x="2920894" y="2193891"/>
              <a:ext cx="0" cy="2511919"/>
            </a:xfrm>
            <a:custGeom>
              <a:avLst/>
              <a:gdLst>
                <a:gd name="T0" fmla="*/ 0 h 1895"/>
                <a:gd name="T1" fmla="*/ 2147483646 h 1895"/>
                <a:gd name="T2" fmla="*/ 0 h 1895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1895">
                  <a:moveTo>
                    <a:pt x="0" y="0"/>
                  </a:moveTo>
                  <a:lnTo>
                    <a:pt x="0" y="1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1" name="Line 14"/>
            <p:cNvSpPr>
              <a:spLocks noChangeShapeType="1"/>
            </p:cNvSpPr>
            <p:nvPr/>
          </p:nvSpPr>
          <p:spPr bwMode="auto">
            <a:xfrm>
              <a:off x="2920894" y="2193891"/>
              <a:ext cx="0" cy="2511919"/>
            </a:xfrm>
            <a:prstGeom prst="line">
              <a:avLst/>
            </a:prstGeom>
            <a:noFill/>
            <a:ln w="8">
              <a:solidFill>
                <a:srgbClr val="B5B5B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2" name="Freeform 15"/>
            <p:cNvSpPr/>
            <p:nvPr/>
          </p:nvSpPr>
          <p:spPr bwMode="auto">
            <a:xfrm>
              <a:off x="3197933" y="2193891"/>
              <a:ext cx="0" cy="2511919"/>
            </a:xfrm>
            <a:custGeom>
              <a:avLst/>
              <a:gdLst>
                <a:gd name="T0" fmla="*/ 0 h 1895"/>
                <a:gd name="T1" fmla="*/ 2147483646 h 1895"/>
                <a:gd name="T2" fmla="*/ 0 h 1895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1895">
                  <a:moveTo>
                    <a:pt x="0" y="0"/>
                  </a:moveTo>
                  <a:lnTo>
                    <a:pt x="0" y="1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3" name="Line 16"/>
            <p:cNvSpPr>
              <a:spLocks noChangeShapeType="1"/>
            </p:cNvSpPr>
            <p:nvPr/>
          </p:nvSpPr>
          <p:spPr bwMode="auto">
            <a:xfrm>
              <a:off x="3197933" y="2193891"/>
              <a:ext cx="0" cy="2511919"/>
            </a:xfrm>
            <a:prstGeom prst="line">
              <a:avLst/>
            </a:prstGeom>
            <a:noFill/>
            <a:ln w="8">
              <a:solidFill>
                <a:srgbClr val="B5B5B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4" name="Freeform 17"/>
            <p:cNvSpPr/>
            <p:nvPr/>
          </p:nvSpPr>
          <p:spPr bwMode="auto">
            <a:xfrm>
              <a:off x="3474974" y="2193891"/>
              <a:ext cx="0" cy="2511919"/>
            </a:xfrm>
            <a:custGeom>
              <a:avLst/>
              <a:gdLst>
                <a:gd name="T0" fmla="*/ 0 h 1895"/>
                <a:gd name="T1" fmla="*/ 2147483646 h 1895"/>
                <a:gd name="T2" fmla="*/ 0 h 1895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1895">
                  <a:moveTo>
                    <a:pt x="0" y="0"/>
                  </a:moveTo>
                  <a:lnTo>
                    <a:pt x="0" y="1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5" name="Line 18"/>
            <p:cNvSpPr>
              <a:spLocks noChangeShapeType="1"/>
            </p:cNvSpPr>
            <p:nvPr/>
          </p:nvSpPr>
          <p:spPr bwMode="auto">
            <a:xfrm>
              <a:off x="3474974" y="2193891"/>
              <a:ext cx="0" cy="2511919"/>
            </a:xfrm>
            <a:prstGeom prst="line">
              <a:avLst/>
            </a:prstGeom>
            <a:noFill/>
            <a:ln w="8">
              <a:solidFill>
                <a:srgbClr val="B5B5B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6" name="Freeform 19"/>
            <p:cNvSpPr/>
            <p:nvPr/>
          </p:nvSpPr>
          <p:spPr bwMode="auto">
            <a:xfrm>
              <a:off x="3746711" y="2193891"/>
              <a:ext cx="0" cy="2511919"/>
            </a:xfrm>
            <a:custGeom>
              <a:avLst/>
              <a:gdLst>
                <a:gd name="T0" fmla="*/ 0 h 1895"/>
                <a:gd name="T1" fmla="*/ 2147483646 h 1895"/>
                <a:gd name="T2" fmla="*/ 0 h 1895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1895">
                  <a:moveTo>
                    <a:pt x="0" y="0"/>
                  </a:moveTo>
                  <a:lnTo>
                    <a:pt x="0" y="1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7" name="Line 20"/>
            <p:cNvSpPr>
              <a:spLocks noChangeShapeType="1"/>
            </p:cNvSpPr>
            <p:nvPr/>
          </p:nvSpPr>
          <p:spPr bwMode="auto">
            <a:xfrm>
              <a:off x="3746711" y="2193891"/>
              <a:ext cx="0" cy="2511919"/>
            </a:xfrm>
            <a:prstGeom prst="line">
              <a:avLst/>
            </a:prstGeom>
            <a:noFill/>
            <a:ln w="8">
              <a:solidFill>
                <a:srgbClr val="B5B5B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8" name="Freeform 21"/>
            <p:cNvSpPr/>
            <p:nvPr/>
          </p:nvSpPr>
          <p:spPr bwMode="auto">
            <a:xfrm>
              <a:off x="4023752" y="2193891"/>
              <a:ext cx="0" cy="2511919"/>
            </a:xfrm>
            <a:custGeom>
              <a:avLst/>
              <a:gdLst>
                <a:gd name="T0" fmla="*/ 0 h 1895"/>
                <a:gd name="T1" fmla="*/ 2147483646 h 1895"/>
                <a:gd name="T2" fmla="*/ 0 h 1895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1895">
                  <a:moveTo>
                    <a:pt x="0" y="0"/>
                  </a:moveTo>
                  <a:lnTo>
                    <a:pt x="0" y="1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9" name="Line 22"/>
            <p:cNvSpPr>
              <a:spLocks noChangeShapeType="1"/>
            </p:cNvSpPr>
            <p:nvPr/>
          </p:nvSpPr>
          <p:spPr bwMode="auto">
            <a:xfrm>
              <a:off x="4023752" y="2193891"/>
              <a:ext cx="0" cy="2511919"/>
            </a:xfrm>
            <a:prstGeom prst="line">
              <a:avLst/>
            </a:prstGeom>
            <a:noFill/>
            <a:ln w="8">
              <a:solidFill>
                <a:srgbClr val="B5B5B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0" name="Freeform 23"/>
            <p:cNvSpPr/>
            <p:nvPr/>
          </p:nvSpPr>
          <p:spPr bwMode="auto">
            <a:xfrm>
              <a:off x="4300792" y="2193891"/>
              <a:ext cx="0" cy="2511919"/>
            </a:xfrm>
            <a:custGeom>
              <a:avLst/>
              <a:gdLst>
                <a:gd name="T0" fmla="*/ 0 h 1895"/>
                <a:gd name="T1" fmla="*/ 2147483646 h 1895"/>
                <a:gd name="T2" fmla="*/ 0 h 1895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1895">
                  <a:moveTo>
                    <a:pt x="0" y="0"/>
                  </a:moveTo>
                  <a:lnTo>
                    <a:pt x="0" y="1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1" name="Line 24"/>
            <p:cNvSpPr>
              <a:spLocks noChangeShapeType="1"/>
            </p:cNvSpPr>
            <p:nvPr/>
          </p:nvSpPr>
          <p:spPr bwMode="auto">
            <a:xfrm>
              <a:off x="4300792" y="2193891"/>
              <a:ext cx="0" cy="2511919"/>
            </a:xfrm>
            <a:prstGeom prst="line">
              <a:avLst/>
            </a:prstGeom>
            <a:noFill/>
            <a:ln w="8">
              <a:solidFill>
                <a:srgbClr val="B5B5B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2" name="Freeform 25"/>
            <p:cNvSpPr/>
            <p:nvPr/>
          </p:nvSpPr>
          <p:spPr bwMode="auto">
            <a:xfrm>
              <a:off x="4577832" y="2193891"/>
              <a:ext cx="0" cy="2511919"/>
            </a:xfrm>
            <a:custGeom>
              <a:avLst/>
              <a:gdLst>
                <a:gd name="T0" fmla="*/ 0 h 1895"/>
                <a:gd name="T1" fmla="*/ 2147483646 h 1895"/>
                <a:gd name="T2" fmla="*/ 0 h 1895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1895">
                  <a:moveTo>
                    <a:pt x="0" y="0"/>
                  </a:moveTo>
                  <a:lnTo>
                    <a:pt x="0" y="1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3" name="Line 26"/>
            <p:cNvSpPr>
              <a:spLocks noChangeShapeType="1"/>
            </p:cNvSpPr>
            <p:nvPr/>
          </p:nvSpPr>
          <p:spPr bwMode="auto">
            <a:xfrm>
              <a:off x="4577832" y="2193891"/>
              <a:ext cx="0" cy="2511919"/>
            </a:xfrm>
            <a:prstGeom prst="line">
              <a:avLst/>
            </a:prstGeom>
            <a:noFill/>
            <a:ln w="8">
              <a:solidFill>
                <a:srgbClr val="B5B5B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4" name="Freeform 27"/>
            <p:cNvSpPr/>
            <p:nvPr/>
          </p:nvSpPr>
          <p:spPr bwMode="auto">
            <a:xfrm>
              <a:off x="4850896" y="2193891"/>
              <a:ext cx="0" cy="2511919"/>
            </a:xfrm>
            <a:custGeom>
              <a:avLst/>
              <a:gdLst>
                <a:gd name="T0" fmla="*/ 0 h 1895"/>
                <a:gd name="T1" fmla="*/ 2147483646 h 1895"/>
                <a:gd name="T2" fmla="*/ 0 h 1895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1895">
                  <a:moveTo>
                    <a:pt x="0" y="0"/>
                  </a:moveTo>
                  <a:lnTo>
                    <a:pt x="0" y="1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5" name="Line 28"/>
            <p:cNvSpPr>
              <a:spLocks noChangeShapeType="1"/>
            </p:cNvSpPr>
            <p:nvPr/>
          </p:nvSpPr>
          <p:spPr bwMode="auto">
            <a:xfrm>
              <a:off x="4850896" y="2193891"/>
              <a:ext cx="0" cy="2511919"/>
            </a:xfrm>
            <a:prstGeom prst="line">
              <a:avLst/>
            </a:prstGeom>
            <a:noFill/>
            <a:ln w="8">
              <a:solidFill>
                <a:srgbClr val="B5B5B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6" name="Freeform 29"/>
            <p:cNvSpPr/>
            <p:nvPr/>
          </p:nvSpPr>
          <p:spPr bwMode="auto">
            <a:xfrm>
              <a:off x="5126610" y="2193891"/>
              <a:ext cx="0" cy="2511919"/>
            </a:xfrm>
            <a:custGeom>
              <a:avLst/>
              <a:gdLst>
                <a:gd name="T0" fmla="*/ 0 h 1895"/>
                <a:gd name="T1" fmla="*/ 2147483646 h 1895"/>
                <a:gd name="T2" fmla="*/ 0 h 1895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1895">
                  <a:moveTo>
                    <a:pt x="0" y="0"/>
                  </a:moveTo>
                  <a:lnTo>
                    <a:pt x="0" y="1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7" name="Line 30"/>
            <p:cNvSpPr>
              <a:spLocks noChangeShapeType="1"/>
            </p:cNvSpPr>
            <p:nvPr/>
          </p:nvSpPr>
          <p:spPr bwMode="auto">
            <a:xfrm>
              <a:off x="5126610" y="2193891"/>
              <a:ext cx="0" cy="2511919"/>
            </a:xfrm>
            <a:prstGeom prst="line">
              <a:avLst/>
            </a:prstGeom>
            <a:noFill/>
            <a:ln w="8">
              <a:solidFill>
                <a:srgbClr val="B5B5B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8" name="Freeform 31"/>
            <p:cNvSpPr/>
            <p:nvPr/>
          </p:nvSpPr>
          <p:spPr bwMode="auto">
            <a:xfrm>
              <a:off x="5403650" y="2193891"/>
              <a:ext cx="0" cy="2511919"/>
            </a:xfrm>
            <a:custGeom>
              <a:avLst/>
              <a:gdLst>
                <a:gd name="T0" fmla="*/ 0 h 1895"/>
                <a:gd name="T1" fmla="*/ 2147483646 h 1895"/>
                <a:gd name="T2" fmla="*/ 0 h 1895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1895">
                  <a:moveTo>
                    <a:pt x="0" y="0"/>
                  </a:moveTo>
                  <a:lnTo>
                    <a:pt x="0" y="1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9" name="Line 32"/>
            <p:cNvSpPr>
              <a:spLocks noChangeShapeType="1"/>
            </p:cNvSpPr>
            <p:nvPr/>
          </p:nvSpPr>
          <p:spPr bwMode="auto">
            <a:xfrm>
              <a:off x="5403650" y="2193891"/>
              <a:ext cx="0" cy="2511919"/>
            </a:xfrm>
            <a:prstGeom prst="line">
              <a:avLst/>
            </a:prstGeom>
            <a:noFill/>
            <a:ln w="8">
              <a:solidFill>
                <a:srgbClr val="B5B5B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0" name="Freeform 33"/>
            <p:cNvSpPr/>
            <p:nvPr/>
          </p:nvSpPr>
          <p:spPr bwMode="auto">
            <a:xfrm>
              <a:off x="5676714" y="2193891"/>
              <a:ext cx="0" cy="2511919"/>
            </a:xfrm>
            <a:custGeom>
              <a:avLst/>
              <a:gdLst>
                <a:gd name="T0" fmla="*/ 0 h 1895"/>
                <a:gd name="T1" fmla="*/ 2147483646 h 1895"/>
                <a:gd name="T2" fmla="*/ 0 h 1895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1895">
                  <a:moveTo>
                    <a:pt x="0" y="0"/>
                  </a:moveTo>
                  <a:lnTo>
                    <a:pt x="0" y="1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1" name="Line 34"/>
            <p:cNvSpPr>
              <a:spLocks noChangeShapeType="1"/>
            </p:cNvSpPr>
            <p:nvPr/>
          </p:nvSpPr>
          <p:spPr bwMode="auto">
            <a:xfrm>
              <a:off x="5676714" y="2193891"/>
              <a:ext cx="0" cy="2511919"/>
            </a:xfrm>
            <a:prstGeom prst="line">
              <a:avLst/>
            </a:prstGeom>
            <a:noFill/>
            <a:ln w="8">
              <a:solidFill>
                <a:srgbClr val="B5B5B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2" name="Freeform 35"/>
            <p:cNvSpPr/>
            <p:nvPr/>
          </p:nvSpPr>
          <p:spPr bwMode="auto">
            <a:xfrm>
              <a:off x="5953754" y="2193891"/>
              <a:ext cx="0" cy="2511919"/>
            </a:xfrm>
            <a:custGeom>
              <a:avLst/>
              <a:gdLst>
                <a:gd name="T0" fmla="*/ 0 h 1895"/>
                <a:gd name="T1" fmla="*/ 2147483646 h 1895"/>
                <a:gd name="T2" fmla="*/ 0 h 1895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1895">
                  <a:moveTo>
                    <a:pt x="0" y="0"/>
                  </a:moveTo>
                  <a:lnTo>
                    <a:pt x="0" y="1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3" name="Line 36"/>
            <p:cNvSpPr>
              <a:spLocks noChangeShapeType="1"/>
            </p:cNvSpPr>
            <p:nvPr/>
          </p:nvSpPr>
          <p:spPr bwMode="auto">
            <a:xfrm>
              <a:off x="5953754" y="2193891"/>
              <a:ext cx="0" cy="2511919"/>
            </a:xfrm>
            <a:prstGeom prst="line">
              <a:avLst/>
            </a:prstGeom>
            <a:noFill/>
            <a:ln w="8">
              <a:solidFill>
                <a:srgbClr val="B5B5B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4" name="Freeform 37"/>
            <p:cNvSpPr/>
            <p:nvPr/>
          </p:nvSpPr>
          <p:spPr bwMode="auto">
            <a:xfrm>
              <a:off x="6230794" y="2193891"/>
              <a:ext cx="0" cy="2511919"/>
            </a:xfrm>
            <a:custGeom>
              <a:avLst/>
              <a:gdLst>
                <a:gd name="T0" fmla="*/ 0 h 1895"/>
                <a:gd name="T1" fmla="*/ 2147483646 h 1895"/>
                <a:gd name="T2" fmla="*/ 0 h 1895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1895">
                  <a:moveTo>
                    <a:pt x="0" y="0"/>
                  </a:moveTo>
                  <a:lnTo>
                    <a:pt x="0" y="1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5" name="Freeform 39"/>
            <p:cNvSpPr/>
            <p:nvPr/>
          </p:nvSpPr>
          <p:spPr bwMode="auto">
            <a:xfrm>
              <a:off x="1885638" y="2256191"/>
              <a:ext cx="4558570" cy="0"/>
            </a:xfrm>
            <a:custGeom>
              <a:avLst/>
              <a:gdLst>
                <a:gd name="T0" fmla="*/ 0 w 3439"/>
                <a:gd name="T1" fmla="*/ 2147483646 w 3439"/>
                <a:gd name="T2" fmla="*/ 0 w 3439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0" t="0" r="r" b="b"/>
              <a:pathLst>
                <a:path w="3439">
                  <a:moveTo>
                    <a:pt x="0" y="0"/>
                  </a:moveTo>
                  <a:lnTo>
                    <a:pt x="34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6" name="Line 40"/>
            <p:cNvSpPr>
              <a:spLocks noChangeShapeType="1"/>
            </p:cNvSpPr>
            <p:nvPr/>
          </p:nvSpPr>
          <p:spPr bwMode="auto">
            <a:xfrm>
              <a:off x="1885638" y="2256191"/>
              <a:ext cx="4301413" cy="0"/>
            </a:xfrm>
            <a:prstGeom prst="line">
              <a:avLst/>
            </a:prstGeom>
            <a:noFill/>
            <a:ln w="8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7" name="Freeform 41"/>
            <p:cNvSpPr/>
            <p:nvPr/>
          </p:nvSpPr>
          <p:spPr bwMode="auto">
            <a:xfrm>
              <a:off x="2095075" y="1999034"/>
              <a:ext cx="0" cy="2706775"/>
            </a:xfrm>
            <a:custGeom>
              <a:avLst/>
              <a:gdLst>
                <a:gd name="T0" fmla="*/ 0 h 2042"/>
                <a:gd name="T1" fmla="*/ 2147483646 h 2042"/>
                <a:gd name="T2" fmla="*/ 0 h 2042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2042">
                  <a:moveTo>
                    <a:pt x="0" y="0"/>
                  </a:moveTo>
                  <a:lnTo>
                    <a:pt x="0" y="20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8" name="Line 42"/>
            <p:cNvSpPr>
              <a:spLocks noChangeShapeType="1"/>
            </p:cNvSpPr>
            <p:nvPr/>
          </p:nvSpPr>
          <p:spPr bwMode="auto">
            <a:xfrm>
              <a:off x="2095075" y="1999034"/>
              <a:ext cx="0" cy="2706775"/>
            </a:xfrm>
            <a:prstGeom prst="line">
              <a:avLst/>
            </a:prstGeom>
            <a:noFill/>
            <a:ln w="8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9" name="Rectangle 43"/>
            <p:cNvSpPr>
              <a:spLocks noChangeArrowheads="1"/>
            </p:cNvSpPr>
            <p:nvPr/>
          </p:nvSpPr>
          <p:spPr bwMode="auto">
            <a:xfrm>
              <a:off x="2297885" y="1995686"/>
              <a:ext cx="169959" cy="138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en-US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%</a:t>
              </a:r>
              <a:endParaRPr lang="en-US" altLang="zh-CN" sz="9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50" name="AutoShape 88"/>
            <p:cNvSpPr>
              <a:spLocks noChangeAspect="1" noChangeArrowheads="1" noTextEdit="1"/>
            </p:cNvSpPr>
            <p:nvPr/>
          </p:nvSpPr>
          <p:spPr bwMode="auto">
            <a:xfrm>
              <a:off x="2093749" y="2396700"/>
              <a:ext cx="3860004" cy="189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Rectangle 116"/>
            <p:cNvSpPr>
              <a:spLocks noChangeArrowheads="1"/>
            </p:cNvSpPr>
            <p:nvPr/>
          </p:nvSpPr>
          <p:spPr bwMode="auto">
            <a:xfrm>
              <a:off x="2099761" y="2397362"/>
              <a:ext cx="273116" cy="2873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Rectangle 117"/>
            <p:cNvSpPr>
              <a:spLocks noChangeArrowheads="1"/>
            </p:cNvSpPr>
            <p:nvPr/>
          </p:nvSpPr>
          <p:spPr bwMode="auto">
            <a:xfrm>
              <a:off x="2137870" y="2397362"/>
              <a:ext cx="233418" cy="2873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Rectangle 118"/>
            <p:cNvSpPr>
              <a:spLocks noChangeArrowheads="1"/>
            </p:cNvSpPr>
            <p:nvPr/>
          </p:nvSpPr>
          <p:spPr bwMode="auto">
            <a:xfrm>
              <a:off x="2099761" y="2397362"/>
              <a:ext cx="61927" cy="2873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Rectangle 113"/>
            <p:cNvSpPr>
              <a:spLocks noChangeArrowheads="1"/>
            </p:cNvSpPr>
            <p:nvPr/>
          </p:nvSpPr>
          <p:spPr bwMode="auto">
            <a:xfrm>
              <a:off x="2099761" y="3449977"/>
              <a:ext cx="3577499" cy="28736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gradFill>
                  <a:gsLst>
                    <a:gs pos="0">
                      <a:prstClr val="black"/>
                    </a:gs>
                    <a:gs pos="0">
                      <a:prstClr val="white">
                        <a:lumMod val="75000"/>
                      </a:prstClr>
                    </a:gs>
                    <a:gs pos="53750">
                      <a:prstClr val="white">
                        <a:lumMod val="50000"/>
                      </a:prstClr>
                    </a:gs>
                    <a:gs pos="100000">
                      <a:prstClr val="white">
                        <a:lumMod val="50000"/>
                      </a:prstClr>
                    </a:gs>
                  </a:gsLst>
                  <a:lin ang="5400000" scaled="0"/>
                </a:gradFill>
                <a:latin typeface="+mn-lt"/>
                <a:ea typeface="+mn-ea"/>
              </a:endParaRPr>
            </a:p>
          </p:txBody>
        </p:sp>
        <p:sp>
          <p:nvSpPr>
            <p:cNvPr id="57" name="Rectangle 116"/>
            <p:cNvSpPr>
              <a:spLocks noChangeArrowheads="1"/>
            </p:cNvSpPr>
            <p:nvPr/>
          </p:nvSpPr>
          <p:spPr bwMode="auto">
            <a:xfrm>
              <a:off x="2099761" y="3449977"/>
              <a:ext cx="1846707" cy="28736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58" name="Rectangle 117"/>
            <p:cNvSpPr>
              <a:spLocks noChangeArrowheads="1"/>
            </p:cNvSpPr>
            <p:nvPr/>
          </p:nvSpPr>
          <p:spPr bwMode="auto">
            <a:xfrm>
              <a:off x="2282367" y="3449977"/>
              <a:ext cx="1165506" cy="28736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gradFill>
                  <a:gsLst>
                    <a:gs pos="0">
                      <a:prstClr val="black"/>
                    </a:gs>
                    <a:gs pos="0">
                      <a:prstClr val="white">
                        <a:lumMod val="75000"/>
                      </a:prstClr>
                    </a:gs>
                    <a:gs pos="53750">
                      <a:prstClr val="white">
                        <a:lumMod val="50000"/>
                      </a:prstClr>
                    </a:gs>
                    <a:gs pos="100000">
                      <a:prstClr val="white">
                        <a:lumMod val="50000"/>
                      </a:prstClr>
                    </a:gs>
                  </a:gsLst>
                  <a:lin ang="5400000" scaled="0"/>
                </a:gradFill>
                <a:latin typeface="+mn-lt"/>
                <a:ea typeface="+mn-ea"/>
              </a:endParaRPr>
            </a:p>
          </p:txBody>
        </p:sp>
        <p:sp>
          <p:nvSpPr>
            <p:cNvPr id="59" name="Rectangle 118"/>
            <p:cNvSpPr>
              <a:spLocks noChangeArrowheads="1"/>
            </p:cNvSpPr>
            <p:nvPr/>
          </p:nvSpPr>
          <p:spPr bwMode="auto">
            <a:xfrm>
              <a:off x="2099761" y="3449977"/>
              <a:ext cx="306461" cy="28736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0" name="Rectangle 116"/>
            <p:cNvSpPr>
              <a:spLocks noChangeArrowheads="1"/>
            </p:cNvSpPr>
            <p:nvPr/>
          </p:nvSpPr>
          <p:spPr bwMode="auto">
            <a:xfrm>
              <a:off x="2099761" y="2922876"/>
              <a:ext cx="549407" cy="28736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Rectangle 117"/>
            <p:cNvSpPr>
              <a:spLocks noChangeArrowheads="1"/>
            </p:cNvSpPr>
            <p:nvPr/>
          </p:nvSpPr>
          <p:spPr bwMode="auto">
            <a:xfrm>
              <a:off x="2158512" y="2922876"/>
              <a:ext cx="373153" cy="28736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Rectangle 118"/>
            <p:cNvSpPr>
              <a:spLocks noChangeArrowheads="1"/>
            </p:cNvSpPr>
            <p:nvPr/>
          </p:nvSpPr>
          <p:spPr bwMode="auto">
            <a:xfrm>
              <a:off x="2099761" y="2922876"/>
              <a:ext cx="98449" cy="28736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Rectangle 116"/>
            <p:cNvSpPr>
              <a:spLocks noChangeArrowheads="1"/>
            </p:cNvSpPr>
            <p:nvPr/>
          </p:nvSpPr>
          <p:spPr bwMode="auto">
            <a:xfrm>
              <a:off x="2099761" y="4027882"/>
              <a:ext cx="395382" cy="28895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Rectangle 117"/>
            <p:cNvSpPr>
              <a:spLocks noChangeArrowheads="1"/>
            </p:cNvSpPr>
            <p:nvPr/>
          </p:nvSpPr>
          <p:spPr bwMode="auto">
            <a:xfrm>
              <a:off x="2139457" y="4027882"/>
              <a:ext cx="249298" cy="28895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Rectangle 118"/>
            <p:cNvSpPr>
              <a:spLocks noChangeArrowheads="1"/>
            </p:cNvSpPr>
            <p:nvPr/>
          </p:nvSpPr>
          <p:spPr bwMode="auto">
            <a:xfrm>
              <a:off x="2099761" y="4027882"/>
              <a:ext cx="66691" cy="28895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64" name="Rectangle 43"/>
            <p:cNvSpPr>
              <a:spLocks noChangeArrowheads="1"/>
            </p:cNvSpPr>
            <p:nvPr/>
          </p:nvSpPr>
          <p:spPr bwMode="auto">
            <a:xfrm>
              <a:off x="2498784" y="1995686"/>
              <a:ext cx="237301" cy="138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15%</a:t>
              </a:r>
              <a:endParaRPr lang="en-US" altLang="zh-CN" sz="9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65" name="Rectangle 43"/>
            <p:cNvSpPr>
              <a:spLocks noChangeArrowheads="1"/>
            </p:cNvSpPr>
            <p:nvPr/>
          </p:nvSpPr>
          <p:spPr bwMode="auto">
            <a:xfrm>
              <a:off x="2778230" y="1995686"/>
              <a:ext cx="237301" cy="138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20%</a:t>
              </a:r>
              <a:endParaRPr lang="en-US" altLang="zh-CN" sz="9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66" name="Rectangle 43"/>
            <p:cNvSpPr>
              <a:spLocks noChangeArrowheads="1"/>
            </p:cNvSpPr>
            <p:nvPr/>
          </p:nvSpPr>
          <p:spPr bwMode="auto">
            <a:xfrm>
              <a:off x="3057676" y="1995686"/>
              <a:ext cx="237301" cy="138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en-US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%</a:t>
              </a:r>
              <a:endParaRPr lang="en-US" altLang="zh-CN" sz="9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67" name="Rectangle 43"/>
            <p:cNvSpPr>
              <a:spLocks noChangeArrowheads="1"/>
            </p:cNvSpPr>
            <p:nvPr/>
          </p:nvSpPr>
          <p:spPr bwMode="auto">
            <a:xfrm>
              <a:off x="3337122" y="1995686"/>
              <a:ext cx="237301" cy="138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30%</a:t>
              </a:r>
              <a:endParaRPr lang="en-US" altLang="zh-CN" sz="9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68" name="Rectangle 43"/>
            <p:cNvSpPr>
              <a:spLocks noChangeArrowheads="1"/>
            </p:cNvSpPr>
            <p:nvPr/>
          </p:nvSpPr>
          <p:spPr bwMode="auto">
            <a:xfrm>
              <a:off x="3616568" y="1995686"/>
              <a:ext cx="237301" cy="138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35%</a:t>
              </a:r>
              <a:endParaRPr lang="en-US" altLang="zh-CN" sz="9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69" name="Rectangle 43"/>
            <p:cNvSpPr>
              <a:spLocks noChangeArrowheads="1"/>
            </p:cNvSpPr>
            <p:nvPr/>
          </p:nvSpPr>
          <p:spPr bwMode="auto">
            <a:xfrm>
              <a:off x="3896014" y="1995686"/>
              <a:ext cx="237301" cy="138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40%</a:t>
              </a:r>
              <a:endParaRPr lang="en-US" altLang="zh-CN" sz="9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70" name="Rectangle 43"/>
            <p:cNvSpPr>
              <a:spLocks noChangeArrowheads="1"/>
            </p:cNvSpPr>
            <p:nvPr/>
          </p:nvSpPr>
          <p:spPr bwMode="auto">
            <a:xfrm>
              <a:off x="4175460" y="1995686"/>
              <a:ext cx="237301" cy="138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en-US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%</a:t>
              </a:r>
              <a:endParaRPr lang="en-US" altLang="zh-CN" sz="9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71" name="Rectangle 43"/>
            <p:cNvSpPr>
              <a:spLocks noChangeArrowheads="1"/>
            </p:cNvSpPr>
            <p:nvPr/>
          </p:nvSpPr>
          <p:spPr bwMode="auto">
            <a:xfrm>
              <a:off x="4454906" y="1995686"/>
              <a:ext cx="237301" cy="138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en-US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0%</a:t>
              </a:r>
              <a:endParaRPr lang="en-US" altLang="zh-CN" sz="9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72" name="Rectangle 43"/>
            <p:cNvSpPr>
              <a:spLocks noChangeArrowheads="1"/>
            </p:cNvSpPr>
            <p:nvPr/>
          </p:nvSpPr>
          <p:spPr bwMode="auto">
            <a:xfrm>
              <a:off x="4734352" y="1995686"/>
              <a:ext cx="237301" cy="138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en-US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5%</a:t>
              </a:r>
              <a:endParaRPr lang="en-US" altLang="zh-CN" sz="9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73" name="Rectangle 43"/>
            <p:cNvSpPr>
              <a:spLocks noChangeArrowheads="1"/>
            </p:cNvSpPr>
            <p:nvPr/>
          </p:nvSpPr>
          <p:spPr bwMode="auto">
            <a:xfrm>
              <a:off x="5013798" y="1995686"/>
              <a:ext cx="237301" cy="138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60%</a:t>
              </a:r>
              <a:endParaRPr lang="en-US" altLang="zh-CN" sz="9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74" name="Rectangle 43"/>
            <p:cNvSpPr>
              <a:spLocks noChangeArrowheads="1"/>
            </p:cNvSpPr>
            <p:nvPr/>
          </p:nvSpPr>
          <p:spPr bwMode="auto">
            <a:xfrm>
              <a:off x="5293244" y="1995686"/>
              <a:ext cx="237301" cy="138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r>
                <a:rPr lang="zh-CN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en-US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%</a:t>
              </a:r>
              <a:endParaRPr lang="en-US" altLang="zh-CN" sz="9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75" name="Rectangle 43"/>
            <p:cNvSpPr>
              <a:spLocks noChangeArrowheads="1"/>
            </p:cNvSpPr>
            <p:nvPr/>
          </p:nvSpPr>
          <p:spPr bwMode="auto">
            <a:xfrm>
              <a:off x="5572690" y="1995686"/>
              <a:ext cx="237301" cy="138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70%</a:t>
              </a:r>
              <a:endParaRPr lang="en-US" altLang="zh-CN" sz="9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76" name="Rectangle 43"/>
            <p:cNvSpPr>
              <a:spLocks noChangeArrowheads="1"/>
            </p:cNvSpPr>
            <p:nvPr/>
          </p:nvSpPr>
          <p:spPr bwMode="auto">
            <a:xfrm>
              <a:off x="5852132" y="1995686"/>
              <a:ext cx="237301" cy="138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r>
                <a:rPr lang="zh-CN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en-US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%</a:t>
              </a:r>
              <a:endParaRPr lang="en-US" altLang="zh-CN" sz="9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TextBox 72"/>
            <p:cNvSpPr txBox="1">
              <a:spLocks noChangeArrowheads="1"/>
            </p:cNvSpPr>
            <p:nvPr/>
          </p:nvSpPr>
          <p:spPr bwMode="auto">
            <a:xfrm>
              <a:off x="1436026" y="2484683"/>
              <a:ext cx="822523" cy="30006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eaLnBrk="1" hangingPunct="1">
                <a:lnSpc>
                  <a:spcPct val="150000"/>
                </a:lnSpc>
                <a:defRPr/>
              </a:pPr>
              <a:r>
                <a:rPr lang="zh-CN" altLang="en-US" sz="900" kern="0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添加标题</a:t>
              </a:r>
              <a:endParaRPr lang="en-US" altLang="zh-CN" sz="900" kern="0" dirty="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80" name="TextBox 72"/>
            <p:cNvSpPr txBox="1">
              <a:spLocks noChangeArrowheads="1"/>
            </p:cNvSpPr>
            <p:nvPr/>
          </p:nvSpPr>
          <p:spPr bwMode="auto">
            <a:xfrm>
              <a:off x="1436026" y="3011784"/>
              <a:ext cx="822523" cy="30006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eaLnBrk="1" hangingPunct="1">
                <a:lnSpc>
                  <a:spcPct val="150000"/>
                </a:lnSpc>
                <a:defRPr/>
              </a:pPr>
              <a:r>
                <a:rPr lang="zh-CN" altLang="en-US" sz="900" kern="0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添加标题</a:t>
              </a:r>
              <a:endParaRPr lang="en-US" altLang="zh-CN" sz="900" kern="0" dirty="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81" name="TextBox 72"/>
            <p:cNvSpPr txBox="1">
              <a:spLocks noChangeArrowheads="1"/>
            </p:cNvSpPr>
            <p:nvPr/>
          </p:nvSpPr>
          <p:spPr bwMode="auto">
            <a:xfrm>
              <a:off x="993006" y="3556349"/>
              <a:ext cx="822523" cy="30006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eaLnBrk="1" hangingPunct="1">
                <a:lnSpc>
                  <a:spcPct val="150000"/>
                </a:lnSpc>
                <a:defRPr/>
              </a:pPr>
              <a:r>
                <a:rPr lang="zh-CN" altLang="en-US" sz="900" kern="0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添加标题</a:t>
              </a:r>
              <a:endParaRPr lang="en-US" altLang="zh-CN" sz="900" kern="0" dirty="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82" name="TextBox 72"/>
            <p:cNvSpPr txBox="1">
              <a:spLocks noChangeArrowheads="1"/>
            </p:cNvSpPr>
            <p:nvPr/>
          </p:nvSpPr>
          <p:spPr bwMode="auto">
            <a:xfrm>
              <a:off x="1436026" y="4078687"/>
              <a:ext cx="822523" cy="30006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eaLnBrk="1" hangingPunct="1">
                <a:lnSpc>
                  <a:spcPct val="150000"/>
                </a:lnSpc>
                <a:defRPr/>
              </a:pPr>
              <a:r>
                <a:rPr lang="zh-CN" altLang="en-US" sz="900" kern="0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添加标题</a:t>
              </a:r>
              <a:endParaRPr lang="en-US" altLang="zh-CN" sz="900" kern="0" dirty="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217488" y="87313"/>
            <a:ext cx="20510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1"/>
          <p:cNvSpPr>
            <a:spLocks noChangeArrowheads="1"/>
          </p:cNvSpPr>
          <p:nvPr/>
        </p:nvSpPr>
        <p:spPr bwMode="auto">
          <a:xfrm>
            <a:off x="1965325" y="252413"/>
            <a:ext cx="1055688" cy="2159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spc="3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Click to add title</a:t>
            </a:r>
            <a:endParaRPr lang="zh-CN" altLang="en-US" sz="800" spc="3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91" name="组合 90"/>
          <p:cNvGrpSpPr/>
          <p:nvPr/>
        </p:nvGrpSpPr>
        <p:grpSpPr bwMode="auto">
          <a:xfrm>
            <a:off x="1063625" y="1333500"/>
            <a:ext cx="115888" cy="115888"/>
            <a:chOff x="531716" y="4005263"/>
            <a:chExt cx="115585" cy="115585"/>
          </a:xfrm>
        </p:grpSpPr>
        <p:sp>
          <p:nvSpPr>
            <p:cNvPr id="92" name="虚尾箭头 91"/>
            <p:cNvSpPr/>
            <p:nvPr/>
          </p:nvSpPr>
          <p:spPr>
            <a:xfrm>
              <a:off x="558633" y="4027430"/>
              <a:ext cx="61750" cy="71251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93" name="椭圆 38"/>
            <p:cNvSpPr>
              <a:spLocks noChangeArrowheads="1"/>
            </p:cNvSpPr>
            <p:nvPr/>
          </p:nvSpPr>
          <p:spPr bwMode="auto">
            <a:xfrm>
              <a:off x="531716" y="4005263"/>
              <a:ext cx="115585" cy="11558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94" name="虚尾箭头 93"/>
            <p:cNvSpPr/>
            <p:nvPr/>
          </p:nvSpPr>
          <p:spPr>
            <a:xfrm>
              <a:off x="558633" y="4025847"/>
              <a:ext cx="60167" cy="72834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2"/>
          <p:cNvSpPr/>
          <p:nvPr/>
        </p:nvSpPr>
        <p:spPr bwMode="auto">
          <a:xfrm>
            <a:off x="2336800" y="2419350"/>
            <a:ext cx="350838" cy="373063"/>
          </a:xfrm>
          <a:custGeom>
            <a:avLst/>
            <a:gdLst>
              <a:gd name="T0" fmla="*/ 2147483647 w 173"/>
              <a:gd name="T1" fmla="*/ 2147483647 h 185"/>
              <a:gd name="T2" fmla="*/ 2147483647 w 173"/>
              <a:gd name="T3" fmla="*/ 2147483647 h 185"/>
              <a:gd name="T4" fmla="*/ 2147483647 w 173"/>
              <a:gd name="T5" fmla="*/ 2147483647 h 185"/>
              <a:gd name="T6" fmla="*/ 2147483647 w 173"/>
              <a:gd name="T7" fmla="*/ 2147483647 h 185"/>
              <a:gd name="T8" fmla="*/ 2147483647 w 173"/>
              <a:gd name="T9" fmla="*/ 2147483647 h 185"/>
              <a:gd name="T10" fmla="*/ 2147483647 w 173"/>
              <a:gd name="T11" fmla="*/ 2147483647 h 185"/>
              <a:gd name="T12" fmla="*/ 2147483647 w 173"/>
              <a:gd name="T13" fmla="*/ 0 h 185"/>
              <a:gd name="T14" fmla="*/ 2147483647 w 173"/>
              <a:gd name="T15" fmla="*/ 2147483647 h 185"/>
              <a:gd name="T16" fmla="*/ 2147483647 w 173"/>
              <a:gd name="T17" fmla="*/ 2147483647 h 185"/>
              <a:gd name="T18" fmla="*/ 2147483647 w 173"/>
              <a:gd name="T19" fmla="*/ 2147483647 h 185"/>
              <a:gd name="T20" fmla="*/ 2147483647 w 173"/>
              <a:gd name="T21" fmla="*/ 2147483647 h 185"/>
              <a:gd name="T22" fmla="*/ 2147483647 w 173"/>
              <a:gd name="T23" fmla="*/ 2147483647 h 185"/>
              <a:gd name="T24" fmla="*/ 2147483647 w 173"/>
              <a:gd name="T25" fmla="*/ 2147483647 h 185"/>
              <a:gd name="T26" fmla="*/ 2147483647 w 173"/>
              <a:gd name="T27" fmla="*/ 2147483647 h 185"/>
              <a:gd name="T28" fmla="*/ 2147483647 w 173"/>
              <a:gd name="T29" fmla="*/ 2147483647 h 185"/>
              <a:gd name="T30" fmla="*/ 2147483647 w 173"/>
              <a:gd name="T31" fmla="*/ 2147483647 h 18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3" h="185">
                <a:moveTo>
                  <a:pt x="173" y="152"/>
                </a:moveTo>
                <a:cubicBezTo>
                  <a:pt x="68" y="152"/>
                  <a:pt x="68" y="152"/>
                  <a:pt x="68" y="152"/>
                </a:cubicBezTo>
                <a:cubicBezTo>
                  <a:pt x="38" y="152"/>
                  <a:pt x="28" y="133"/>
                  <a:pt x="45" y="108"/>
                </a:cubicBezTo>
                <a:cubicBezTo>
                  <a:pt x="65" y="78"/>
                  <a:pt x="65" y="78"/>
                  <a:pt x="65" y="78"/>
                </a:cubicBezTo>
                <a:cubicBezTo>
                  <a:pt x="99" y="101"/>
                  <a:pt x="99" y="101"/>
                  <a:pt x="99" y="101"/>
                </a:cubicBezTo>
                <a:cubicBezTo>
                  <a:pt x="103" y="23"/>
                  <a:pt x="103" y="23"/>
                  <a:pt x="103" y="23"/>
                </a:cubicBezTo>
                <a:cubicBezTo>
                  <a:pt x="104" y="0"/>
                  <a:pt x="104" y="0"/>
                  <a:pt x="104" y="0"/>
                </a:cubicBezTo>
                <a:cubicBezTo>
                  <a:pt x="71" y="12"/>
                  <a:pt x="71" y="12"/>
                  <a:pt x="71" y="12"/>
                </a:cubicBezTo>
                <a:cubicBezTo>
                  <a:pt x="4" y="37"/>
                  <a:pt x="4" y="37"/>
                  <a:pt x="4" y="37"/>
                </a:cubicBezTo>
                <a:cubicBezTo>
                  <a:pt x="38" y="60"/>
                  <a:pt x="38" y="60"/>
                  <a:pt x="38" y="60"/>
                </a:cubicBezTo>
                <a:cubicBezTo>
                  <a:pt x="18" y="90"/>
                  <a:pt x="18" y="90"/>
                  <a:pt x="18" y="90"/>
                </a:cubicBezTo>
                <a:cubicBezTo>
                  <a:pt x="3" y="111"/>
                  <a:pt x="0" y="135"/>
                  <a:pt x="10" y="155"/>
                </a:cubicBezTo>
                <a:cubicBezTo>
                  <a:pt x="21" y="174"/>
                  <a:pt x="42" y="185"/>
                  <a:pt x="68" y="185"/>
                </a:cubicBezTo>
                <a:cubicBezTo>
                  <a:pt x="172" y="184"/>
                  <a:pt x="172" y="184"/>
                  <a:pt x="172" y="184"/>
                </a:cubicBezTo>
                <a:cubicBezTo>
                  <a:pt x="146" y="169"/>
                  <a:pt x="146" y="169"/>
                  <a:pt x="146" y="169"/>
                </a:cubicBezTo>
                <a:lnTo>
                  <a:pt x="173" y="152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3" name="Freeform 23"/>
          <p:cNvSpPr/>
          <p:nvPr/>
        </p:nvSpPr>
        <p:spPr bwMode="auto">
          <a:xfrm>
            <a:off x="2503488" y="2259013"/>
            <a:ext cx="428625" cy="300037"/>
          </a:xfrm>
          <a:custGeom>
            <a:avLst/>
            <a:gdLst>
              <a:gd name="T0" fmla="*/ 2147483647 w 213"/>
              <a:gd name="T1" fmla="*/ 2147483647 h 149"/>
              <a:gd name="T2" fmla="*/ 2147483647 w 213"/>
              <a:gd name="T3" fmla="*/ 2147483647 h 149"/>
              <a:gd name="T4" fmla="*/ 2147483647 w 213"/>
              <a:gd name="T5" fmla="*/ 2147483647 h 149"/>
              <a:gd name="T6" fmla="*/ 2147483647 w 213"/>
              <a:gd name="T7" fmla="*/ 2147483647 h 149"/>
              <a:gd name="T8" fmla="*/ 2147483647 w 213"/>
              <a:gd name="T9" fmla="*/ 0 h 149"/>
              <a:gd name="T10" fmla="*/ 2147483647 w 213"/>
              <a:gd name="T11" fmla="*/ 2147483647 h 149"/>
              <a:gd name="T12" fmla="*/ 0 w 213"/>
              <a:gd name="T13" fmla="*/ 2147483647 h 149"/>
              <a:gd name="T14" fmla="*/ 2147483647 w 213"/>
              <a:gd name="T15" fmla="*/ 2147483647 h 149"/>
              <a:gd name="T16" fmla="*/ 2147483647 w 213"/>
              <a:gd name="T17" fmla="*/ 2147483647 h 149"/>
              <a:gd name="T18" fmla="*/ 2147483647 w 213"/>
              <a:gd name="T19" fmla="*/ 2147483647 h 149"/>
              <a:gd name="T20" fmla="*/ 2147483647 w 213"/>
              <a:gd name="T21" fmla="*/ 2147483647 h 149"/>
              <a:gd name="T22" fmla="*/ 2147483647 w 213"/>
              <a:gd name="T23" fmla="*/ 2147483647 h 149"/>
              <a:gd name="T24" fmla="*/ 2147483647 w 213"/>
              <a:gd name="T25" fmla="*/ 2147483647 h 149"/>
              <a:gd name="T26" fmla="*/ 2147483647 w 213"/>
              <a:gd name="T27" fmla="*/ 2147483647 h 149"/>
              <a:gd name="T28" fmla="*/ 2147483647 w 213"/>
              <a:gd name="T29" fmla="*/ 2147483647 h 149"/>
              <a:gd name="T30" fmla="*/ 2147483647 w 213"/>
              <a:gd name="T31" fmla="*/ 2147483647 h 1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13" h="149">
                <a:moveTo>
                  <a:pt x="201" y="105"/>
                </a:moveTo>
                <a:cubicBezTo>
                  <a:pt x="186" y="51"/>
                  <a:pt x="186" y="51"/>
                  <a:pt x="186" y="51"/>
                </a:cubicBezTo>
                <a:cubicBezTo>
                  <a:pt x="170" y="64"/>
                  <a:pt x="170" y="64"/>
                  <a:pt x="170" y="64"/>
                </a:cubicBezTo>
                <a:cubicBezTo>
                  <a:pt x="145" y="31"/>
                  <a:pt x="145" y="31"/>
                  <a:pt x="145" y="31"/>
                </a:cubicBezTo>
                <a:cubicBezTo>
                  <a:pt x="130" y="11"/>
                  <a:pt x="108" y="0"/>
                  <a:pt x="86" y="0"/>
                </a:cubicBezTo>
                <a:cubicBezTo>
                  <a:pt x="63" y="1"/>
                  <a:pt x="42" y="13"/>
                  <a:pt x="29" y="34"/>
                </a:cubicBezTo>
                <a:cubicBezTo>
                  <a:pt x="0" y="75"/>
                  <a:pt x="0" y="75"/>
                  <a:pt x="0" y="75"/>
                </a:cubicBezTo>
                <a:cubicBezTo>
                  <a:pt x="29" y="69"/>
                  <a:pt x="29" y="69"/>
                  <a:pt x="29" y="69"/>
                </a:cubicBezTo>
                <a:cubicBezTo>
                  <a:pt x="28" y="92"/>
                  <a:pt x="28" y="92"/>
                  <a:pt x="28" y="92"/>
                </a:cubicBezTo>
                <a:cubicBezTo>
                  <a:pt x="55" y="52"/>
                  <a:pt x="55" y="52"/>
                  <a:pt x="55" y="52"/>
                </a:cubicBezTo>
                <a:cubicBezTo>
                  <a:pt x="72" y="27"/>
                  <a:pt x="101" y="27"/>
                  <a:pt x="119" y="51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03" y="117"/>
                  <a:pt x="103" y="117"/>
                  <a:pt x="103" y="117"/>
                </a:cubicBezTo>
                <a:cubicBezTo>
                  <a:pt x="188" y="142"/>
                  <a:pt x="188" y="142"/>
                  <a:pt x="188" y="142"/>
                </a:cubicBezTo>
                <a:cubicBezTo>
                  <a:pt x="213" y="149"/>
                  <a:pt x="213" y="149"/>
                  <a:pt x="213" y="149"/>
                </a:cubicBezTo>
                <a:lnTo>
                  <a:pt x="201" y="105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4" name="Freeform 24"/>
          <p:cNvSpPr/>
          <p:nvPr/>
        </p:nvSpPr>
        <p:spPr bwMode="auto">
          <a:xfrm>
            <a:off x="2659063" y="2524125"/>
            <a:ext cx="379412" cy="350838"/>
          </a:xfrm>
          <a:custGeom>
            <a:avLst/>
            <a:gdLst>
              <a:gd name="T0" fmla="*/ 2147483647 w 188"/>
              <a:gd name="T1" fmla="*/ 2147483647 h 174"/>
              <a:gd name="T2" fmla="*/ 2147483647 w 188"/>
              <a:gd name="T3" fmla="*/ 0 h 174"/>
              <a:gd name="T4" fmla="*/ 2147483647 w 188"/>
              <a:gd name="T5" fmla="*/ 2147483647 h 174"/>
              <a:gd name="T6" fmla="*/ 2147483647 w 188"/>
              <a:gd name="T7" fmla="*/ 2147483647 h 174"/>
              <a:gd name="T8" fmla="*/ 2147483647 w 188"/>
              <a:gd name="T9" fmla="*/ 2147483647 h 174"/>
              <a:gd name="T10" fmla="*/ 2147483647 w 188"/>
              <a:gd name="T11" fmla="*/ 2147483647 h 174"/>
              <a:gd name="T12" fmla="*/ 2147483647 w 188"/>
              <a:gd name="T13" fmla="*/ 2147483647 h 174"/>
              <a:gd name="T14" fmla="*/ 2147483647 w 188"/>
              <a:gd name="T15" fmla="*/ 2147483647 h 174"/>
              <a:gd name="T16" fmla="*/ 2147483647 w 188"/>
              <a:gd name="T17" fmla="*/ 2147483647 h 174"/>
              <a:gd name="T18" fmla="*/ 0 w 188"/>
              <a:gd name="T19" fmla="*/ 2147483647 h 174"/>
              <a:gd name="T20" fmla="*/ 2147483647 w 188"/>
              <a:gd name="T21" fmla="*/ 2147483647 h 174"/>
              <a:gd name="T22" fmla="*/ 2147483647 w 188"/>
              <a:gd name="T23" fmla="*/ 2147483647 h 174"/>
              <a:gd name="T24" fmla="*/ 2147483647 w 188"/>
              <a:gd name="T25" fmla="*/ 2147483647 h 174"/>
              <a:gd name="T26" fmla="*/ 2147483647 w 188"/>
              <a:gd name="T27" fmla="*/ 2147483647 h 174"/>
              <a:gd name="T28" fmla="*/ 2147483647 w 188"/>
              <a:gd name="T29" fmla="*/ 2147483647 h 174"/>
              <a:gd name="T30" fmla="*/ 2147483647 w 188"/>
              <a:gd name="T31" fmla="*/ 2147483647 h 174"/>
              <a:gd name="T32" fmla="*/ 2147483647 w 188"/>
              <a:gd name="T33" fmla="*/ 2147483647 h 17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88" h="174">
                <a:moveTo>
                  <a:pt x="168" y="35"/>
                </a:moveTo>
                <a:cubicBezTo>
                  <a:pt x="142" y="0"/>
                  <a:pt x="142" y="0"/>
                  <a:pt x="142" y="0"/>
                </a:cubicBezTo>
                <a:cubicBezTo>
                  <a:pt x="141" y="26"/>
                  <a:pt x="141" y="26"/>
                  <a:pt x="141" y="26"/>
                </a:cubicBezTo>
                <a:cubicBezTo>
                  <a:pt x="116" y="19"/>
                  <a:pt x="116" y="19"/>
                  <a:pt x="116" y="19"/>
                </a:cubicBezTo>
                <a:cubicBezTo>
                  <a:pt x="143" y="54"/>
                  <a:pt x="143" y="54"/>
                  <a:pt x="143" y="54"/>
                </a:cubicBezTo>
                <a:cubicBezTo>
                  <a:pt x="160" y="78"/>
                  <a:pt x="151" y="98"/>
                  <a:pt x="121" y="98"/>
                </a:cubicBezTo>
                <a:cubicBezTo>
                  <a:pt x="97" y="98"/>
                  <a:pt x="97" y="98"/>
                  <a:pt x="97" y="98"/>
                </a:cubicBezTo>
                <a:cubicBezTo>
                  <a:pt x="97" y="72"/>
                  <a:pt x="97" y="72"/>
                  <a:pt x="97" y="72"/>
                </a:cubicBezTo>
                <a:cubicBezTo>
                  <a:pt x="38" y="98"/>
                  <a:pt x="38" y="98"/>
                  <a:pt x="38" y="98"/>
                </a:cubicBezTo>
                <a:cubicBezTo>
                  <a:pt x="0" y="115"/>
                  <a:pt x="0" y="115"/>
                  <a:pt x="0" y="115"/>
                </a:cubicBezTo>
                <a:cubicBezTo>
                  <a:pt x="26" y="131"/>
                  <a:pt x="26" y="131"/>
                  <a:pt x="26" y="131"/>
                </a:cubicBezTo>
                <a:cubicBezTo>
                  <a:pt x="99" y="174"/>
                  <a:pt x="99" y="174"/>
                  <a:pt x="99" y="174"/>
                </a:cubicBezTo>
                <a:cubicBezTo>
                  <a:pt x="98" y="130"/>
                  <a:pt x="98" y="130"/>
                  <a:pt x="98" y="130"/>
                </a:cubicBezTo>
                <a:cubicBezTo>
                  <a:pt x="121" y="130"/>
                  <a:pt x="121" y="130"/>
                  <a:pt x="121" y="130"/>
                </a:cubicBezTo>
                <a:cubicBezTo>
                  <a:pt x="124" y="130"/>
                  <a:pt x="124" y="130"/>
                  <a:pt x="124" y="130"/>
                </a:cubicBezTo>
                <a:cubicBezTo>
                  <a:pt x="150" y="129"/>
                  <a:pt x="170" y="118"/>
                  <a:pt x="179" y="98"/>
                </a:cubicBezTo>
                <a:cubicBezTo>
                  <a:pt x="188" y="79"/>
                  <a:pt x="185" y="56"/>
                  <a:pt x="168" y="35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grpSp>
        <p:nvGrpSpPr>
          <p:cNvPr id="5" name="组合 4"/>
          <p:cNvGrpSpPr/>
          <p:nvPr/>
        </p:nvGrpSpPr>
        <p:grpSpPr bwMode="auto">
          <a:xfrm>
            <a:off x="1143000" y="801688"/>
            <a:ext cx="1327150" cy="706437"/>
            <a:chOff x="1142241" y="801303"/>
            <a:chExt cx="1327543" cy="708201"/>
          </a:xfrm>
        </p:grpSpPr>
        <p:sp>
          <p:nvSpPr>
            <p:cNvPr id="6" name="TextBox 5"/>
            <p:cNvSpPr txBox="1"/>
            <p:nvPr/>
          </p:nvSpPr>
          <p:spPr bwMode="auto">
            <a:xfrm>
              <a:off x="1310566" y="801303"/>
              <a:ext cx="1159218" cy="33898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600" spc="300">
                  <a:solidFill>
                    <a:srgbClr val="F8300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algn="r" eaLnBrk="1" hangingPunct="1">
                <a:defRPr/>
              </a:pPr>
              <a:r>
                <a:rPr lang="zh-CN" altLang="en-US" dirty="0">
                  <a:solidFill>
                    <a:prstClr val="black"/>
                  </a:solidFill>
                </a:rPr>
                <a:t>添加标题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4858" name="矩形 1"/>
            <p:cNvSpPr>
              <a:spLocks noChangeArrowheads="1"/>
            </p:cNvSpPr>
            <p:nvPr/>
          </p:nvSpPr>
          <p:spPr bwMode="auto">
            <a:xfrm>
              <a:off x="1142241" y="1077953"/>
              <a:ext cx="1294196" cy="431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1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锐普，中国专业</a:t>
              </a:r>
              <a:r>
                <a:rPr lang="en-US" altLang="zh-CN" sz="11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设计领跑者</a:t>
              </a:r>
              <a:endParaRPr lang="zh-CN" altLang="en-US" sz="11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 bwMode="auto">
          <a:xfrm>
            <a:off x="3570288" y="2819400"/>
            <a:ext cx="1293812" cy="706438"/>
            <a:chOff x="3569791" y="2820078"/>
            <a:chExt cx="1294517" cy="706613"/>
          </a:xfrm>
        </p:grpSpPr>
        <p:sp>
          <p:nvSpPr>
            <p:cNvPr id="9" name="TextBox 8"/>
            <p:cNvSpPr txBox="1"/>
            <p:nvPr/>
          </p:nvSpPr>
          <p:spPr bwMode="auto">
            <a:xfrm>
              <a:off x="3579321" y="2820078"/>
              <a:ext cx="1159506" cy="33822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600" spc="300">
                  <a:solidFill>
                    <a:srgbClr val="EBAC0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eaLnBrk="1" hangingPunct="1">
                <a:defRPr/>
              </a:pPr>
              <a:r>
                <a:rPr lang="zh-CN" altLang="en-US" dirty="0">
                  <a:solidFill>
                    <a:prstClr val="black"/>
                  </a:solidFill>
                </a:rPr>
                <a:t>添加标题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4856" name="矩形 1"/>
            <p:cNvSpPr>
              <a:spLocks noChangeArrowheads="1"/>
            </p:cNvSpPr>
            <p:nvPr/>
          </p:nvSpPr>
          <p:spPr bwMode="auto">
            <a:xfrm>
              <a:off x="3569791" y="3096108"/>
              <a:ext cx="1294517" cy="430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1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锐普，中国专业</a:t>
              </a:r>
              <a:r>
                <a:rPr lang="en-US" altLang="zh-CN" sz="11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设计领跑者</a:t>
              </a:r>
              <a:endParaRPr lang="zh-CN" altLang="en-US" sz="11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 bwMode="auto">
          <a:xfrm>
            <a:off x="611188" y="2800350"/>
            <a:ext cx="1295400" cy="706438"/>
            <a:chOff x="611560" y="2799999"/>
            <a:chExt cx="1294517" cy="708201"/>
          </a:xfrm>
        </p:grpSpPr>
        <p:sp>
          <p:nvSpPr>
            <p:cNvPr id="12" name="TextBox 11"/>
            <p:cNvSpPr txBox="1"/>
            <p:nvPr/>
          </p:nvSpPr>
          <p:spPr bwMode="auto">
            <a:xfrm>
              <a:off x="621079" y="2799999"/>
              <a:ext cx="1159671" cy="33898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600" spc="300">
                  <a:solidFill>
                    <a:srgbClr val="28484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eaLnBrk="1" hangingPunct="1">
                <a:defRPr/>
              </a:pPr>
              <a:r>
                <a:rPr lang="zh-CN" altLang="en-US" dirty="0">
                  <a:solidFill>
                    <a:prstClr val="black"/>
                  </a:solidFill>
                </a:rPr>
                <a:t>添加标题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4854" name="矩形 1"/>
            <p:cNvSpPr>
              <a:spLocks noChangeArrowheads="1"/>
            </p:cNvSpPr>
            <p:nvPr/>
          </p:nvSpPr>
          <p:spPr bwMode="auto">
            <a:xfrm>
              <a:off x="611560" y="3076649"/>
              <a:ext cx="1294517" cy="431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1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锐普，中国专业</a:t>
              </a:r>
              <a:r>
                <a:rPr lang="en-US" altLang="zh-CN" sz="11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设计领跑者</a:t>
              </a:r>
              <a:endParaRPr lang="zh-CN" altLang="en-US" sz="11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 bwMode="auto">
          <a:xfrm>
            <a:off x="3054350" y="3765550"/>
            <a:ext cx="1293813" cy="706438"/>
            <a:chOff x="2884842" y="3765541"/>
            <a:chExt cx="1294517" cy="706613"/>
          </a:xfrm>
        </p:grpSpPr>
        <p:sp>
          <p:nvSpPr>
            <p:cNvPr id="15" name="TextBox 14"/>
            <p:cNvSpPr txBox="1"/>
            <p:nvPr/>
          </p:nvSpPr>
          <p:spPr bwMode="auto">
            <a:xfrm>
              <a:off x="2894372" y="3765541"/>
              <a:ext cx="1159506" cy="33822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600" spc="300">
                  <a:solidFill>
                    <a:srgbClr val="8BC92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eaLnBrk="1" hangingPunct="1">
                <a:defRPr/>
              </a:pPr>
              <a:r>
                <a:rPr lang="zh-CN" altLang="en-US" dirty="0">
                  <a:solidFill>
                    <a:prstClr val="black"/>
                  </a:solidFill>
                </a:rPr>
                <a:t>添加标题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4852" name="矩形 1"/>
            <p:cNvSpPr>
              <a:spLocks noChangeArrowheads="1"/>
            </p:cNvSpPr>
            <p:nvPr/>
          </p:nvSpPr>
          <p:spPr bwMode="auto">
            <a:xfrm>
              <a:off x="2884842" y="4041571"/>
              <a:ext cx="1294517" cy="430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1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锐普，中国专业</a:t>
              </a:r>
              <a:r>
                <a:rPr lang="en-US" altLang="zh-CN" sz="11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设计领跑者</a:t>
              </a:r>
              <a:endParaRPr lang="zh-CN" altLang="en-US" sz="11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Freeform 26"/>
          <p:cNvSpPr/>
          <p:nvPr/>
        </p:nvSpPr>
        <p:spPr bwMode="auto">
          <a:xfrm>
            <a:off x="2111375" y="3163888"/>
            <a:ext cx="1166813" cy="584200"/>
          </a:xfrm>
          <a:custGeom>
            <a:avLst/>
            <a:gdLst>
              <a:gd name="T0" fmla="*/ 2147483647 w 861"/>
              <a:gd name="T1" fmla="*/ 0 h 431"/>
              <a:gd name="T2" fmla="*/ 2147483647 w 861"/>
              <a:gd name="T3" fmla="*/ 2147483647 h 431"/>
              <a:gd name="T4" fmla="*/ 0 w 861"/>
              <a:gd name="T5" fmla="*/ 0 h 431"/>
              <a:gd name="T6" fmla="*/ 2147483647 w 861"/>
              <a:gd name="T7" fmla="*/ 0 h 43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1" h="431">
                <a:moveTo>
                  <a:pt x="861" y="0"/>
                </a:moveTo>
                <a:lnTo>
                  <a:pt x="431" y="431"/>
                </a:lnTo>
                <a:lnTo>
                  <a:pt x="0" y="0"/>
                </a:lnTo>
                <a:lnTo>
                  <a:pt x="861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grpSp>
        <p:nvGrpSpPr>
          <p:cNvPr id="20" name="组合 19"/>
          <p:cNvGrpSpPr/>
          <p:nvPr/>
        </p:nvGrpSpPr>
        <p:grpSpPr bwMode="auto">
          <a:xfrm>
            <a:off x="3236913" y="1984375"/>
            <a:ext cx="631825" cy="1168400"/>
            <a:chOff x="3236349" y="1984444"/>
            <a:chExt cx="632243" cy="1167602"/>
          </a:xfrm>
        </p:grpSpPr>
        <p:sp>
          <p:nvSpPr>
            <p:cNvPr id="21" name="Freeform 28"/>
            <p:cNvSpPr/>
            <p:nvPr/>
          </p:nvSpPr>
          <p:spPr bwMode="auto">
            <a:xfrm>
              <a:off x="3284006" y="1984444"/>
              <a:ext cx="584586" cy="1167602"/>
            </a:xfrm>
            <a:custGeom>
              <a:avLst/>
              <a:gdLst>
                <a:gd name="T0" fmla="*/ 0 w 431"/>
                <a:gd name="T1" fmla="*/ 0 h 861"/>
                <a:gd name="T2" fmla="*/ 2147483647 w 431"/>
                <a:gd name="T3" fmla="*/ 2147483647 h 861"/>
                <a:gd name="T4" fmla="*/ 0 w 431"/>
                <a:gd name="T5" fmla="*/ 2147483647 h 861"/>
                <a:gd name="T6" fmla="*/ 0 w 431"/>
                <a:gd name="T7" fmla="*/ 0 h 8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31" h="861">
                  <a:moveTo>
                    <a:pt x="0" y="0"/>
                  </a:moveTo>
                  <a:lnTo>
                    <a:pt x="431" y="430"/>
                  </a:lnTo>
                  <a:lnTo>
                    <a:pt x="0" y="8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4850" name="TextBox 682"/>
            <p:cNvSpPr txBox="1">
              <a:spLocks noChangeArrowheads="1"/>
            </p:cNvSpPr>
            <p:nvPr/>
          </p:nvSpPr>
          <p:spPr bwMode="auto">
            <a:xfrm>
              <a:off x="3236349" y="2325005"/>
              <a:ext cx="630571" cy="399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FFFFFF"/>
                  </a:solidFill>
                  <a:latin typeface="Arial" panose="020B0604020202020204" pitchFamily="34" charset="0"/>
                  <a:ea typeface="方正中等线简体" panose="02010601030101010101" pitchFamily="65" charset="-122"/>
                </a:rPr>
                <a:t>38</a:t>
              </a:r>
              <a:r>
                <a:rPr lang="en-US" altLang="zh-CN" sz="1400">
                  <a:solidFill>
                    <a:srgbClr val="FFFFFF"/>
                  </a:solidFill>
                  <a:latin typeface="Arial" panose="020B0604020202020204" pitchFamily="34" charset="0"/>
                  <a:ea typeface="方正中等线简体" panose="02010601030101010101" pitchFamily="65" charset="-122"/>
                </a:rPr>
                <a:t>%</a:t>
              </a:r>
              <a:endParaRPr lang="zh-CN" altLang="en-US" sz="1400">
                <a:solidFill>
                  <a:srgbClr val="FFFFFF"/>
                </a:solidFill>
                <a:latin typeface="Arial" panose="020B0604020202020204" pitchFamily="34" charset="0"/>
                <a:ea typeface="方正中等线简体" panose="02010601030101010101" pitchFamily="65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 bwMode="auto">
          <a:xfrm>
            <a:off x="1508125" y="1984375"/>
            <a:ext cx="1511300" cy="1579563"/>
            <a:chOff x="1507620" y="1984444"/>
            <a:chExt cx="1513506" cy="1578045"/>
          </a:xfrm>
        </p:grpSpPr>
        <p:sp>
          <p:nvSpPr>
            <p:cNvPr id="24" name="Freeform 27"/>
            <p:cNvSpPr/>
            <p:nvPr/>
          </p:nvSpPr>
          <p:spPr bwMode="auto">
            <a:xfrm>
              <a:off x="1507620" y="1984444"/>
              <a:ext cx="586643" cy="1167277"/>
            </a:xfrm>
            <a:custGeom>
              <a:avLst/>
              <a:gdLst>
                <a:gd name="T0" fmla="*/ 432 w 432"/>
                <a:gd name="T1" fmla="*/ 861 h 861"/>
                <a:gd name="T2" fmla="*/ 0 w 432"/>
                <a:gd name="T3" fmla="*/ 430 h 861"/>
                <a:gd name="T4" fmla="*/ 432 w 432"/>
                <a:gd name="T5" fmla="*/ 0 h 861"/>
                <a:gd name="T6" fmla="*/ 432 w 432"/>
                <a:gd name="T7" fmla="*/ 861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2" h="861">
                  <a:moveTo>
                    <a:pt x="432" y="861"/>
                  </a:moveTo>
                  <a:lnTo>
                    <a:pt x="0" y="430"/>
                  </a:lnTo>
                  <a:lnTo>
                    <a:pt x="432" y="0"/>
                  </a:lnTo>
                  <a:lnTo>
                    <a:pt x="432" y="86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4847" name="TextBox 682"/>
            <p:cNvSpPr txBox="1">
              <a:spLocks noChangeArrowheads="1"/>
            </p:cNvSpPr>
            <p:nvPr/>
          </p:nvSpPr>
          <p:spPr bwMode="auto">
            <a:xfrm>
              <a:off x="1561916" y="2340794"/>
              <a:ext cx="631119" cy="399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FFFFFF"/>
                  </a:solidFill>
                  <a:latin typeface="Arial" panose="020B0604020202020204" pitchFamily="34" charset="0"/>
                  <a:ea typeface="方正中等线简体" panose="02010601030101010101" pitchFamily="65" charset="-122"/>
                </a:rPr>
                <a:t>62</a:t>
              </a:r>
              <a:r>
                <a:rPr lang="en-US" altLang="zh-CN" sz="1400">
                  <a:solidFill>
                    <a:srgbClr val="FFFFFF"/>
                  </a:solidFill>
                  <a:latin typeface="Arial" panose="020B0604020202020204" pitchFamily="34" charset="0"/>
                  <a:ea typeface="方正中等线简体" panose="02010601030101010101" pitchFamily="65" charset="-122"/>
                </a:rPr>
                <a:t>%</a:t>
              </a:r>
              <a:endParaRPr lang="zh-CN" altLang="en-US" sz="1400">
                <a:solidFill>
                  <a:srgbClr val="FFFFFF"/>
                </a:solidFill>
                <a:latin typeface="Arial" panose="020B0604020202020204" pitchFamily="34" charset="0"/>
                <a:ea typeface="方正中等线简体" panose="02010601030101010101" pitchFamily="65" charset="-122"/>
              </a:endParaRPr>
            </a:p>
          </p:txBody>
        </p:sp>
        <p:sp>
          <p:nvSpPr>
            <p:cNvPr id="34848" name="TextBox 682"/>
            <p:cNvSpPr txBox="1">
              <a:spLocks noChangeArrowheads="1"/>
            </p:cNvSpPr>
            <p:nvPr/>
          </p:nvSpPr>
          <p:spPr bwMode="auto">
            <a:xfrm>
              <a:off x="2390007" y="3162652"/>
              <a:ext cx="631119" cy="399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FFFFFF"/>
                  </a:solidFill>
                  <a:latin typeface="Arial" panose="020B0604020202020204" pitchFamily="34" charset="0"/>
                  <a:ea typeface="方正中等线简体" panose="02010601030101010101" pitchFamily="65" charset="-122"/>
                </a:rPr>
                <a:t>22</a:t>
              </a:r>
              <a:r>
                <a:rPr lang="en-US" altLang="zh-CN" sz="1400">
                  <a:solidFill>
                    <a:srgbClr val="FFFFFF"/>
                  </a:solidFill>
                  <a:latin typeface="Arial" panose="020B0604020202020204" pitchFamily="34" charset="0"/>
                  <a:ea typeface="方正中等线简体" panose="02010601030101010101" pitchFamily="65" charset="-122"/>
                </a:rPr>
                <a:t>%</a:t>
              </a:r>
              <a:endParaRPr lang="zh-CN" altLang="en-US" sz="1400">
                <a:solidFill>
                  <a:srgbClr val="FFFFFF"/>
                </a:solidFill>
                <a:latin typeface="Arial" panose="020B0604020202020204" pitchFamily="34" charset="0"/>
                <a:ea typeface="方正中等线简体" panose="02010601030101010101" pitchFamily="65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 bwMode="auto">
          <a:xfrm>
            <a:off x="2101850" y="1389063"/>
            <a:ext cx="1168400" cy="582612"/>
            <a:chOff x="2101592" y="1389115"/>
            <a:chExt cx="1168959" cy="583123"/>
          </a:xfrm>
        </p:grpSpPr>
        <p:sp>
          <p:nvSpPr>
            <p:cNvPr id="27" name="Freeform 25"/>
            <p:cNvSpPr/>
            <p:nvPr/>
          </p:nvSpPr>
          <p:spPr bwMode="auto">
            <a:xfrm>
              <a:off x="2101592" y="1389115"/>
              <a:ext cx="1168959" cy="583123"/>
            </a:xfrm>
            <a:custGeom>
              <a:avLst/>
              <a:gdLst>
                <a:gd name="T0" fmla="*/ 0 w 862"/>
                <a:gd name="T1" fmla="*/ 2147483647 h 430"/>
                <a:gd name="T2" fmla="*/ 2147483647 w 862"/>
                <a:gd name="T3" fmla="*/ 0 h 430"/>
                <a:gd name="T4" fmla="*/ 2147483647 w 862"/>
                <a:gd name="T5" fmla="*/ 2147483647 h 430"/>
                <a:gd name="T6" fmla="*/ 0 w 862"/>
                <a:gd name="T7" fmla="*/ 2147483647 h 4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2" h="430">
                  <a:moveTo>
                    <a:pt x="0" y="430"/>
                  </a:moveTo>
                  <a:lnTo>
                    <a:pt x="432" y="0"/>
                  </a:lnTo>
                  <a:lnTo>
                    <a:pt x="862" y="430"/>
                  </a:lnTo>
                  <a:lnTo>
                    <a:pt x="0" y="43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4845" name="TextBox 682"/>
            <p:cNvSpPr txBox="1">
              <a:spLocks noChangeArrowheads="1"/>
            </p:cNvSpPr>
            <p:nvPr/>
          </p:nvSpPr>
          <p:spPr bwMode="auto">
            <a:xfrm>
              <a:off x="2381024" y="1557494"/>
              <a:ext cx="630603" cy="400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FFFFFF"/>
                  </a:solidFill>
                  <a:latin typeface="Arial" panose="020B0604020202020204" pitchFamily="34" charset="0"/>
                  <a:ea typeface="方正中等线简体" panose="02010601030101010101" pitchFamily="65" charset="-122"/>
                </a:rPr>
                <a:t>78</a:t>
              </a:r>
              <a:r>
                <a:rPr lang="en-US" altLang="zh-CN" sz="1400">
                  <a:solidFill>
                    <a:srgbClr val="FFFFFF"/>
                  </a:solidFill>
                  <a:latin typeface="Arial" panose="020B0604020202020204" pitchFamily="34" charset="0"/>
                  <a:ea typeface="方正中等线简体" panose="02010601030101010101" pitchFamily="65" charset="-122"/>
                </a:rPr>
                <a:t>%</a:t>
              </a:r>
              <a:endParaRPr lang="zh-CN" altLang="en-US" sz="1400">
                <a:solidFill>
                  <a:srgbClr val="FFFFFF"/>
                </a:solidFill>
                <a:latin typeface="Arial" panose="020B0604020202020204" pitchFamily="34" charset="0"/>
                <a:ea typeface="方正中等线简体" panose="02010601030101010101" pitchFamily="65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 bwMode="auto">
          <a:xfrm>
            <a:off x="5145088" y="1214438"/>
            <a:ext cx="3459162" cy="3146425"/>
            <a:chOff x="5144598" y="1214144"/>
            <a:chExt cx="3459850" cy="3146017"/>
          </a:xfrm>
        </p:grpSpPr>
        <p:sp>
          <p:nvSpPr>
            <p:cNvPr id="34840" name="矩形 1"/>
            <p:cNvSpPr>
              <a:spLocks noChangeArrowheads="1"/>
            </p:cNvSpPr>
            <p:nvPr/>
          </p:nvSpPr>
          <p:spPr bwMode="auto">
            <a:xfrm>
              <a:off x="5364060" y="1498263"/>
              <a:ext cx="3240388" cy="2861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endPara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这里有中国最强的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设计团队，中国最大的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素材商城，中国最火的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技术论坛，中国最好的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技能培训。</a:t>
              </a:r>
              <a:endPara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841" name="组合 38"/>
            <p:cNvGrpSpPr/>
            <p:nvPr/>
          </p:nvGrpSpPr>
          <p:grpSpPr bwMode="auto">
            <a:xfrm>
              <a:off x="5144598" y="1214144"/>
              <a:ext cx="3328079" cy="307732"/>
              <a:chOff x="4484258" y="1877726"/>
              <a:chExt cx="3328079" cy="307732"/>
            </a:xfrm>
          </p:grpSpPr>
          <p:cxnSp>
            <p:nvCxnSpPr>
              <p:cNvPr id="32" name="直接连接符 31"/>
              <p:cNvCxnSpPr/>
              <p:nvPr/>
            </p:nvCxnSpPr>
            <p:spPr>
              <a:xfrm>
                <a:off x="4571587" y="2157090"/>
                <a:ext cx="3240733" cy="0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843" name="TextBox 10"/>
              <p:cNvSpPr txBox="1">
                <a:spLocks noChangeArrowheads="1"/>
              </p:cNvSpPr>
              <p:nvPr/>
            </p:nvSpPr>
            <p:spPr bwMode="auto">
              <a:xfrm>
                <a:off x="4484258" y="1877726"/>
                <a:ext cx="1261971" cy="3077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4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4028074" y="2295827"/>
            <a:ext cx="407522" cy="479809"/>
            <a:chOff x="4495800" y="-965200"/>
            <a:chExt cx="715962" cy="84296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2" name="Freeform 7"/>
            <p:cNvSpPr/>
            <p:nvPr/>
          </p:nvSpPr>
          <p:spPr bwMode="auto">
            <a:xfrm>
              <a:off x="4495800" y="-623888"/>
              <a:ext cx="715962" cy="501650"/>
            </a:xfrm>
            <a:custGeom>
              <a:avLst/>
              <a:gdLst>
                <a:gd name="T0" fmla="*/ 94 w 191"/>
                <a:gd name="T1" fmla="*/ 133 h 134"/>
                <a:gd name="T2" fmla="*/ 36 w 191"/>
                <a:gd name="T3" fmla="*/ 133 h 134"/>
                <a:gd name="T4" fmla="*/ 0 w 191"/>
                <a:gd name="T5" fmla="*/ 97 h 134"/>
                <a:gd name="T6" fmla="*/ 1 w 191"/>
                <a:gd name="T7" fmla="*/ 13 h 134"/>
                <a:gd name="T8" fmla="*/ 8 w 191"/>
                <a:gd name="T9" fmla="*/ 0 h 134"/>
                <a:gd name="T10" fmla="*/ 14 w 191"/>
                <a:gd name="T11" fmla="*/ 13 h 134"/>
                <a:gd name="T12" fmla="*/ 41 w 191"/>
                <a:gd name="T13" fmla="*/ 82 h 134"/>
                <a:gd name="T14" fmla="*/ 125 w 191"/>
                <a:gd name="T15" fmla="*/ 97 h 134"/>
                <a:gd name="T16" fmla="*/ 176 w 191"/>
                <a:gd name="T17" fmla="*/ 27 h 134"/>
                <a:gd name="T18" fmla="*/ 176 w 191"/>
                <a:gd name="T19" fmla="*/ 13 h 134"/>
                <a:gd name="T20" fmla="*/ 184 w 191"/>
                <a:gd name="T21" fmla="*/ 0 h 134"/>
                <a:gd name="T22" fmla="*/ 190 w 191"/>
                <a:gd name="T23" fmla="*/ 13 h 134"/>
                <a:gd name="T24" fmla="*/ 190 w 191"/>
                <a:gd name="T25" fmla="*/ 97 h 134"/>
                <a:gd name="T26" fmla="*/ 154 w 191"/>
                <a:gd name="T27" fmla="*/ 133 h 134"/>
                <a:gd name="T28" fmla="*/ 94 w 191"/>
                <a:gd name="T29" fmla="*/ 13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1" h="134">
                  <a:moveTo>
                    <a:pt x="94" y="133"/>
                  </a:moveTo>
                  <a:cubicBezTo>
                    <a:pt x="75" y="133"/>
                    <a:pt x="55" y="134"/>
                    <a:pt x="36" y="133"/>
                  </a:cubicBezTo>
                  <a:cubicBezTo>
                    <a:pt x="13" y="133"/>
                    <a:pt x="0" y="120"/>
                    <a:pt x="0" y="97"/>
                  </a:cubicBezTo>
                  <a:cubicBezTo>
                    <a:pt x="0" y="69"/>
                    <a:pt x="0" y="41"/>
                    <a:pt x="1" y="13"/>
                  </a:cubicBezTo>
                  <a:cubicBezTo>
                    <a:pt x="1" y="8"/>
                    <a:pt x="5" y="4"/>
                    <a:pt x="8" y="0"/>
                  </a:cubicBezTo>
                  <a:cubicBezTo>
                    <a:pt x="10" y="4"/>
                    <a:pt x="14" y="9"/>
                    <a:pt x="14" y="13"/>
                  </a:cubicBezTo>
                  <a:cubicBezTo>
                    <a:pt x="13" y="40"/>
                    <a:pt x="21" y="64"/>
                    <a:pt x="41" y="82"/>
                  </a:cubicBezTo>
                  <a:cubicBezTo>
                    <a:pt x="65" y="104"/>
                    <a:pt x="94" y="110"/>
                    <a:pt x="125" y="97"/>
                  </a:cubicBezTo>
                  <a:cubicBezTo>
                    <a:pt x="155" y="84"/>
                    <a:pt x="172" y="60"/>
                    <a:pt x="176" y="27"/>
                  </a:cubicBezTo>
                  <a:cubicBezTo>
                    <a:pt x="176" y="22"/>
                    <a:pt x="175" y="17"/>
                    <a:pt x="176" y="13"/>
                  </a:cubicBezTo>
                  <a:cubicBezTo>
                    <a:pt x="178" y="8"/>
                    <a:pt x="181" y="4"/>
                    <a:pt x="184" y="0"/>
                  </a:cubicBezTo>
                  <a:cubicBezTo>
                    <a:pt x="186" y="4"/>
                    <a:pt x="190" y="9"/>
                    <a:pt x="190" y="13"/>
                  </a:cubicBezTo>
                  <a:cubicBezTo>
                    <a:pt x="191" y="41"/>
                    <a:pt x="191" y="69"/>
                    <a:pt x="190" y="97"/>
                  </a:cubicBezTo>
                  <a:cubicBezTo>
                    <a:pt x="190" y="120"/>
                    <a:pt x="177" y="133"/>
                    <a:pt x="154" y="133"/>
                  </a:cubicBezTo>
                  <a:cubicBezTo>
                    <a:pt x="134" y="134"/>
                    <a:pt x="114" y="133"/>
                    <a:pt x="94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3" name="Freeform 8"/>
            <p:cNvSpPr>
              <a:spLocks noEditPoints="1"/>
            </p:cNvSpPr>
            <p:nvPr/>
          </p:nvSpPr>
          <p:spPr bwMode="auto">
            <a:xfrm>
              <a:off x="4646613" y="-747713"/>
              <a:ext cx="412750" cy="412750"/>
            </a:xfrm>
            <a:custGeom>
              <a:avLst/>
              <a:gdLst>
                <a:gd name="T0" fmla="*/ 110 w 110"/>
                <a:gd name="T1" fmla="*/ 55 h 110"/>
                <a:gd name="T2" fmla="*/ 56 w 110"/>
                <a:gd name="T3" fmla="*/ 110 h 110"/>
                <a:gd name="T4" fmla="*/ 0 w 110"/>
                <a:gd name="T5" fmla="*/ 56 h 110"/>
                <a:gd name="T6" fmla="*/ 55 w 110"/>
                <a:gd name="T7" fmla="*/ 1 h 110"/>
                <a:gd name="T8" fmla="*/ 110 w 110"/>
                <a:gd name="T9" fmla="*/ 55 h 110"/>
                <a:gd name="T10" fmla="*/ 92 w 110"/>
                <a:gd name="T11" fmla="*/ 60 h 110"/>
                <a:gd name="T12" fmla="*/ 88 w 110"/>
                <a:gd name="T13" fmla="*/ 29 h 110"/>
                <a:gd name="T14" fmla="*/ 59 w 110"/>
                <a:gd name="T15" fmla="*/ 26 h 110"/>
                <a:gd name="T16" fmla="*/ 92 w 110"/>
                <a:gd name="T17" fmla="*/ 6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110">
                  <a:moveTo>
                    <a:pt x="110" y="55"/>
                  </a:moveTo>
                  <a:cubicBezTo>
                    <a:pt x="110" y="84"/>
                    <a:pt x="84" y="110"/>
                    <a:pt x="56" y="110"/>
                  </a:cubicBezTo>
                  <a:cubicBezTo>
                    <a:pt x="27" y="110"/>
                    <a:pt x="1" y="85"/>
                    <a:pt x="0" y="56"/>
                  </a:cubicBezTo>
                  <a:cubicBezTo>
                    <a:pt x="0" y="27"/>
                    <a:pt x="26" y="1"/>
                    <a:pt x="55" y="1"/>
                  </a:cubicBezTo>
                  <a:cubicBezTo>
                    <a:pt x="84" y="0"/>
                    <a:pt x="110" y="26"/>
                    <a:pt x="110" y="55"/>
                  </a:cubicBezTo>
                  <a:close/>
                  <a:moveTo>
                    <a:pt x="92" y="60"/>
                  </a:moveTo>
                  <a:cubicBezTo>
                    <a:pt x="100" y="51"/>
                    <a:pt x="98" y="39"/>
                    <a:pt x="88" y="29"/>
                  </a:cubicBezTo>
                  <a:cubicBezTo>
                    <a:pt x="78" y="20"/>
                    <a:pt x="67" y="19"/>
                    <a:pt x="59" y="26"/>
                  </a:cubicBezTo>
                  <a:cubicBezTo>
                    <a:pt x="70" y="38"/>
                    <a:pt x="81" y="49"/>
                    <a:pt x="92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4" name="Freeform 9"/>
            <p:cNvSpPr/>
            <p:nvPr/>
          </p:nvSpPr>
          <p:spPr bwMode="auto">
            <a:xfrm>
              <a:off x="4675188" y="-957263"/>
              <a:ext cx="82550" cy="146050"/>
            </a:xfrm>
            <a:custGeom>
              <a:avLst/>
              <a:gdLst>
                <a:gd name="T0" fmla="*/ 22 w 22"/>
                <a:gd name="T1" fmla="*/ 0 h 39"/>
                <a:gd name="T2" fmla="*/ 22 w 22"/>
                <a:gd name="T3" fmla="*/ 37 h 39"/>
                <a:gd name="T4" fmla="*/ 16 w 22"/>
                <a:gd name="T5" fmla="*/ 39 h 39"/>
                <a:gd name="T6" fmla="*/ 9 w 22"/>
                <a:gd name="T7" fmla="*/ 25 h 39"/>
                <a:gd name="T8" fmla="*/ 22 w 22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9">
                  <a:moveTo>
                    <a:pt x="22" y="0"/>
                  </a:moveTo>
                  <a:cubicBezTo>
                    <a:pt x="22" y="14"/>
                    <a:pt x="22" y="25"/>
                    <a:pt x="22" y="37"/>
                  </a:cubicBezTo>
                  <a:cubicBezTo>
                    <a:pt x="20" y="37"/>
                    <a:pt x="18" y="38"/>
                    <a:pt x="16" y="39"/>
                  </a:cubicBezTo>
                  <a:cubicBezTo>
                    <a:pt x="13" y="34"/>
                    <a:pt x="8" y="29"/>
                    <a:pt x="9" y="25"/>
                  </a:cubicBezTo>
                  <a:cubicBezTo>
                    <a:pt x="10" y="17"/>
                    <a:pt x="0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5" name="Freeform 10"/>
            <p:cNvSpPr/>
            <p:nvPr/>
          </p:nvSpPr>
          <p:spPr bwMode="auto">
            <a:xfrm>
              <a:off x="4803775" y="-965200"/>
              <a:ext cx="71437" cy="157162"/>
            </a:xfrm>
            <a:custGeom>
              <a:avLst/>
              <a:gdLst>
                <a:gd name="T0" fmla="*/ 19 w 19"/>
                <a:gd name="T1" fmla="*/ 4 h 42"/>
                <a:gd name="T2" fmla="*/ 19 w 19"/>
                <a:gd name="T3" fmla="*/ 39 h 42"/>
                <a:gd name="T4" fmla="*/ 7 w 19"/>
                <a:gd name="T5" fmla="*/ 20 h 42"/>
                <a:gd name="T6" fmla="*/ 19 w 19"/>
                <a:gd name="T7" fmla="*/ 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42">
                  <a:moveTo>
                    <a:pt x="19" y="4"/>
                  </a:moveTo>
                  <a:cubicBezTo>
                    <a:pt x="19" y="16"/>
                    <a:pt x="19" y="27"/>
                    <a:pt x="19" y="39"/>
                  </a:cubicBezTo>
                  <a:cubicBezTo>
                    <a:pt x="0" y="42"/>
                    <a:pt x="7" y="28"/>
                    <a:pt x="7" y="20"/>
                  </a:cubicBezTo>
                  <a:cubicBezTo>
                    <a:pt x="6" y="13"/>
                    <a:pt x="1" y="0"/>
                    <a:pt x="1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6" name="Freeform 11"/>
            <p:cNvSpPr/>
            <p:nvPr/>
          </p:nvSpPr>
          <p:spPr bwMode="auto">
            <a:xfrm>
              <a:off x="4938713" y="-949325"/>
              <a:ext cx="55562" cy="138112"/>
            </a:xfrm>
            <a:custGeom>
              <a:avLst/>
              <a:gdLst>
                <a:gd name="T0" fmla="*/ 15 w 15"/>
                <a:gd name="T1" fmla="*/ 0 h 37"/>
                <a:gd name="T2" fmla="*/ 15 w 15"/>
                <a:gd name="T3" fmla="*/ 33 h 37"/>
                <a:gd name="T4" fmla="*/ 12 w 15"/>
                <a:gd name="T5" fmla="*/ 37 h 37"/>
                <a:gd name="T6" fmla="*/ 3 w 15"/>
                <a:gd name="T7" fmla="*/ 26 h 37"/>
                <a:gd name="T8" fmla="*/ 15 w 1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7">
                  <a:moveTo>
                    <a:pt x="15" y="0"/>
                  </a:moveTo>
                  <a:cubicBezTo>
                    <a:pt x="15" y="11"/>
                    <a:pt x="15" y="22"/>
                    <a:pt x="15" y="33"/>
                  </a:cubicBezTo>
                  <a:cubicBezTo>
                    <a:pt x="14" y="35"/>
                    <a:pt x="13" y="36"/>
                    <a:pt x="12" y="37"/>
                  </a:cubicBezTo>
                  <a:cubicBezTo>
                    <a:pt x="8" y="34"/>
                    <a:pt x="3" y="30"/>
                    <a:pt x="3" y="26"/>
                  </a:cubicBezTo>
                  <a:cubicBezTo>
                    <a:pt x="0" y="6"/>
                    <a:pt x="2" y="1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970194" y="2290481"/>
            <a:ext cx="405037" cy="452532"/>
            <a:chOff x="-981075" y="2205038"/>
            <a:chExt cx="717550" cy="801687"/>
          </a:xfrm>
          <a:solidFill>
            <a:schemeClr val="bg1">
              <a:lumMod val="65000"/>
            </a:schemeClr>
          </a:solidFill>
        </p:grpSpPr>
        <p:sp>
          <p:nvSpPr>
            <p:cNvPr id="48" name="Freeform 18"/>
            <p:cNvSpPr/>
            <p:nvPr/>
          </p:nvSpPr>
          <p:spPr bwMode="auto">
            <a:xfrm>
              <a:off x="-981075" y="2497138"/>
              <a:ext cx="717550" cy="509587"/>
            </a:xfrm>
            <a:custGeom>
              <a:avLst/>
              <a:gdLst>
                <a:gd name="T0" fmla="*/ 190 w 191"/>
                <a:gd name="T1" fmla="*/ 2 h 136"/>
                <a:gd name="T2" fmla="*/ 190 w 191"/>
                <a:gd name="T3" fmla="*/ 102 h 136"/>
                <a:gd name="T4" fmla="*/ 157 w 191"/>
                <a:gd name="T5" fmla="*/ 135 h 136"/>
                <a:gd name="T6" fmla="*/ 33 w 191"/>
                <a:gd name="T7" fmla="*/ 135 h 136"/>
                <a:gd name="T8" fmla="*/ 0 w 191"/>
                <a:gd name="T9" fmla="*/ 102 h 136"/>
                <a:gd name="T10" fmla="*/ 0 w 191"/>
                <a:gd name="T11" fmla="*/ 14 h 136"/>
                <a:gd name="T12" fmla="*/ 7 w 191"/>
                <a:gd name="T13" fmla="*/ 0 h 136"/>
                <a:gd name="T14" fmla="*/ 13 w 191"/>
                <a:gd name="T15" fmla="*/ 2 h 136"/>
                <a:gd name="T16" fmla="*/ 16 w 191"/>
                <a:gd name="T17" fmla="*/ 40 h 136"/>
                <a:gd name="T18" fmla="*/ 104 w 191"/>
                <a:gd name="T19" fmla="*/ 105 h 136"/>
                <a:gd name="T20" fmla="*/ 176 w 191"/>
                <a:gd name="T21" fmla="*/ 24 h 136"/>
                <a:gd name="T22" fmla="*/ 190 w 191"/>
                <a:gd name="T23" fmla="*/ 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1" h="136">
                  <a:moveTo>
                    <a:pt x="190" y="2"/>
                  </a:moveTo>
                  <a:cubicBezTo>
                    <a:pt x="190" y="37"/>
                    <a:pt x="191" y="70"/>
                    <a:pt x="190" y="102"/>
                  </a:cubicBezTo>
                  <a:cubicBezTo>
                    <a:pt x="190" y="122"/>
                    <a:pt x="177" y="135"/>
                    <a:pt x="157" y="135"/>
                  </a:cubicBezTo>
                  <a:cubicBezTo>
                    <a:pt x="116" y="136"/>
                    <a:pt x="74" y="136"/>
                    <a:pt x="33" y="135"/>
                  </a:cubicBezTo>
                  <a:cubicBezTo>
                    <a:pt x="13" y="135"/>
                    <a:pt x="1" y="121"/>
                    <a:pt x="0" y="102"/>
                  </a:cubicBezTo>
                  <a:cubicBezTo>
                    <a:pt x="0" y="73"/>
                    <a:pt x="0" y="43"/>
                    <a:pt x="0" y="14"/>
                  </a:cubicBezTo>
                  <a:cubicBezTo>
                    <a:pt x="1" y="9"/>
                    <a:pt x="5" y="5"/>
                    <a:pt x="7" y="0"/>
                  </a:cubicBezTo>
                  <a:cubicBezTo>
                    <a:pt x="9" y="1"/>
                    <a:pt x="11" y="2"/>
                    <a:pt x="13" y="2"/>
                  </a:cubicBezTo>
                  <a:cubicBezTo>
                    <a:pt x="14" y="15"/>
                    <a:pt x="13" y="28"/>
                    <a:pt x="16" y="40"/>
                  </a:cubicBezTo>
                  <a:cubicBezTo>
                    <a:pt x="25" y="82"/>
                    <a:pt x="63" y="109"/>
                    <a:pt x="104" y="105"/>
                  </a:cubicBezTo>
                  <a:cubicBezTo>
                    <a:pt x="143" y="101"/>
                    <a:pt x="175" y="66"/>
                    <a:pt x="176" y="24"/>
                  </a:cubicBezTo>
                  <a:cubicBezTo>
                    <a:pt x="177" y="4"/>
                    <a:pt x="177" y="4"/>
                    <a:pt x="19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9" name="Freeform 19"/>
            <p:cNvSpPr>
              <a:spLocks noEditPoints="1"/>
            </p:cNvSpPr>
            <p:nvPr/>
          </p:nvSpPr>
          <p:spPr bwMode="auto">
            <a:xfrm>
              <a:off x="-830263" y="2381250"/>
              <a:ext cx="415925" cy="415925"/>
            </a:xfrm>
            <a:custGeom>
              <a:avLst/>
              <a:gdLst>
                <a:gd name="T0" fmla="*/ 54 w 111"/>
                <a:gd name="T1" fmla="*/ 110 h 111"/>
                <a:gd name="T2" fmla="*/ 0 w 111"/>
                <a:gd name="T3" fmla="*/ 55 h 111"/>
                <a:gd name="T4" fmla="*/ 56 w 111"/>
                <a:gd name="T5" fmla="*/ 1 h 111"/>
                <a:gd name="T6" fmla="*/ 110 w 111"/>
                <a:gd name="T7" fmla="*/ 56 h 111"/>
                <a:gd name="T8" fmla="*/ 54 w 111"/>
                <a:gd name="T9" fmla="*/ 110 h 111"/>
                <a:gd name="T10" fmla="*/ 59 w 111"/>
                <a:gd name="T11" fmla="*/ 26 h 111"/>
                <a:gd name="T12" fmla="*/ 92 w 111"/>
                <a:gd name="T13" fmla="*/ 61 h 111"/>
                <a:gd name="T14" fmla="*/ 88 w 111"/>
                <a:gd name="T15" fmla="*/ 30 h 111"/>
                <a:gd name="T16" fmla="*/ 59 w 111"/>
                <a:gd name="T17" fmla="*/ 2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111">
                  <a:moveTo>
                    <a:pt x="54" y="110"/>
                  </a:moveTo>
                  <a:cubicBezTo>
                    <a:pt x="25" y="110"/>
                    <a:pt x="0" y="83"/>
                    <a:pt x="0" y="55"/>
                  </a:cubicBezTo>
                  <a:cubicBezTo>
                    <a:pt x="1" y="25"/>
                    <a:pt x="27" y="0"/>
                    <a:pt x="56" y="1"/>
                  </a:cubicBezTo>
                  <a:cubicBezTo>
                    <a:pt x="85" y="1"/>
                    <a:pt x="111" y="27"/>
                    <a:pt x="110" y="56"/>
                  </a:cubicBezTo>
                  <a:cubicBezTo>
                    <a:pt x="109" y="85"/>
                    <a:pt x="83" y="111"/>
                    <a:pt x="54" y="110"/>
                  </a:cubicBezTo>
                  <a:close/>
                  <a:moveTo>
                    <a:pt x="59" y="26"/>
                  </a:moveTo>
                  <a:cubicBezTo>
                    <a:pt x="71" y="39"/>
                    <a:pt x="81" y="50"/>
                    <a:pt x="92" y="61"/>
                  </a:cubicBezTo>
                  <a:cubicBezTo>
                    <a:pt x="94" y="50"/>
                    <a:pt x="94" y="38"/>
                    <a:pt x="88" y="30"/>
                  </a:cubicBezTo>
                  <a:cubicBezTo>
                    <a:pt x="80" y="19"/>
                    <a:pt x="67" y="19"/>
                    <a:pt x="59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0" name="Freeform 20"/>
            <p:cNvSpPr/>
            <p:nvPr/>
          </p:nvSpPr>
          <p:spPr bwMode="auto">
            <a:xfrm>
              <a:off x="-436563" y="2205038"/>
              <a:ext cx="134938" cy="134937"/>
            </a:xfrm>
            <a:custGeom>
              <a:avLst/>
              <a:gdLst>
                <a:gd name="T0" fmla="*/ 0 w 36"/>
                <a:gd name="T1" fmla="*/ 0 h 36"/>
                <a:gd name="T2" fmla="*/ 36 w 36"/>
                <a:gd name="T3" fmla="*/ 0 h 36"/>
                <a:gd name="T4" fmla="*/ 36 w 36"/>
                <a:gd name="T5" fmla="*/ 36 h 36"/>
                <a:gd name="T6" fmla="*/ 0 w 36"/>
                <a:gd name="T7" fmla="*/ 36 h 36"/>
                <a:gd name="T8" fmla="*/ 0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0" y="0"/>
                  </a:moveTo>
                  <a:cubicBezTo>
                    <a:pt x="12" y="0"/>
                    <a:pt x="23" y="0"/>
                    <a:pt x="36" y="0"/>
                  </a:cubicBezTo>
                  <a:cubicBezTo>
                    <a:pt x="36" y="12"/>
                    <a:pt x="36" y="23"/>
                    <a:pt x="36" y="36"/>
                  </a:cubicBezTo>
                  <a:cubicBezTo>
                    <a:pt x="25" y="36"/>
                    <a:pt x="13" y="36"/>
                    <a:pt x="0" y="36"/>
                  </a:cubicBezTo>
                  <a:cubicBezTo>
                    <a:pt x="0" y="24"/>
                    <a:pt x="0" y="1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51" name="Freeform 26"/>
          <p:cNvSpPr>
            <a:spLocks noEditPoints="1"/>
          </p:cNvSpPr>
          <p:nvPr/>
        </p:nvSpPr>
        <p:spPr bwMode="auto">
          <a:xfrm>
            <a:off x="2493963" y="941388"/>
            <a:ext cx="396875" cy="396875"/>
          </a:xfrm>
          <a:custGeom>
            <a:avLst/>
            <a:gdLst>
              <a:gd name="T0" fmla="*/ 2147483647 w 243"/>
              <a:gd name="T1" fmla="*/ 2147483647 h 242"/>
              <a:gd name="T2" fmla="*/ 2147483647 w 243"/>
              <a:gd name="T3" fmla="*/ 2147483647 h 242"/>
              <a:gd name="T4" fmla="*/ 2147483647 w 243"/>
              <a:gd name="T5" fmla="*/ 2147483647 h 242"/>
              <a:gd name="T6" fmla="*/ 2147483647 w 243"/>
              <a:gd name="T7" fmla="*/ 2147483647 h 242"/>
              <a:gd name="T8" fmla="*/ 2147483647 w 243"/>
              <a:gd name="T9" fmla="*/ 2147483647 h 242"/>
              <a:gd name="T10" fmla="*/ 2147483647 w 243"/>
              <a:gd name="T11" fmla="*/ 2147483647 h 242"/>
              <a:gd name="T12" fmla="*/ 0 w 243"/>
              <a:gd name="T13" fmla="*/ 2147483647 h 242"/>
              <a:gd name="T14" fmla="*/ 2147483647 w 243"/>
              <a:gd name="T15" fmla="*/ 2147483647 h 242"/>
              <a:gd name="T16" fmla="*/ 2147483647 w 243"/>
              <a:gd name="T17" fmla="*/ 2147483647 h 242"/>
              <a:gd name="T18" fmla="*/ 2147483647 w 243"/>
              <a:gd name="T19" fmla="*/ 2147483647 h 242"/>
              <a:gd name="T20" fmla="*/ 2147483647 w 243"/>
              <a:gd name="T21" fmla="*/ 2147483647 h 242"/>
              <a:gd name="T22" fmla="*/ 2147483647 w 243"/>
              <a:gd name="T23" fmla="*/ 2147483647 h 242"/>
              <a:gd name="T24" fmla="*/ 2147483647 w 243"/>
              <a:gd name="T25" fmla="*/ 2147483647 h 242"/>
              <a:gd name="T26" fmla="*/ 2147483647 w 243"/>
              <a:gd name="T27" fmla="*/ 2147483647 h 242"/>
              <a:gd name="T28" fmla="*/ 2147483647 w 243"/>
              <a:gd name="T29" fmla="*/ 0 h 242"/>
              <a:gd name="T30" fmla="*/ 2147483647 w 243"/>
              <a:gd name="T31" fmla="*/ 2147483647 h 242"/>
              <a:gd name="T32" fmla="*/ 2147483647 w 243"/>
              <a:gd name="T33" fmla="*/ 2147483647 h 242"/>
              <a:gd name="T34" fmla="*/ 2147483647 w 243"/>
              <a:gd name="T35" fmla="*/ 2147483647 h 242"/>
              <a:gd name="T36" fmla="*/ 2147483647 w 243"/>
              <a:gd name="T37" fmla="*/ 2147483647 h 242"/>
              <a:gd name="T38" fmla="*/ 2147483647 w 243"/>
              <a:gd name="T39" fmla="*/ 2147483647 h 242"/>
              <a:gd name="T40" fmla="*/ 2147483647 w 243"/>
              <a:gd name="T41" fmla="*/ 2147483647 h 242"/>
              <a:gd name="T42" fmla="*/ 2147483647 w 243"/>
              <a:gd name="T43" fmla="*/ 2147483647 h 242"/>
              <a:gd name="T44" fmla="*/ 2147483647 w 243"/>
              <a:gd name="T45" fmla="*/ 2147483647 h 242"/>
              <a:gd name="T46" fmla="*/ 2147483647 w 243"/>
              <a:gd name="T47" fmla="*/ 2147483647 h 242"/>
              <a:gd name="T48" fmla="*/ 2147483647 w 243"/>
              <a:gd name="T49" fmla="*/ 2147483647 h 242"/>
              <a:gd name="T50" fmla="*/ 2147483647 w 243"/>
              <a:gd name="T51" fmla="*/ 2147483647 h 242"/>
              <a:gd name="T52" fmla="*/ 2147483647 w 243"/>
              <a:gd name="T53" fmla="*/ 2147483647 h 242"/>
              <a:gd name="T54" fmla="*/ 2147483647 w 243"/>
              <a:gd name="T55" fmla="*/ 2147483647 h 242"/>
              <a:gd name="T56" fmla="*/ 2147483647 w 243"/>
              <a:gd name="T57" fmla="*/ 2147483647 h 242"/>
              <a:gd name="T58" fmla="*/ 2147483647 w 243"/>
              <a:gd name="T59" fmla="*/ 2147483647 h 242"/>
              <a:gd name="T60" fmla="*/ 2147483647 w 243"/>
              <a:gd name="T61" fmla="*/ 2147483647 h 242"/>
              <a:gd name="T62" fmla="*/ 2147483647 w 243"/>
              <a:gd name="T63" fmla="*/ 2147483647 h 242"/>
              <a:gd name="T64" fmla="*/ 2147483647 w 243"/>
              <a:gd name="T65" fmla="*/ 2147483647 h 242"/>
              <a:gd name="T66" fmla="*/ 2147483647 w 243"/>
              <a:gd name="T67" fmla="*/ 2147483647 h 242"/>
              <a:gd name="T68" fmla="*/ 2147483647 w 243"/>
              <a:gd name="T69" fmla="*/ 2147483647 h 242"/>
              <a:gd name="T70" fmla="*/ 2147483647 w 243"/>
              <a:gd name="T71" fmla="*/ 2147483647 h 242"/>
              <a:gd name="T72" fmla="*/ 2147483647 w 243"/>
              <a:gd name="T73" fmla="*/ 2147483647 h 24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43" h="242">
                <a:moveTo>
                  <a:pt x="97" y="209"/>
                </a:moveTo>
                <a:cubicBezTo>
                  <a:pt x="85" y="200"/>
                  <a:pt x="77" y="199"/>
                  <a:pt x="67" y="210"/>
                </a:cubicBezTo>
                <a:cubicBezTo>
                  <a:pt x="55" y="223"/>
                  <a:pt x="44" y="217"/>
                  <a:pt x="34" y="207"/>
                </a:cubicBezTo>
                <a:cubicBezTo>
                  <a:pt x="24" y="196"/>
                  <a:pt x="21" y="186"/>
                  <a:pt x="32" y="174"/>
                </a:cubicBezTo>
                <a:cubicBezTo>
                  <a:pt x="36" y="169"/>
                  <a:pt x="38" y="160"/>
                  <a:pt x="37" y="154"/>
                </a:cubicBezTo>
                <a:cubicBezTo>
                  <a:pt x="36" y="150"/>
                  <a:pt x="26" y="147"/>
                  <a:pt x="20" y="147"/>
                </a:cubicBezTo>
                <a:cubicBezTo>
                  <a:pt x="2" y="145"/>
                  <a:pt x="0" y="134"/>
                  <a:pt x="0" y="120"/>
                </a:cubicBezTo>
                <a:cubicBezTo>
                  <a:pt x="0" y="106"/>
                  <a:pt x="5" y="97"/>
                  <a:pt x="20" y="96"/>
                </a:cubicBezTo>
                <a:cubicBezTo>
                  <a:pt x="27" y="96"/>
                  <a:pt x="36" y="92"/>
                  <a:pt x="37" y="88"/>
                </a:cubicBezTo>
                <a:cubicBezTo>
                  <a:pt x="39" y="82"/>
                  <a:pt x="36" y="73"/>
                  <a:pt x="32" y="68"/>
                </a:cubicBezTo>
                <a:cubicBezTo>
                  <a:pt x="21" y="56"/>
                  <a:pt x="23" y="46"/>
                  <a:pt x="34" y="35"/>
                </a:cubicBezTo>
                <a:cubicBezTo>
                  <a:pt x="44" y="25"/>
                  <a:pt x="55" y="20"/>
                  <a:pt x="68" y="32"/>
                </a:cubicBezTo>
                <a:cubicBezTo>
                  <a:pt x="73" y="36"/>
                  <a:pt x="82" y="39"/>
                  <a:pt x="88" y="37"/>
                </a:cubicBezTo>
                <a:cubicBezTo>
                  <a:pt x="92" y="36"/>
                  <a:pt x="96" y="27"/>
                  <a:pt x="96" y="21"/>
                </a:cubicBezTo>
                <a:cubicBezTo>
                  <a:pt x="97" y="3"/>
                  <a:pt x="108" y="0"/>
                  <a:pt x="122" y="0"/>
                </a:cubicBezTo>
                <a:cubicBezTo>
                  <a:pt x="137" y="0"/>
                  <a:pt x="146" y="4"/>
                  <a:pt x="147" y="21"/>
                </a:cubicBezTo>
                <a:cubicBezTo>
                  <a:pt x="147" y="27"/>
                  <a:pt x="150" y="36"/>
                  <a:pt x="153" y="37"/>
                </a:cubicBezTo>
                <a:cubicBezTo>
                  <a:pt x="160" y="38"/>
                  <a:pt x="169" y="36"/>
                  <a:pt x="174" y="32"/>
                </a:cubicBezTo>
                <a:cubicBezTo>
                  <a:pt x="187" y="20"/>
                  <a:pt x="197" y="24"/>
                  <a:pt x="208" y="35"/>
                </a:cubicBezTo>
                <a:cubicBezTo>
                  <a:pt x="219" y="46"/>
                  <a:pt x="221" y="56"/>
                  <a:pt x="210" y="68"/>
                </a:cubicBezTo>
                <a:cubicBezTo>
                  <a:pt x="206" y="73"/>
                  <a:pt x="204" y="82"/>
                  <a:pt x="205" y="88"/>
                </a:cubicBezTo>
                <a:cubicBezTo>
                  <a:pt x="207" y="92"/>
                  <a:pt x="216" y="96"/>
                  <a:pt x="222" y="96"/>
                </a:cubicBezTo>
                <a:cubicBezTo>
                  <a:pt x="238" y="97"/>
                  <a:pt x="242" y="106"/>
                  <a:pt x="243" y="120"/>
                </a:cubicBezTo>
                <a:cubicBezTo>
                  <a:pt x="243" y="134"/>
                  <a:pt x="240" y="145"/>
                  <a:pt x="223" y="147"/>
                </a:cubicBezTo>
                <a:cubicBezTo>
                  <a:pt x="216" y="147"/>
                  <a:pt x="206" y="151"/>
                  <a:pt x="205" y="156"/>
                </a:cubicBezTo>
                <a:cubicBezTo>
                  <a:pt x="203" y="161"/>
                  <a:pt x="207" y="170"/>
                  <a:pt x="212" y="176"/>
                </a:cubicBezTo>
                <a:cubicBezTo>
                  <a:pt x="222" y="188"/>
                  <a:pt x="217" y="197"/>
                  <a:pt x="207" y="207"/>
                </a:cubicBezTo>
                <a:cubicBezTo>
                  <a:pt x="198" y="216"/>
                  <a:pt x="189" y="221"/>
                  <a:pt x="176" y="212"/>
                </a:cubicBezTo>
                <a:cubicBezTo>
                  <a:pt x="156" y="196"/>
                  <a:pt x="149" y="199"/>
                  <a:pt x="146" y="225"/>
                </a:cubicBezTo>
                <a:cubicBezTo>
                  <a:pt x="144" y="241"/>
                  <a:pt x="133" y="242"/>
                  <a:pt x="120" y="242"/>
                </a:cubicBezTo>
                <a:cubicBezTo>
                  <a:pt x="108" y="242"/>
                  <a:pt x="97" y="240"/>
                  <a:pt x="97" y="224"/>
                </a:cubicBezTo>
                <a:cubicBezTo>
                  <a:pt x="96" y="219"/>
                  <a:pt x="97" y="214"/>
                  <a:pt x="97" y="209"/>
                </a:cubicBezTo>
                <a:close/>
                <a:moveTo>
                  <a:pt x="123" y="168"/>
                </a:moveTo>
                <a:cubicBezTo>
                  <a:pt x="147" y="168"/>
                  <a:pt x="169" y="144"/>
                  <a:pt x="168" y="120"/>
                </a:cubicBezTo>
                <a:cubicBezTo>
                  <a:pt x="167" y="96"/>
                  <a:pt x="145" y="74"/>
                  <a:pt x="121" y="75"/>
                </a:cubicBezTo>
                <a:cubicBezTo>
                  <a:pt x="96" y="75"/>
                  <a:pt x="74" y="97"/>
                  <a:pt x="75" y="122"/>
                </a:cubicBezTo>
                <a:cubicBezTo>
                  <a:pt x="75" y="147"/>
                  <a:pt x="98" y="169"/>
                  <a:pt x="123" y="168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2480166" y="3839904"/>
            <a:ext cx="486876" cy="430732"/>
            <a:chOff x="2417684" y="3797192"/>
            <a:chExt cx="589120" cy="573305"/>
          </a:xfrm>
          <a:solidFill>
            <a:schemeClr val="bg1">
              <a:lumMod val="65000"/>
            </a:schemeClr>
          </a:solidFill>
        </p:grpSpPr>
        <p:sp>
          <p:nvSpPr>
            <p:cNvPr id="53" name="Freeform 31"/>
            <p:cNvSpPr/>
            <p:nvPr/>
          </p:nvSpPr>
          <p:spPr bwMode="auto">
            <a:xfrm>
              <a:off x="2512576" y="3931622"/>
              <a:ext cx="391429" cy="438875"/>
            </a:xfrm>
            <a:custGeom>
              <a:avLst/>
              <a:gdLst>
                <a:gd name="T0" fmla="*/ 0 w 42"/>
                <a:gd name="T1" fmla="*/ 19 h 47"/>
                <a:gd name="T2" fmla="*/ 0 w 42"/>
                <a:gd name="T3" fmla="*/ 44 h 47"/>
                <a:gd name="T4" fmla="*/ 1 w 42"/>
                <a:gd name="T5" fmla="*/ 46 h 47"/>
                <a:gd name="T6" fmla="*/ 2 w 42"/>
                <a:gd name="T7" fmla="*/ 47 h 47"/>
                <a:gd name="T8" fmla="*/ 14 w 42"/>
                <a:gd name="T9" fmla="*/ 47 h 47"/>
                <a:gd name="T10" fmla="*/ 15 w 42"/>
                <a:gd name="T11" fmla="*/ 46 h 47"/>
                <a:gd name="T12" fmla="*/ 15 w 42"/>
                <a:gd name="T13" fmla="*/ 45 h 47"/>
                <a:gd name="T14" fmla="*/ 15 w 42"/>
                <a:gd name="T15" fmla="*/ 33 h 47"/>
                <a:gd name="T16" fmla="*/ 27 w 42"/>
                <a:gd name="T17" fmla="*/ 33 h 47"/>
                <a:gd name="T18" fmla="*/ 27 w 42"/>
                <a:gd name="T19" fmla="*/ 45 h 47"/>
                <a:gd name="T20" fmla="*/ 27 w 42"/>
                <a:gd name="T21" fmla="*/ 46 h 47"/>
                <a:gd name="T22" fmla="*/ 28 w 42"/>
                <a:gd name="T23" fmla="*/ 47 h 47"/>
                <a:gd name="T24" fmla="*/ 40 w 42"/>
                <a:gd name="T25" fmla="*/ 47 h 47"/>
                <a:gd name="T26" fmla="*/ 41 w 42"/>
                <a:gd name="T27" fmla="*/ 46 h 47"/>
                <a:gd name="T28" fmla="*/ 42 w 42"/>
                <a:gd name="T29" fmla="*/ 44 h 47"/>
                <a:gd name="T30" fmla="*/ 42 w 42"/>
                <a:gd name="T31" fmla="*/ 19 h 47"/>
                <a:gd name="T32" fmla="*/ 21 w 42"/>
                <a:gd name="T33" fmla="*/ 0 h 47"/>
                <a:gd name="T34" fmla="*/ 0 w 42"/>
                <a:gd name="T35" fmla="*/ 1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" h="47">
                  <a:moveTo>
                    <a:pt x="0" y="19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0" y="45"/>
                    <a:pt x="0" y="46"/>
                    <a:pt x="1" y="46"/>
                  </a:cubicBezTo>
                  <a:cubicBezTo>
                    <a:pt x="1" y="46"/>
                    <a:pt x="2" y="47"/>
                    <a:pt x="2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5" y="46"/>
                    <a:pt x="15" y="46"/>
                  </a:cubicBezTo>
                  <a:cubicBezTo>
                    <a:pt x="15" y="46"/>
                    <a:pt x="15" y="45"/>
                    <a:pt x="15" y="45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7" y="45"/>
                    <a:pt x="27" y="46"/>
                    <a:pt x="27" y="46"/>
                  </a:cubicBezTo>
                  <a:cubicBezTo>
                    <a:pt x="27" y="46"/>
                    <a:pt x="28" y="47"/>
                    <a:pt x="28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7"/>
                    <a:pt x="41" y="46"/>
                    <a:pt x="41" y="46"/>
                  </a:cubicBezTo>
                  <a:cubicBezTo>
                    <a:pt x="42" y="46"/>
                    <a:pt x="42" y="45"/>
                    <a:pt x="42" y="44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21" y="0"/>
                    <a:pt x="21" y="0"/>
                    <a:pt x="21" y="0"/>
                  </a:cubicBezTo>
                  <a:lnTo>
                    <a:pt x="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4" name="Freeform 32"/>
            <p:cNvSpPr/>
            <p:nvPr/>
          </p:nvSpPr>
          <p:spPr bwMode="auto">
            <a:xfrm>
              <a:off x="2417684" y="3797192"/>
              <a:ext cx="589120" cy="320260"/>
            </a:xfrm>
            <a:custGeom>
              <a:avLst/>
              <a:gdLst>
                <a:gd name="T0" fmla="*/ 61 w 63"/>
                <a:gd name="T1" fmla="*/ 26 h 34"/>
                <a:gd name="T2" fmla="*/ 34 w 63"/>
                <a:gd name="T3" fmla="*/ 1 h 34"/>
                <a:gd name="T4" fmla="*/ 28 w 63"/>
                <a:gd name="T5" fmla="*/ 1 h 34"/>
                <a:gd name="T6" fmla="*/ 1 w 63"/>
                <a:gd name="T7" fmla="*/ 26 h 34"/>
                <a:gd name="T8" fmla="*/ 1 w 63"/>
                <a:gd name="T9" fmla="*/ 32 h 34"/>
                <a:gd name="T10" fmla="*/ 1 w 63"/>
                <a:gd name="T11" fmla="*/ 32 h 34"/>
                <a:gd name="T12" fmla="*/ 4 w 63"/>
                <a:gd name="T13" fmla="*/ 33 h 34"/>
                <a:gd name="T14" fmla="*/ 7 w 63"/>
                <a:gd name="T15" fmla="*/ 32 h 34"/>
                <a:gd name="T16" fmla="*/ 31 w 63"/>
                <a:gd name="T17" fmla="*/ 10 h 34"/>
                <a:gd name="T18" fmla="*/ 55 w 63"/>
                <a:gd name="T19" fmla="*/ 32 h 34"/>
                <a:gd name="T20" fmla="*/ 61 w 63"/>
                <a:gd name="T21" fmla="*/ 32 h 34"/>
                <a:gd name="T22" fmla="*/ 61 w 63"/>
                <a:gd name="T23" fmla="*/ 2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3" h="34">
                  <a:moveTo>
                    <a:pt x="61" y="26"/>
                  </a:moveTo>
                  <a:cubicBezTo>
                    <a:pt x="34" y="1"/>
                    <a:pt x="34" y="1"/>
                    <a:pt x="34" y="1"/>
                  </a:cubicBezTo>
                  <a:cubicBezTo>
                    <a:pt x="32" y="0"/>
                    <a:pt x="30" y="0"/>
                    <a:pt x="28" y="1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8"/>
                    <a:pt x="0" y="30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2" y="33"/>
                    <a:pt x="3" y="33"/>
                    <a:pt x="4" y="33"/>
                  </a:cubicBezTo>
                  <a:cubicBezTo>
                    <a:pt x="5" y="33"/>
                    <a:pt x="6" y="33"/>
                    <a:pt x="7" y="32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7" y="34"/>
                    <a:pt x="60" y="33"/>
                    <a:pt x="61" y="32"/>
                  </a:cubicBezTo>
                  <a:cubicBezTo>
                    <a:pt x="63" y="30"/>
                    <a:pt x="62" y="28"/>
                    <a:pt x="6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217488" y="87313"/>
            <a:ext cx="20510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1"/>
          <p:cNvSpPr>
            <a:spLocks noChangeArrowheads="1"/>
          </p:cNvSpPr>
          <p:nvPr/>
        </p:nvSpPr>
        <p:spPr bwMode="auto">
          <a:xfrm>
            <a:off x="1965325" y="252413"/>
            <a:ext cx="1055688" cy="2159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spc="3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Click to add title</a:t>
            </a:r>
            <a:endParaRPr lang="zh-CN" altLang="en-US" sz="800" spc="3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8" name="组合 57"/>
          <p:cNvGrpSpPr/>
          <p:nvPr/>
        </p:nvGrpSpPr>
        <p:grpSpPr bwMode="auto">
          <a:xfrm>
            <a:off x="5241925" y="1643063"/>
            <a:ext cx="115888" cy="115887"/>
            <a:chOff x="531716" y="4005263"/>
            <a:chExt cx="115585" cy="115585"/>
          </a:xfrm>
        </p:grpSpPr>
        <p:sp>
          <p:nvSpPr>
            <p:cNvPr id="59" name="虚尾箭头 58"/>
            <p:cNvSpPr/>
            <p:nvPr/>
          </p:nvSpPr>
          <p:spPr>
            <a:xfrm>
              <a:off x="558633" y="4027430"/>
              <a:ext cx="61750" cy="71251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60" name="椭圆 38"/>
            <p:cNvSpPr>
              <a:spLocks noChangeArrowheads="1"/>
            </p:cNvSpPr>
            <p:nvPr/>
          </p:nvSpPr>
          <p:spPr bwMode="auto">
            <a:xfrm>
              <a:off x="531716" y="4005263"/>
              <a:ext cx="115585" cy="11558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" name="虚尾箭头 60"/>
            <p:cNvSpPr/>
            <p:nvPr/>
          </p:nvSpPr>
          <p:spPr>
            <a:xfrm>
              <a:off x="558633" y="4025846"/>
              <a:ext cx="60167" cy="72835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7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7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7488" y="87313"/>
            <a:ext cx="10017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801688" y="249238"/>
            <a:ext cx="768350" cy="2143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spc="3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800" spc="3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2662238" y="1447800"/>
            <a:ext cx="3733800" cy="708025"/>
            <a:chOff x="2662541" y="1447454"/>
            <a:chExt cx="3733496" cy="707886"/>
          </a:xfrm>
        </p:grpSpPr>
        <p:grpSp>
          <p:nvGrpSpPr>
            <p:cNvPr id="8215" name="组合 20"/>
            <p:cNvGrpSpPr/>
            <p:nvPr/>
          </p:nvGrpSpPr>
          <p:grpSpPr bwMode="auto">
            <a:xfrm>
              <a:off x="2662541" y="1447454"/>
              <a:ext cx="3666650" cy="707886"/>
              <a:chOff x="2648027" y="1287800"/>
              <a:chExt cx="3666650" cy="707886"/>
            </a:xfrm>
          </p:grpSpPr>
          <p:sp>
            <p:nvSpPr>
              <p:cNvPr id="8217" name="TextBox 21"/>
              <p:cNvSpPr txBox="1">
                <a:spLocks noChangeArrowheads="1"/>
              </p:cNvSpPr>
              <p:nvPr/>
            </p:nvSpPr>
            <p:spPr bwMode="auto">
              <a:xfrm>
                <a:off x="2648027" y="1287800"/>
                <a:ext cx="327203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4000" b="1">
                    <a:solidFill>
                      <a:srgbClr val="31859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endParaRPr lang="zh-CN" altLang="en-US" sz="4000" b="1">
                  <a:solidFill>
                    <a:srgbClr val="31859C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002010" y="1490960"/>
                <a:ext cx="3312843" cy="338072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219" name="TextBox 23"/>
              <p:cNvSpPr txBox="1">
                <a:spLocks noChangeArrowheads="1"/>
              </p:cNvSpPr>
              <p:nvPr/>
            </p:nvSpPr>
            <p:spPr bwMode="auto">
              <a:xfrm>
                <a:off x="3578199" y="1491516"/>
                <a:ext cx="216024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dist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点击此处添加标题</a:t>
                </a:r>
                <a:endParaRPr lang="zh-CN" altLang="en-US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216" name="Freeform 38"/>
            <p:cNvSpPr>
              <a:spLocks noEditPoints="1"/>
            </p:cNvSpPr>
            <p:nvPr/>
          </p:nvSpPr>
          <p:spPr bwMode="auto">
            <a:xfrm>
              <a:off x="6154676" y="1792671"/>
              <a:ext cx="241361" cy="244961"/>
            </a:xfrm>
            <a:custGeom>
              <a:avLst/>
              <a:gdLst>
                <a:gd name="T0" fmla="*/ 0 w 451"/>
                <a:gd name="T1" fmla="*/ 2147483646 h 458"/>
                <a:gd name="T2" fmla="*/ 2147483646 w 451"/>
                <a:gd name="T3" fmla="*/ 2147483646 h 458"/>
                <a:gd name="T4" fmla="*/ 2147483646 w 451"/>
                <a:gd name="T5" fmla="*/ 2147483646 h 458"/>
                <a:gd name="T6" fmla="*/ 2147483646 w 451"/>
                <a:gd name="T7" fmla="*/ 0 h 458"/>
                <a:gd name="T8" fmla="*/ 2147483646 w 451"/>
                <a:gd name="T9" fmla="*/ 2147483646 h 458"/>
                <a:gd name="T10" fmla="*/ 2147483646 w 451"/>
                <a:gd name="T11" fmla="*/ 2147483646 h 458"/>
                <a:gd name="T12" fmla="*/ 2147483646 w 451"/>
                <a:gd name="T13" fmla="*/ 2147483646 h 458"/>
                <a:gd name="T14" fmla="*/ 2147483646 w 451"/>
                <a:gd name="T15" fmla="*/ 2147483646 h 458"/>
                <a:gd name="T16" fmla="*/ 2147483646 w 451"/>
                <a:gd name="T17" fmla="*/ 2147483646 h 458"/>
                <a:gd name="T18" fmla="*/ 2147483646 w 451"/>
                <a:gd name="T19" fmla="*/ 2147483646 h 458"/>
                <a:gd name="T20" fmla="*/ 2147483646 w 451"/>
                <a:gd name="T21" fmla="*/ 2147483646 h 458"/>
                <a:gd name="T22" fmla="*/ 2147483646 w 451"/>
                <a:gd name="T23" fmla="*/ 2147483646 h 458"/>
                <a:gd name="T24" fmla="*/ 2147483646 w 451"/>
                <a:gd name="T25" fmla="*/ 2147483646 h 458"/>
                <a:gd name="T26" fmla="*/ 2147483646 w 451"/>
                <a:gd name="T27" fmla="*/ 2147483646 h 458"/>
                <a:gd name="T28" fmla="*/ 2147483646 w 451"/>
                <a:gd name="T29" fmla="*/ 2147483646 h 458"/>
                <a:gd name="T30" fmla="*/ 2147483646 w 451"/>
                <a:gd name="T31" fmla="*/ 2147483646 h 458"/>
                <a:gd name="T32" fmla="*/ 2147483646 w 451"/>
                <a:gd name="T33" fmla="*/ 2147483646 h 458"/>
                <a:gd name="T34" fmla="*/ 2147483646 w 451"/>
                <a:gd name="T35" fmla="*/ 2147483646 h 458"/>
                <a:gd name="T36" fmla="*/ 2147483646 w 451"/>
                <a:gd name="T37" fmla="*/ 2147483646 h 458"/>
                <a:gd name="T38" fmla="*/ 2147483646 w 451"/>
                <a:gd name="T39" fmla="*/ 2147483646 h 458"/>
                <a:gd name="T40" fmla="*/ 2147483646 w 451"/>
                <a:gd name="T41" fmla="*/ 2147483646 h 458"/>
                <a:gd name="T42" fmla="*/ 2147483646 w 451"/>
                <a:gd name="T43" fmla="*/ 2147483646 h 458"/>
                <a:gd name="T44" fmla="*/ 2147483646 w 451"/>
                <a:gd name="T45" fmla="*/ 2147483646 h 458"/>
                <a:gd name="T46" fmla="*/ 2147483646 w 451"/>
                <a:gd name="T47" fmla="*/ 2147483646 h 458"/>
                <a:gd name="T48" fmla="*/ 2147483646 w 451"/>
                <a:gd name="T49" fmla="*/ 2147483646 h 458"/>
                <a:gd name="T50" fmla="*/ 2147483646 w 451"/>
                <a:gd name="T51" fmla="*/ 2147483646 h 458"/>
                <a:gd name="T52" fmla="*/ 2147483646 w 451"/>
                <a:gd name="T53" fmla="*/ 2147483646 h 458"/>
                <a:gd name="T54" fmla="*/ 2147483646 w 451"/>
                <a:gd name="T55" fmla="*/ 2147483646 h 458"/>
                <a:gd name="T56" fmla="*/ 2147483646 w 451"/>
                <a:gd name="T57" fmla="*/ 2147483646 h 458"/>
                <a:gd name="T58" fmla="*/ 2147483646 w 451"/>
                <a:gd name="T59" fmla="*/ 2147483646 h 458"/>
                <a:gd name="T60" fmla="*/ 2147483646 w 451"/>
                <a:gd name="T61" fmla="*/ 2147483646 h 458"/>
                <a:gd name="T62" fmla="*/ 2147483646 w 451"/>
                <a:gd name="T63" fmla="*/ 2147483646 h 458"/>
                <a:gd name="T64" fmla="*/ 2147483646 w 451"/>
                <a:gd name="T65" fmla="*/ 2147483646 h 458"/>
                <a:gd name="T66" fmla="*/ 2147483646 w 451"/>
                <a:gd name="T67" fmla="*/ 2147483646 h 458"/>
                <a:gd name="T68" fmla="*/ 2147483646 w 451"/>
                <a:gd name="T69" fmla="*/ 2147483646 h 458"/>
                <a:gd name="T70" fmla="*/ 2147483646 w 451"/>
                <a:gd name="T71" fmla="*/ 2147483646 h 458"/>
                <a:gd name="T72" fmla="*/ 2147483646 w 451"/>
                <a:gd name="T73" fmla="*/ 2147483646 h 458"/>
                <a:gd name="T74" fmla="*/ 2147483646 w 451"/>
                <a:gd name="T75" fmla="*/ 2147483646 h 458"/>
                <a:gd name="T76" fmla="*/ 2147483646 w 451"/>
                <a:gd name="T77" fmla="*/ 2147483646 h 458"/>
                <a:gd name="T78" fmla="*/ 2147483646 w 451"/>
                <a:gd name="T79" fmla="*/ 2147483646 h 458"/>
                <a:gd name="T80" fmla="*/ 2147483646 w 451"/>
                <a:gd name="T81" fmla="*/ 2147483646 h 458"/>
                <a:gd name="T82" fmla="*/ 2147483646 w 451"/>
                <a:gd name="T83" fmla="*/ 2147483646 h 45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451" h="458">
                  <a:moveTo>
                    <a:pt x="65" y="66"/>
                  </a:moveTo>
                  <a:cubicBezTo>
                    <a:pt x="22" y="110"/>
                    <a:pt x="0" y="166"/>
                    <a:pt x="0" y="230"/>
                  </a:cubicBezTo>
                  <a:cubicBezTo>
                    <a:pt x="0" y="292"/>
                    <a:pt x="22" y="345"/>
                    <a:pt x="65" y="392"/>
                  </a:cubicBezTo>
                  <a:cubicBezTo>
                    <a:pt x="109" y="436"/>
                    <a:pt x="163" y="458"/>
                    <a:pt x="226" y="458"/>
                  </a:cubicBezTo>
                  <a:cubicBezTo>
                    <a:pt x="287" y="458"/>
                    <a:pt x="340" y="436"/>
                    <a:pt x="385" y="392"/>
                  </a:cubicBezTo>
                  <a:cubicBezTo>
                    <a:pt x="429" y="345"/>
                    <a:pt x="451" y="292"/>
                    <a:pt x="451" y="230"/>
                  </a:cubicBezTo>
                  <a:cubicBezTo>
                    <a:pt x="451" y="166"/>
                    <a:pt x="429" y="110"/>
                    <a:pt x="385" y="66"/>
                  </a:cubicBezTo>
                  <a:cubicBezTo>
                    <a:pt x="340" y="22"/>
                    <a:pt x="287" y="0"/>
                    <a:pt x="226" y="0"/>
                  </a:cubicBezTo>
                  <a:cubicBezTo>
                    <a:pt x="163" y="0"/>
                    <a:pt x="109" y="22"/>
                    <a:pt x="65" y="66"/>
                  </a:cubicBezTo>
                  <a:close/>
                  <a:moveTo>
                    <a:pt x="92" y="135"/>
                  </a:moveTo>
                  <a:cubicBezTo>
                    <a:pt x="96" y="126"/>
                    <a:pt x="102" y="119"/>
                    <a:pt x="109" y="113"/>
                  </a:cubicBezTo>
                  <a:cubicBezTo>
                    <a:pt x="135" y="86"/>
                    <a:pt x="166" y="70"/>
                    <a:pt x="198" y="66"/>
                  </a:cubicBezTo>
                  <a:cubicBezTo>
                    <a:pt x="174" y="93"/>
                    <a:pt x="157" y="119"/>
                    <a:pt x="144" y="146"/>
                  </a:cubicBezTo>
                  <a:cubicBezTo>
                    <a:pt x="126" y="144"/>
                    <a:pt x="109" y="139"/>
                    <a:pt x="92" y="135"/>
                  </a:cubicBezTo>
                  <a:close/>
                  <a:moveTo>
                    <a:pt x="131" y="221"/>
                  </a:moveTo>
                  <a:cubicBezTo>
                    <a:pt x="63" y="221"/>
                    <a:pt x="63" y="221"/>
                    <a:pt x="63" y="221"/>
                  </a:cubicBezTo>
                  <a:cubicBezTo>
                    <a:pt x="63" y="197"/>
                    <a:pt x="70" y="175"/>
                    <a:pt x="81" y="153"/>
                  </a:cubicBezTo>
                  <a:cubicBezTo>
                    <a:pt x="98" y="159"/>
                    <a:pt x="118" y="164"/>
                    <a:pt x="137" y="168"/>
                  </a:cubicBezTo>
                  <a:cubicBezTo>
                    <a:pt x="133" y="186"/>
                    <a:pt x="131" y="204"/>
                    <a:pt x="131" y="221"/>
                  </a:cubicBezTo>
                  <a:close/>
                  <a:moveTo>
                    <a:pt x="63" y="239"/>
                  </a:moveTo>
                  <a:cubicBezTo>
                    <a:pt x="129" y="239"/>
                    <a:pt x="129" y="239"/>
                    <a:pt x="129" y="239"/>
                  </a:cubicBezTo>
                  <a:cubicBezTo>
                    <a:pt x="129" y="257"/>
                    <a:pt x="133" y="274"/>
                    <a:pt x="142" y="292"/>
                  </a:cubicBezTo>
                  <a:cubicBezTo>
                    <a:pt x="120" y="297"/>
                    <a:pt x="100" y="301"/>
                    <a:pt x="81" y="306"/>
                  </a:cubicBezTo>
                  <a:cubicBezTo>
                    <a:pt x="70" y="286"/>
                    <a:pt x="63" y="263"/>
                    <a:pt x="63" y="239"/>
                  </a:cubicBezTo>
                  <a:close/>
                  <a:moveTo>
                    <a:pt x="109" y="345"/>
                  </a:moveTo>
                  <a:cubicBezTo>
                    <a:pt x="102" y="339"/>
                    <a:pt x="98" y="332"/>
                    <a:pt x="92" y="325"/>
                  </a:cubicBezTo>
                  <a:cubicBezTo>
                    <a:pt x="111" y="319"/>
                    <a:pt x="131" y="317"/>
                    <a:pt x="150" y="312"/>
                  </a:cubicBezTo>
                  <a:cubicBezTo>
                    <a:pt x="161" y="339"/>
                    <a:pt x="179" y="365"/>
                    <a:pt x="200" y="392"/>
                  </a:cubicBezTo>
                  <a:cubicBezTo>
                    <a:pt x="166" y="388"/>
                    <a:pt x="135" y="372"/>
                    <a:pt x="109" y="345"/>
                  </a:cubicBezTo>
                  <a:close/>
                  <a:moveTo>
                    <a:pt x="340" y="113"/>
                  </a:moveTo>
                  <a:cubicBezTo>
                    <a:pt x="346" y="119"/>
                    <a:pt x="353" y="126"/>
                    <a:pt x="357" y="133"/>
                  </a:cubicBezTo>
                  <a:cubicBezTo>
                    <a:pt x="337" y="139"/>
                    <a:pt x="318" y="144"/>
                    <a:pt x="298" y="146"/>
                  </a:cubicBezTo>
                  <a:cubicBezTo>
                    <a:pt x="285" y="119"/>
                    <a:pt x="270" y="93"/>
                    <a:pt x="246" y="64"/>
                  </a:cubicBezTo>
                  <a:cubicBezTo>
                    <a:pt x="283" y="68"/>
                    <a:pt x="314" y="84"/>
                    <a:pt x="340" y="113"/>
                  </a:cubicBezTo>
                  <a:close/>
                  <a:moveTo>
                    <a:pt x="233" y="221"/>
                  </a:moveTo>
                  <a:cubicBezTo>
                    <a:pt x="233" y="175"/>
                    <a:pt x="233" y="175"/>
                    <a:pt x="233" y="175"/>
                  </a:cubicBezTo>
                  <a:cubicBezTo>
                    <a:pt x="250" y="172"/>
                    <a:pt x="268" y="172"/>
                    <a:pt x="285" y="170"/>
                  </a:cubicBezTo>
                  <a:cubicBezTo>
                    <a:pt x="292" y="188"/>
                    <a:pt x="296" y="206"/>
                    <a:pt x="298" y="221"/>
                  </a:cubicBezTo>
                  <a:lnTo>
                    <a:pt x="233" y="221"/>
                  </a:lnTo>
                  <a:close/>
                  <a:moveTo>
                    <a:pt x="213" y="175"/>
                  </a:moveTo>
                  <a:cubicBezTo>
                    <a:pt x="213" y="221"/>
                    <a:pt x="213" y="221"/>
                    <a:pt x="213" y="221"/>
                  </a:cubicBezTo>
                  <a:cubicBezTo>
                    <a:pt x="150" y="221"/>
                    <a:pt x="150" y="221"/>
                    <a:pt x="150" y="221"/>
                  </a:cubicBezTo>
                  <a:cubicBezTo>
                    <a:pt x="150" y="204"/>
                    <a:pt x="152" y="188"/>
                    <a:pt x="159" y="170"/>
                  </a:cubicBezTo>
                  <a:cubicBezTo>
                    <a:pt x="176" y="172"/>
                    <a:pt x="194" y="172"/>
                    <a:pt x="213" y="175"/>
                  </a:cubicBezTo>
                  <a:close/>
                  <a:moveTo>
                    <a:pt x="213" y="153"/>
                  </a:moveTo>
                  <a:cubicBezTo>
                    <a:pt x="196" y="153"/>
                    <a:pt x="181" y="150"/>
                    <a:pt x="166" y="150"/>
                  </a:cubicBezTo>
                  <a:cubicBezTo>
                    <a:pt x="176" y="126"/>
                    <a:pt x="192" y="104"/>
                    <a:pt x="213" y="82"/>
                  </a:cubicBezTo>
                  <a:lnTo>
                    <a:pt x="213" y="153"/>
                  </a:lnTo>
                  <a:close/>
                  <a:moveTo>
                    <a:pt x="307" y="168"/>
                  </a:moveTo>
                  <a:cubicBezTo>
                    <a:pt x="327" y="164"/>
                    <a:pt x="348" y="157"/>
                    <a:pt x="370" y="153"/>
                  </a:cubicBezTo>
                  <a:cubicBezTo>
                    <a:pt x="381" y="172"/>
                    <a:pt x="385" y="197"/>
                    <a:pt x="387" y="221"/>
                  </a:cubicBezTo>
                  <a:cubicBezTo>
                    <a:pt x="318" y="221"/>
                    <a:pt x="318" y="221"/>
                    <a:pt x="318" y="221"/>
                  </a:cubicBezTo>
                  <a:cubicBezTo>
                    <a:pt x="318" y="204"/>
                    <a:pt x="314" y="186"/>
                    <a:pt x="307" y="168"/>
                  </a:cubicBezTo>
                  <a:close/>
                  <a:moveTo>
                    <a:pt x="233" y="153"/>
                  </a:moveTo>
                  <a:cubicBezTo>
                    <a:pt x="233" y="82"/>
                    <a:pt x="233" y="82"/>
                    <a:pt x="233" y="82"/>
                  </a:cubicBezTo>
                  <a:cubicBezTo>
                    <a:pt x="253" y="106"/>
                    <a:pt x="266" y="128"/>
                    <a:pt x="277" y="150"/>
                  </a:cubicBezTo>
                  <a:cubicBezTo>
                    <a:pt x="263" y="150"/>
                    <a:pt x="248" y="153"/>
                    <a:pt x="233" y="153"/>
                  </a:cubicBezTo>
                  <a:close/>
                  <a:moveTo>
                    <a:pt x="235" y="239"/>
                  </a:moveTo>
                  <a:cubicBezTo>
                    <a:pt x="296" y="239"/>
                    <a:pt x="296" y="239"/>
                    <a:pt x="296" y="239"/>
                  </a:cubicBezTo>
                  <a:cubicBezTo>
                    <a:pt x="296" y="255"/>
                    <a:pt x="294" y="272"/>
                    <a:pt x="290" y="288"/>
                  </a:cubicBezTo>
                  <a:cubicBezTo>
                    <a:pt x="270" y="286"/>
                    <a:pt x="253" y="286"/>
                    <a:pt x="235" y="286"/>
                  </a:cubicBezTo>
                  <a:lnTo>
                    <a:pt x="235" y="239"/>
                  </a:lnTo>
                  <a:close/>
                  <a:moveTo>
                    <a:pt x="357" y="325"/>
                  </a:moveTo>
                  <a:cubicBezTo>
                    <a:pt x="353" y="332"/>
                    <a:pt x="346" y="339"/>
                    <a:pt x="340" y="345"/>
                  </a:cubicBezTo>
                  <a:cubicBezTo>
                    <a:pt x="314" y="372"/>
                    <a:pt x="283" y="388"/>
                    <a:pt x="248" y="394"/>
                  </a:cubicBezTo>
                  <a:cubicBezTo>
                    <a:pt x="272" y="368"/>
                    <a:pt x="290" y="341"/>
                    <a:pt x="303" y="312"/>
                  </a:cubicBezTo>
                  <a:cubicBezTo>
                    <a:pt x="320" y="317"/>
                    <a:pt x="340" y="319"/>
                    <a:pt x="357" y="325"/>
                  </a:cubicBezTo>
                  <a:close/>
                  <a:moveTo>
                    <a:pt x="370" y="306"/>
                  </a:moveTo>
                  <a:cubicBezTo>
                    <a:pt x="351" y="301"/>
                    <a:pt x="331" y="294"/>
                    <a:pt x="309" y="292"/>
                  </a:cubicBezTo>
                  <a:cubicBezTo>
                    <a:pt x="316" y="274"/>
                    <a:pt x="318" y="257"/>
                    <a:pt x="318" y="239"/>
                  </a:cubicBezTo>
                  <a:cubicBezTo>
                    <a:pt x="387" y="239"/>
                    <a:pt x="387" y="239"/>
                    <a:pt x="387" y="239"/>
                  </a:cubicBezTo>
                  <a:cubicBezTo>
                    <a:pt x="385" y="263"/>
                    <a:pt x="381" y="286"/>
                    <a:pt x="370" y="306"/>
                  </a:cubicBezTo>
                  <a:close/>
                  <a:moveTo>
                    <a:pt x="213" y="286"/>
                  </a:moveTo>
                  <a:cubicBezTo>
                    <a:pt x="196" y="286"/>
                    <a:pt x="179" y="286"/>
                    <a:pt x="163" y="288"/>
                  </a:cubicBezTo>
                  <a:cubicBezTo>
                    <a:pt x="155" y="272"/>
                    <a:pt x="150" y="255"/>
                    <a:pt x="150" y="239"/>
                  </a:cubicBezTo>
                  <a:cubicBezTo>
                    <a:pt x="213" y="239"/>
                    <a:pt x="213" y="239"/>
                    <a:pt x="213" y="239"/>
                  </a:cubicBezTo>
                  <a:lnTo>
                    <a:pt x="213" y="286"/>
                  </a:lnTo>
                  <a:close/>
                  <a:moveTo>
                    <a:pt x="172" y="310"/>
                  </a:moveTo>
                  <a:cubicBezTo>
                    <a:pt x="185" y="308"/>
                    <a:pt x="200" y="308"/>
                    <a:pt x="213" y="306"/>
                  </a:cubicBezTo>
                  <a:cubicBezTo>
                    <a:pt x="213" y="376"/>
                    <a:pt x="213" y="376"/>
                    <a:pt x="213" y="376"/>
                  </a:cubicBezTo>
                  <a:cubicBezTo>
                    <a:pt x="196" y="354"/>
                    <a:pt x="181" y="332"/>
                    <a:pt x="172" y="310"/>
                  </a:cubicBezTo>
                  <a:close/>
                  <a:moveTo>
                    <a:pt x="235" y="379"/>
                  </a:moveTo>
                  <a:cubicBezTo>
                    <a:pt x="235" y="306"/>
                    <a:pt x="235" y="306"/>
                    <a:pt x="235" y="306"/>
                  </a:cubicBezTo>
                  <a:cubicBezTo>
                    <a:pt x="250" y="306"/>
                    <a:pt x="266" y="308"/>
                    <a:pt x="281" y="310"/>
                  </a:cubicBezTo>
                  <a:cubicBezTo>
                    <a:pt x="270" y="332"/>
                    <a:pt x="255" y="354"/>
                    <a:pt x="235" y="379"/>
                  </a:cubicBezTo>
                  <a:close/>
                </a:path>
              </a:pathLst>
            </a:custGeom>
            <a:solidFill>
              <a:schemeClr val="bg1">
                <a:alpha val="2509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 bwMode="auto">
          <a:xfrm>
            <a:off x="2668588" y="1890713"/>
            <a:ext cx="3727450" cy="708025"/>
            <a:chOff x="2668891" y="1891347"/>
            <a:chExt cx="3727145" cy="707886"/>
          </a:xfrm>
        </p:grpSpPr>
        <p:grpSp>
          <p:nvGrpSpPr>
            <p:cNvPr id="8210" name="组合 24"/>
            <p:cNvGrpSpPr/>
            <p:nvPr/>
          </p:nvGrpSpPr>
          <p:grpSpPr bwMode="auto">
            <a:xfrm>
              <a:off x="2668891" y="1891347"/>
              <a:ext cx="3660300" cy="707886"/>
              <a:chOff x="2654377" y="1287800"/>
              <a:chExt cx="3660300" cy="707886"/>
            </a:xfrm>
          </p:grpSpPr>
          <p:sp>
            <p:nvSpPr>
              <p:cNvPr id="8212" name="TextBox 25"/>
              <p:cNvSpPr txBox="1">
                <a:spLocks noChangeArrowheads="1"/>
              </p:cNvSpPr>
              <p:nvPr/>
            </p:nvSpPr>
            <p:spPr bwMode="auto">
              <a:xfrm>
                <a:off x="2654377" y="1287800"/>
                <a:ext cx="327203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4000" b="1">
                    <a:solidFill>
                      <a:srgbClr val="7F7F7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endParaRPr lang="zh-CN" altLang="en-US" sz="4000" b="1">
                  <a:solidFill>
                    <a:srgbClr val="7F7F7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002011" y="1490960"/>
                <a:ext cx="3312841" cy="33807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214" name="TextBox 27"/>
              <p:cNvSpPr txBox="1">
                <a:spLocks noChangeArrowheads="1"/>
              </p:cNvSpPr>
              <p:nvPr/>
            </p:nvSpPr>
            <p:spPr bwMode="auto">
              <a:xfrm>
                <a:off x="3578199" y="1491516"/>
                <a:ext cx="216024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dist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>
                    <a:solidFill>
                      <a:srgbClr val="A6A6A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点击此处添加标题</a:t>
                </a:r>
                <a:endParaRPr lang="zh-CN" altLang="en-US" sz="1600">
                  <a:solidFill>
                    <a:srgbClr val="A6A6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211" name="Freeform 38"/>
            <p:cNvSpPr>
              <a:spLocks noEditPoints="1"/>
            </p:cNvSpPr>
            <p:nvPr/>
          </p:nvSpPr>
          <p:spPr bwMode="auto">
            <a:xfrm>
              <a:off x="6154675" y="2251566"/>
              <a:ext cx="241361" cy="244961"/>
            </a:xfrm>
            <a:custGeom>
              <a:avLst/>
              <a:gdLst>
                <a:gd name="T0" fmla="*/ 0 w 451"/>
                <a:gd name="T1" fmla="*/ 2147483646 h 458"/>
                <a:gd name="T2" fmla="*/ 2147483646 w 451"/>
                <a:gd name="T3" fmla="*/ 2147483646 h 458"/>
                <a:gd name="T4" fmla="*/ 2147483646 w 451"/>
                <a:gd name="T5" fmla="*/ 2147483646 h 458"/>
                <a:gd name="T6" fmla="*/ 2147483646 w 451"/>
                <a:gd name="T7" fmla="*/ 0 h 458"/>
                <a:gd name="T8" fmla="*/ 2147483646 w 451"/>
                <a:gd name="T9" fmla="*/ 2147483646 h 458"/>
                <a:gd name="T10" fmla="*/ 2147483646 w 451"/>
                <a:gd name="T11" fmla="*/ 2147483646 h 458"/>
                <a:gd name="T12" fmla="*/ 2147483646 w 451"/>
                <a:gd name="T13" fmla="*/ 2147483646 h 458"/>
                <a:gd name="T14" fmla="*/ 2147483646 w 451"/>
                <a:gd name="T15" fmla="*/ 2147483646 h 458"/>
                <a:gd name="T16" fmla="*/ 2147483646 w 451"/>
                <a:gd name="T17" fmla="*/ 2147483646 h 458"/>
                <a:gd name="T18" fmla="*/ 2147483646 w 451"/>
                <a:gd name="T19" fmla="*/ 2147483646 h 458"/>
                <a:gd name="T20" fmla="*/ 2147483646 w 451"/>
                <a:gd name="T21" fmla="*/ 2147483646 h 458"/>
                <a:gd name="T22" fmla="*/ 2147483646 w 451"/>
                <a:gd name="T23" fmla="*/ 2147483646 h 458"/>
                <a:gd name="T24" fmla="*/ 2147483646 w 451"/>
                <a:gd name="T25" fmla="*/ 2147483646 h 458"/>
                <a:gd name="T26" fmla="*/ 2147483646 w 451"/>
                <a:gd name="T27" fmla="*/ 2147483646 h 458"/>
                <a:gd name="T28" fmla="*/ 2147483646 w 451"/>
                <a:gd name="T29" fmla="*/ 2147483646 h 458"/>
                <a:gd name="T30" fmla="*/ 2147483646 w 451"/>
                <a:gd name="T31" fmla="*/ 2147483646 h 458"/>
                <a:gd name="T32" fmla="*/ 2147483646 w 451"/>
                <a:gd name="T33" fmla="*/ 2147483646 h 458"/>
                <a:gd name="T34" fmla="*/ 2147483646 w 451"/>
                <a:gd name="T35" fmla="*/ 2147483646 h 458"/>
                <a:gd name="T36" fmla="*/ 2147483646 w 451"/>
                <a:gd name="T37" fmla="*/ 2147483646 h 458"/>
                <a:gd name="T38" fmla="*/ 2147483646 w 451"/>
                <a:gd name="T39" fmla="*/ 2147483646 h 458"/>
                <a:gd name="T40" fmla="*/ 2147483646 w 451"/>
                <a:gd name="T41" fmla="*/ 2147483646 h 458"/>
                <a:gd name="T42" fmla="*/ 2147483646 w 451"/>
                <a:gd name="T43" fmla="*/ 2147483646 h 458"/>
                <a:gd name="T44" fmla="*/ 2147483646 w 451"/>
                <a:gd name="T45" fmla="*/ 2147483646 h 458"/>
                <a:gd name="T46" fmla="*/ 2147483646 w 451"/>
                <a:gd name="T47" fmla="*/ 2147483646 h 458"/>
                <a:gd name="T48" fmla="*/ 2147483646 w 451"/>
                <a:gd name="T49" fmla="*/ 2147483646 h 458"/>
                <a:gd name="T50" fmla="*/ 2147483646 w 451"/>
                <a:gd name="T51" fmla="*/ 2147483646 h 458"/>
                <a:gd name="T52" fmla="*/ 2147483646 w 451"/>
                <a:gd name="T53" fmla="*/ 2147483646 h 458"/>
                <a:gd name="T54" fmla="*/ 2147483646 w 451"/>
                <a:gd name="T55" fmla="*/ 2147483646 h 458"/>
                <a:gd name="T56" fmla="*/ 2147483646 w 451"/>
                <a:gd name="T57" fmla="*/ 2147483646 h 458"/>
                <a:gd name="T58" fmla="*/ 2147483646 w 451"/>
                <a:gd name="T59" fmla="*/ 2147483646 h 458"/>
                <a:gd name="T60" fmla="*/ 2147483646 w 451"/>
                <a:gd name="T61" fmla="*/ 2147483646 h 458"/>
                <a:gd name="T62" fmla="*/ 2147483646 w 451"/>
                <a:gd name="T63" fmla="*/ 2147483646 h 458"/>
                <a:gd name="T64" fmla="*/ 2147483646 w 451"/>
                <a:gd name="T65" fmla="*/ 2147483646 h 458"/>
                <a:gd name="T66" fmla="*/ 2147483646 w 451"/>
                <a:gd name="T67" fmla="*/ 2147483646 h 458"/>
                <a:gd name="T68" fmla="*/ 2147483646 w 451"/>
                <a:gd name="T69" fmla="*/ 2147483646 h 458"/>
                <a:gd name="T70" fmla="*/ 2147483646 w 451"/>
                <a:gd name="T71" fmla="*/ 2147483646 h 458"/>
                <a:gd name="T72" fmla="*/ 2147483646 w 451"/>
                <a:gd name="T73" fmla="*/ 2147483646 h 458"/>
                <a:gd name="T74" fmla="*/ 2147483646 w 451"/>
                <a:gd name="T75" fmla="*/ 2147483646 h 458"/>
                <a:gd name="T76" fmla="*/ 2147483646 w 451"/>
                <a:gd name="T77" fmla="*/ 2147483646 h 458"/>
                <a:gd name="T78" fmla="*/ 2147483646 w 451"/>
                <a:gd name="T79" fmla="*/ 2147483646 h 458"/>
                <a:gd name="T80" fmla="*/ 2147483646 w 451"/>
                <a:gd name="T81" fmla="*/ 2147483646 h 458"/>
                <a:gd name="T82" fmla="*/ 2147483646 w 451"/>
                <a:gd name="T83" fmla="*/ 2147483646 h 45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451" h="458">
                  <a:moveTo>
                    <a:pt x="65" y="66"/>
                  </a:moveTo>
                  <a:cubicBezTo>
                    <a:pt x="22" y="110"/>
                    <a:pt x="0" y="166"/>
                    <a:pt x="0" y="230"/>
                  </a:cubicBezTo>
                  <a:cubicBezTo>
                    <a:pt x="0" y="292"/>
                    <a:pt x="22" y="345"/>
                    <a:pt x="65" y="392"/>
                  </a:cubicBezTo>
                  <a:cubicBezTo>
                    <a:pt x="109" y="436"/>
                    <a:pt x="163" y="458"/>
                    <a:pt x="226" y="458"/>
                  </a:cubicBezTo>
                  <a:cubicBezTo>
                    <a:pt x="287" y="458"/>
                    <a:pt x="340" y="436"/>
                    <a:pt x="385" y="392"/>
                  </a:cubicBezTo>
                  <a:cubicBezTo>
                    <a:pt x="429" y="345"/>
                    <a:pt x="451" y="292"/>
                    <a:pt x="451" y="230"/>
                  </a:cubicBezTo>
                  <a:cubicBezTo>
                    <a:pt x="451" y="166"/>
                    <a:pt x="429" y="110"/>
                    <a:pt x="385" y="66"/>
                  </a:cubicBezTo>
                  <a:cubicBezTo>
                    <a:pt x="340" y="22"/>
                    <a:pt x="287" y="0"/>
                    <a:pt x="226" y="0"/>
                  </a:cubicBezTo>
                  <a:cubicBezTo>
                    <a:pt x="163" y="0"/>
                    <a:pt x="109" y="22"/>
                    <a:pt x="65" y="66"/>
                  </a:cubicBezTo>
                  <a:close/>
                  <a:moveTo>
                    <a:pt x="92" y="135"/>
                  </a:moveTo>
                  <a:cubicBezTo>
                    <a:pt x="96" y="126"/>
                    <a:pt x="102" y="119"/>
                    <a:pt x="109" y="113"/>
                  </a:cubicBezTo>
                  <a:cubicBezTo>
                    <a:pt x="135" y="86"/>
                    <a:pt x="166" y="70"/>
                    <a:pt x="198" y="66"/>
                  </a:cubicBezTo>
                  <a:cubicBezTo>
                    <a:pt x="174" y="93"/>
                    <a:pt x="157" y="119"/>
                    <a:pt x="144" y="146"/>
                  </a:cubicBezTo>
                  <a:cubicBezTo>
                    <a:pt x="126" y="144"/>
                    <a:pt x="109" y="139"/>
                    <a:pt x="92" y="135"/>
                  </a:cubicBezTo>
                  <a:close/>
                  <a:moveTo>
                    <a:pt x="131" y="221"/>
                  </a:moveTo>
                  <a:cubicBezTo>
                    <a:pt x="63" y="221"/>
                    <a:pt x="63" y="221"/>
                    <a:pt x="63" y="221"/>
                  </a:cubicBezTo>
                  <a:cubicBezTo>
                    <a:pt x="63" y="197"/>
                    <a:pt x="70" y="175"/>
                    <a:pt x="81" y="153"/>
                  </a:cubicBezTo>
                  <a:cubicBezTo>
                    <a:pt x="98" y="159"/>
                    <a:pt x="118" y="164"/>
                    <a:pt x="137" y="168"/>
                  </a:cubicBezTo>
                  <a:cubicBezTo>
                    <a:pt x="133" y="186"/>
                    <a:pt x="131" y="204"/>
                    <a:pt x="131" y="221"/>
                  </a:cubicBezTo>
                  <a:close/>
                  <a:moveTo>
                    <a:pt x="63" y="239"/>
                  </a:moveTo>
                  <a:cubicBezTo>
                    <a:pt x="129" y="239"/>
                    <a:pt x="129" y="239"/>
                    <a:pt x="129" y="239"/>
                  </a:cubicBezTo>
                  <a:cubicBezTo>
                    <a:pt x="129" y="257"/>
                    <a:pt x="133" y="274"/>
                    <a:pt x="142" y="292"/>
                  </a:cubicBezTo>
                  <a:cubicBezTo>
                    <a:pt x="120" y="297"/>
                    <a:pt x="100" y="301"/>
                    <a:pt x="81" y="306"/>
                  </a:cubicBezTo>
                  <a:cubicBezTo>
                    <a:pt x="70" y="286"/>
                    <a:pt x="63" y="263"/>
                    <a:pt x="63" y="239"/>
                  </a:cubicBezTo>
                  <a:close/>
                  <a:moveTo>
                    <a:pt x="109" y="345"/>
                  </a:moveTo>
                  <a:cubicBezTo>
                    <a:pt x="102" y="339"/>
                    <a:pt x="98" y="332"/>
                    <a:pt x="92" y="325"/>
                  </a:cubicBezTo>
                  <a:cubicBezTo>
                    <a:pt x="111" y="319"/>
                    <a:pt x="131" y="317"/>
                    <a:pt x="150" y="312"/>
                  </a:cubicBezTo>
                  <a:cubicBezTo>
                    <a:pt x="161" y="339"/>
                    <a:pt x="179" y="365"/>
                    <a:pt x="200" y="392"/>
                  </a:cubicBezTo>
                  <a:cubicBezTo>
                    <a:pt x="166" y="388"/>
                    <a:pt x="135" y="372"/>
                    <a:pt x="109" y="345"/>
                  </a:cubicBezTo>
                  <a:close/>
                  <a:moveTo>
                    <a:pt x="340" y="113"/>
                  </a:moveTo>
                  <a:cubicBezTo>
                    <a:pt x="346" y="119"/>
                    <a:pt x="353" y="126"/>
                    <a:pt x="357" y="133"/>
                  </a:cubicBezTo>
                  <a:cubicBezTo>
                    <a:pt x="337" y="139"/>
                    <a:pt x="318" y="144"/>
                    <a:pt x="298" y="146"/>
                  </a:cubicBezTo>
                  <a:cubicBezTo>
                    <a:pt x="285" y="119"/>
                    <a:pt x="270" y="93"/>
                    <a:pt x="246" y="64"/>
                  </a:cubicBezTo>
                  <a:cubicBezTo>
                    <a:pt x="283" y="68"/>
                    <a:pt x="314" y="84"/>
                    <a:pt x="340" y="113"/>
                  </a:cubicBezTo>
                  <a:close/>
                  <a:moveTo>
                    <a:pt x="233" y="221"/>
                  </a:moveTo>
                  <a:cubicBezTo>
                    <a:pt x="233" y="175"/>
                    <a:pt x="233" y="175"/>
                    <a:pt x="233" y="175"/>
                  </a:cubicBezTo>
                  <a:cubicBezTo>
                    <a:pt x="250" y="172"/>
                    <a:pt x="268" y="172"/>
                    <a:pt x="285" y="170"/>
                  </a:cubicBezTo>
                  <a:cubicBezTo>
                    <a:pt x="292" y="188"/>
                    <a:pt x="296" y="206"/>
                    <a:pt x="298" y="221"/>
                  </a:cubicBezTo>
                  <a:lnTo>
                    <a:pt x="233" y="221"/>
                  </a:lnTo>
                  <a:close/>
                  <a:moveTo>
                    <a:pt x="213" y="175"/>
                  </a:moveTo>
                  <a:cubicBezTo>
                    <a:pt x="213" y="221"/>
                    <a:pt x="213" y="221"/>
                    <a:pt x="213" y="221"/>
                  </a:cubicBezTo>
                  <a:cubicBezTo>
                    <a:pt x="150" y="221"/>
                    <a:pt x="150" y="221"/>
                    <a:pt x="150" y="221"/>
                  </a:cubicBezTo>
                  <a:cubicBezTo>
                    <a:pt x="150" y="204"/>
                    <a:pt x="152" y="188"/>
                    <a:pt x="159" y="170"/>
                  </a:cubicBezTo>
                  <a:cubicBezTo>
                    <a:pt x="176" y="172"/>
                    <a:pt x="194" y="172"/>
                    <a:pt x="213" y="175"/>
                  </a:cubicBezTo>
                  <a:close/>
                  <a:moveTo>
                    <a:pt x="213" y="153"/>
                  </a:moveTo>
                  <a:cubicBezTo>
                    <a:pt x="196" y="153"/>
                    <a:pt x="181" y="150"/>
                    <a:pt x="166" y="150"/>
                  </a:cubicBezTo>
                  <a:cubicBezTo>
                    <a:pt x="176" y="126"/>
                    <a:pt x="192" y="104"/>
                    <a:pt x="213" y="82"/>
                  </a:cubicBezTo>
                  <a:lnTo>
                    <a:pt x="213" y="153"/>
                  </a:lnTo>
                  <a:close/>
                  <a:moveTo>
                    <a:pt x="307" y="168"/>
                  </a:moveTo>
                  <a:cubicBezTo>
                    <a:pt x="327" y="164"/>
                    <a:pt x="348" y="157"/>
                    <a:pt x="370" y="153"/>
                  </a:cubicBezTo>
                  <a:cubicBezTo>
                    <a:pt x="381" y="172"/>
                    <a:pt x="385" y="197"/>
                    <a:pt x="387" y="221"/>
                  </a:cubicBezTo>
                  <a:cubicBezTo>
                    <a:pt x="318" y="221"/>
                    <a:pt x="318" y="221"/>
                    <a:pt x="318" y="221"/>
                  </a:cubicBezTo>
                  <a:cubicBezTo>
                    <a:pt x="318" y="204"/>
                    <a:pt x="314" y="186"/>
                    <a:pt x="307" y="168"/>
                  </a:cubicBezTo>
                  <a:close/>
                  <a:moveTo>
                    <a:pt x="233" y="153"/>
                  </a:moveTo>
                  <a:cubicBezTo>
                    <a:pt x="233" y="82"/>
                    <a:pt x="233" y="82"/>
                    <a:pt x="233" y="82"/>
                  </a:cubicBezTo>
                  <a:cubicBezTo>
                    <a:pt x="253" y="106"/>
                    <a:pt x="266" y="128"/>
                    <a:pt x="277" y="150"/>
                  </a:cubicBezTo>
                  <a:cubicBezTo>
                    <a:pt x="263" y="150"/>
                    <a:pt x="248" y="153"/>
                    <a:pt x="233" y="153"/>
                  </a:cubicBezTo>
                  <a:close/>
                  <a:moveTo>
                    <a:pt x="235" y="239"/>
                  </a:moveTo>
                  <a:cubicBezTo>
                    <a:pt x="296" y="239"/>
                    <a:pt x="296" y="239"/>
                    <a:pt x="296" y="239"/>
                  </a:cubicBezTo>
                  <a:cubicBezTo>
                    <a:pt x="296" y="255"/>
                    <a:pt x="294" y="272"/>
                    <a:pt x="290" y="288"/>
                  </a:cubicBezTo>
                  <a:cubicBezTo>
                    <a:pt x="270" y="286"/>
                    <a:pt x="253" y="286"/>
                    <a:pt x="235" y="286"/>
                  </a:cubicBezTo>
                  <a:lnTo>
                    <a:pt x="235" y="239"/>
                  </a:lnTo>
                  <a:close/>
                  <a:moveTo>
                    <a:pt x="357" y="325"/>
                  </a:moveTo>
                  <a:cubicBezTo>
                    <a:pt x="353" y="332"/>
                    <a:pt x="346" y="339"/>
                    <a:pt x="340" y="345"/>
                  </a:cubicBezTo>
                  <a:cubicBezTo>
                    <a:pt x="314" y="372"/>
                    <a:pt x="283" y="388"/>
                    <a:pt x="248" y="394"/>
                  </a:cubicBezTo>
                  <a:cubicBezTo>
                    <a:pt x="272" y="368"/>
                    <a:pt x="290" y="341"/>
                    <a:pt x="303" y="312"/>
                  </a:cubicBezTo>
                  <a:cubicBezTo>
                    <a:pt x="320" y="317"/>
                    <a:pt x="340" y="319"/>
                    <a:pt x="357" y="325"/>
                  </a:cubicBezTo>
                  <a:close/>
                  <a:moveTo>
                    <a:pt x="370" y="306"/>
                  </a:moveTo>
                  <a:cubicBezTo>
                    <a:pt x="351" y="301"/>
                    <a:pt x="331" y="294"/>
                    <a:pt x="309" y="292"/>
                  </a:cubicBezTo>
                  <a:cubicBezTo>
                    <a:pt x="316" y="274"/>
                    <a:pt x="318" y="257"/>
                    <a:pt x="318" y="239"/>
                  </a:cubicBezTo>
                  <a:cubicBezTo>
                    <a:pt x="387" y="239"/>
                    <a:pt x="387" y="239"/>
                    <a:pt x="387" y="239"/>
                  </a:cubicBezTo>
                  <a:cubicBezTo>
                    <a:pt x="385" y="263"/>
                    <a:pt x="381" y="286"/>
                    <a:pt x="370" y="306"/>
                  </a:cubicBezTo>
                  <a:close/>
                  <a:moveTo>
                    <a:pt x="213" y="286"/>
                  </a:moveTo>
                  <a:cubicBezTo>
                    <a:pt x="196" y="286"/>
                    <a:pt x="179" y="286"/>
                    <a:pt x="163" y="288"/>
                  </a:cubicBezTo>
                  <a:cubicBezTo>
                    <a:pt x="155" y="272"/>
                    <a:pt x="150" y="255"/>
                    <a:pt x="150" y="239"/>
                  </a:cubicBezTo>
                  <a:cubicBezTo>
                    <a:pt x="213" y="239"/>
                    <a:pt x="213" y="239"/>
                    <a:pt x="213" y="239"/>
                  </a:cubicBezTo>
                  <a:lnTo>
                    <a:pt x="213" y="286"/>
                  </a:lnTo>
                  <a:close/>
                  <a:moveTo>
                    <a:pt x="172" y="310"/>
                  </a:moveTo>
                  <a:cubicBezTo>
                    <a:pt x="185" y="308"/>
                    <a:pt x="200" y="308"/>
                    <a:pt x="213" y="306"/>
                  </a:cubicBezTo>
                  <a:cubicBezTo>
                    <a:pt x="213" y="376"/>
                    <a:pt x="213" y="376"/>
                    <a:pt x="213" y="376"/>
                  </a:cubicBezTo>
                  <a:cubicBezTo>
                    <a:pt x="196" y="354"/>
                    <a:pt x="181" y="332"/>
                    <a:pt x="172" y="310"/>
                  </a:cubicBezTo>
                  <a:close/>
                  <a:moveTo>
                    <a:pt x="235" y="379"/>
                  </a:moveTo>
                  <a:cubicBezTo>
                    <a:pt x="235" y="306"/>
                    <a:pt x="235" y="306"/>
                    <a:pt x="235" y="306"/>
                  </a:cubicBezTo>
                  <a:cubicBezTo>
                    <a:pt x="250" y="306"/>
                    <a:pt x="266" y="308"/>
                    <a:pt x="281" y="310"/>
                  </a:cubicBezTo>
                  <a:cubicBezTo>
                    <a:pt x="270" y="332"/>
                    <a:pt x="255" y="354"/>
                    <a:pt x="235" y="379"/>
                  </a:cubicBezTo>
                  <a:close/>
                </a:path>
              </a:pathLst>
            </a:custGeom>
            <a:solidFill>
              <a:schemeClr val="bg1">
                <a:alpha val="2509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 bwMode="auto">
          <a:xfrm>
            <a:off x="2657475" y="2328863"/>
            <a:ext cx="3738563" cy="708025"/>
            <a:chOff x="2658173" y="2328384"/>
            <a:chExt cx="3737861" cy="707886"/>
          </a:xfrm>
        </p:grpSpPr>
        <p:grpSp>
          <p:nvGrpSpPr>
            <p:cNvPr id="8205" name="组合 28"/>
            <p:cNvGrpSpPr/>
            <p:nvPr/>
          </p:nvGrpSpPr>
          <p:grpSpPr bwMode="auto">
            <a:xfrm>
              <a:off x="2658173" y="2328384"/>
              <a:ext cx="3660300" cy="707886"/>
              <a:chOff x="2654377" y="1287800"/>
              <a:chExt cx="3660300" cy="707886"/>
            </a:xfrm>
          </p:grpSpPr>
          <p:sp>
            <p:nvSpPr>
              <p:cNvPr id="8207" name="TextBox 29"/>
              <p:cNvSpPr txBox="1">
                <a:spLocks noChangeArrowheads="1"/>
              </p:cNvSpPr>
              <p:nvPr/>
            </p:nvSpPr>
            <p:spPr bwMode="auto">
              <a:xfrm>
                <a:off x="2654377" y="1287800"/>
                <a:ext cx="327203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4000" b="1">
                    <a:solidFill>
                      <a:srgbClr val="7F7F7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endParaRPr lang="zh-CN" altLang="en-US" sz="4000" b="1">
                  <a:solidFill>
                    <a:srgbClr val="7F7F7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3001975" y="1490960"/>
                <a:ext cx="3312490" cy="33807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209" name="TextBox 31"/>
              <p:cNvSpPr txBox="1">
                <a:spLocks noChangeArrowheads="1"/>
              </p:cNvSpPr>
              <p:nvPr/>
            </p:nvSpPr>
            <p:spPr bwMode="auto">
              <a:xfrm>
                <a:off x="3578199" y="1491516"/>
                <a:ext cx="216024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dist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>
                    <a:solidFill>
                      <a:srgbClr val="A6A6A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点击此处添加标题</a:t>
                </a:r>
                <a:endParaRPr lang="zh-CN" altLang="en-US" sz="1600">
                  <a:solidFill>
                    <a:srgbClr val="A6A6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206" name="Freeform 38"/>
            <p:cNvSpPr>
              <a:spLocks noEditPoints="1"/>
            </p:cNvSpPr>
            <p:nvPr/>
          </p:nvSpPr>
          <p:spPr bwMode="auto">
            <a:xfrm>
              <a:off x="6154673" y="2677090"/>
              <a:ext cx="241361" cy="244961"/>
            </a:xfrm>
            <a:custGeom>
              <a:avLst/>
              <a:gdLst>
                <a:gd name="T0" fmla="*/ 0 w 451"/>
                <a:gd name="T1" fmla="*/ 2147483646 h 458"/>
                <a:gd name="T2" fmla="*/ 2147483646 w 451"/>
                <a:gd name="T3" fmla="*/ 2147483646 h 458"/>
                <a:gd name="T4" fmla="*/ 2147483646 w 451"/>
                <a:gd name="T5" fmla="*/ 2147483646 h 458"/>
                <a:gd name="T6" fmla="*/ 2147483646 w 451"/>
                <a:gd name="T7" fmla="*/ 0 h 458"/>
                <a:gd name="T8" fmla="*/ 2147483646 w 451"/>
                <a:gd name="T9" fmla="*/ 2147483646 h 458"/>
                <a:gd name="T10" fmla="*/ 2147483646 w 451"/>
                <a:gd name="T11" fmla="*/ 2147483646 h 458"/>
                <a:gd name="T12" fmla="*/ 2147483646 w 451"/>
                <a:gd name="T13" fmla="*/ 2147483646 h 458"/>
                <a:gd name="T14" fmla="*/ 2147483646 w 451"/>
                <a:gd name="T15" fmla="*/ 2147483646 h 458"/>
                <a:gd name="T16" fmla="*/ 2147483646 w 451"/>
                <a:gd name="T17" fmla="*/ 2147483646 h 458"/>
                <a:gd name="T18" fmla="*/ 2147483646 w 451"/>
                <a:gd name="T19" fmla="*/ 2147483646 h 458"/>
                <a:gd name="T20" fmla="*/ 2147483646 w 451"/>
                <a:gd name="T21" fmla="*/ 2147483646 h 458"/>
                <a:gd name="T22" fmla="*/ 2147483646 w 451"/>
                <a:gd name="T23" fmla="*/ 2147483646 h 458"/>
                <a:gd name="T24" fmla="*/ 2147483646 w 451"/>
                <a:gd name="T25" fmla="*/ 2147483646 h 458"/>
                <a:gd name="T26" fmla="*/ 2147483646 w 451"/>
                <a:gd name="T27" fmla="*/ 2147483646 h 458"/>
                <a:gd name="T28" fmla="*/ 2147483646 w 451"/>
                <a:gd name="T29" fmla="*/ 2147483646 h 458"/>
                <a:gd name="T30" fmla="*/ 2147483646 w 451"/>
                <a:gd name="T31" fmla="*/ 2147483646 h 458"/>
                <a:gd name="T32" fmla="*/ 2147483646 w 451"/>
                <a:gd name="T33" fmla="*/ 2147483646 h 458"/>
                <a:gd name="T34" fmla="*/ 2147483646 w 451"/>
                <a:gd name="T35" fmla="*/ 2147483646 h 458"/>
                <a:gd name="T36" fmla="*/ 2147483646 w 451"/>
                <a:gd name="T37" fmla="*/ 2147483646 h 458"/>
                <a:gd name="T38" fmla="*/ 2147483646 w 451"/>
                <a:gd name="T39" fmla="*/ 2147483646 h 458"/>
                <a:gd name="T40" fmla="*/ 2147483646 w 451"/>
                <a:gd name="T41" fmla="*/ 2147483646 h 458"/>
                <a:gd name="T42" fmla="*/ 2147483646 w 451"/>
                <a:gd name="T43" fmla="*/ 2147483646 h 458"/>
                <a:gd name="T44" fmla="*/ 2147483646 w 451"/>
                <a:gd name="T45" fmla="*/ 2147483646 h 458"/>
                <a:gd name="T46" fmla="*/ 2147483646 w 451"/>
                <a:gd name="T47" fmla="*/ 2147483646 h 458"/>
                <a:gd name="T48" fmla="*/ 2147483646 w 451"/>
                <a:gd name="T49" fmla="*/ 2147483646 h 458"/>
                <a:gd name="T50" fmla="*/ 2147483646 w 451"/>
                <a:gd name="T51" fmla="*/ 2147483646 h 458"/>
                <a:gd name="T52" fmla="*/ 2147483646 w 451"/>
                <a:gd name="T53" fmla="*/ 2147483646 h 458"/>
                <a:gd name="T54" fmla="*/ 2147483646 w 451"/>
                <a:gd name="T55" fmla="*/ 2147483646 h 458"/>
                <a:gd name="T56" fmla="*/ 2147483646 w 451"/>
                <a:gd name="T57" fmla="*/ 2147483646 h 458"/>
                <a:gd name="T58" fmla="*/ 2147483646 w 451"/>
                <a:gd name="T59" fmla="*/ 2147483646 h 458"/>
                <a:gd name="T60" fmla="*/ 2147483646 w 451"/>
                <a:gd name="T61" fmla="*/ 2147483646 h 458"/>
                <a:gd name="T62" fmla="*/ 2147483646 w 451"/>
                <a:gd name="T63" fmla="*/ 2147483646 h 458"/>
                <a:gd name="T64" fmla="*/ 2147483646 w 451"/>
                <a:gd name="T65" fmla="*/ 2147483646 h 458"/>
                <a:gd name="T66" fmla="*/ 2147483646 w 451"/>
                <a:gd name="T67" fmla="*/ 2147483646 h 458"/>
                <a:gd name="T68" fmla="*/ 2147483646 w 451"/>
                <a:gd name="T69" fmla="*/ 2147483646 h 458"/>
                <a:gd name="T70" fmla="*/ 2147483646 w 451"/>
                <a:gd name="T71" fmla="*/ 2147483646 h 458"/>
                <a:gd name="T72" fmla="*/ 2147483646 w 451"/>
                <a:gd name="T73" fmla="*/ 2147483646 h 458"/>
                <a:gd name="T74" fmla="*/ 2147483646 w 451"/>
                <a:gd name="T75" fmla="*/ 2147483646 h 458"/>
                <a:gd name="T76" fmla="*/ 2147483646 w 451"/>
                <a:gd name="T77" fmla="*/ 2147483646 h 458"/>
                <a:gd name="T78" fmla="*/ 2147483646 w 451"/>
                <a:gd name="T79" fmla="*/ 2147483646 h 458"/>
                <a:gd name="T80" fmla="*/ 2147483646 w 451"/>
                <a:gd name="T81" fmla="*/ 2147483646 h 458"/>
                <a:gd name="T82" fmla="*/ 2147483646 w 451"/>
                <a:gd name="T83" fmla="*/ 2147483646 h 45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451" h="458">
                  <a:moveTo>
                    <a:pt x="65" y="66"/>
                  </a:moveTo>
                  <a:cubicBezTo>
                    <a:pt x="22" y="110"/>
                    <a:pt x="0" y="166"/>
                    <a:pt x="0" y="230"/>
                  </a:cubicBezTo>
                  <a:cubicBezTo>
                    <a:pt x="0" y="292"/>
                    <a:pt x="22" y="345"/>
                    <a:pt x="65" y="392"/>
                  </a:cubicBezTo>
                  <a:cubicBezTo>
                    <a:pt x="109" y="436"/>
                    <a:pt x="163" y="458"/>
                    <a:pt x="226" y="458"/>
                  </a:cubicBezTo>
                  <a:cubicBezTo>
                    <a:pt x="287" y="458"/>
                    <a:pt x="340" y="436"/>
                    <a:pt x="385" y="392"/>
                  </a:cubicBezTo>
                  <a:cubicBezTo>
                    <a:pt x="429" y="345"/>
                    <a:pt x="451" y="292"/>
                    <a:pt x="451" y="230"/>
                  </a:cubicBezTo>
                  <a:cubicBezTo>
                    <a:pt x="451" y="166"/>
                    <a:pt x="429" y="110"/>
                    <a:pt x="385" y="66"/>
                  </a:cubicBezTo>
                  <a:cubicBezTo>
                    <a:pt x="340" y="22"/>
                    <a:pt x="287" y="0"/>
                    <a:pt x="226" y="0"/>
                  </a:cubicBezTo>
                  <a:cubicBezTo>
                    <a:pt x="163" y="0"/>
                    <a:pt x="109" y="22"/>
                    <a:pt x="65" y="66"/>
                  </a:cubicBezTo>
                  <a:close/>
                  <a:moveTo>
                    <a:pt x="92" y="135"/>
                  </a:moveTo>
                  <a:cubicBezTo>
                    <a:pt x="96" y="126"/>
                    <a:pt x="102" y="119"/>
                    <a:pt x="109" y="113"/>
                  </a:cubicBezTo>
                  <a:cubicBezTo>
                    <a:pt x="135" y="86"/>
                    <a:pt x="166" y="70"/>
                    <a:pt x="198" y="66"/>
                  </a:cubicBezTo>
                  <a:cubicBezTo>
                    <a:pt x="174" y="93"/>
                    <a:pt x="157" y="119"/>
                    <a:pt x="144" y="146"/>
                  </a:cubicBezTo>
                  <a:cubicBezTo>
                    <a:pt x="126" y="144"/>
                    <a:pt x="109" y="139"/>
                    <a:pt x="92" y="135"/>
                  </a:cubicBezTo>
                  <a:close/>
                  <a:moveTo>
                    <a:pt x="131" y="221"/>
                  </a:moveTo>
                  <a:cubicBezTo>
                    <a:pt x="63" y="221"/>
                    <a:pt x="63" y="221"/>
                    <a:pt x="63" y="221"/>
                  </a:cubicBezTo>
                  <a:cubicBezTo>
                    <a:pt x="63" y="197"/>
                    <a:pt x="70" y="175"/>
                    <a:pt x="81" y="153"/>
                  </a:cubicBezTo>
                  <a:cubicBezTo>
                    <a:pt x="98" y="159"/>
                    <a:pt x="118" y="164"/>
                    <a:pt x="137" y="168"/>
                  </a:cubicBezTo>
                  <a:cubicBezTo>
                    <a:pt x="133" y="186"/>
                    <a:pt x="131" y="204"/>
                    <a:pt x="131" y="221"/>
                  </a:cubicBezTo>
                  <a:close/>
                  <a:moveTo>
                    <a:pt x="63" y="239"/>
                  </a:moveTo>
                  <a:cubicBezTo>
                    <a:pt x="129" y="239"/>
                    <a:pt x="129" y="239"/>
                    <a:pt x="129" y="239"/>
                  </a:cubicBezTo>
                  <a:cubicBezTo>
                    <a:pt x="129" y="257"/>
                    <a:pt x="133" y="274"/>
                    <a:pt x="142" y="292"/>
                  </a:cubicBezTo>
                  <a:cubicBezTo>
                    <a:pt x="120" y="297"/>
                    <a:pt x="100" y="301"/>
                    <a:pt x="81" y="306"/>
                  </a:cubicBezTo>
                  <a:cubicBezTo>
                    <a:pt x="70" y="286"/>
                    <a:pt x="63" y="263"/>
                    <a:pt x="63" y="239"/>
                  </a:cubicBezTo>
                  <a:close/>
                  <a:moveTo>
                    <a:pt x="109" y="345"/>
                  </a:moveTo>
                  <a:cubicBezTo>
                    <a:pt x="102" y="339"/>
                    <a:pt x="98" y="332"/>
                    <a:pt x="92" y="325"/>
                  </a:cubicBezTo>
                  <a:cubicBezTo>
                    <a:pt x="111" y="319"/>
                    <a:pt x="131" y="317"/>
                    <a:pt x="150" y="312"/>
                  </a:cubicBezTo>
                  <a:cubicBezTo>
                    <a:pt x="161" y="339"/>
                    <a:pt x="179" y="365"/>
                    <a:pt x="200" y="392"/>
                  </a:cubicBezTo>
                  <a:cubicBezTo>
                    <a:pt x="166" y="388"/>
                    <a:pt x="135" y="372"/>
                    <a:pt x="109" y="345"/>
                  </a:cubicBezTo>
                  <a:close/>
                  <a:moveTo>
                    <a:pt x="340" y="113"/>
                  </a:moveTo>
                  <a:cubicBezTo>
                    <a:pt x="346" y="119"/>
                    <a:pt x="353" y="126"/>
                    <a:pt x="357" y="133"/>
                  </a:cubicBezTo>
                  <a:cubicBezTo>
                    <a:pt x="337" y="139"/>
                    <a:pt x="318" y="144"/>
                    <a:pt x="298" y="146"/>
                  </a:cubicBezTo>
                  <a:cubicBezTo>
                    <a:pt x="285" y="119"/>
                    <a:pt x="270" y="93"/>
                    <a:pt x="246" y="64"/>
                  </a:cubicBezTo>
                  <a:cubicBezTo>
                    <a:pt x="283" y="68"/>
                    <a:pt x="314" y="84"/>
                    <a:pt x="340" y="113"/>
                  </a:cubicBezTo>
                  <a:close/>
                  <a:moveTo>
                    <a:pt x="233" y="221"/>
                  </a:moveTo>
                  <a:cubicBezTo>
                    <a:pt x="233" y="175"/>
                    <a:pt x="233" y="175"/>
                    <a:pt x="233" y="175"/>
                  </a:cubicBezTo>
                  <a:cubicBezTo>
                    <a:pt x="250" y="172"/>
                    <a:pt x="268" y="172"/>
                    <a:pt x="285" y="170"/>
                  </a:cubicBezTo>
                  <a:cubicBezTo>
                    <a:pt x="292" y="188"/>
                    <a:pt x="296" y="206"/>
                    <a:pt x="298" y="221"/>
                  </a:cubicBezTo>
                  <a:lnTo>
                    <a:pt x="233" y="221"/>
                  </a:lnTo>
                  <a:close/>
                  <a:moveTo>
                    <a:pt x="213" y="175"/>
                  </a:moveTo>
                  <a:cubicBezTo>
                    <a:pt x="213" y="221"/>
                    <a:pt x="213" y="221"/>
                    <a:pt x="213" y="221"/>
                  </a:cubicBezTo>
                  <a:cubicBezTo>
                    <a:pt x="150" y="221"/>
                    <a:pt x="150" y="221"/>
                    <a:pt x="150" y="221"/>
                  </a:cubicBezTo>
                  <a:cubicBezTo>
                    <a:pt x="150" y="204"/>
                    <a:pt x="152" y="188"/>
                    <a:pt x="159" y="170"/>
                  </a:cubicBezTo>
                  <a:cubicBezTo>
                    <a:pt x="176" y="172"/>
                    <a:pt x="194" y="172"/>
                    <a:pt x="213" y="175"/>
                  </a:cubicBezTo>
                  <a:close/>
                  <a:moveTo>
                    <a:pt x="213" y="153"/>
                  </a:moveTo>
                  <a:cubicBezTo>
                    <a:pt x="196" y="153"/>
                    <a:pt x="181" y="150"/>
                    <a:pt x="166" y="150"/>
                  </a:cubicBezTo>
                  <a:cubicBezTo>
                    <a:pt x="176" y="126"/>
                    <a:pt x="192" y="104"/>
                    <a:pt x="213" y="82"/>
                  </a:cubicBezTo>
                  <a:lnTo>
                    <a:pt x="213" y="153"/>
                  </a:lnTo>
                  <a:close/>
                  <a:moveTo>
                    <a:pt x="307" y="168"/>
                  </a:moveTo>
                  <a:cubicBezTo>
                    <a:pt x="327" y="164"/>
                    <a:pt x="348" y="157"/>
                    <a:pt x="370" y="153"/>
                  </a:cubicBezTo>
                  <a:cubicBezTo>
                    <a:pt x="381" y="172"/>
                    <a:pt x="385" y="197"/>
                    <a:pt x="387" y="221"/>
                  </a:cubicBezTo>
                  <a:cubicBezTo>
                    <a:pt x="318" y="221"/>
                    <a:pt x="318" y="221"/>
                    <a:pt x="318" y="221"/>
                  </a:cubicBezTo>
                  <a:cubicBezTo>
                    <a:pt x="318" y="204"/>
                    <a:pt x="314" y="186"/>
                    <a:pt x="307" y="168"/>
                  </a:cubicBezTo>
                  <a:close/>
                  <a:moveTo>
                    <a:pt x="233" y="153"/>
                  </a:moveTo>
                  <a:cubicBezTo>
                    <a:pt x="233" y="82"/>
                    <a:pt x="233" y="82"/>
                    <a:pt x="233" y="82"/>
                  </a:cubicBezTo>
                  <a:cubicBezTo>
                    <a:pt x="253" y="106"/>
                    <a:pt x="266" y="128"/>
                    <a:pt x="277" y="150"/>
                  </a:cubicBezTo>
                  <a:cubicBezTo>
                    <a:pt x="263" y="150"/>
                    <a:pt x="248" y="153"/>
                    <a:pt x="233" y="153"/>
                  </a:cubicBezTo>
                  <a:close/>
                  <a:moveTo>
                    <a:pt x="235" y="239"/>
                  </a:moveTo>
                  <a:cubicBezTo>
                    <a:pt x="296" y="239"/>
                    <a:pt x="296" y="239"/>
                    <a:pt x="296" y="239"/>
                  </a:cubicBezTo>
                  <a:cubicBezTo>
                    <a:pt x="296" y="255"/>
                    <a:pt x="294" y="272"/>
                    <a:pt x="290" y="288"/>
                  </a:cubicBezTo>
                  <a:cubicBezTo>
                    <a:pt x="270" y="286"/>
                    <a:pt x="253" y="286"/>
                    <a:pt x="235" y="286"/>
                  </a:cubicBezTo>
                  <a:lnTo>
                    <a:pt x="235" y="239"/>
                  </a:lnTo>
                  <a:close/>
                  <a:moveTo>
                    <a:pt x="357" y="325"/>
                  </a:moveTo>
                  <a:cubicBezTo>
                    <a:pt x="353" y="332"/>
                    <a:pt x="346" y="339"/>
                    <a:pt x="340" y="345"/>
                  </a:cubicBezTo>
                  <a:cubicBezTo>
                    <a:pt x="314" y="372"/>
                    <a:pt x="283" y="388"/>
                    <a:pt x="248" y="394"/>
                  </a:cubicBezTo>
                  <a:cubicBezTo>
                    <a:pt x="272" y="368"/>
                    <a:pt x="290" y="341"/>
                    <a:pt x="303" y="312"/>
                  </a:cubicBezTo>
                  <a:cubicBezTo>
                    <a:pt x="320" y="317"/>
                    <a:pt x="340" y="319"/>
                    <a:pt x="357" y="325"/>
                  </a:cubicBezTo>
                  <a:close/>
                  <a:moveTo>
                    <a:pt x="370" y="306"/>
                  </a:moveTo>
                  <a:cubicBezTo>
                    <a:pt x="351" y="301"/>
                    <a:pt x="331" y="294"/>
                    <a:pt x="309" y="292"/>
                  </a:cubicBezTo>
                  <a:cubicBezTo>
                    <a:pt x="316" y="274"/>
                    <a:pt x="318" y="257"/>
                    <a:pt x="318" y="239"/>
                  </a:cubicBezTo>
                  <a:cubicBezTo>
                    <a:pt x="387" y="239"/>
                    <a:pt x="387" y="239"/>
                    <a:pt x="387" y="239"/>
                  </a:cubicBezTo>
                  <a:cubicBezTo>
                    <a:pt x="385" y="263"/>
                    <a:pt x="381" y="286"/>
                    <a:pt x="370" y="306"/>
                  </a:cubicBezTo>
                  <a:close/>
                  <a:moveTo>
                    <a:pt x="213" y="286"/>
                  </a:moveTo>
                  <a:cubicBezTo>
                    <a:pt x="196" y="286"/>
                    <a:pt x="179" y="286"/>
                    <a:pt x="163" y="288"/>
                  </a:cubicBezTo>
                  <a:cubicBezTo>
                    <a:pt x="155" y="272"/>
                    <a:pt x="150" y="255"/>
                    <a:pt x="150" y="239"/>
                  </a:cubicBezTo>
                  <a:cubicBezTo>
                    <a:pt x="213" y="239"/>
                    <a:pt x="213" y="239"/>
                    <a:pt x="213" y="239"/>
                  </a:cubicBezTo>
                  <a:lnTo>
                    <a:pt x="213" y="286"/>
                  </a:lnTo>
                  <a:close/>
                  <a:moveTo>
                    <a:pt x="172" y="310"/>
                  </a:moveTo>
                  <a:cubicBezTo>
                    <a:pt x="185" y="308"/>
                    <a:pt x="200" y="308"/>
                    <a:pt x="213" y="306"/>
                  </a:cubicBezTo>
                  <a:cubicBezTo>
                    <a:pt x="213" y="376"/>
                    <a:pt x="213" y="376"/>
                    <a:pt x="213" y="376"/>
                  </a:cubicBezTo>
                  <a:cubicBezTo>
                    <a:pt x="196" y="354"/>
                    <a:pt x="181" y="332"/>
                    <a:pt x="172" y="310"/>
                  </a:cubicBezTo>
                  <a:close/>
                  <a:moveTo>
                    <a:pt x="235" y="379"/>
                  </a:moveTo>
                  <a:cubicBezTo>
                    <a:pt x="235" y="306"/>
                    <a:pt x="235" y="306"/>
                    <a:pt x="235" y="306"/>
                  </a:cubicBezTo>
                  <a:cubicBezTo>
                    <a:pt x="250" y="306"/>
                    <a:pt x="266" y="308"/>
                    <a:pt x="281" y="310"/>
                  </a:cubicBezTo>
                  <a:cubicBezTo>
                    <a:pt x="270" y="332"/>
                    <a:pt x="255" y="354"/>
                    <a:pt x="235" y="379"/>
                  </a:cubicBezTo>
                  <a:close/>
                </a:path>
              </a:pathLst>
            </a:custGeom>
            <a:solidFill>
              <a:schemeClr val="bg1">
                <a:alpha val="2509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 bwMode="auto">
          <a:xfrm>
            <a:off x="2651125" y="2773363"/>
            <a:ext cx="3744913" cy="708025"/>
            <a:chOff x="2650707" y="2773132"/>
            <a:chExt cx="3745328" cy="707886"/>
          </a:xfrm>
        </p:grpSpPr>
        <p:grpSp>
          <p:nvGrpSpPr>
            <p:cNvPr id="8200" name="组合 32"/>
            <p:cNvGrpSpPr/>
            <p:nvPr/>
          </p:nvGrpSpPr>
          <p:grpSpPr bwMode="auto">
            <a:xfrm>
              <a:off x="2650707" y="2773132"/>
              <a:ext cx="3666650" cy="707886"/>
              <a:chOff x="2648027" y="1287800"/>
              <a:chExt cx="3666650" cy="707886"/>
            </a:xfrm>
          </p:grpSpPr>
          <p:sp>
            <p:nvSpPr>
              <p:cNvPr id="8202" name="TextBox 33"/>
              <p:cNvSpPr txBox="1">
                <a:spLocks noChangeArrowheads="1"/>
              </p:cNvSpPr>
              <p:nvPr/>
            </p:nvSpPr>
            <p:spPr bwMode="auto">
              <a:xfrm>
                <a:off x="2648027" y="1287800"/>
                <a:ext cx="327203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4000" b="1">
                    <a:solidFill>
                      <a:srgbClr val="7F7F7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:endParaRPr lang="zh-CN" altLang="en-US" sz="4000" b="1">
                  <a:solidFill>
                    <a:srgbClr val="7F7F7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002079" y="1490960"/>
                <a:ext cx="3311892" cy="33807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204" name="TextBox 35"/>
              <p:cNvSpPr txBox="1">
                <a:spLocks noChangeArrowheads="1"/>
              </p:cNvSpPr>
              <p:nvPr/>
            </p:nvSpPr>
            <p:spPr bwMode="auto">
              <a:xfrm>
                <a:off x="3578199" y="1491516"/>
                <a:ext cx="216024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dist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>
                    <a:solidFill>
                      <a:srgbClr val="A6A6A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点击此处添加标题</a:t>
                </a:r>
                <a:endParaRPr lang="zh-CN" altLang="en-US" sz="1600">
                  <a:solidFill>
                    <a:srgbClr val="A6A6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201" name="Freeform 38"/>
            <p:cNvSpPr>
              <a:spLocks noEditPoints="1"/>
            </p:cNvSpPr>
            <p:nvPr/>
          </p:nvSpPr>
          <p:spPr bwMode="auto">
            <a:xfrm>
              <a:off x="6154674" y="3127075"/>
              <a:ext cx="241361" cy="244961"/>
            </a:xfrm>
            <a:custGeom>
              <a:avLst/>
              <a:gdLst>
                <a:gd name="T0" fmla="*/ 0 w 451"/>
                <a:gd name="T1" fmla="*/ 2147483646 h 458"/>
                <a:gd name="T2" fmla="*/ 2147483646 w 451"/>
                <a:gd name="T3" fmla="*/ 2147483646 h 458"/>
                <a:gd name="T4" fmla="*/ 2147483646 w 451"/>
                <a:gd name="T5" fmla="*/ 2147483646 h 458"/>
                <a:gd name="T6" fmla="*/ 2147483646 w 451"/>
                <a:gd name="T7" fmla="*/ 0 h 458"/>
                <a:gd name="T8" fmla="*/ 2147483646 w 451"/>
                <a:gd name="T9" fmla="*/ 2147483646 h 458"/>
                <a:gd name="T10" fmla="*/ 2147483646 w 451"/>
                <a:gd name="T11" fmla="*/ 2147483646 h 458"/>
                <a:gd name="T12" fmla="*/ 2147483646 w 451"/>
                <a:gd name="T13" fmla="*/ 2147483646 h 458"/>
                <a:gd name="T14" fmla="*/ 2147483646 w 451"/>
                <a:gd name="T15" fmla="*/ 2147483646 h 458"/>
                <a:gd name="T16" fmla="*/ 2147483646 w 451"/>
                <a:gd name="T17" fmla="*/ 2147483646 h 458"/>
                <a:gd name="T18" fmla="*/ 2147483646 w 451"/>
                <a:gd name="T19" fmla="*/ 2147483646 h 458"/>
                <a:gd name="T20" fmla="*/ 2147483646 w 451"/>
                <a:gd name="T21" fmla="*/ 2147483646 h 458"/>
                <a:gd name="T22" fmla="*/ 2147483646 w 451"/>
                <a:gd name="T23" fmla="*/ 2147483646 h 458"/>
                <a:gd name="T24" fmla="*/ 2147483646 w 451"/>
                <a:gd name="T25" fmla="*/ 2147483646 h 458"/>
                <a:gd name="T26" fmla="*/ 2147483646 w 451"/>
                <a:gd name="T27" fmla="*/ 2147483646 h 458"/>
                <a:gd name="T28" fmla="*/ 2147483646 w 451"/>
                <a:gd name="T29" fmla="*/ 2147483646 h 458"/>
                <a:gd name="T30" fmla="*/ 2147483646 w 451"/>
                <a:gd name="T31" fmla="*/ 2147483646 h 458"/>
                <a:gd name="T32" fmla="*/ 2147483646 w 451"/>
                <a:gd name="T33" fmla="*/ 2147483646 h 458"/>
                <a:gd name="T34" fmla="*/ 2147483646 w 451"/>
                <a:gd name="T35" fmla="*/ 2147483646 h 458"/>
                <a:gd name="T36" fmla="*/ 2147483646 w 451"/>
                <a:gd name="T37" fmla="*/ 2147483646 h 458"/>
                <a:gd name="T38" fmla="*/ 2147483646 w 451"/>
                <a:gd name="T39" fmla="*/ 2147483646 h 458"/>
                <a:gd name="T40" fmla="*/ 2147483646 w 451"/>
                <a:gd name="T41" fmla="*/ 2147483646 h 458"/>
                <a:gd name="T42" fmla="*/ 2147483646 w 451"/>
                <a:gd name="T43" fmla="*/ 2147483646 h 458"/>
                <a:gd name="T44" fmla="*/ 2147483646 w 451"/>
                <a:gd name="T45" fmla="*/ 2147483646 h 458"/>
                <a:gd name="T46" fmla="*/ 2147483646 w 451"/>
                <a:gd name="T47" fmla="*/ 2147483646 h 458"/>
                <a:gd name="T48" fmla="*/ 2147483646 w 451"/>
                <a:gd name="T49" fmla="*/ 2147483646 h 458"/>
                <a:gd name="T50" fmla="*/ 2147483646 w 451"/>
                <a:gd name="T51" fmla="*/ 2147483646 h 458"/>
                <a:gd name="T52" fmla="*/ 2147483646 w 451"/>
                <a:gd name="T53" fmla="*/ 2147483646 h 458"/>
                <a:gd name="T54" fmla="*/ 2147483646 w 451"/>
                <a:gd name="T55" fmla="*/ 2147483646 h 458"/>
                <a:gd name="T56" fmla="*/ 2147483646 w 451"/>
                <a:gd name="T57" fmla="*/ 2147483646 h 458"/>
                <a:gd name="T58" fmla="*/ 2147483646 w 451"/>
                <a:gd name="T59" fmla="*/ 2147483646 h 458"/>
                <a:gd name="T60" fmla="*/ 2147483646 w 451"/>
                <a:gd name="T61" fmla="*/ 2147483646 h 458"/>
                <a:gd name="T62" fmla="*/ 2147483646 w 451"/>
                <a:gd name="T63" fmla="*/ 2147483646 h 458"/>
                <a:gd name="T64" fmla="*/ 2147483646 w 451"/>
                <a:gd name="T65" fmla="*/ 2147483646 h 458"/>
                <a:gd name="T66" fmla="*/ 2147483646 w 451"/>
                <a:gd name="T67" fmla="*/ 2147483646 h 458"/>
                <a:gd name="T68" fmla="*/ 2147483646 w 451"/>
                <a:gd name="T69" fmla="*/ 2147483646 h 458"/>
                <a:gd name="T70" fmla="*/ 2147483646 w 451"/>
                <a:gd name="T71" fmla="*/ 2147483646 h 458"/>
                <a:gd name="T72" fmla="*/ 2147483646 w 451"/>
                <a:gd name="T73" fmla="*/ 2147483646 h 458"/>
                <a:gd name="T74" fmla="*/ 2147483646 w 451"/>
                <a:gd name="T75" fmla="*/ 2147483646 h 458"/>
                <a:gd name="T76" fmla="*/ 2147483646 w 451"/>
                <a:gd name="T77" fmla="*/ 2147483646 h 458"/>
                <a:gd name="T78" fmla="*/ 2147483646 w 451"/>
                <a:gd name="T79" fmla="*/ 2147483646 h 458"/>
                <a:gd name="T80" fmla="*/ 2147483646 w 451"/>
                <a:gd name="T81" fmla="*/ 2147483646 h 458"/>
                <a:gd name="T82" fmla="*/ 2147483646 w 451"/>
                <a:gd name="T83" fmla="*/ 2147483646 h 45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451" h="458">
                  <a:moveTo>
                    <a:pt x="65" y="66"/>
                  </a:moveTo>
                  <a:cubicBezTo>
                    <a:pt x="22" y="110"/>
                    <a:pt x="0" y="166"/>
                    <a:pt x="0" y="230"/>
                  </a:cubicBezTo>
                  <a:cubicBezTo>
                    <a:pt x="0" y="292"/>
                    <a:pt x="22" y="345"/>
                    <a:pt x="65" y="392"/>
                  </a:cubicBezTo>
                  <a:cubicBezTo>
                    <a:pt x="109" y="436"/>
                    <a:pt x="163" y="458"/>
                    <a:pt x="226" y="458"/>
                  </a:cubicBezTo>
                  <a:cubicBezTo>
                    <a:pt x="287" y="458"/>
                    <a:pt x="340" y="436"/>
                    <a:pt x="385" y="392"/>
                  </a:cubicBezTo>
                  <a:cubicBezTo>
                    <a:pt x="429" y="345"/>
                    <a:pt x="451" y="292"/>
                    <a:pt x="451" y="230"/>
                  </a:cubicBezTo>
                  <a:cubicBezTo>
                    <a:pt x="451" y="166"/>
                    <a:pt x="429" y="110"/>
                    <a:pt x="385" y="66"/>
                  </a:cubicBezTo>
                  <a:cubicBezTo>
                    <a:pt x="340" y="22"/>
                    <a:pt x="287" y="0"/>
                    <a:pt x="226" y="0"/>
                  </a:cubicBezTo>
                  <a:cubicBezTo>
                    <a:pt x="163" y="0"/>
                    <a:pt x="109" y="22"/>
                    <a:pt x="65" y="66"/>
                  </a:cubicBezTo>
                  <a:close/>
                  <a:moveTo>
                    <a:pt x="92" y="135"/>
                  </a:moveTo>
                  <a:cubicBezTo>
                    <a:pt x="96" y="126"/>
                    <a:pt x="102" y="119"/>
                    <a:pt x="109" y="113"/>
                  </a:cubicBezTo>
                  <a:cubicBezTo>
                    <a:pt x="135" y="86"/>
                    <a:pt x="166" y="70"/>
                    <a:pt x="198" y="66"/>
                  </a:cubicBezTo>
                  <a:cubicBezTo>
                    <a:pt x="174" y="93"/>
                    <a:pt x="157" y="119"/>
                    <a:pt x="144" y="146"/>
                  </a:cubicBezTo>
                  <a:cubicBezTo>
                    <a:pt x="126" y="144"/>
                    <a:pt x="109" y="139"/>
                    <a:pt x="92" y="135"/>
                  </a:cubicBezTo>
                  <a:close/>
                  <a:moveTo>
                    <a:pt x="131" y="221"/>
                  </a:moveTo>
                  <a:cubicBezTo>
                    <a:pt x="63" y="221"/>
                    <a:pt x="63" y="221"/>
                    <a:pt x="63" y="221"/>
                  </a:cubicBezTo>
                  <a:cubicBezTo>
                    <a:pt x="63" y="197"/>
                    <a:pt x="70" y="175"/>
                    <a:pt x="81" y="153"/>
                  </a:cubicBezTo>
                  <a:cubicBezTo>
                    <a:pt x="98" y="159"/>
                    <a:pt x="118" y="164"/>
                    <a:pt x="137" y="168"/>
                  </a:cubicBezTo>
                  <a:cubicBezTo>
                    <a:pt x="133" y="186"/>
                    <a:pt x="131" y="204"/>
                    <a:pt x="131" y="221"/>
                  </a:cubicBezTo>
                  <a:close/>
                  <a:moveTo>
                    <a:pt x="63" y="239"/>
                  </a:moveTo>
                  <a:cubicBezTo>
                    <a:pt x="129" y="239"/>
                    <a:pt x="129" y="239"/>
                    <a:pt x="129" y="239"/>
                  </a:cubicBezTo>
                  <a:cubicBezTo>
                    <a:pt x="129" y="257"/>
                    <a:pt x="133" y="274"/>
                    <a:pt x="142" y="292"/>
                  </a:cubicBezTo>
                  <a:cubicBezTo>
                    <a:pt x="120" y="297"/>
                    <a:pt x="100" y="301"/>
                    <a:pt x="81" y="306"/>
                  </a:cubicBezTo>
                  <a:cubicBezTo>
                    <a:pt x="70" y="286"/>
                    <a:pt x="63" y="263"/>
                    <a:pt x="63" y="239"/>
                  </a:cubicBezTo>
                  <a:close/>
                  <a:moveTo>
                    <a:pt x="109" y="345"/>
                  </a:moveTo>
                  <a:cubicBezTo>
                    <a:pt x="102" y="339"/>
                    <a:pt x="98" y="332"/>
                    <a:pt x="92" y="325"/>
                  </a:cubicBezTo>
                  <a:cubicBezTo>
                    <a:pt x="111" y="319"/>
                    <a:pt x="131" y="317"/>
                    <a:pt x="150" y="312"/>
                  </a:cubicBezTo>
                  <a:cubicBezTo>
                    <a:pt x="161" y="339"/>
                    <a:pt x="179" y="365"/>
                    <a:pt x="200" y="392"/>
                  </a:cubicBezTo>
                  <a:cubicBezTo>
                    <a:pt x="166" y="388"/>
                    <a:pt x="135" y="372"/>
                    <a:pt x="109" y="345"/>
                  </a:cubicBezTo>
                  <a:close/>
                  <a:moveTo>
                    <a:pt x="340" y="113"/>
                  </a:moveTo>
                  <a:cubicBezTo>
                    <a:pt x="346" y="119"/>
                    <a:pt x="353" y="126"/>
                    <a:pt x="357" y="133"/>
                  </a:cubicBezTo>
                  <a:cubicBezTo>
                    <a:pt x="337" y="139"/>
                    <a:pt x="318" y="144"/>
                    <a:pt x="298" y="146"/>
                  </a:cubicBezTo>
                  <a:cubicBezTo>
                    <a:pt x="285" y="119"/>
                    <a:pt x="270" y="93"/>
                    <a:pt x="246" y="64"/>
                  </a:cubicBezTo>
                  <a:cubicBezTo>
                    <a:pt x="283" y="68"/>
                    <a:pt x="314" y="84"/>
                    <a:pt x="340" y="113"/>
                  </a:cubicBezTo>
                  <a:close/>
                  <a:moveTo>
                    <a:pt x="233" y="221"/>
                  </a:moveTo>
                  <a:cubicBezTo>
                    <a:pt x="233" y="175"/>
                    <a:pt x="233" y="175"/>
                    <a:pt x="233" y="175"/>
                  </a:cubicBezTo>
                  <a:cubicBezTo>
                    <a:pt x="250" y="172"/>
                    <a:pt x="268" y="172"/>
                    <a:pt x="285" y="170"/>
                  </a:cubicBezTo>
                  <a:cubicBezTo>
                    <a:pt x="292" y="188"/>
                    <a:pt x="296" y="206"/>
                    <a:pt x="298" y="221"/>
                  </a:cubicBezTo>
                  <a:lnTo>
                    <a:pt x="233" y="221"/>
                  </a:lnTo>
                  <a:close/>
                  <a:moveTo>
                    <a:pt x="213" y="175"/>
                  </a:moveTo>
                  <a:cubicBezTo>
                    <a:pt x="213" y="221"/>
                    <a:pt x="213" y="221"/>
                    <a:pt x="213" y="221"/>
                  </a:cubicBezTo>
                  <a:cubicBezTo>
                    <a:pt x="150" y="221"/>
                    <a:pt x="150" y="221"/>
                    <a:pt x="150" y="221"/>
                  </a:cubicBezTo>
                  <a:cubicBezTo>
                    <a:pt x="150" y="204"/>
                    <a:pt x="152" y="188"/>
                    <a:pt x="159" y="170"/>
                  </a:cubicBezTo>
                  <a:cubicBezTo>
                    <a:pt x="176" y="172"/>
                    <a:pt x="194" y="172"/>
                    <a:pt x="213" y="175"/>
                  </a:cubicBezTo>
                  <a:close/>
                  <a:moveTo>
                    <a:pt x="213" y="153"/>
                  </a:moveTo>
                  <a:cubicBezTo>
                    <a:pt x="196" y="153"/>
                    <a:pt x="181" y="150"/>
                    <a:pt x="166" y="150"/>
                  </a:cubicBezTo>
                  <a:cubicBezTo>
                    <a:pt x="176" y="126"/>
                    <a:pt x="192" y="104"/>
                    <a:pt x="213" y="82"/>
                  </a:cubicBezTo>
                  <a:lnTo>
                    <a:pt x="213" y="153"/>
                  </a:lnTo>
                  <a:close/>
                  <a:moveTo>
                    <a:pt x="307" y="168"/>
                  </a:moveTo>
                  <a:cubicBezTo>
                    <a:pt x="327" y="164"/>
                    <a:pt x="348" y="157"/>
                    <a:pt x="370" y="153"/>
                  </a:cubicBezTo>
                  <a:cubicBezTo>
                    <a:pt x="381" y="172"/>
                    <a:pt x="385" y="197"/>
                    <a:pt x="387" y="221"/>
                  </a:cubicBezTo>
                  <a:cubicBezTo>
                    <a:pt x="318" y="221"/>
                    <a:pt x="318" y="221"/>
                    <a:pt x="318" y="221"/>
                  </a:cubicBezTo>
                  <a:cubicBezTo>
                    <a:pt x="318" y="204"/>
                    <a:pt x="314" y="186"/>
                    <a:pt x="307" y="168"/>
                  </a:cubicBezTo>
                  <a:close/>
                  <a:moveTo>
                    <a:pt x="233" y="153"/>
                  </a:moveTo>
                  <a:cubicBezTo>
                    <a:pt x="233" y="82"/>
                    <a:pt x="233" y="82"/>
                    <a:pt x="233" y="82"/>
                  </a:cubicBezTo>
                  <a:cubicBezTo>
                    <a:pt x="253" y="106"/>
                    <a:pt x="266" y="128"/>
                    <a:pt x="277" y="150"/>
                  </a:cubicBezTo>
                  <a:cubicBezTo>
                    <a:pt x="263" y="150"/>
                    <a:pt x="248" y="153"/>
                    <a:pt x="233" y="153"/>
                  </a:cubicBezTo>
                  <a:close/>
                  <a:moveTo>
                    <a:pt x="235" y="239"/>
                  </a:moveTo>
                  <a:cubicBezTo>
                    <a:pt x="296" y="239"/>
                    <a:pt x="296" y="239"/>
                    <a:pt x="296" y="239"/>
                  </a:cubicBezTo>
                  <a:cubicBezTo>
                    <a:pt x="296" y="255"/>
                    <a:pt x="294" y="272"/>
                    <a:pt x="290" y="288"/>
                  </a:cubicBezTo>
                  <a:cubicBezTo>
                    <a:pt x="270" y="286"/>
                    <a:pt x="253" y="286"/>
                    <a:pt x="235" y="286"/>
                  </a:cubicBezTo>
                  <a:lnTo>
                    <a:pt x="235" y="239"/>
                  </a:lnTo>
                  <a:close/>
                  <a:moveTo>
                    <a:pt x="357" y="325"/>
                  </a:moveTo>
                  <a:cubicBezTo>
                    <a:pt x="353" y="332"/>
                    <a:pt x="346" y="339"/>
                    <a:pt x="340" y="345"/>
                  </a:cubicBezTo>
                  <a:cubicBezTo>
                    <a:pt x="314" y="372"/>
                    <a:pt x="283" y="388"/>
                    <a:pt x="248" y="394"/>
                  </a:cubicBezTo>
                  <a:cubicBezTo>
                    <a:pt x="272" y="368"/>
                    <a:pt x="290" y="341"/>
                    <a:pt x="303" y="312"/>
                  </a:cubicBezTo>
                  <a:cubicBezTo>
                    <a:pt x="320" y="317"/>
                    <a:pt x="340" y="319"/>
                    <a:pt x="357" y="325"/>
                  </a:cubicBezTo>
                  <a:close/>
                  <a:moveTo>
                    <a:pt x="370" y="306"/>
                  </a:moveTo>
                  <a:cubicBezTo>
                    <a:pt x="351" y="301"/>
                    <a:pt x="331" y="294"/>
                    <a:pt x="309" y="292"/>
                  </a:cubicBezTo>
                  <a:cubicBezTo>
                    <a:pt x="316" y="274"/>
                    <a:pt x="318" y="257"/>
                    <a:pt x="318" y="239"/>
                  </a:cubicBezTo>
                  <a:cubicBezTo>
                    <a:pt x="387" y="239"/>
                    <a:pt x="387" y="239"/>
                    <a:pt x="387" y="239"/>
                  </a:cubicBezTo>
                  <a:cubicBezTo>
                    <a:pt x="385" y="263"/>
                    <a:pt x="381" y="286"/>
                    <a:pt x="370" y="306"/>
                  </a:cubicBezTo>
                  <a:close/>
                  <a:moveTo>
                    <a:pt x="213" y="286"/>
                  </a:moveTo>
                  <a:cubicBezTo>
                    <a:pt x="196" y="286"/>
                    <a:pt x="179" y="286"/>
                    <a:pt x="163" y="288"/>
                  </a:cubicBezTo>
                  <a:cubicBezTo>
                    <a:pt x="155" y="272"/>
                    <a:pt x="150" y="255"/>
                    <a:pt x="150" y="239"/>
                  </a:cubicBezTo>
                  <a:cubicBezTo>
                    <a:pt x="213" y="239"/>
                    <a:pt x="213" y="239"/>
                    <a:pt x="213" y="239"/>
                  </a:cubicBezTo>
                  <a:lnTo>
                    <a:pt x="213" y="286"/>
                  </a:lnTo>
                  <a:close/>
                  <a:moveTo>
                    <a:pt x="172" y="310"/>
                  </a:moveTo>
                  <a:cubicBezTo>
                    <a:pt x="185" y="308"/>
                    <a:pt x="200" y="308"/>
                    <a:pt x="213" y="306"/>
                  </a:cubicBezTo>
                  <a:cubicBezTo>
                    <a:pt x="213" y="376"/>
                    <a:pt x="213" y="376"/>
                    <a:pt x="213" y="376"/>
                  </a:cubicBezTo>
                  <a:cubicBezTo>
                    <a:pt x="196" y="354"/>
                    <a:pt x="181" y="332"/>
                    <a:pt x="172" y="310"/>
                  </a:cubicBezTo>
                  <a:close/>
                  <a:moveTo>
                    <a:pt x="235" y="379"/>
                  </a:moveTo>
                  <a:cubicBezTo>
                    <a:pt x="235" y="306"/>
                    <a:pt x="235" y="306"/>
                    <a:pt x="235" y="306"/>
                  </a:cubicBezTo>
                  <a:cubicBezTo>
                    <a:pt x="250" y="306"/>
                    <a:pt x="266" y="308"/>
                    <a:pt x="281" y="310"/>
                  </a:cubicBezTo>
                  <a:cubicBezTo>
                    <a:pt x="270" y="332"/>
                    <a:pt x="255" y="354"/>
                    <a:pt x="235" y="379"/>
                  </a:cubicBezTo>
                  <a:close/>
                </a:path>
              </a:pathLst>
            </a:custGeom>
            <a:solidFill>
              <a:schemeClr val="bg1">
                <a:alpha val="2509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5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decel="50000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accel="50000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decel="50000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accel="50000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decel="50000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accel="50000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decel="50000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accel="50000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decel="50000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accel="50000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decel="50000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accel="50000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5E-6 1.35802E-6 L -2.5E-6 0.08858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矩形 375"/>
          <p:cNvSpPr/>
          <p:nvPr/>
        </p:nvSpPr>
        <p:spPr>
          <a:xfrm>
            <a:off x="0" y="0"/>
            <a:ext cx="9144000" cy="514191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79000">
                <a:schemeClr val="accent5">
                  <a:lumMod val="60000"/>
                  <a:lumOff val="40000"/>
                </a:schemeClr>
              </a:gs>
              <a:gs pos="96000">
                <a:schemeClr val="accent5">
                  <a:lumMod val="40000"/>
                  <a:lumOff val="6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35843" name="组合 376"/>
          <p:cNvGrpSpPr/>
          <p:nvPr/>
        </p:nvGrpSpPr>
        <p:grpSpPr bwMode="auto">
          <a:xfrm>
            <a:off x="296863" y="3175"/>
            <a:ext cx="8513762" cy="3541713"/>
            <a:chOff x="296862" y="2731"/>
            <a:chExt cx="8514124" cy="3542665"/>
          </a:xfrm>
        </p:grpSpPr>
        <p:cxnSp>
          <p:nvCxnSpPr>
            <p:cNvPr id="378" name="直接连接符 377"/>
            <p:cNvCxnSpPr/>
            <p:nvPr/>
          </p:nvCxnSpPr>
          <p:spPr>
            <a:xfrm>
              <a:off x="296862" y="2731"/>
              <a:ext cx="0" cy="3542665"/>
            </a:xfrm>
            <a:prstGeom prst="line">
              <a:avLst/>
            </a:prstGeom>
            <a:ln>
              <a:solidFill>
                <a:schemeClr val="accent1">
                  <a:lumMod val="7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接连接符 378"/>
            <p:cNvCxnSpPr/>
            <p:nvPr/>
          </p:nvCxnSpPr>
          <p:spPr>
            <a:xfrm>
              <a:off x="796945" y="2731"/>
              <a:ext cx="0" cy="3542665"/>
            </a:xfrm>
            <a:prstGeom prst="line">
              <a:avLst/>
            </a:prstGeom>
            <a:ln>
              <a:solidFill>
                <a:schemeClr val="accent1">
                  <a:lumMod val="7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接连接符 379"/>
            <p:cNvCxnSpPr/>
            <p:nvPr/>
          </p:nvCxnSpPr>
          <p:spPr>
            <a:xfrm>
              <a:off x="1298617" y="2731"/>
              <a:ext cx="0" cy="3067874"/>
            </a:xfrm>
            <a:prstGeom prst="line">
              <a:avLst/>
            </a:prstGeom>
            <a:ln>
              <a:solidFill>
                <a:schemeClr val="accent1">
                  <a:lumMod val="7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接连接符 380"/>
            <p:cNvCxnSpPr/>
            <p:nvPr/>
          </p:nvCxnSpPr>
          <p:spPr>
            <a:xfrm>
              <a:off x="1798701" y="2731"/>
              <a:ext cx="0" cy="3007533"/>
            </a:xfrm>
            <a:prstGeom prst="line">
              <a:avLst/>
            </a:prstGeom>
            <a:ln>
              <a:solidFill>
                <a:schemeClr val="accent1">
                  <a:lumMod val="7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直接连接符 381"/>
            <p:cNvCxnSpPr/>
            <p:nvPr/>
          </p:nvCxnSpPr>
          <p:spPr>
            <a:xfrm>
              <a:off x="2300372" y="2731"/>
              <a:ext cx="0" cy="3064699"/>
            </a:xfrm>
            <a:prstGeom prst="line">
              <a:avLst/>
            </a:prstGeom>
            <a:ln>
              <a:solidFill>
                <a:schemeClr val="accent1">
                  <a:lumMod val="7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直接连接符 382"/>
            <p:cNvCxnSpPr/>
            <p:nvPr/>
          </p:nvCxnSpPr>
          <p:spPr>
            <a:xfrm>
              <a:off x="2800455" y="2731"/>
              <a:ext cx="0" cy="3083754"/>
            </a:xfrm>
            <a:prstGeom prst="line">
              <a:avLst/>
            </a:prstGeom>
            <a:ln>
              <a:solidFill>
                <a:schemeClr val="accent1">
                  <a:lumMod val="7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直接连接符 383"/>
            <p:cNvCxnSpPr/>
            <p:nvPr/>
          </p:nvCxnSpPr>
          <p:spPr>
            <a:xfrm>
              <a:off x="3302127" y="2731"/>
              <a:ext cx="0" cy="3075815"/>
            </a:xfrm>
            <a:prstGeom prst="line">
              <a:avLst/>
            </a:prstGeom>
            <a:ln>
              <a:solidFill>
                <a:schemeClr val="accent1">
                  <a:lumMod val="7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接连接符 384"/>
            <p:cNvCxnSpPr/>
            <p:nvPr/>
          </p:nvCxnSpPr>
          <p:spPr>
            <a:xfrm>
              <a:off x="3802211" y="2731"/>
              <a:ext cx="0" cy="3064699"/>
            </a:xfrm>
            <a:prstGeom prst="line">
              <a:avLst/>
            </a:prstGeom>
            <a:ln>
              <a:solidFill>
                <a:schemeClr val="accent1">
                  <a:lumMod val="7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接连接符 385"/>
            <p:cNvCxnSpPr/>
            <p:nvPr/>
          </p:nvCxnSpPr>
          <p:spPr>
            <a:xfrm>
              <a:off x="4303882" y="2731"/>
              <a:ext cx="0" cy="3542665"/>
            </a:xfrm>
            <a:prstGeom prst="line">
              <a:avLst/>
            </a:prstGeom>
            <a:ln>
              <a:solidFill>
                <a:schemeClr val="accent1">
                  <a:lumMod val="7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接连接符 386"/>
            <p:cNvCxnSpPr/>
            <p:nvPr/>
          </p:nvCxnSpPr>
          <p:spPr>
            <a:xfrm>
              <a:off x="4803966" y="2731"/>
              <a:ext cx="0" cy="3542665"/>
            </a:xfrm>
            <a:prstGeom prst="line">
              <a:avLst/>
            </a:prstGeom>
            <a:ln>
              <a:solidFill>
                <a:schemeClr val="accent1">
                  <a:lumMod val="7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直接连接符 387"/>
            <p:cNvCxnSpPr/>
            <p:nvPr/>
          </p:nvCxnSpPr>
          <p:spPr>
            <a:xfrm>
              <a:off x="5305637" y="2731"/>
              <a:ext cx="0" cy="3542665"/>
            </a:xfrm>
            <a:prstGeom prst="line">
              <a:avLst/>
            </a:prstGeom>
            <a:ln>
              <a:solidFill>
                <a:schemeClr val="accent1">
                  <a:lumMod val="7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直接连接符 388"/>
            <p:cNvCxnSpPr/>
            <p:nvPr/>
          </p:nvCxnSpPr>
          <p:spPr>
            <a:xfrm>
              <a:off x="5805721" y="2731"/>
              <a:ext cx="0" cy="3542665"/>
            </a:xfrm>
            <a:prstGeom prst="line">
              <a:avLst/>
            </a:prstGeom>
            <a:ln>
              <a:solidFill>
                <a:schemeClr val="accent1">
                  <a:lumMod val="7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直接连接符 389"/>
            <p:cNvCxnSpPr/>
            <p:nvPr/>
          </p:nvCxnSpPr>
          <p:spPr>
            <a:xfrm>
              <a:off x="6307393" y="2731"/>
              <a:ext cx="0" cy="3542665"/>
            </a:xfrm>
            <a:prstGeom prst="line">
              <a:avLst/>
            </a:prstGeom>
            <a:ln>
              <a:solidFill>
                <a:schemeClr val="accent1">
                  <a:lumMod val="7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接连接符 390"/>
            <p:cNvCxnSpPr/>
            <p:nvPr/>
          </p:nvCxnSpPr>
          <p:spPr>
            <a:xfrm>
              <a:off x="6807476" y="2731"/>
              <a:ext cx="0" cy="3542665"/>
            </a:xfrm>
            <a:prstGeom prst="line">
              <a:avLst/>
            </a:prstGeom>
            <a:ln>
              <a:solidFill>
                <a:schemeClr val="accent1">
                  <a:lumMod val="7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直接连接符 391"/>
            <p:cNvCxnSpPr/>
            <p:nvPr/>
          </p:nvCxnSpPr>
          <p:spPr>
            <a:xfrm>
              <a:off x="7309147" y="2731"/>
              <a:ext cx="0" cy="3542665"/>
            </a:xfrm>
            <a:prstGeom prst="line">
              <a:avLst/>
            </a:prstGeom>
            <a:ln>
              <a:solidFill>
                <a:schemeClr val="accent1">
                  <a:lumMod val="7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直接连接符 392"/>
            <p:cNvCxnSpPr/>
            <p:nvPr/>
          </p:nvCxnSpPr>
          <p:spPr>
            <a:xfrm>
              <a:off x="7809231" y="2731"/>
              <a:ext cx="0" cy="3542665"/>
            </a:xfrm>
            <a:prstGeom prst="line">
              <a:avLst/>
            </a:prstGeom>
            <a:ln>
              <a:solidFill>
                <a:schemeClr val="accent1">
                  <a:lumMod val="7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直接连接符 393"/>
            <p:cNvCxnSpPr/>
            <p:nvPr/>
          </p:nvCxnSpPr>
          <p:spPr>
            <a:xfrm>
              <a:off x="8310903" y="2731"/>
              <a:ext cx="0" cy="3542665"/>
            </a:xfrm>
            <a:prstGeom prst="line">
              <a:avLst/>
            </a:prstGeom>
            <a:ln>
              <a:solidFill>
                <a:schemeClr val="accent1">
                  <a:lumMod val="7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接连接符 394"/>
            <p:cNvCxnSpPr/>
            <p:nvPr/>
          </p:nvCxnSpPr>
          <p:spPr>
            <a:xfrm>
              <a:off x="8810986" y="2731"/>
              <a:ext cx="0" cy="3542665"/>
            </a:xfrm>
            <a:prstGeom prst="line">
              <a:avLst/>
            </a:prstGeom>
            <a:ln>
              <a:solidFill>
                <a:schemeClr val="accent1">
                  <a:lumMod val="7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844" name="组合 395"/>
          <p:cNvGrpSpPr/>
          <p:nvPr/>
        </p:nvGrpSpPr>
        <p:grpSpPr bwMode="auto">
          <a:xfrm>
            <a:off x="1117600" y="-417513"/>
            <a:ext cx="7954963" cy="2974976"/>
            <a:chOff x="179220" y="-227820"/>
            <a:chExt cx="7793038" cy="2914650"/>
          </a:xfrm>
        </p:grpSpPr>
        <p:sp>
          <p:nvSpPr>
            <p:cNvPr id="397" name="任意多边形 396"/>
            <p:cNvSpPr/>
            <p:nvPr/>
          </p:nvSpPr>
          <p:spPr>
            <a:xfrm rot="173066">
              <a:off x="179220" y="-227820"/>
              <a:ext cx="7793038" cy="2914650"/>
            </a:xfrm>
            <a:custGeom>
              <a:avLst/>
              <a:gdLst>
                <a:gd name="connsiteX0" fmla="*/ 0 w 5006340"/>
                <a:gd name="connsiteY0" fmla="*/ 2103120 h 2103120"/>
                <a:gd name="connsiteX1" fmla="*/ 1059180 w 5006340"/>
                <a:gd name="connsiteY1" fmla="*/ 1554480 h 2103120"/>
                <a:gd name="connsiteX2" fmla="*/ 1722120 w 5006340"/>
                <a:gd name="connsiteY2" fmla="*/ 1043940 h 2103120"/>
                <a:gd name="connsiteX3" fmla="*/ 2369820 w 5006340"/>
                <a:gd name="connsiteY3" fmla="*/ 876300 h 2103120"/>
                <a:gd name="connsiteX4" fmla="*/ 3169920 w 5006340"/>
                <a:gd name="connsiteY4" fmla="*/ 472440 h 2103120"/>
                <a:gd name="connsiteX5" fmla="*/ 4069080 w 5006340"/>
                <a:gd name="connsiteY5" fmla="*/ 403860 h 2103120"/>
                <a:gd name="connsiteX6" fmla="*/ 4975860 w 5006340"/>
                <a:gd name="connsiteY6" fmla="*/ 0 h 2103120"/>
                <a:gd name="connsiteX7" fmla="*/ 5006340 w 5006340"/>
                <a:gd name="connsiteY7" fmla="*/ 0 h 2103120"/>
                <a:gd name="connsiteX8" fmla="*/ 5006340 w 5006340"/>
                <a:gd name="connsiteY8" fmla="*/ 0 h 2103120"/>
                <a:gd name="connsiteX0-1" fmla="*/ 0 w 4948520"/>
                <a:gd name="connsiteY0-2" fmla="*/ 2338159 h 2338159"/>
                <a:gd name="connsiteX1-3" fmla="*/ 1001360 w 4948520"/>
                <a:gd name="connsiteY1-4" fmla="*/ 1554480 h 2338159"/>
                <a:gd name="connsiteX2-5" fmla="*/ 1664300 w 4948520"/>
                <a:gd name="connsiteY2-6" fmla="*/ 1043940 h 2338159"/>
                <a:gd name="connsiteX3-7" fmla="*/ 2312000 w 4948520"/>
                <a:gd name="connsiteY3-8" fmla="*/ 876300 h 2338159"/>
                <a:gd name="connsiteX4-9" fmla="*/ 3112100 w 4948520"/>
                <a:gd name="connsiteY4-10" fmla="*/ 472440 h 2338159"/>
                <a:gd name="connsiteX5-11" fmla="*/ 4011260 w 4948520"/>
                <a:gd name="connsiteY5-12" fmla="*/ 403860 h 2338159"/>
                <a:gd name="connsiteX6-13" fmla="*/ 4918040 w 4948520"/>
                <a:gd name="connsiteY6-14" fmla="*/ 0 h 2338159"/>
                <a:gd name="connsiteX7-15" fmla="*/ 4948520 w 4948520"/>
                <a:gd name="connsiteY7-16" fmla="*/ 0 h 2338159"/>
                <a:gd name="connsiteX8-17" fmla="*/ 4948520 w 4948520"/>
                <a:gd name="connsiteY8-18" fmla="*/ 0 h 2338159"/>
                <a:gd name="connsiteX0-19" fmla="*/ 0 w 4948520"/>
                <a:gd name="connsiteY0-20" fmla="*/ 2338159 h 2338159"/>
                <a:gd name="connsiteX1-21" fmla="*/ 1026290 w 4948520"/>
                <a:gd name="connsiteY1-22" fmla="*/ 1693677 h 2338159"/>
                <a:gd name="connsiteX2-23" fmla="*/ 1664300 w 4948520"/>
                <a:gd name="connsiteY2-24" fmla="*/ 1043940 h 2338159"/>
                <a:gd name="connsiteX3-25" fmla="*/ 2312000 w 4948520"/>
                <a:gd name="connsiteY3-26" fmla="*/ 876300 h 2338159"/>
                <a:gd name="connsiteX4-27" fmla="*/ 3112100 w 4948520"/>
                <a:gd name="connsiteY4-28" fmla="*/ 472440 h 2338159"/>
                <a:gd name="connsiteX5-29" fmla="*/ 4011260 w 4948520"/>
                <a:gd name="connsiteY5-30" fmla="*/ 403860 h 2338159"/>
                <a:gd name="connsiteX6-31" fmla="*/ 4918040 w 4948520"/>
                <a:gd name="connsiteY6-32" fmla="*/ 0 h 2338159"/>
                <a:gd name="connsiteX7-33" fmla="*/ 4948520 w 4948520"/>
                <a:gd name="connsiteY7-34" fmla="*/ 0 h 2338159"/>
                <a:gd name="connsiteX8-35" fmla="*/ 4948520 w 4948520"/>
                <a:gd name="connsiteY8-36" fmla="*/ 0 h 2338159"/>
                <a:gd name="connsiteX0-37" fmla="*/ 0 w 4948520"/>
                <a:gd name="connsiteY0-38" fmla="*/ 2338159 h 2338159"/>
                <a:gd name="connsiteX1-39" fmla="*/ 1026290 w 4948520"/>
                <a:gd name="connsiteY1-40" fmla="*/ 1693677 h 2338159"/>
                <a:gd name="connsiteX2-41" fmla="*/ 1425599 w 4948520"/>
                <a:gd name="connsiteY2-42" fmla="*/ 1132589 h 2338159"/>
                <a:gd name="connsiteX3-43" fmla="*/ 2312000 w 4948520"/>
                <a:gd name="connsiteY3-44" fmla="*/ 876300 h 2338159"/>
                <a:gd name="connsiteX4-45" fmla="*/ 3112100 w 4948520"/>
                <a:gd name="connsiteY4-46" fmla="*/ 472440 h 2338159"/>
                <a:gd name="connsiteX5-47" fmla="*/ 4011260 w 4948520"/>
                <a:gd name="connsiteY5-48" fmla="*/ 403860 h 2338159"/>
                <a:gd name="connsiteX6-49" fmla="*/ 4918040 w 4948520"/>
                <a:gd name="connsiteY6-50" fmla="*/ 0 h 2338159"/>
                <a:gd name="connsiteX7-51" fmla="*/ 4948520 w 4948520"/>
                <a:gd name="connsiteY7-52" fmla="*/ 0 h 2338159"/>
                <a:gd name="connsiteX8-53" fmla="*/ 4948520 w 4948520"/>
                <a:gd name="connsiteY8-54" fmla="*/ 0 h 2338159"/>
                <a:gd name="connsiteX0-55" fmla="*/ 0 w 4948520"/>
                <a:gd name="connsiteY0-56" fmla="*/ 2338159 h 2338159"/>
                <a:gd name="connsiteX1-57" fmla="*/ 1026290 w 4948520"/>
                <a:gd name="connsiteY1-58" fmla="*/ 1693677 h 2338159"/>
                <a:gd name="connsiteX2-59" fmla="*/ 1425599 w 4948520"/>
                <a:gd name="connsiteY2-60" fmla="*/ 1132589 h 2338159"/>
                <a:gd name="connsiteX3-61" fmla="*/ 2115817 w 4948520"/>
                <a:gd name="connsiteY3-62" fmla="*/ 937757 h 2338159"/>
                <a:gd name="connsiteX4-63" fmla="*/ 3112100 w 4948520"/>
                <a:gd name="connsiteY4-64" fmla="*/ 472440 h 2338159"/>
                <a:gd name="connsiteX5-65" fmla="*/ 4011260 w 4948520"/>
                <a:gd name="connsiteY5-66" fmla="*/ 403860 h 2338159"/>
                <a:gd name="connsiteX6-67" fmla="*/ 4918040 w 4948520"/>
                <a:gd name="connsiteY6-68" fmla="*/ 0 h 2338159"/>
                <a:gd name="connsiteX7-69" fmla="*/ 4948520 w 4948520"/>
                <a:gd name="connsiteY7-70" fmla="*/ 0 h 2338159"/>
                <a:gd name="connsiteX8-71" fmla="*/ 4948520 w 4948520"/>
                <a:gd name="connsiteY8-72" fmla="*/ 0 h 2338159"/>
                <a:gd name="connsiteX0-73" fmla="*/ 0 w 4948520"/>
                <a:gd name="connsiteY0-74" fmla="*/ 2338159 h 2338159"/>
                <a:gd name="connsiteX1-75" fmla="*/ 1026290 w 4948520"/>
                <a:gd name="connsiteY1-76" fmla="*/ 1693677 h 2338159"/>
                <a:gd name="connsiteX2-77" fmla="*/ 1425599 w 4948520"/>
                <a:gd name="connsiteY2-78" fmla="*/ 1132589 h 2338159"/>
                <a:gd name="connsiteX3-79" fmla="*/ 2115817 w 4948520"/>
                <a:gd name="connsiteY3-80" fmla="*/ 937757 h 2338159"/>
                <a:gd name="connsiteX4-81" fmla="*/ 2932606 w 4948520"/>
                <a:gd name="connsiteY4-82" fmla="*/ 587924 h 2338159"/>
                <a:gd name="connsiteX5-83" fmla="*/ 4011260 w 4948520"/>
                <a:gd name="connsiteY5-84" fmla="*/ 403860 h 2338159"/>
                <a:gd name="connsiteX6-85" fmla="*/ 4918040 w 4948520"/>
                <a:gd name="connsiteY6-86" fmla="*/ 0 h 2338159"/>
                <a:gd name="connsiteX7-87" fmla="*/ 4948520 w 4948520"/>
                <a:gd name="connsiteY7-88" fmla="*/ 0 h 2338159"/>
                <a:gd name="connsiteX8-89" fmla="*/ 4948520 w 4948520"/>
                <a:gd name="connsiteY8-90" fmla="*/ 0 h 2338159"/>
                <a:gd name="connsiteX0-91" fmla="*/ 0 w 4948520"/>
                <a:gd name="connsiteY0-92" fmla="*/ 2338159 h 2338159"/>
                <a:gd name="connsiteX1-93" fmla="*/ 1026290 w 4948520"/>
                <a:gd name="connsiteY1-94" fmla="*/ 1693677 h 2338159"/>
                <a:gd name="connsiteX2-95" fmla="*/ 1425599 w 4948520"/>
                <a:gd name="connsiteY2-96" fmla="*/ 1132589 h 2338159"/>
                <a:gd name="connsiteX3-97" fmla="*/ 2115817 w 4948520"/>
                <a:gd name="connsiteY3-98" fmla="*/ 937757 h 2338159"/>
                <a:gd name="connsiteX4-99" fmla="*/ 2932606 w 4948520"/>
                <a:gd name="connsiteY4-100" fmla="*/ 587924 h 2338159"/>
                <a:gd name="connsiteX5-101" fmla="*/ 4037576 w 4948520"/>
                <a:gd name="connsiteY5-102" fmla="*/ 334853 h 2338159"/>
                <a:gd name="connsiteX6-103" fmla="*/ 4918040 w 4948520"/>
                <a:gd name="connsiteY6-104" fmla="*/ 0 h 2338159"/>
                <a:gd name="connsiteX7-105" fmla="*/ 4948520 w 4948520"/>
                <a:gd name="connsiteY7-106" fmla="*/ 0 h 2338159"/>
                <a:gd name="connsiteX8-107" fmla="*/ 4948520 w 4948520"/>
                <a:gd name="connsiteY8-108" fmla="*/ 0 h 23381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4948520" h="2338159">
                  <a:moveTo>
                    <a:pt x="0" y="2338159"/>
                  </a:moveTo>
                  <a:lnTo>
                    <a:pt x="1026290" y="1693677"/>
                  </a:lnTo>
                  <a:lnTo>
                    <a:pt x="1425599" y="1132589"/>
                  </a:lnTo>
                  <a:lnTo>
                    <a:pt x="2115817" y="937757"/>
                  </a:lnTo>
                  <a:lnTo>
                    <a:pt x="2932606" y="587924"/>
                  </a:lnTo>
                  <a:lnTo>
                    <a:pt x="4037576" y="334853"/>
                  </a:lnTo>
                  <a:lnTo>
                    <a:pt x="4918040" y="0"/>
                  </a:lnTo>
                  <a:lnTo>
                    <a:pt x="4948520" y="0"/>
                  </a:lnTo>
                  <a:lnTo>
                    <a:pt x="4948520" y="0"/>
                  </a:lnTo>
                </a:path>
              </a:pathLst>
            </a:custGeom>
            <a:ln w="25400"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98" name="矩形 397"/>
            <p:cNvSpPr/>
            <p:nvPr/>
          </p:nvSpPr>
          <p:spPr>
            <a:xfrm>
              <a:off x="1021052" y="1554405"/>
              <a:ext cx="51386" cy="49653"/>
            </a:xfrm>
            <a:prstGeom prst="rect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  <a:effectLst>
              <a:glow rad="50800">
                <a:schemeClr val="bg1">
                  <a:alpha val="42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99" name="矩形 398"/>
            <p:cNvSpPr/>
            <p:nvPr/>
          </p:nvSpPr>
          <p:spPr>
            <a:xfrm>
              <a:off x="1700377" y="1034353"/>
              <a:ext cx="51386" cy="49653"/>
            </a:xfrm>
            <a:prstGeom prst="rect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  <a:effectLst>
              <a:glow rad="50800">
                <a:schemeClr val="bg1">
                  <a:alpha val="42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00" name="矩形 399"/>
            <p:cNvSpPr/>
            <p:nvPr/>
          </p:nvSpPr>
          <p:spPr>
            <a:xfrm>
              <a:off x="2396156" y="843428"/>
              <a:ext cx="51386" cy="49653"/>
            </a:xfrm>
            <a:prstGeom prst="rect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  <a:effectLst>
              <a:glow rad="50800">
                <a:schemeClr val="bg1">
                  <a:alpha val="42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01" name="矩形 400"/>
            <p:cNvSpPr/>
            <p:nvPr/>
          </p:nvSpPr>
          <p:spPr>
            <a:xfrm>
              <a:off x="3154083" y="467387"/>
              <a:ext cx="51386" cy="49653"/>
            </a:xfrm>
            <a:prstGeom prst="rect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  <a:effectLst>
              <a:glow rad="50800">
                <a:schemeClr val="bg1">
                  <a:alpha val="42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02" name="矩形 401"/>
            <p:cNvSpPr/>
            <p:nvPr/>
          </p:nvSpPr>
          <p:spPr>
            <a:xfrm>
              <a:off x="4079868" y="374978"/>
              <a:ext cx="51386" cy="49653"/>
            </a:xfrm>
            <a:prstGeom prst="rect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  <a:effectLst>
              <a:glow rad="50800">
                <a:schemeClr val="bg1">
                  <a:alpha val="42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03" name="矩形 402"/>
            <p:cNvSpPr/>
            <p:nvPr/>
          </p:nvSpPr>
          <p:spPr>
            <a:xfrm>
              <a:off x="2372536" y="1082206"/>
              <a:ext cx="51386" cy="49653"/>
            </a:xfrm>
            <a:prstGeom prst="rect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  <a:effectLst>
              <a:glow rad="38100">
                <a:schemeClr val="bg1">
                  <a:alpha val="2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04" name="矩形 403"/>
            <p:cNvSpPr/>
            <p:nvPr/>
          </p:nvSpPr>
          <p:spPr>
            <a:xfrm>
              <a:off x="3450681" y="905762"/>
              <a:ext cx="51386" cy="49653"/>
            </a:xfrm>
            <a:prstGeom prst="rect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  <a:effectLst>
              <a:glow rad="38100">
                <a:schemeClr val="bg1">
                  <a:alpha val="2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05" name="矩形 404"/>
            <p:cNvSpPr/>
            <p:nvPr/>
          </p:nvSpPr>
          <p:spPr>
            <a:xfrm>
              <a:off x="4753889" y="524424"/>
              <a:ext cx="51386" cy="49653"/>
            </a:xfrm>
            <a:prstGeom prst="rect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  <a:effectLst>
              <a:glow rad="38100">
                <a:schemeClr val="bg1">
                  <a:alpha val="2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06" name="矩形 405"/>
            <p:cNvSpPr/>
            <p:nvPr/>
          </p:nvSpPr>
          <p:spPr>
            <a:xfrm>
              <a:off x="6533595" y="289625"/>
              <a:ext cx="51386" cy="49653"/>
            </a:xfrm>
            <a:prstGeom prst="rect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  <a:effectLst>
              <a:glow rad="38100">
                <a:schemeClr val="bg1">
                  <a:alpha val="2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07" name="TextBox 6"/>
            <p:cNvSpPr txBox="1">
              <a:spLocks noChangeArrowheads="1"/>
            </p:cNvSpPr>
            <p:nvPr/>
          </p:nvSpPr>
          <p:spPr bwMode="auto">
            <a:xfrm>
              <a:off x="762661" y="1308100"/>
              <a:ext cx="610900" cy="211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dirty="0" smtClean="0">
                  <a:solidFill>
                    <a:prstClr val="white">
                      <a:alpha val="80000"/>
                    </a:prstClr>
                  </a:solidFill>
                </a:rPr>
                <a:t>40</a:t>
              </a:r>
              <a:r>
                <a:rPr lang="en-US" altLang="zh-CN" sz="800" dirty="0">
                  <a:solidFill>
                    <a:prstClr val="white">
                      <a:alpha val="80000"/>
                    </a:prstClr>
                  </a:solidFill>
                </a:rPr>
                <a:t>%</a:t>
              </a:r>
              <a:endParaRPr lang="zh-CN" altLang="en-US" sz="800" dirty="0">
                <a:solidFill>
                  <a:prstClr val="white">
                    <a:alpha val="80000"/>
                  </a:prstClr>
                </a:solidFill>
              </a:endParaRPr>
            </a:p>
          </p:txBody>
        </p:sp>
        <p:sp>
          <p:nvSpPr>
            <p:cNvPr id="408" name="TextBox 97"/>
            <p:cNvSpPr txBox="1">
              <a:spLocks noChangeArrowheads="1"/>
            </p:cNvSpPr>
            <p:nvPr/>
          </p:nvSpPr>
          <p:spPr bwMode="auto">
            <a:xfrm>
              <a:off x="1439067" y="811213"/>
              <a:ext cx="804863" cy="211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dirty="0" smtClean="0">
                  <a:solidFill>
                    <a:prstClr val="white">
                      <a:alpha val="80000"/>
                    </a:prstClr>
                  </a:solidFill>
                </a:rPr>
                <a:t>60</a:t>
              </a:r>
              <a:r>
                <a:rPr lang="en-US" altLang="zh-CN" sz="800" dirty="0">
                  <a:solidFill>
                    <a:prstClr val="white">
                      <a:alpha val="80000"/>
                    </a:prstClr>
                  </a:solidFill>
                </a:rPr>
                <a:t>%</a:t>
              </a:r>
              <a:endParaRPr lang="zh-CN" altLang="en-US" sz="800" dirty="0">
                <a:solidFill>
                  <a:prstClr val="white">
                    <a:alpha val="80000"/>
                  </a:prstClr>
                </a:solidFill>
              </a:endParaRPr>
            </a:p>
          </p:txBody>
        </p:sp>
        <p:sp>
          <p:nvSpPr>
            <p:cNvPr id="409" name="TextBox 98"/>
            <p:cNvSpPr txBox="1">
              <a:spLocks noChangeArrowheads="1"/>
            </p:cNvSpPr>
            <p:nvPr/>
          </p:nvSpPr>
          <p:spPr bwMode="auto">
            <a:xfrm>
              <a:off x="2111375" y="604838"/>
              <a:ext cx="804863" cy="211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dirty="0" smtClean="0">
                  <a:solidFill>
                    <a:prstClr val="white">
                      <a:alpha val="80000"/>
                    </a:prstClr>
                  </a:solidFill>
                </a:rPr>
                <a:t>80</a:t>
              </a:r>
              <a:r>
                <a:rPr lang="en-US" altLang="zh-CN" sz="800" dirty="0">
                  <a:solidFill>
                    <a:prstClr val="white">
                      <a:alpha val="80000"/>
                    </a:prstClr>
                  </a:solidFill>
                </a:rPr>
                <a:t>%</a:t>
              </a:r>
              <a:endParaRPr lang="zh-CN" altLang="en-US" sz="800" dirty="0">
                <a:solidFill>
                  <a:prstClr val="white">
                    <a:alpha val="80000"/>
                  </a:prstClr>
                </a:solidFill>
              </a:endParaRPr>
            </a:p>
          </p:txBody>
        </p:sp>
        <p:sp>
          <p:nvSpPr>
            <p:cNvPr id="410" name="TextBox 99"/>
            <p:cNvSpPr txBox="1">
              <a:spLocks noChangeArrowheads="1"/>
            </p:cNvSpPr>
            <p:nvPr/>
          </p:nvSpPr>
          <p:spPr bwMode="auto">
            <a:xfrm>
              <a:off x="2874565" y="246594"/>
              <a:ext cx="804862" cy="211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dirty="0" smtClean="0">
                  <a:solidFill>
                    <a:prstClr val="white">
                      <a:alpha val="80000"/>
                    </a:prstClr>
                  </a:solidFill>
                </a:rPr>
                <a:t>90</a:t>
              </a:r>
              <a:r>
                <a:rPr lang="en-US" altLang="zh-CN" sz="800" dirty="0">
                  <a:solidFill>
                    <a:prstClr val="white">
                      <a:alpha val="80000"/>
                    </a:prstClr>
                  </a:solidFill>
                </a:rPr>
                <a:t>%</a:t>
              </a:r>
              <a:endParaRPr lang="zh-CN" altLang="en-US" sz="800" dirty="0">
                <a:solidFill>
                  <a:prstClr val="white">
                    <a:alpha val="80000"/>
                  </a:prstClr>
                </a:solidFill>
              </a:endParaRPr>
            </a:p>
          </p:txBody>
        </p:sp>
        <p:sp>
          <p:nvSpPr>
            <p:cNvPr id="411" name="TextBox 100"/>
            <p:cNvSpPr txBox="1">
              <a:spLocks noChangeArrowheads="1"/>
            </p:cNvSpPr>
            <p:nvPr/>
          </p:nvSpPr>
          <p:spPr bwMode="auto">
            <a:xfrm>
              <a:off x="3840163" y="123825"/>
              <a:ext cx="803275" cy="211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dirty="0" smtClean="0">
                  <a:solidFill>
                    <a:prstClr val="white">
                      <a:alpha val="80000"/>
                    </a:prstClr>
                  </a:solidFill>
                </a:rPr>
                <a:t>100</a:t>
              </a:r>
              <a:r>
                <a:rPr lang="en-US" altLang="zh-CN" sz="800" dirty="0">
                  <a:solidFill>
                    <a:prstClr val="white">
                      <a:alpha val="80000"/>
                    </a:prstClr>
                  </a:solidFill>
                </a:rPr>
                <a:t>%</a:t>
              </a:r>
              <a:endParaRPr lang="zh-CN" altLang="en-US" sz="800" dirty="0">
                <a:solidFill>
                  <a:prstClr val="white">
                    <a:alpha val="80000"/>
                  </a:prstClr>
                </a:solidFill>
              </a:endParaRPr>
            </a:p>
          </p:txBody>
        </p:sp>
        <p:sp>
          <p:nvSpPr>
            <p:cNvPr id="412" name="TextBox 101"/>
            <p:cNvSpPr txBox="1">
              <a:spLocks noChangeArrowheads="1"/>
            </p:cNvSpPr>
            <p:nvPr/>
          </p:nvSpPr>
          <p:spPr bwMode="auto">
            <a:xfrm>
              <a:off x="6021388" y="130175"/>
              <a:ext cx="804862" cy="211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dirty="0" smtClean="0">
                  <a:solidFill>
                    <a:prstClr val="white">
                      <a:alpha val="80000"/>
                    </a:prstClr>
                  </a:solidFill>
                </a:rPr>
                <a:t>100</a:t>
              </a:r>
              <a:r>
                <a:rPr lang="en-US" altLang="zh-CN" sz="800" dirty="0">
                  <a:solidFill>
                    <a:prstClr val="white">
                      <a:alpha val="80000"/>
                    </a:prstClr>
                  </a:solidFill>
                </a:rPr>
                <a:t>%</a:t>
              </a:r>
              <a:endParaRPr lang="zh-CN" altLang="en-US" sz="800" dirty="0">
                <a:solidFill>
                  <a:prstClr val="white">
                    <a:alpha val="80000"/>
                  </a:prstClr>
                </a:solidFill>
              </a:endParaRPr>
            </a:p>
          </p:txBody>
        </p:sp>
        <p:sp>
          <p:nvSpPr>
            <p:cNvPr id="413" name="TextBox 102"/>
            <p:cNvSpPr txBox="1">
              <a:spLocks noChangeArrowheads="1"/>
            </p:cNvSpPr>
            <p:nvPr/>
          </p:nvSpPr>
          <p:spPr bwMode="auto">
            <a:xfrm>
              <a:off x="2298567" y="1131888"/>
              <a:ext cx="803275" cy="211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dirty="0" smtClean="0">
                  <a:solidFill>
                    <a:prstClr val="white">
                      <a:alpha val="80000"/>
                    </a:prstClr>
                  </a:solidFill>
                </a:rPr>
                <a:t>60</a:t>
              </a:r>
              <a:r>
                <a:rPr lang="en-US" altLang="zh-CN" sz="800" dirty="0">
                  <a:solidFill>
                    <a:prstClr val="white">
                      <a:alpha val="80000"/>
                    </a:prstClr>
                  </a:solidFill>
                </a:rPr>
                <a:t>%</a:t>
              </a:r>
              <a:endParaRPr lang="zh-CN" altLang="en-US" sz="800" dirty="0">
                <a:solidFill>
                  <a:prstClr val="white">
                    <a:alpha val="80000"/>
                  </a:prstClr>
                </a:solidFill>
              </a:endParaRPr>
            </a:p>
          </p:txBody>
        </p:sp>
      </p:grpSp>
      <p:grpSp>
        <p:nvGrpSpPr>
          <p:cNvPr id="35845" name="组合 413"/>
          <p:cNvGrpSpPr/>
          <p:nvPr/>
        </p:nvGrpSpPr>
        <p:grpSpPr bwMode="auto">
          <a:xfrm flipH="1">
            <a:off x="-206375" y="-9525"/>
            <a:ext cx="6083300" cy="2016125"/>
            <a:chOff x="7837440" y="-10216"/>
            <a:chExt cx="6084047" cy="2016606"/>
          </a:xfrm>
        </p:grpSpPr>
        <p:cxnSp>
          <p:nvCxnSpPr>
            <p:cNvPr id="415" name="直接连接符 414"/>
            <p:cNvCxnSpPr>
              <a:endCxn id="0" idx="1"/>
            </p:cNvCxnSpPr>
            <p:nvPr/>
          </p:nvCxnSpPr>
          <p:spPr>
            <a:xfrm>
              <a:off x="7837440" y="-10216"/>
              <a:ext cx="777971" cy="233419"/>
            </a:xfrm>
            <a:prstGeom prst="line">
              <a:avLst/>
            </a:prstGeom>
            <a:ln w="25400"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直接连接符 415"/>
            <p:cNvCxnSpPr>
              <a:stCxn id="0" idx="1"/>
              <a:endCxn id="0" idx="0"/>
            </p:cNvCxnSpPr>
            <p:nvPr/>
          </p:nvCxnSpPr>
          <p:spPr>
            <a:xfrm>
              <a:off x="8615411" y="223203"/>
              <a:ext cx="919275" cy="68278"/>
            </a:xfrm>
            <a:prstGeom prst="line">
              <a:avLst/>
            </a:prstGeom>
            <a:ln w="25400"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直接连接符 416"/>
            <p:cNvCxnSpPr>
              <a:stCxn id="0" idx="0"/>
              <a:endCxn id="0" idx="3"/>
            </p:cNvCxnSpPr>
            <p:nvPr/>
          </p:nvCxnSpPr>
          <p:spPr>
            <a:xfrm>
              <a:off x="9534685" y="291481"/>
              <a:ext cx="747805" cy="409673"/>
            </a:xfrm>
            <a:prstGeom prst="line">
              <a:avLst/>
            </a:prstGeom>
            <a:ln w="25400"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直接连接符 417"/>
            <p:cNvCxnSpPr/>
            <p:nvPr/>
          </p:nvCxnSpPr>
          <p:spPr>
            <a:xfrm>
              <a:off x="10334884" y="701154"/>
              <a:ext cx="735103" cy="220716"/>
            </a:xfrm>
            <a:prstGeom prst="line">
              <a:avLst/>
            </a:prstGeom>
            <a:ln w="25400"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直接连接符 418"/>
            <p:cNvCxnSpPr>
              <a:stCxn id="0" idx="1"/>
              <a:endCxn id="0" idx="2"/>
            </p:cNvCxnSpPr>
            <p:nvPr/>
          </p:nvCxnSpPr>
          <p:spPr>
            <a:xfrm>
              <a:off x="11044584" y="896463"/>
              <a:ext cx="666832" cy="555758"/>
            </a:xfrm>
            <a:prstGeom prst="line">
              <a:avLst/>
            </a:prstGeom>
            <a:ln w="25400"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接连接符 419"/>
            <p:cNvCxnSpPr>
              <a:stCxn id="0" idx="2"/>
            </p:cNvCxnSpPr>
            <p:nvPr/>
          </p:nvCxnSpPr>
          <p:spPr>
            <a:xfrm>
              <a:off x="11711416" y="1452221"/>
              <a:ext cx="2210071" cy="554169"/>
            </a:xfrm>
            <a:prstGeom prst="line">
              <a:avLst/>
            </a:prstGeom>
            <a:ln w="25400"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1" name="TextBox 420"/>
          <p:cNvSpPr txBox="1"/>
          <p:nvPr/>
        </p:nvSpPr>
        <p:spPr>
          <a:xfrm flipH="1">
            <a:off x="4268788" y="1935163"/>
            <a:ext cx="4549775" cy="769937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>
              <a:defRPr sz="3200" spc="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汉真广标" pitchFamily="49" charset="-122"/>
                <a:ea typeface="汉真广标" pitchFamily="49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smtClean="0">
                <a:solidFill>
                  <a:prstClr val="white"/>
                </a:solidFill>
              </a:rPr>
              <a:t>THANK YOU </a:t>
            </a:r>
            <a:r>
              <a:rPr lang="en-US" altLang="zh-CN" sz="4400" dirty="0">
                <a:solidFill>
                  <a:prstClr val="white"/>
                </a:solidFill>
              </a:rPr>
              <a:t>!</a:t>
            </a:r>
            <a:endParaRPr lang="zh-CN" altLang="en-US" sz="4400" dirty="0">
              <a:solidFill>
                <a:prstClr val="white"/>
              </a:solidFill>
            </a:endParaRPr>
          </a:p>
        </p:txBody>
      </p:sp>
      <p:sp>
        <p:nvSpPr>
          <p:cNvPr id="467" name="TextBox 466"/>
          <p:cNvSpPr txBox="1"/>
          <p:nvPr/>
        </p:nvSpPr>
        <p:spPr>
          <a:xfrm>
            <a:off x="7716838" y="4938713"/>
            <a:ext cx="1481137" cy="1857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" spc="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WWW.RAPIDPPT.COM</a:t>
            </a:r>
            <a:endParaRPr lang="zh-CN" altLang="en-US" sz="600" spc="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7" name="组合 86"/>
          <p:cNvGrpSpPr/>
          <p:nvPr/>
        </p:nvGrpSpPr>
        <p:grpSpPr bwMode="auto">
          <a:xfrm>
            <a:off x="-446088" y="96838"/>
            <a:ext cx="2901951" cy="4516437"/>
            <a:chOff x="-625687" y="-240925"/>
            <a:chExt cx="2349703" cy="4516824"/>
          </a:xfrm>
        </p:grpSpPr>
        <p:sp>
          <p:nvSpPr>
            <p:cNvPr id="88" name="等腰三角形 22"/>
            <p:cNvSpPr/>
            <p:nvPr/>
          </p:nvSpPr>
          <p:spPr>
            <a:xfrm rot="2460189" flipH="1">
              <a:off x="-117641" y="1126811"/>
              <a:ext cx="549017" cy="2356484"/>
            </a:xfrm>
            <a:custGeom>
              <a:avLst/>
              <a:gdLst/>
              <a:ahLst/>
              <a:cxnLst/>
              <a:rect l="l" t="t" r="r" b="b"/>
              <a:pathLst>
                <a:path w="549017" h="2356484">
                  <a:moveTo>
                    <a:pt x="493760" y="354388"/>
                  </a:moveTo>
                  <a:lnTo>
                    <a:pt x="0" y="354388"/>
                  </a:lnTo>
                  <a:lnTo>
                    <a:pt x="0" y="2356484"/>
                  </a:lnTo>
                  <a:lnTo>
                    <a:pt x="493760" y="2356484"/>
                  </a:lnTo>
                  <a:close/>
                  <a:moveTo>
                    <a:pt x="274509" y="0"/>
                  </a:moveTo>
                  <a:lnTo>
                    <a:pt x="0" y="354387"/>
                  </a:lnTo>
                  <a:lnTo>
                    <a:pt x="549017" y="354387"/>
                  </a:lnTo>
                  <a:close/>
                </a:path>
              </a:pathLst>
            </a:custGeom>
            <a:gradFill>
              <a:gsLst>
                <a:gs pos="7000">
                  <a:srgbClr val="F1C8C8">
                    <a:alpha val="70000"/>
                  </a:srgbClr>
                </a:gs>
                <a:gs pos="0">
                  <a:schemeClr val="bg1"/>
                </a:gs>
                <a:gs pos="100000">
                  <a:srgbClr val="C00000"/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9" name="等腰三角形 32"/>
            <p:cNvSpPr/>
            <p:nvPr/>
          </p:nvSpPr>
          <p:spPr>
            <a:xfrm rot="2460189" flipH="1">
              <a:off x="749687" y="2470757"/>
              <a:ext cx="595138" cy="1708296"/>
            </a:xfrm>
            <a:custGeom>
              <a:avLst/>
              <a:gdLst/>
              <a:ahLst/>
              <a:cxnLst/>
              <a:rect l="l" t="t" r="r" b="b"/>
              <a:pathLst>
                <a:path w="595218" h="1709562">
                  <a:moveTo>
                    <a:pt x="595217" y="335172"/>
                  </a:moveTo>
                  <a:lnTo>
                    <a:pt x="79474" y="335172"/>
                  </a:lnTo>
                  <a:lnTo>
                    <a:pt x="79474" y="1709562"/>
                  </a:lnTo>
                  <a:lnTo>
                    <a:pt x="595217" y="1709562"/>
                  </a:lnTo>
                  <a:close/>
                  <a:moveTo>
                    <a:pt x="297609" y="0"/>
                  </a:moveTo>
                  <a:lnTo>
                    <a:pt x="0" y="335171"/>
                  </a:lnTo>
                  <a:lnTo>
                    <a:pt x="595218" y="335171"/>
                  </a:lnTo>
                  <a:close/>
                </a:path>
              </a:pathLst>
            </a:custGeom>
            <a:gradFill>
              <a:gsLst>
                <a:gs pos="7000">
                  <a:srgbClr val="F1C8C8"/>
                </a:gs>
                <a:gs pos="0">
                  <a:schemeClr val="bg1"/>
                </a:gs>
                <a:gs pos="100000">
                  <a:srgbClr val="C00000"/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0" name="Rectangle 32"/>
            <p:cNvSpPr>
              <a:spLocks noChangeArrowheads="1"/>
            </p:cNvSpPr>
            <p:nvPr/>
          </p:nvSpPr>
          <p:spPr bwMode="auto">
            <a:xfrm rot="2460189" flipH="1">
              <a:off x="887752" y="1724240"/>
              <a:ext cx="434577" cy="2551659"/>
            </a:xfrm>
            <a:custGeom>
              <a:avLst/>
              <a:gdLst/>
              <a:ahLst/>
              <a:cxnLst/>
              <a:rect l="l" t="t" r="r" b="b"/>
              <a:pathLst>
                <a:path w="434577" h="2551659">
                  <a:moveTo>
                    <a:pt x="217289" y="0"/>
                  </a:moveTo>
                  <a:lnTo>
                    <a:pt x="0" y="390351"/>
                  </a:lnTo>
                  <a:lnTo>
                    <a:pt x="50730" y="390351"/>
                  </a:lnTo>
                  <a:lnTo>
                    <a:pt x="50730" y="2551659"/>
                  </a:lnTo>
                  <a:lnTo>
                    <a:pt x="390613" y="2551659"/>
                  </a:lnTo>
                  <a:lnTo>
                    <a:pt x="390613" y="390351"/>
                  </a:lnTo>
                  <a:lnTo>
                    <a:pt x="434577" y="390351"/>
                  </a:lnTo>
                  <a:close/>
                </a:path>
              </a:pathLst>
            </a:custGeom>
            <a:gradFill>
              <a:gsLst>
                <a:gs pos="7000">
                  <a:srgbClr val="F1C8C8">
                    <a:alpha val="70000"/>
                  </a:srgbClr>
                </a:gs>
                <a:gs pos="0">
                  <a:schemeClr val="bg1"/>
                </a:gs>
                <a:gs pos="100000">
                  <a:srgbClr val="C00000"/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1" name="等腰三角形 36"/>
            <p:cNvSpPr/>
            <p:nvPr/>
          </p:nvSpPr>
          <p:spPr>
            <a:xfrm rot="2460189" flipH="1">
              <a:off x="690273" y="1899756"/>
              <a:ext cx="373026" cy="2231915"/>
            </a:xfrm>
            <a:custGeom>
              <a:avLst/>
              <a:gdLst/>
              <a:ahLst/>
              <a:cxnLst/>
              <a:rect l="l" t="t" r="r" b="b"/>
              <a:pathLst>
                <a:path w="373026" h="2231915">
                  <a:moveTo>
                    <a:pt x="350028" y="228127"/>
                  </a:moveTo>
                  <a:lnTo>
                    <a:pt x="27055" y="228127"/>
                  </a:lnTo>
                  <a:lnTo>
                    <a:pt x="27055" y="2231915"/>
                  </a:lnTo>
                  <a:lnTo>
                    <a:pt x="350028" y="2231915"/>
                  </a:lnTo>
                  <a:close/>
                  <a:moveTo>
                    <a:pt x="186513" y="0"/>
                  </a:moveTo>
                  <a:lnTo>
                    <a:pt x="0" y="228126"/>
                  </a:lnTo>
                  <a:lnTo>
                    <a:pt x="373026" y="228126"/>
                  </a:lnTo>
                  <a:close/>
                </a:path>
              </a:pathLst>
            </a:custGeom>
            <a:gradFill>
              <a:gsLst>
                <a:gs pos="7000">
                  <a:srgbClr val="F1C8C8">
                    <a:alpha val="70000"/>
                  </a:srgbClr>
                </a:gs>
                <a:gs pos="0">
                  <a:schemeClr val="bg1"/>
                </a:gs>
                <a:gs pos="100000">
                  <a:srgbClr val="C00000"/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2" name="等腰三角形 45"/>
            <p:cNvSpPr/>
            <p:nvPr/>
          </p:nvSpPr>
          <p:spPr>
            <a:xfrm rot="2460189" flipH="1">
              <a:off x="-625687" y="1516588"/>
              <a:ext cx="338059" cy="1562234"/>
            </a:xfrm>
            <a:custGeom>
              <a:avLst/>
              <a:gdLst/>
              <a:ahLst/>
              <a:cxnLst/>
              <a:rect l="l" t="t" r="r" b="b"/>
              <a:pathLst>
                <a:path w="338192" h="1562687">
                  <a:moveTo>
                    <a:pt x="169096" y="0"/>
                  </a:moveTo>
                  <a:lnTo>
                    <a:pt x="0" y="399791"/>
                  </a:lnTo>
                  <a:lnTo>
                    <a:pt x="16911" y="399791"/>
                  </a:lnTo>
                  <a:lnTo>
                    <a:pt x="16910" y="1562687"/>
                  </a:lnTo>
                  <a:lnTo>
                    <a:pt x="326356" y="1562687"/>
                  </a:lnTo>
                  <a:lnTo>
                    <a:pt x="326356" y="399791"/>
                  </a:lnTo>
                  <a:lnTo>
                    <a:pt x="338192" y="399791"/>
                  </a:lnTo>
                  <a:close/>
                </a:path>
              </a:pathLst>
            </a:custGeom>
            <a:gradFill>
              <a:gsLst>
                <a:gs pos="9000">
                  <a:schemeClr val="accent2">
                    <a:lumMod val="60000"/>
                    <a:lumOff val="40000"/>
                  </a:schemeClr>
                </a:gs>
                <a:gs pos="100000">
                  <a:srgbClr val="C00000"/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3" name="等腰三角形 27"/>
            <p:cNvSpPr/>
            <p:nvPr/>
          </p:nvSpPr>
          <p:spPr>
            <a:xfrm rot="2460189" flipH="1">
              <a:off x="-384588" y="1326738"/>
              <a:ext cx="371668" cy="1918563"/>
            </a:xfrm>
            <a:custGeom>
              <a:avLst/>
              <a:gdLst/>
              <a:ahLst/>
              <a:cxnLst/>
              <a:rect l="l" t="t" r="r" b="b"/>
              <a:pathLst>
                <a:path w="371668" h="1918563">
                  <a:moveTo>
                    <a:pt x="185834" y="0"/>
                  </a:moveTo>
                  <a:lnTo>
                    <a:pt x="0" y="260392"/>
                  </a:lnTo>
                  <a:lnTo>
                    <a:pt x="29525" y="260392"/>
                  </a:lnTo>
                  <a:lnTo>
                    <a:pt x="29525" y="1918563"/>
                  </a:lnTo>
                  <a:lnTo>
                    <a:pt x="338971" y="1918563"/>
                  </a:lnTo>
                  <a:lnTo>
                    <a:pt x="338971" y="260392"/>
                  </a:lnTo>
                  <a:lnTo>
                    <a:pt x="371668" y="260392"/>
                  </a:lnTo>
                  <a:close/>
                </a:path>
              </a:pathLst>
            </a:custGeom>
            <a:gradFill>
              <a:gsLst>
                <a:gs pos="7000">
                  <a:srgbClr val="F1C8C8">
                    <a:alpha val="70000"/>
                  </a:srgbClr>
                </a:gs>
                <a:gs pos="0">
                  <a:schemeClr val="bg1"/>
                </a:gs>
                <a:gs pos="100000">
                  <a:srgbClr val="C00000"/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4" name="等腰三角形 28"/>
            <p:cNvSpPr/>
            <p:nvPr/>
          </p:nvSpPr>
          <p:spPr>
            <a:xfrm rot="2460189" flipH="1">
              <a:off x="299798" y="1810301"/>
              <a:ext cx="228800" cy="1960730"/>
            </a:xfrm>
            <a:custGeom>
              <a:avLst/>
              <a:gdLst/>
              <a:ahLst/>
              <a:cxnLst/>
              <a:rect l="l" t="t" r="r" b="b"/>
              <a:pathLst>
                <a:path w="229125" h="1961512">
                  <a:moveTo>
                    <a:pt x="114563" y="0"/>
                  </a:moveTo>
                  <a:lnTo>
                    <a:pt x="0" y="144408"/>
                  </a:lnTo>
                  <a:lnTo>
                    <a:pt x="117521" y="144408"/>
                  </a:lnTo>
                  <a:lnTo>
                    <a:pt x="117521" y="1961512"/>
                  </a:lnTo>
                  <a:lnTo>
                    <a:pt x="198688" y="1961512"/>
                  </a:lnTo>
                  <a:lnTo>
                    <a:pt x="198688" y="144408"/>
                  </a:lnTo>
                  <a:lnTo>
                    <a:pt x="229125" y="144408"/>
                  </a:lnTo>
                  <a:close/>
                </a:path>
              </a:pathLst>
            </a:custGeom>
            <a:gradFill>
              <a:gsLst>
                <a:gs pos="7000">
                  <a:srgbClr val="F1C8C8"/>
                </a:gs>
                <a:gs pos="0">
                  <a:schemeClr val="bg1"/>
                </a:gs>
                <a:gs pos="100000">
                  <a:srgbClr val="C00000"/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5" name="等腰三角形 29"/>
            <p:cNvSpPr/>
            <p:nvPr/>
          </p:nvSpPr>
          <p:spPr>
            <a:xfrm rot="2460189" flipH="1">
              <a:off x="111012" y="1907708"/>
              <a:ext cx="623426" cy="1888823"/>
            </a:xfrm>
            <a:custGeom>
              <a:avLst/>
              <a:gdLst/>
              <a:ahLst/>
              <a:cxnLst/>
              <a:rect l="l" t="t" r="r" b="b"/>
              <a:pathLst>
                <a:path w="623426" h="1776555">
                  <a:moveTo>
                    <a:pt x="306064" y="0"/>
                  </a:moveTo>
                  <a:lnTo>
                    <a:pt x="0" y="445737"/>
                  </a:lnTo>
                  <a:lnTo>
                    <a:pt x="107683" y="445737"/>
                  </a:lnTo>
                  <a:lnTo>
                    <a:pt x="107683" y="1776555"/>
                  </a:lnTo>
                  <a:lnTo>
                    <a:pt x="623426" y="1776555"/>
                  </a:lnTo>
                  <a:lnTo>
                    <a:pt x="623426" y="427169"/>
                  </a:lnTo>
                  <a:lnTo>
                    <a:pt x="599379" y="427170"/>
                  </a:lnTo>
                  <a:close/>
                </a:path>
              </a:pathLst>
            </a:custGeom>
            <a:gradFill>
              <a:gsLst>
                <a:gs pos="7000">
                  <a:srgbClr val="F1C8C8">
                    <a:alpha val="70000"/>
                  </a:srgbClr>
                </a:gs>
                <a:gs pos="0">
                  <a:schemeClr val="bg1"/>
                </a:gs>
                <a:gs pos="100000">
                  <a:srgbClr val="C00000"/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6" name="等腰三角形 20"/>
            <p:cNvSpPr/>
            <p:nvPr/>
          </p:nvSpPr>
          <p:spPr>
            <a:xfrm rot="2460189" flipH="1">
              <a:off x="1012122" y="-240925"/>
              <a:ext cx="711894" cy="4438769"/>
            </a:xfrm>
            <a:custGeom>
              <a:avLst/>
              <a:gdLst/>
              <a:ahLst/>
              <a:cxnLst/>
              <a:rect l="l" t="t" r="r" b="b"/>
              <a:pathLst>
                <a:path w="711894" h="4438769">
                  <a:moveTo>
                    <a:pt x="568161" y="519891"/>
                  </a:moveTo>
                  <a:lnTo>
                    <a:pt x="147112" y="519891"/>
                  </a:lnTo>
                  <a:lnTo>
                    <a:pt x="147112" y="4438769"/>
                  </a:lnTo>
                  <a:lnTo>
                    <a:pt x="568161" y="4438769"/>
                  </a:lnTo>
                  <a:close/>
                  <a:moveTo>
                    <a:pt x="355947" y="0"/>
                  </a:moveTo>
                  <a:lnTo>
                    <a:pt x="0" y="519891"/>
                  </a:lnTo>
                  <a:lnTo>
                    <a:pt x="711894" y="519891"/>
                  </a:lnTo>
                  <a:close/>
                </a:path>
              </a:pathLst>
            </a:custGeom>
            <a:gradFill>
              <a:gsLst>
                <a:gs pos="7000">
                  <a:srgbClr val="F1C8C8">
                    <a:alpha val="70000"/>
                  </a:srgbClr>
                </a:gs>
                <a:gs pos="0">
                  <a:schemeClr val="bg1"/>
                </a:gs>
                <a:gs pos="100000">
                  <a:srgbClr val="C00000"/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7" name="等腰三角形 23"/>
            <p:cNvSpPr/>
            <p:nvPr/>
          </p:nvSpPr>
          <p:spPr>
            <a:xfrm rot="2460189" flipH="1">
              <a:off x="554306" y="317923"/>
              <a:ext cx="224944" cy="3434056"/>
            </a:xfrm>
            <a:custGeom>
              <a:avLst/>
              <a:gdLst/>
              <a:ahLst/>
              <a:cxnLst/>
              <a:rect l="l" t="t" r="r" b="b"/>
              <a:pathLst>
                <a:path w="224897" h="3434339">
                  <a:moveTo>
                    <a:pt x="194459" y="174169"/>
                  </a:moveTo>
                  <a:lnTo>
                    <a:pt x="38891" y="174169"/>
                  </a:lnTo>
                  <a:lnTo>
                    <a:pt x="38891" y="3434339"/>
                  </a:lnTo>
                  <a:lnTo>
                    <a:pt x="194459" y="3434339"/>
                  </a:lnTo>
                  <a:close/>
                  <a:moveTo>
                    <a:pt x="112449" y="0"/>
                  </a:moveTo>
                  <a:lnTo>
                    <a:pt x="0" y="174169"/>
                  </a:lnTo>
                  <a:lnTo>
                    <a:pt x="224897" y="174169"/>
                  </a:lnTo>
                  <a:close/>
                </a:path>
              </a:pathLst>
            </a:custGeom>
            <a:gradFill>
              <a:gsLst>
                <a:gs pos="7000">
                  <a:srgbClr val="F1C8C8"/>
                </a:gs>
                <a:gs pos="0">
                  <a:schemeClr val="bg1"/>
                </a:gs>
                <a:gs pos="100000">
                  <a:srgbClr val="C00000"/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440" name="矩形 1059"/>
          <p:cNvSpPr/>
          <p:nvPr/>
        </p:nvSpPr>
        <p:spPr>
          <a:xfrm>
            <a:off x="-33338" y="3568700"/>
            <a:ext cx="9175751" cy="1590675"/>
          </a:xfrm>
          <a:custGeom>
            <a:avLst/>
            <a:gdLst/>
            <a:ahLst/>
            <a:cxnLst/>
            <a:rect l="l" t="t" r="r" b="b"/>
            <a:pathLst>
              <a:path w="9176083" h="1590675">
                <a:moveTo>
                  <a:pt x="0" y="0"/>
                </a:moveTo>
                <a:lnTo>
                  <a:pt x="1730928" y="0"/>
                </a:lnTo>
                <a:cubicBezTo>
                  <a:pt x="1742882" y="616123"/>
                  <a:pt x="2246359" y="1111589"/>
                  <a:pt x="2865559" y="1111589"/>
                </a:cubicBezTo>
                <a:cubicBezTo>
                  <a:pt x="3484759" y="1111589"/>
                  <a:pt x="3988237" y="616123"/>
                  <a:pt x="4000190" y="0"/>
                </a:cubicBezTo>
                <a:lnTo>
                  <a:pt x="9176083" y="0"/>
                </a:lnTo>
                <a:lnTo>
                  <a:pt x="9176083" y="1590675"/>
                </a:lnTo>
                <a:lnTo>
                  <a:pt x="0" y="1590675"/>
                </a:lnTo>
                <a:close/>
              </a:path>
            </a:pathLst>
          </a:custGeom>
          <a:solidFill>
            <a:srgbClr val="3693AC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41" name="组合 440"/>
          <p:cNvGrpSpPr/>
          <p:nvPr/>
        </p:nvGrpSpPr>
        <p:grpSpPr bwMode="auto">
          <a:xfrm>
            <a:off x="1630363" y="2305050"/>
            <a:ext cx="3028950" cy="2554288"/>
            <a:chOff x="1630503" y="2305184"/>
            <a:chExt cx="3028874" cy="2554287"/>
          </a:xfrm>
        </p:grpSpPr>
        <p:pic>
          <p:nvPicPr>
            <p:cNvPr id="442" name="Picture 166" descr="C:\Users\Administrator.MICROSO-BQCPAHA\Desktop\未标题-2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 rot="21065858">
              <a:off x="1644790" y="2362334"/>
              <a:ext cx="2270068" cy="2179637"/>
            </a:xfrm>
            <a:prstGeom prst="rect">
              <a:avLst/>
            </a:prstGeom>
            <a:noFill/>
            <a:effectLst>
              <a:outerShdw blurRad="50800" dist="889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875" name="图片 442" descr="15-13-3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84762">
              <a:off x="1630503" y="2305184"/>
              <a:ext cx="3028874" cy="2554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4" name="组合 443"/>
          <p:cNvGrpSpPr/>
          <p:nvPr/>
        </p:nvGrpSpPr>
        <p:grpSpPr bwMode="auto">
          <a:xfrm flipH="1">
            <a:off x="-69850" y="-312738"/>
            <a:ext cx="10152063" cy="3906838"/>
            <a:chOff x="-953851" y="-290286"/>
            <a:chExt cx="10151879" cy="3907263"/>
          </a:xfrm>
        </p:grpSpPr>
        <p:grpSp>
          <p:nvGrpSpPr>
            <p:cNvPr id="35852" name="组合 444"/>
            <p:cNvGrpSpPr/>
            <p:nvPr/>
          </p:nvGrpSpPr>
          <p:grpSpPr bwMode="auto">
            <a:xfrm flipH="1">
              <a:off x="-953851" y="-290286"/>
              <a:ext cx="10151879" cy="3907263"/>
              <a:chOff x="-28879" y="105150"/>
              <a:chExt cx="8905420" cy="3907263"/>
            </a:xfrm>
          </p:grpSpPr>
          <p:cxnSp>
            <p:nvCxnSpPr>
              <p:cNvPr id="462" name="直接连接符 461"/>
              <p:cNvCxnSpPr/>
              <p:nvPr/>
            </p:nvCxnSpPr>
            <p:spPr>
              <a:xfrm flipV="1">
                <a:off x="-28879" y="1969079"/>
                <a:ext cx="1549919" cy="2043334"/>
              </a:xfrm>
              <a:prstGeom prst="line">
                <a:avLst/>
              </a:prstGeom>
              <a:ln w="25400">
                <a:solidFill>
                  <a:schemeClr val="bg1">
                    <a:alpha val="20000"/>
                  </a:schemeClr>
                </a:solidFill>
              </a:ln>
              <a:effectLst>
                <a:outerShdw blurRad="63500" algn="ctr" rotWithShape="0">
                  <a:schemeClr val="bg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直接连接符 462"/>
              <p:cNvCxnSpPr/>
              <p:nvPr/>
            </p:nvCxnSpPr>
            <p:spPr>
              <a:xfrm>
                <a:off x="1521040" y="1962728"/>
                <a:ext cx="1580555" cy="838291"/>
              </a:xfrm>
              <a:prstGeom prst="line">
                <a:avLst/>
              </a:prstGeom>
              <a:ln w="25400">
                <a:solidFill>
                  <a:schemeClr val="bg1">
                    <a:alpha val="20000"/>
                  </a:schemeClr>
                </a:solidFill>
              </a:ln>
              <a:effectLst>
                <a:outerShdw blurRad="63500" algn="ctr" rotWithShape="0">
                  <a:schemeClr val="bg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直接连接符 463"/>
              <p:cNvCxnSpPr/>
              <p:nvPr/>
            </p:nvCxnSpPr>
            <p:spPr>
              <a:xfrm flipV="1">
                <a:off x="3090455" y="1416569"/>
                <a:ext cx="1375849" cy="1374925"/>
              </a:xfrm>
              <a:prstGeom prst="line">
                <a:avLst/>
              </a:prstGeom>
              <a:ln w="25400">
                <a:solidFill>
                  <a:schemeClr val="bg1">
                    <a:alpha val="20000"/>
                  </a:schemeClr>
                </a:solidFill>
              </a:ln>
              <a:effectLst>
                <a:outerShdw blurRad="63500" algn="ctr" rotWithShape="0">
                  <a:schemeClr val="bg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直接连接符 464"/>
              <p:cNvCxnSpPr/>
              <p:nvPr/>
            </p:nvCxnSpPr>
            <p:spPr>
              <a:xfrm flipV="1">
                <a:off x="4466304" y="960906"/>
                <a:ext cx="2162646" cy="465189"/>
              </a:xfrm>
              <a:prstGeom prst="line">
                <a:avLst/>
              </a:prstGeom>
              <a:ln w="25400">
                <a:solidFill>
                  <a:schemeClr val="bg1">
                    <a:alpha val="20000"/>
                  </a:schemeClr>
                </a:solidFill>
              </a:ln>
              <a:effectLst>
                <a:outerShdw blurRad="63500" algn="ctr" rotWithShape="0">
                  <a:schemeClr val="bg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直接连接符 465"/>
              <p:cNvCxnSpPr/>
              <p:nvPr/>
            </p:nvCxnSpPr>
            <p:spPr>
              <a:xfrm flipV="1">
                <a:off x="6610846" y="105150"/>
                <a:ext cx="2265695" cy="862107"/>
              </a:xfrm>
              <a:prstGeom prst="line">
                <a:avLst/>
              </a:prstGeom>
              <a:ln w="25400">
                <a:solidFill>
                  <a:schemeClr val="bg1">
                    <a:alpha val="20000"/>
                  </a:schemeClr>
                </a:solidFill>
              </a:ln>
              <a:effectLst>
                <a:outerShdw blurRad="63500" algn="ctr" rotWithShape="0">
                  <a:schemeClr val="bg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853" name="组合 7"/>
            <p:cNvGrpSpPr/>
            <p:nvPr/>
          </p:nvGrpSpPr>
          <p:grpSpPr bwMode="auto">
            <a:xfrm flipH="1">
              <a:off x="1468277" y="398780"/>
              <a:ext cx="323850" cy="323850"/>
              <a:chOff x="5323470" y="320841"/>
              <a:chExt cx="324000" cy="324000"/>
            </a:xfrm>
          </p:grpSpPr>
          <p:sp>
            <p:nvSpPr>
              <p:cNvPr id="459" name="同心圆 458"/>
              <p:cNvSpPr>
                <a:spLocks noChangeAspect="1"/>
              </p:cNvSpPr>
              <p:nvPr/>
            </p:nvSpPr>
            <p:spPr>
              <a:xfrm>
                <a:off x="5323123" y="320826"/>
                <a:ext cx="323994" cy="324035"/>
              </a:xfrm>
              <a:prstGeom prst="donut">
                <a:avLst>
                  <a:gd name="adj" fmla="val 9290"/>
                </a:avLst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0" name="同心圆 459"/>
              <p:cNvSpPr>
                <a:spLocks noChangeAspect="1"/>
              </p:cNvSpPr>
              <p:nvPr/>
            </p:nvSpPr>
            <p:spPr>
              <a:xfrm>
                <a:off x="5377122" y="374832"/>
                <a:ext cx="215996" cy="216023"/>
              </a:xfrm>
              <a:prstGeom prst="donut">
                <a:avLst>
                  <a:gd name="adj" fmla="val 13313"/>
                </a:avLst>
              </a:pr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1" name="椭圆 460"/>
              <p:cNvSpPr>
                <a:spLocks noChangeAspect="1"/>
              </p:cNvSpPr>
              <p:nvPr/>
            </p:nvSpPr>
            <p:spPr>
              <a:xfrm>
                <a:off x="5431121" y="428838"/>
                <a:ext cx="107998" cy="108012"/>
              </a:xfrm>
              <a:prstGeom prst="ellipse">
                <a:avLst/>
              </a:prstGeom>
              <a:solidFill>
                <a:srgbClr val="FF0000">
                  <a:alpha val="5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854" name="组合 7"/>
            <p:cNvGrpSpPr/>
            <p:nvPr/>
          </p:nvGrpSpPr>
          <p:grpSpPr bwMode="auto">
            <a:xfrm flipH="1">
              <a:off x="3911822" y="868214"/>
              <a:ext cx="323850" cy="323850"/>
              <a:chOff x="5323470" y="320841"/>
              <a:chExt cx="324000" cy="324000"/>
            </a:xfrm>
          </p:grpSpPr>
          <p:sp>
            <p:nvSpPr>
              <p:cNvPr id="456" name="同心圆 455"/>
              <p:cNvSpPr>
                <a:spLocks noChangeAspect="1"/>
              </p:cNvSpPr>
              <p:nvPr/>
            </p:nvSpPr>
            <p:spPr>
              <a:xfrm>
                <a:off x="5323549" y="321343"/>
                <a:ext cx="323994" cy="324035"/>
              </a:xfrm>
              <a:prstGeom prst="donut">
                <a:avLst>
                  <a:gd name="adj" fmla="val 9290"/>
                </a:avLst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7" name="同心圆 456"/>
              <p:cNvSpPr>
                <a:spLocks noChangeAspect="1"/>
              </p:cNvSpPr>
              <p:nvPr/>
            </p:nvSpPr>
            <p:spPr>
              <a:xfrm>
                <a:off x="5377548" y="375349"/>
                <a:ext cx="215996" cy="216023"/>
              </a:xfrm>
              <a:prstGeom prst="donut">
                <a:avLst>
                  <a:gd name="adj" fmla="val 13313"/>
                </a:avLst>
              </a:pr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8" name="椭圆 457"/>
              <p:cNvSpPr>
                <a:spLocks noChangeAspect="1"/>
              </p:cNvSpPr>
              <p:nvPr/>
            </p:nvSpPr>
            <p:spPr>
              <a:xfrm>
                <a:off x="5431547" y="429355"/>
                <a:ext cx="107998" cy="108012"/>
              </a:xfrm>
              <a:prstGeom prst="ellipse">
                <a:avLst/>
              </a:prstGeom>
              <a:solidFill>
                <a:srgbClr val="FF0000">
                  <a:alpha val="5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855" name="组合 7"/>
            <p:cNvGrpSpPr/>
            <p:nvPr/>
          </p:nvGrpSpPr>
          <p:grpSpPr bwMode="auto">
            <a:xfrm flipH="1">
              <a:off x="7261232" y="1450213"/>
              <a:ext cx="323850" cy="323850"/>
              <a:chOff x="5323470" y="320841"/>
              <a:chExt cx="324000" cy="324000"/>
            </a:xfrm>
          </p:grpSpPr>
          <p:sp>
            <p:nvSpPr>
              <p:cNvPr id="453" name="同心圆 452"/>
              <p:cNvSpPr>
                <a:spLocks noChangeAspect="1"/>
              </p:cNvSpPr>
              <p:nvPr/>
            </p:nvSpPr>
            <p:spPr>
              <a:xfrm>
                <a:off x="5323395" y="320432"/>
                <a:ext cx="323994" cy="324035"/>
              </a:xfrm>
              <a:prstGeom prst="donut">
                <a:avLst>
                  <a:gd name="adj" fmla="val 9290"/>
                </a:avLst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4" name="同心圆 453"/>
              <p:cNvSpPr>
                <a:spLocks noChangeAspect="1"/>
              </p:cNvSpPr>
              <p:nvPr/>
            </p:nvSpPr>
            <p:spPr>
              <a:xfrm>
                <a:off x="5377394" y="374438"/>
                <a:ext cx="215996" cy="216023"/>
              </a:xfrm>
              <a:prstGeom prst="donut">
                <a:avLst>
                  <a:gd name="adj" fmla="val 13313"/>
                </a:avLst>
              </a:pr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5" name="椭圆 454"/>
              <p:cNvSpPr>
                <a:spLocks noChangeAspect="1"/>
              </p:cNvSpPr>
              <p:nvPr/>
            </p:nvSpPr>
            <p:spPr>
              <a:xfrm>
                <a:off x="5431393" y="428443"/>
                <a:ext cx="107998" cy="108012"/>
              </a:xfrm>
              <a:prstGeom prst="ellipse">
                <a:avLst/>
              </a:prstGeom>
              <a:solidFill>
                <a:srgbClr val="FF0000">
                  <a:alpha val="5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856" name="组合 7"/>
            <p:cNvGrpSpPr/>
            <p:nvPr/>
          </p:nvGrpSpPr>
          <p:grpSpPr bwMode="auto">
            <a:xfrm flipH="1">
              <a:off x="5478978" y="2247106"/>
              <a:ext cx="323850" cy="323850"/>
              <a:chOff x="5323470" y="320841"/>
              <a:chExt cx="324000" cy="324000"/>
            </a:xfrm>
          </p:grpSpPr>
          <p:sp>
            <p:nvSpPr>
              <p:cNvPr id="450" name="同心圆 449"/>
              <p:cNvSpPr>
                <a:spLocks noChangeAspect="1"/>
              </p:cNvSpPr>
              <p:nvPr/>
            </p:nvSpPr>
            <p:spPr>
              <a:xfrm>
                <a:off x="5323871" y="320551"/>
                <a:ext cx="323994" cy="324035"/>
              </a:xfrm>
              <a:prstGeom prst="donut">
                <a:avLst>
                  <a:gd name="adj" fmla="val 9290"/>
                </a:avLst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1" name="同心圆 450"/>
              <p:cNvSpPr>
                <a:spLocks noChangeAspect="1"/>
              </p:cNvSpPr>
              <p:nvPr/>
            </p:nvSpPr>
            <p:spPr>
              <a:xfrm>
                <a:off x="5377870" y="374557"/>
                <a:ext cx="215996" cy="216023"/>
              </a:xfrm>
              <a:prstGeom prst="donut">
                <a:avLst>
                  <a:gd name="adj" fmla="val 13313"/>
                </a:avLst>
              </a:pr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2" name="椭圆 451"/>
              <p:cNvSpPr>
                <a:spLocks noChangeAspect="1"/>
              </p:cNvSpPr>
              <p:nvPr/>
            </p:nvSpPr>
            <p:spPr>
              <a:xfrm>
                <a:off x="5431869" y="428563"/>
                <a:ext cx="107998" cy="108012"/>
              </a:xfrm>
              <a:prstGeom prst="ellipse">
                <a:avLst/>
              </a:prstGeom>
              <a:solidFill>
                <a:srgbClr val="FF0000">
                  <a:alpha val="5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1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" grpId="0" animBg="1"/>
      <p:bldP spid="421" grpId="0"/>
      <p:bldP spid="46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17488" y="87313"/>
            <a:ext cx="20510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"/>
          <p:cNvSpPr>
            <a:spLocks noChangeArrowheads="1"/>
          </p:cNvSpPr>
          <p:nvPr/>
        </p:nvSpPr>
        <p:spPr bwMode="auto">
          <a:xfrm>
            <a:off x="1965325" y="252413"/>
            <a:ext cx="1055688" cy="2159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spc="3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Click to add title</a:t>
            </a:r>
            <a:endParaRPr lang="zh-CN" altLang="en-US" sz="800" spc="3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45" name="组合 44"/>
          <p:cNvGrpSpPr/>
          <p:nvPr/>
        </p:nvGrpSpPr>
        <p:grpSpPr bwMode="auto">
          <a:xfrm>
            <a:off x="2389188" y="2035175"/>
            <a:ext cx="4146550" cy="2408238"/>
            <a:chOff x="2389334" y="2035602"/>
            <a:chExt cx="4146550" cy="2408356"/>
          </a:xfrm>
        </p:grpSpPr>
        <p:grpSp>
          <p:nvGrpSpPr>
            <p:cNvPr id="16" name="组合 15"/>
            <p:cNvGrpSpPr/>
            <p:nvPr/>
          </p:nvGrpSpPr>
          <p:grpSpPr>
            <a:xfrm>
              <a:off x="2389334" y="2035602"/>
              <a:ext cx="4146550" cy="2408356"/>
              <a:chOff x="1779588" y="1035051"/>
              <a:chExt cx="5294313" cy="3074988"/>
            </a:xfrm>
            <a:effectLst>
              <a:reflection blurRad="6350" stA="50000" endA="300" endPos="90000" dir="5400000" sy="-100000" algn="bl" rotWithShape="0"/>
            </a:effectLst>
          </p:grpSpPr>
          <p:sp>
            <p:nvSpPr>
              <p:cNvPr id="2" name="Freeform 7"/>
              <p:cNvSpPr/>
              <p:nvPr/>
            </p:nvSpPr>
            <p:spPr bwMode="auto">
              <a:xfrm>
                <a:off x="5473700" y="1808163"/>
                <a:ext cx="452438" cy="177800"/>
              </a:xfrm>
              <a:custGeom>
                <a:avLst/>
                <a:gdLst>
                  <a:gd name="T0" fmla="*/ 440 w 440"/>
                  <a:gd name="T1" fmla="*/ 173 h 173"/>
                  <a:gd name="T2" fmla="*/ 440 w 440"/>
                  <a:gd name="T3" fmla="*/ 134 h 173"/>
                  <a:gd name="T4" fmla="*/ 434 w 440"/>
                  <a:gd name="T5" fmla="*/ 140 h 173"/>
                  <a:gd name="T6" fmla="*/ 304 w 440"/>
                  <a:gd name="T7" fmla="*/ 0 h 173"/>
                  <a:gd name="T8" fmla="*/ 165 w 440"/>
                  <a:gd name="T9" fmla="*/ 0 h 173"/>
                  <a:gd name="T10" fmla="*/ 133 w 440"/>
                  <a:gd name="T11" fmla="*/ 0 h 173"/>
                  <a:gd name="T12" fmla="*/ 109 w 440"/>
                  <a:gd name="T13" fmla="*/ 2 h 173"/>
                  <a:gd name="T14" fmla="*/ 0 w 440"/>
                  <a:gd name="T15" fmla="*/ 134 h 173"/>
                  <a:gd name="T16" fmla="*/ 0 w 440"/>
                  <a:gd name="T17" fmla="*/ 138 h 173"/>
                  <a:gd name="T18" fmla="*/ 0 w 440"/>
                  <a:gd name="T19" fmla="*/ 173 h 173"/>
                  <a:gd name="T20" fmla="*/ 440 w 440"/>
                  <a:gd name="T21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0" h="173">
                    <a:moveTo>
                      <a:pt x="440" y="173"/>
                    </a:moveTo>
                    <a:cubicBezTo>
                      <a:pt x="440" y="134"/>
                      <a:pt x="440" y="134"/>
                      <a:pt x="440" y="134"/>
                    </a:cubicBezTo>
                    <a:cubicBezTo>
                      <a:pt x="434" y="140"/>
                      <a:pt x="434" y="140"/>
                      <a:pt x="434" y="140"/>
                    </a:cubicBezTo>
                    <a:cubicBezTo>
                      <a:pt x="304" y="0"/>
                      <a:pt x="304" y="0"/>
                      <a:pt x="304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65" y="0"/>
                      <a:pt x="144" y="0"/>
                      <a:pt x="133" y="0"/>
                    </a:cubicBezTo>
                    <a:cubicBezTo>
                      <a:pt x="125" y="0"/>
                      <a:pt x="117" y="1"/>
                      <a:pt x="109" y="2"/>
                    </a:cubicBezTo>
                    <a:cubicBezTo>
                      <a:pt x="83" y="53"/>
                      <a:pt x="45" y="98"/>
                      <a:pt x="0" y="134"/>
                    </a:cubicBezTo>
                    <a:cubicBezTo>
                      <a:pt x="0" y="135"/>
                      <a:pt x="0" y="137"/>
                      <a:pt x="0" y="138"/>
                    </a:cubicBezTo>
                    <a:cubicBezTo>
                      <a:pt x="0" y="173"/>
                      <a:pt x="0" y="173"/>
                      <a:pt x="0" y="173"/>
                    </a:cubicBezTo>
                    <a:lnTo>
                      <a:pt x="440" y="173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" name="Freeform 8"/>
              <p:cNvSpPr/>
              <p:nvPr/>
            </p:nvSpPr>
            <p:spPr bwMode="auto">
              <a:xfrm>
                <a:off x="5510213" y="2349501"/>
                <a:ext cx="681038" cy="1152525"/>
              </a:xfrm>
              <a:custGeom>
                <a:avLst/>
                <a:gdLst>
                  <a:gd name="T0" fmla="*/ 528 w 662"/>
                  <a:gd name="T1" fmla="*/ 227 h 1122"/>
                  <a:gd name="T2" fmla="*/ 476 w 662"/>
                  <a:gd name="T3" fmla="*/ 245 h 1122"/>
                  <a:gd name="T4" fmla="*/ 476 w 662"/>
                  <a:gd name="T5" fmla="*/ 245 h 1122"/>
                  <a:gd name="T6" fmla="*/ 404 w 662"/>
                  <a:gd name="T7" fmla="*/ 162 h 1122"/>
                  <a:gd name="T8" fmla="*/ 404 w 662"/>
                  <a:gd name="T9" fmla="*/ 0 h 1122"/>
                  <a:gd name="T10" fmla="*/ 0 w 662"/>
                  <a:gd name="T11" fmla="*/ 0 h 1122"/>
                  <a:gd name="T12" fmla="*/ 0 w 662"/>
                  <a:gd name="T13" fmla="*/ 332 h 1122"/>
                  <a:gd name="T14" fmla="*/ 97 w 662"/>
                  <a:gd name="T15" fmla="*/ 376 h 1122"/>
                  <a:gd name="T16" fmla="*/ 129 w 662"/>
                  <a:gd name="T17" fmla="*/ 372 h 1122"/>
                  <a:gd name="T18" fmla="*/ 129 w 662"/>
                  <a:gd name="T19" fmla="*/ 588 h 1122"/>
                  <a:gd name="T20" fmla="*/ 129 w 662"/>
                  <a:gd name="T21" fmla="*/ 983 h 1122"/>
                  <a:gd name="T22" fmla="*/ 262 w 662"/>
                  <a:gd name="T23" fmla="*/ 1122 h 1122"/>
                  <a:gd name="T24" fmla="*/ 396 w 662"/>
                  <a:gd name="T25" fmla="*/ 983 h 1122"/>
                  <a:gd name="T26" fmla="*/ 529 w 662"/>
                  <a:gd name="T27" fmla="*/ 1122 h 1122"/>
                  <a:gd name="T28" fmla="*/ 662 w 662"/>
                  <a:gd name="T29" fmla="*/ 983 h 1122"/>
                  <a:gd name="T30" fmla="*/ 662 w 662"/>
                  <a:gd name="T31" fmla="*/ 588 h 1122"/>
                  <a:gd name="T32" fmla="*/ 662 w 662"/>
                  <a:gd name="T33" fmla="*/ 357 h 1122"/>
                  <a:gd name="T34" fmla="*/ 662 w 662"/>
                  <a:gd name="T35" fmla="*/ 135 h 1122"/>
                  <a:gd name="T36" fmla="*/ 528 w 662"/>
                  <a:gd name="T37" fmla="*/ 227 h 1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62" h="1122">
                    <a:moveTo>
                      <a:pt x="528" y="227"/>
                    </a:moveTo>
                    <a:cubicBezTo>
                      <a:pt x="511" y="239"/>
                      <a:pt x="493" y="245"/>
                      <a:pt x="476" y="245"/>
                    </a:cubicBezTo>
                    <a:cubicBezTo>
                      <a:pt x="476" y="245"/>
                      <a:pt x="476" y="245"/>
                      <a:pt x="476" y="245"/>
                    </a:cubicBezTo>
                    <a:cubicBezTo>
                      <a:pt x="441" y="245"/>
                      <a:pt x="404" y="219"/>
                      <a:pt x="404" y="162"/>
                    </a:cubicBezTo>
                    <a:cubicBezTo>
                      <a:pt x="404" y="0"/>
                      <a:pt x="404" y="0"/>
                      <a:pt x="40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32"/>
                      <a:pt x="0" y="332"/>
                      <a:pt x="0" y="332"/>
                    </a:cubicBezTo>
                    <a:cubicBezTo>
                      <a:pt x="24" y="359"/>
                      <a:pt x="59" y="376"/>
                      <a:pt x="97" y="376"/>
                    </a:cubicBezTo>
                    <a:cubicBezTo>
                      <a:pt x="108" y="376"/>
                      <a:pt x="119" y="375"/>
                      <a:pt x="129" y="372"/>
                    </a:cubicBezTo>
                    <a:cubicBezTo>
                      <a:pt x="129" y="588"/>
                      <a:pt x="129" y="588"/>
                      <a:pt x="129" y="588"/>
                    </a:cubicBezTo>
                    <a:cubicBezTo>
                      <a:pt x="129" y="983"/>
                      <a:pt x="129" y="983"/>
                      <a:pt x="129" y="983"/>
                    </a:cubicBezTo>
                    <a:cubicBezTo>
                      <a:pt x="129" y="1059"/>
                      <a:pt x="189" y="1122"/>
                      <a:pt x="262" y="1122"/>
                    </a:cubicBezTo>
                    <a:cubicBezTo>
                      <a:pt x="336" y="1122"/>
                      <a:pt x="396" y="1059"/>
                      <a:pt x="396" y="983"/>
                    </a:cubicBezTo>
                    <a:cubicBezTo>
                      <a:pt x="396" y="1059"/>
                      <a:pt x="456" y="1122"/>
                      <a:pt x="529" y="1122"/>
                    </a:cubicBezTo>
                    <a:cubicBezTo>
                      <a:pt x="602" y="1122"/>
                      <a:pt x="662" y="1059"/>
                      <a:pt x="662" y="983"/>
                    </a:cubicBezTo>
                    <a:cubicBezTo>
                      <a:pt x="662" y="588"/>
                      <a:pt x="662" y="588"/>
                      <a:pt x="662" y="588"/>
                    </a:cubicBezTo>
                    <a:cubicBezTo>
                      <a:pt x="662" y="357"/>
                      <a:pt x="662" y="357"/>
                      <a:pt x="662" y="357"/>
                    </a:cubicBezTo>
                    <a:cubicBezTo>
                      <a:pt x="662" y="135"/>
                      <a:pt x="662" y="135"/>
                      <a:pt x="662" y="135"/>
                    </a:cubicBezTo>
                    <a:lnTo>
                      <a:pt x="528" y="227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" name="Freeform 9"/>
              <p:cNvSpPr/>
              <p:nvPr/>
            </p:nvSpPr>
            <p:spPr bwMode="auto">
              <a:xfrm>
                <a:off x="6116638" y="1314451"/>
                <a:ext cx="957263" cy="692150"/>
              </a:xfrm>
              <a:custGeom>
                <a:avLst/>
                <a:gdLst>
                  <a:gd name="T0" fmla="*/ 885 w 931"/>
                  <a:gd name="T1" fmla="*/ 1 h 673"/>
                  <a:gd name="T2" fmla="*/ 443 w 931"/>
                  <a:gd name="T3" fmla="*/ 16 h 673"/>
                  <a:gd name="T4" fmla="*/ 421 w 931"/>
                  <a:gd name="T5" fmla="*/ 62 h 673"/>
                  <a:gd name="T6" fmla="*/ 498 w 931"/>
                  <a:gd name="T7" fmla="*/ 166 h 673"/>
                  <a:gd name="T8" fmla="*/ 71 w 931"/>
                  <a:gd name="T9" fmla="*/ 480 h 673"/>
                  <a:gd name="T10" fmla="*/ 0 w 931"/>
                  <a:gd name="T11" fmla="*/ 480 h 673"/>
                  <a:gd name="T12" fmla="*/ 282 w 931"/>
                  <a:gd name="T13" fmla="*/ 673 h 673"/>
                  <a:gd name="T14" fmla="*/ 664 w 931"/>
                  <a:gd name="T15" fmla="*/ 392 h 673"/>
                  <a:gd name="T16" fmla="*/ 725 w 931"/>
                  <a:gd name="T17" fmla="*/ 475 h 673"/>
                  <a:gd name="T18" fmla="*/ 776 w 931"/>
                  <a:gd name="T19" fmla="*/ 468 h 673"/>
                  <a:gd name="T20" fmla="*/ 921 w 931"/>
                  <a:gd name="T21" fmla="*/ 51 h 673"/>
                  <a:gd name="T22" fmla="*/ 885 w 931"/>
                  <a:gd name="T23" fmla="*/ 1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31" h="673">
                    <a:moveTo>
                      <a:pt x="885" y="1"/>
                    </a:moveTo>
                    <a:cubicBezTo>
                      <a:pt x="443" y="16"/>
                      <a:pt x="443" y="16"/>
                      <a:pt x="443" y="16"/>
                    </a:cubicBezTo>
                    <a:cubicBezTo>
                      <a:pt x="413" y="17"/>
                      <a:pt x="403" y="37"/>
                      <a:pt x="421" y="62"/>
                    </a:cubicBezTo>
                    <a:cubicBezTo>
                      <a:pt x="498" y="166"/>
                      <a:pt x="498" y="166"/>
                      <a:pt x="498" y="166"/>
                    </a:cubicBezTo>
                    <a:cubicBezTo>
                      <a:pt x="71" y="480"/>
                      <a:pt x="71" y="480"/>
                      <a:pt x="71" y="480"/>
                    </a:cubicBezTo>
                    <a:cubicBezTo>
                      <a:pt x="0" y="480"/>
                      <a:pt x="0" y="480"/>
                      <a:pt x="0" y="480"/>
                    </a:cubicBezTo>
                    <a:cubicBezTo>
                      <a:pt x="282" y="673"/>
                      <a:pt x="282" y="673"/>
                      <a:pt x="282" y="673"/>
                    </a:cubicBezTo>
                    <a:cubicBezTo>
                      <a:pt x="664" y="392"/>
                      <a:pt x="664" y="392"/>
                      <a:pt x="664" y="392"/>
                    </a:cubicBezTo>
                    <a:cubicBezTo>
                      <a:pt x="725" y="475"/>
                      <a:pt x="725" y="475"/>
                      <a:pt x="725" y="475"/>
                    </a:cubicBezTo>
                    <a:cubicBezTo>
                      <a:pt x="743" y="500"/>
                      <a:pt x="766" y="496"/>
                      <a:pt x="776" y="468"/>
                    </a:cubicBezTo>
                    <a:cubicBezTo>
                      <a:pt x="921" y="51"/>
                      <a:pt x="921" y="51"/>
                      <a:pt x="921" y="51"/>
                    </a:cubicBezTo>
                    <a:cubicBezTo>
                      <a:pt x="931" y="22"/>
                      <a:pt x="915" y="0"/>
                      <a:pt x="885" y="1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" name="Freeform 10"/>
              <p:cNvSpPr/>
              <p:nvPr/>
            </p:nvSpPr>
            <p:spPr bwMode="auto">
              <a:xfrm>
                <a:off x="5561013" y="1035051"/>
                <a:ext cx="735013" cy="733425"/>
              </a:xfrm>
              <a:custGeom>
                <a:avLst/>
                <a:gdLst>
                  <a:gd name="T0" fmla="*/ 358 w 716"/>
                  <a:gd name="T1" fmla="*/ 0 h 715"/>
                  <a:gd name="T2" fmla="*/ 0 w 716"/>
                  <a:gd name="T3" fmla="*/ 343 h 715"/>
                  <a:gd name="T4" fmla="*/ 70 w 716"/>
                  <a:gd name="T5" fmla="*/ 570 h 715"/>
                  <a:gd name="T6" fmla="*/ 70 w 716"/>
                  <a:gd name="T7" fmla="*/ 571 h 715"/>
                  <a:gd name="T8" fmla="*/ 358 w 716"/>
                  <a:gd name="T9" fmla="*/ 715 h 715"/>
                  <a:gd name="T10" fmla="*/ 716 w 716"/>
                  <a:gd name="T11" fmla="*/ 358 h 715"/>
                  <a:gd name="T12" fmla="*/ 358 w 716"/>
                  <a:gd name="T13" fmla="*/ 0 h 7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6" h="715">
                    <a:moveTo>
                      <a:pt x="358" y="0"/>
                    </a:moveTo>
                    <a:cubicBezTo>
                      <a:pt x="165" y="0"/>
                      <a:pt x="8" y="152"/>
                      <a:pt x="0" y="343"/>
                    </a:cubicBezTo>
                    <a:cubicBezTo>
                      <a:pt x="44" y="408"/>
                      <a:pt x="70" y="486"/>
                      <a:pt x="70" y="570"/>
                    </a:cubicBezTo>
                    <a:cubicBezTo>
                      <a:pt x="70" y="570"/>
                      <a:pt x="70" y="571"/>
                      <a:pt x="70" y="571"/>
                    </a:cubicBezTo>
                    <a:cubicBezTo>
                      <a:pt x="136" y="659"/>
                      <a:pt x="240" y="715"/>
                      <a:pt x="358" y="715"/>
                    </a:cubicBezTo>
                    <a:cubicBezTo>
                      <a:pt x="555" y="715"/>
                      <a:pt x="716" y="555"/>
                      <a:pt x="716" y="358"/>
                    </a:cubicBezTo>
                    <a:cubicBezTo>
                      <a:pt x="716" y="160"/>
                      <a:pt x="555" y="0"/>
                      <a:pt x="358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" name="Freeform 11"/>
              <p:cNvSpPr/>
              <p:nvPr/>
            </p:nvSpPr>
            <p:spPr bwMode="auto">
              <a:xfrm>
                <a:off x="2927350" y="1808163"/>
                <a:ext cx="452438" cy="177800"/>
              </a:xfrm>
              <a:custGeom>
                <a:avLst/>
                <a:gdLst>
                  <a:gd name="T0" fmla="*/ 0 w 440"/>
                  <a:gd name="T1" fmla="*/ 173 h 173"/>
                  <a:gd name="T2" fmla="*/ 0 w 440"/>
                  <a:gd name="T3" fmla="*/ 134 h 173"/>
                  <a:gd name="T4" fmla="*/ 6 w 440"/>
                  <a:gd name="T5" fmla="*/ 140 h 173"/>
                  <a:gd name="T6" fmla="*/ 137 w 440"/>
                  <a:gd name="T7" fmla="*/ 0 h 173"/>
                  <a:gd name="T8" fmla="*/ 276 w 440"/>
                  <a:gd name="T9" fmla="*/ 0 h 173"/>
                  <a:gd name="T10" fmla="*/ 307 w 440"/>
                  <a:gd name="T11" fmla="*/ 0 h 173"/>
                  <a:gd name="T12" fmla="*/ 331 w 440"/>
                  <a:gd name="T13" fmla="*/ 2 h 173"/>
                  <a:gd name="T14" fmla="*/ 440 w 440"/>
                  <a:gd name="T15" fmla="*/ 134 h 173"/>
                  <a:gd name="T16" fmla="*/ 440 w 440"/>
                  <a:gd name="T17" fmla="*/ 138 h 173"/>
                  <a:gd name="T18" fmla="*/ 440 w 440"/>
                  <a:gd name="T19" fmla="*/ 173 h 173"/>
                  <a:gd name="T20" fmla="*/ 0 w 440"/>
                  <a:gd name="T21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0" h="173">
                    <a:moveTo>
                      <a:pt x="0" y="173"/>
                    </a:moveTo>
                    <a:cubicBezTo>
                      <a:pt x="0" y="134"/>
                      <a:pt x="0" y="134"/>
                      <a:pt x="0" y="134"/>
                    </a:cubicBezTo>
                    <a:cubicBezTo>
                      <a:pt x="6" y="140"/>
                      <a:pt x="6" y="140"/>
                      <a:pt x="6" y="14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276" y="0"/>
                      <a:pt x="276" y="0"/>
                      <a:pt x="276" y="0"/>
                    </a:cubicBezTo>
                    <a:cubicBezTo>
                      <a:pt x="276" y="0"/>
                      <a:pt x="296" y="0"/>
                      <a:pt x="307" y="0"/>
                    </a:cubicBezTo>
                    <a:cubicBezTo>
                      <a:pt x="315" y="0"/>
                      <a:pt x="323" y="1"/>
                      <a:pt x="331" y="2"/>
                    </a:cubicBezTo>
                    <a:cubicBezTo>
                      <a:pt x="358" y="53"/>
                      <a:pt x="395" y="98"/>
                      <a:pt x="440" y="134"/>
                    </a:cubicBezTo>
                    <a:cubicBezTo>
                      <a:pt x="440" y="135"/>
                      <a:pt x="440" y="137"/>
                      <a:pt x="440" y="138"/>
                    </a:cubicBezTo>
                    <a:cubicBezTo>
                      <a:pt x="440" y="173"/>
                      <a:pt x="440" y="173"/>
                      <a:pt x="440" y="173"/>
                    </a:cubicBezTo>
                    <a:lnTo>
                      <a:pt x="0" y="173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" name="Freeform 12"/>
              <p:cNvSpPr/>
              <p:nvPr/>
            </p:nvSpPr>
            <p:spPr bwMode="auto">
              <a:xfrm>
                <a:off x="2662238" y="2349501"/>
                <a:ext cx="679450" cy="1152525"/>
              </a:xfrm>
              <a:custGeom>
                <a:avLst/>
                <a:gdLst>
                  <a:gd name="T0" fmla="*/ 134 w 662"/>
                  <a:gd name="T1" fmla="*/ 227 h 1122"/>
                  <a:gd name="T2" fmla="*/ 187 w 662"/>
                  <a:gd name="T3" fmla="*/ 245 h 1122"/>
                  <a:gd name="T4" fmla="*/ 187 w 662"/>
                  <a:gd name="T5" fmla="*/ 245 h 1122"/>
                  <a:gd name="T6" fmla="*/ 258 w 662"/>
                  <a:gd name="T7" fmla="*/ 162 h 1122"/>
                  <a:gd name="T8" fmla="*/ 258 w 662"/>
                  <a:gd name="T9" fmla="*/ 0 h 1122"/>
                  <a:gd name="T10" fmla="*/ 662 w 662"/>
                  <a:gd name="T11" fmla="*/ 0 h 1122"/>
                  <a:gd name="T12" fmla="*/ 662 w 662"/>
                  <a:gd name="T13" fmla="*/ 332 h 1122"/>
                  <a:gd name="T14" fmla="*/ 565 w 662"/>
                  <a:gd name="T15" fmla="*/ 376 h 1122"/>
                  <a:gd name="T16" fmla="*/ 534 w 662"/>
                  <a:gd name="T17" fmla="*/ 372 h 1122"/>
                  <a:gd name="T18" fmla="*/ 534 w 662"/>
                  <a:gd name="T19" fmla="*/ 588 h 1122"/>
                  <a:gd name="T20" fmla="*/ 534 w 662"/>
                  <a:gd name="T21" fmla="*/ 983 h 1122"/>
                  <a:gd name="T22" fmla="*/ 400 w 662"/>
                  <a:gd name="T23" fmla="*/ 1122 h 1122"/>
                  <a:gd name="T24" fmla="*/ 267 w 662"/>
                  <a:gd name="T25" fmla="*/ 983 h 1122"/>
                  <a:gd name="T26" fmla="*/ 133 w 662"/>
                  <a:gd name="T27" fmla="*/ 1122 h 1122"/>
                  <a:gd name="T28" fmla="*/ 0 w 662"/>
                  <a:gd name="T29" fmla="*/ 983 h 1122"/>
                  <a:gd name="T30" fmla="*/ 0 w 662"/>
                  <a:gd name="T31" fmla="*/ 588 h 1122"/>
                  <a:gd name="T32" fmla="*/ 0 w 662"/>
                  <a:gd name="T33" fmla="*/ 357 h 1122"/>
                  <a:gd name="T34" fmla="*/ 0 w 662"/>
                  <a:gd name="T35" fmla="*/ 135 h 1122"/>
                  <a:gd name="T36" fmla="*/ 134 w 662"/>
                  <a:gd name="T37" fmla="*/ 227 h 1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62" h="1122">
                    <a:moveTo>
                      <a:pt x="134" y="227"/>
                    </a:moveTo>
                    <a:cubicBezTo>
                      <a:pt x="152" y="239"/>
                      <a:pt x="169" y="245"/>
                      <a:pt x="187" y="245"/>
                    </a:cubicBezTo>
                    <a:cubicBezTo>
                      <a:pt x="187" y="245"/>
                      <a:pt x="187" y="245"/>
                      <a:pt x="187" y="245"/>
                    </a:cubicBezTo>
                    <a:cubicBezTo>
                      <a:pt x="221" y="245"/>
                      <a:pt x="258" y="219"/>
                      <a:pt x="258" y="162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62" y="0"/>
                      <a:pt x="662" y="0"/>
                      <a:pt x="662" y="0"/>
                    </a:cubicBezTo>
                    <a:cubicBezTo>
                      <a:pt x="662" y="332"/>
                      <a:pt x="662" y="332"/>
                      <a:pt x="662" y="332"/>
                    </a:cubicBezTo>
                    <a:cubicBezTo>
                      <a:pt x="638" y="359"/>
                      <a:pt x="603" y="376"/>
                      <a:pt x="565" y="376"/>
                    </a:cubicBezTo>
                    <a:cubicBezTo>
                      <a:pt x="554" y="376"/>
                      <a:pt x="544" y="375"/>
                      <a:pt x="534" y="372"/>
                    </a:cubicBezTo>
                    <a:cubicBezTo>
                      <a:pt x="534" y="588"/>
                      <a:pt x="534" y="588"/>
                      <a:pt x="534" y="588"/>
                    </a:cubicBezTo>
                    <a:cubicBezTo>
                      <a:pt x="534" y="983"/>
                      <a:pt x="534" y="983"/>
                      <a:pt x="534" y="983"/>
                    </a:cubicBezTo>
                    <a:cubicBezTo>
                      <a:pt x="534" y="1059"/>
                      <a:pt x="474" y="1122"/>
                      <a:pt x="400" y="1122"/>
                    </a:cubicBezTo>
                    <a:cubicBezTo>
                      <a:pt x="327" y="1122"/>
                      <a:pt x="267" y="1059"/>
                      <a:pt x="267" y="983"/>
                    </a:cubicBezTo>
                    <a:cubicBezTo>
                      <a:pt x="267" y="1059"/>
                      <a:pt x="207" y="1122"/>
                      <a:pt x="133" y="1122"/>
                    </a:cubicBezTo>
                    <a:cubicBezTo>
                      <a:pt x="60" y="1122"/>
                      <a:pt x="0" y="1059"/>
                      <a:pt x="0" y="983"/>
                    </a:cubicBezTo>
                    <a:cubicBezTo>
                      <a:pt x="0" y="588"/>
                      <a:pt x="0" y="588"/>
                      <a:pt x="0" y="588"/>
                    </a:cubicBezTo>
                    <a:cubicBezTo>
                      <a:pt x="0" y="357"/>
                      <a:pt x="0" y="357"/>
                      <a:pt x="0" y="357"/>
                    </a:cubicBezTo>
                    <a:cubicBezTo>
                      <a:pt x="0" y="135"/>
                      <a:pt x="0" y="135"/>
                      <a:pt x="0" y="135"/>
                    </a:cubicBezTo>
                    <a:lnTo>
                      <a:pt x="134" y="227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" name="Freeform 13"/>
              <p:cNvSpPr/>
              <p:nvPr/>
            </p:nvSpPr>
            <p:spPr bwMode="auto">
              <a:xfrm>
                <a:off x="1779588" y="1314451"/>
                <a:ext cx="955675" cy="692150"/>
              </a:xfrm>
              <a:custGeom>
                <a:avLst/>
                <a:gdLst>
                  <a:gd name="T0" fmla="*/ 46 w 931"/>
                  <a:gd name="T1" fmla="*/ 1 h 673"/>
                  <a:gd name="T2" fmla="*/ 488 w 931"/>
                  <a:gd name="T3" fmla="*/ 16 h 673"/>
                  <a:gd name="T4" fmla="*/ 510 w 931"/>
                  <a:gd name="T5" fmla="*/ 62 h 673"/>
                  <a:gd name="T6" fmla="*/ 434 w 931"/>
                  <a:gd name="T7" fmla="*/ 166 h 673"/>
                  <a:gd name="T8" fmla="*/ 861 w 931"/>
                  <a:gd name="T9" fmla="*/ 480 h 673"/>
                  <a:gd name="T10" fmla="*/ 931 w 931"/>
                  <a:gd name="T11" fmla="*/ 480 h 673"/>
                  <a:gd name="T12" fmla="*/ 650 w 931"/>
                  <a:gd name="T13" fmla="*/ 673 h 673"/>
                  <a:gd name="T14" fmla="*/ 268 w 931"/>
                  <a:gd name="T15" fmla="*/ 392 h 673"/>
                  <a:gd name="T16" fmla="*/ 206 w 931"/>
                  <a:gd name="T17" fmla="*/ 475 h 673"/>
                  <a:gd name="T18" fmla="*/ 156 w 931"/>
                  <a:gd name="T19" fmla="*/ 468 h 673"/>
                  <a:gd name="T20" fmla="*/ 10 w 931"/>
                  <a:gd name="T21" fmla="*/ 51 h 673"/>
                  <a:gd name="T22" fmla="*/ 46 w 931"/>
                  <a:gd name="T23" fmla="*/ 1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31" h="673">
                    <a:moveTo>
                      <a:pt x="46" y="1"/>
                    </a:moveTo>
                    <a:cubicBezTo>
                      <a:pt x="488" y="16"/>
                      <a:pt x="488" y="16"/>
                      <a:pt x="488" y="16"/>
                    </a:cubicBezTo>
                    <a:cubicBezTo>
                      <a:pt x="518" y="17"/>
                      <a:pt x="528" y="37"/>
                      <a:pt x="510" y="62"/>
                    </a:cubicBezTo>
                    <a:cubicBezTo>
                      <a:pt x="434" y="166"/>
                      <a:pt x="434" y="166"/>
                      <a:pt x="434" y="166"/>
                    </a:cubicBezTo>
                    <a:cubicBezTo>
                      <a:pt x="861" y="480"/>
                      <a:pt x="861" y="480"/>
                      <a:pt x="861" y="480"/>
                    </a:cubicBezTo>
                    <a:cubicBezTo>
                      <a:pt x="931" y="480"/>
                      <a:pt x="931" y="480"/>
                      <a:pt x="931" y="480"/>
                    </a:cubicBezTo>
                    <a:cubicBezTo>
                      <a:pt x="650" y="673"/>
                      <a:pt x="650" y="673"/>
                      <a:pt x="650" y="673"/>
                    </a:cubicBezTo>
                    <a:cubicBezTo>
                      <a:pt x="268" y="392"/>
                      <a:pt x="268" y="392"/>
                      <a:pt x="268" y="392"/>
                    </a:cubicBezTo>
                    <a:cubicBezTo>
                      <a:pt x="206" y="475"/>
                      <a:pt x="206" y="475"/>
                      <a:pt x="206" y="475"/>
                    </a:cubicBezTo>
                    <a:cubicBezTo>
                      <a:pt x="188" y="500"/>
                      <a:pt x="166" y="496"/>
                      <a:pt x="156" y="468"/>
                    </a:cubicBezTo>
                    <a:cubicBezTo>
                      <a:pt x="10" y="51"/>
                      <a:pt x="10" y="51"/>
                      <a:pt x="10" y="51"/>
                    </a:cubicBezTo>
                    <a:cubicBezTo>
                      <a:pt x="0" y="22"/>
                      <a:pt x="16" y="0"/>
                      <a:pt x="46" y="1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" name="Freeform 14"/>
              <p:cNvSpPr/>
              <p:nvPr/>
            </p:nvSpPr>
            <p:spPr bwMode="auto">
              <a:xfrm>
                <a:off x="2557463" y="1035051"/>
                <a:ext cx="735013" cy="733425"/>
              </a:xfrm>
              <a:custGeom>
                <a:avLst/>
                <a:gdLst>
                  <a:gd name="T0" fmla="*/ 358 w 715"/>
                  <a:gd name="T1" fmla="*/ 0 h 715"/>
                  <a:gd name="T2" fmla="*/ 715 w 715"/>
                  <a:gd name="T3" fmla="*/ 343 h 715"/>
                  <a:gd name="T4" fmla="*/ 645 w 715"/>
                  <a:gd name="T5" fmla="*/ 570 h 715"/>
                  <a:gd name="T6" fmla="*/ 645 w 715"/>
                  <a:gd name="T7" fmla="*/ 571 h 715"/>
                  <a:gd name="T8" fmla="*/ 358 w 715"/>
                  <a:gd name="T9" fmla="*/ 715 h 715"/>
                  <a:gd name="T10" fmla="*/ 0 w 715"/>
                  <a:gd name="T11" fmla="*/ 358 h 715"/>
                  <a:gd name="T12" fmla="*/ 358 w 715"/>
                  <a:gd name="T13" fmla="*/ 0 h 7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5" h="715">
                    <a:moveTo>
                      <a:pt x="358" y="0"/>
                    </a:moveTo>
                    <a:cubicBezTo>
                      <a:pt x="550" y="0"/>
                      <a:pt x="708" y="152"/>
                      <a:pt x="715" y="343"/>
                    </a:cubicBezTo>
                    <a:cubicBezTo>
                      <a:pt x="671" y="408"/>
                      <a:pt x="645" y="486"/>
                      <a:pt x="645" y="570"/>
                    </a:cubicBezTo>
                    <a:cubicBezTo>
                      <a:pt x="645" y="570"/>
                      <a:pt x="645" y="571"/>
                      <a:pt x="645" y="571"/>
                    </a:cubicBezTo>
                    <a:cubicBezTo>
                      <a:pt x="580" y="659"/>
                      <a:pt x="475" y="715"/>
                      <a:pt x="358" y="715"/>
                    </a:cubicBezTo>
                    <a:cubicBezTo>
                      <a:pt x="160" y="715"/>
                      <a:pt x="0" y="555"/>
                      <a:pt x="0" y="358"/>
                    </a:cubicBezTo>
                    <a:cubicBezTo>
                      <a:pt x="0" y="160"/>
                      <a:pt x="160" y="0"/>
                      <a:pt x="358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" name="Freeform 15"/>
              <p:cNvSpPr/>
              <p:nvPr/>
            </p:nvSpPr>
            <p:spPr bwMode="auto">
              <a:xfrm>
                <a:off x="4794250" y="1778001"/>
                <a:ext cx="1754188" cy="1960563"/>
              </a:xfrm>
              <a:custGeom>
                <a:avLst/>
                <a:gdLst>
                  <a:gd name="T0" fmla="*/ 1674 w 1706"/>
                  <a:gd name="T1" fmla="*/ 345 h 1909"/>
                  <a:gd name="T2" fmla="*/ 1201 w 1706"/>
                  <a:gd name="T3" fmla="*/ 22 h 1909"/>
                  <a:gd name="T4" fmla="*/ 1143 w 1706"/>
                  <a:gd name="T5" fmla="*/ 53 h 1909"/>
                  <a:gd name="T6" fmla="*/ 1143 w 1706"/>
                  <a:gd name="T7" fmla="*/ 246 h 1909"/>
                  <a:gd name="T8" fmla="*/ 1126 w 1706"/>
                  <a:gd name="T9" fmla="*/ 245 h 1909"/>
                  <a:gd name="T10" fmla="*/ 655 w 1706"/>
                  <a:gd name="T11" fmla="*/ 245 h 1909"/>
                  <a:gd name="T12" fmla="*/ 534 w 1706"/>
                  <a:gd name="T13" fmla="*/ 245 h 1909"/>
                  <a:gd name="T14" fmla="*/ 403 w 1706"/>
                  <a:gd name="T15" fmla="*/ 385 h 1909"/>
                  <a:gd name="T16" fmla="*/ 272 w 1706"/>
                  <a:gd name="T17" fmla="*/ 245 h 1909"/>
                  <a:gd name="T18" fmla="*/ 116 w 1706"/>
                  <a:gd name="T19" fmla="*/ 245 h 1909"/>
                  <a:gd name="T20" fmla="*/ 84 w 1706"/>
                  <a:gd name="T21" fmla="*/ 245 h 1909"/>
                  <a:gd name="T22" fmla="*/ 0 w 1706"/>
                  <a:gd name="T23" fmla="*/ 276 h 1909"/>
                  <a:gd name="T24" fmla="*/ 158 w 1706"/>
                  <a:gd name="T25" fmla="*/ 477 h 1909"/>
                  <a:gd name="T26" fmla="*/ 158 w 1706"/>
                  <a:gd name="T27" fmla="*/ 1221 h 1909"/>
                  <a:gd name="T28" fmla="*/ 116 w 1706"/>
                  <a:gd name="T29" fmla="*/ 1346 h 1909"/>
                  <a:gd name="T30" fmla="*/ 116 w 1706"/>
                  <a:gd name="T31" fmla="*/ 1371 h 1909"/>
                  <a:gd name="T32" fmla="*/ 116 w 1706"/>
                  <a:gd name="T33" fmla="*/ 1770 h 1909"/>
                  <a:gd name="T34" fmla="*/ 251 w 1706"/>
                  <a:gd name="T35" fmla="*/ 1909 h 1909"/>
                  <a:gd name="T36" fmla="*/ 386 w 1706"/>
                  <a:gd name="T37" fmla="*/ 1770 h 1909"/>
                  <a:gd name="T38" fmla="*/ 520 w 1706"/>
                  <a:gd name="T39" fmla="*/ 1909 h 1909"/>
                  <a:gd name="T40" fmla="*/ 655 w 1706"/>
                  <a:gd name="T41" fmla="*/ 1770 h 1909"/>
                  <a:gd name="T42" fmla="*/ 655 w 1706"/>
                  <a:gd name="T43" fmla="*/ 1371 h 1909"/>
                  <a:gd name="T44" fmla="*/ 655 w 1706"/>
                  <a:gd name="T45" fmla="*/ 1137 h 1909"/>
                  <a:gd name="T46" fmla="*/ 655 w 1706"/>
                  <a:gd name="T47" fmla="*/ 514 h 1909"/>
                  <a:gd name="T48" fmla="*/ 1126 w 1706"/>
                  <a:gd name="T49" fmla="*/ 514 h 1909"/>
                  <a:gd name="T50" fmla="*/ 1143 w 1706"/>
                  <a:gd name="T51" fmla="*/ 513 h 1909"/>
                  <a:gd name="T52" fmla="*/ 1143 w 1706"/>
                  <a:gd name="T53" fmla="*/ 718 h 1909"/>
                  <a:gd name="T54" fmla="*/ 1201 w 1706"/>
                  <a:gd name="T55" fmla="*/ 749 h 1909"/>
                  <a:gd name="T56" fmla="*/ 1674 w 1706"/>
                  <a:gd name="T57" fmla="*/ 425 h 1909"/>
                  <a:gd name="T58" fmla="*/ 1674 w 1706"/>
                  <a:gd name="T59" fmla="*/ 345 h 19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706" h="1909">
                    <a:moveTo>
                      <a:pt x="1674" y="345"/>
                    </a:moveTo>
                    <a:cubicBezTo>
                      <a:pt x="1201" y="22"/>
                      <a:pt x="1201" y="22"/>
                      <a:pt x="1201" y="22"/>
                    </a:cubicBezTo>
                    <a:cubicBezTo>
                      <a:pt x="1169" y="0"/>
                      <a:pt x="1143" y="14"/>
                      <a:pt x="1143" y="53"/>
                    </a:cubicBezTo>
                    <a:cubicBezTo>
                      <a:pt x="1143" y="246"/>
                      <a:pt x="1143" y="246"/>
                      <a:pt x="1143" y="246"/>
                    </a:cubicBezTo>
                    <a:cubicBezTo>
                      <a:pt x="1137" y="245"/>
                      <a:pt x="1132" y="245"/>
                      <a:pt x="1126" y="245"/>
                    </a:cubicBezTo>
                    <a:cubicBezTo>
                      <a:pt x="655" y="245"/>
                      <a:pt x="655" y="245"/>
                      <a:pt x="655" y="245"/>
                    </a:cubicBezTo>
                    <a:cubicBezTo>
                      <a:pt x="534" y="245"/>
                      <a:pt x="534" y="245"/>
                      <a:pt x="534" y="245"/>
                    </a:cubicBezTo>
                    <a:cubicBezTo>
                      <a:pt x="403" y="385"/>
                      <a:pt x="403" y="385"/>
                      <a:pt x="403" y="385"/>
                    </a:cubicBezTo>
                    <a:cubicBezTo>
                      <a:pt x="272" y="245"/>
                      <a:pt x="272" y="245"/>
                      <a:pt x="272" y="245"/>
                    </a:cubicBezTo>
                    <a:cubicBezTo>
                      <a:pt x="116" y="245"/>
                      <a:pt x="116" y="245"/>
                      <a:pt x="116" y="245"/>
                    </a:cubicBezTo>
                    <a:cubicBezTo>
                      <a:pt x="116" y="245"/>
                      <a:pt x="95" y="245"/>
                      <a:pt x="84" y="245"/>
                    </a:cubicBezTo>
                    <a:cubicBezTo>
                      <a:pt x="53" y="245"/>
                      <a:pt x="23" y="256"/>
                      <a:pt x="0" y="276"/>
                    </a:cubicBezTo>
                    <a:cubicBezTo>
                      <a:pt x="90" y="296"/>
                      <a:pt x="158" y="378"/>
                      <a:pt x="158" y="477"/>
                    </a:cubicBezTo>
                    <a:cubicBezTo>
                      <a:pt x="158" y="1221"/>
                      <a:pt x="158" y="1221"/>
                      <a:pt x="158" y="1221"/>
                    </a:cubicBezTo>
                    <a:cubicBezTo>
                      <a:pt x="158" y="1268"/>
                      <a:pt x="142" y="1312"/>
                      <a:pt x="116" y="1346"/>
                    </a:cubicBezTo>
                    <a:cubicBezTo>
                      <a:pt x="116" y="1371"/>
                      <a:pt x="116" y="1371"/>
                      <a:pt x="116" y="1371"/>
                    </a:cubicBezTo>
                    <a:cubicBezTo>
                      <a:pt x="116" y="1770"/>
                      <a:pt x="116" y="1770"/>
                      <a:pt x="116" y="1770"/>
                    </a:cubicBezTo>
                    <a:cubicBezTo>
                      <a:pt x="116" y="1846"/>
                      <a:pt x="177" y="1909"/>
                      <a:pt x="251" y="1909"/>
                    </a:cubicBezTo>
                    <a:cubicBezTo>
                      <a:pt x="325" y="1909"/>
                      <a:pt x="386" y="1846"/>
                      <a:pt x="386" y="1770"/>
                    </a:cubicBezTo>
                    <a:cubicBezTo>
                      <a:pt x="386" y="1846"/>
                      <a:pt x="446" y="1909"/>
                      <a:pt x="520" y="1909"/>
                    </a:cubicBezTo>
                    <a:cubicBezTo>
                      <a:pt x="594" y="1909"/>
                      <a:pt x="655" y="1846"/>
                      <a:pt x="655" y="1770"/>
                    </a:cubicBezTo>
                    <a:cubicBezTo>
                      <a:pt x="655" y="1371"/>
                      <a:pt x="655" y="1371"/>
                      <a:pt x="655" y="1371"/>
                    </a:cubicBezTo>
                    <a:cubicBezTo>
                      <a:pt x="655" y="1137"/>
                      <a:pt x="655" y="1137"/>
                      <a:pt x="655" y="1137"/>
                    </a:cubicBezTo>
                    <a:cubicBezTo>
                      <a:pt x="655" y="514"/>
                      <a:pt x="655" y="514"/>
                      <a:pt x="655" y="514"/>
                    </a:cubicBezTo>
                    <a:cubicBezTo>
                      <a:pt x="1126" y="514"/>
                      <a:pt x="1126" y="514"/>
                      <a:pt x="1126" y="514"/>
                    </a:cubicBezTo>
                    <a:cubicBezTo>
                      <a:pt x="1132" y="514"/>
                      <a:pt x="1137" y="514"/>
                      <a:pt x="1143" y="513"/>
                    </a:cubicBezTo>
                    <a:cubicBezTo>
                      <a:pt x="1143" y="718"/>
                      <a:pt x="1143" y="718"/>
                      <a:pt x="1143" y="718"/>
                    </a:cubicBezTo>
                    <a:cubicBezTo>
                      <a:pt x="1143" y="757"/>
                      <a:pt x="1169" y="771"/>
                      <a:pt x="1201" y="749"/>
                    </a:cubicBezTo>
                    <a:cubicBezTo>
                      <a:pt x="1674" y="425"/>
                      <a:pt x="1674" y="425"/>
                      <a:pt x="1674" y="425"/>
                    </a:cubicBezTo>
                    <a:cubicBezTo>
                      <a:pt x="1706" y="403"/>
                      <a:pt x="1706" y="367"/>
                      <a:pt x="1674" y="34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" name="Freeform 16"/>
              <p:cNvSpPr/>
              <p:nvPr/>
            </p:nvSpPr>
            <p:spPr bwMode="auto">
              <a:xfrm>
                <a:off x="4879975" y="1249363"/>
                <a:ext cx="709613" cy="741363"/>
              </a:xfrm>
              <a:custGeom>
                <a:avLst/>
                <a:gdLst>
                  <a:gd name="T0" fmla="*/ 330 w 691"/>
                  <a:gd name="T1" fmla="*/ 0 h 722"/>
                  <a:gd name="T2" fmla="*/ 1 w 691"/>
                  <a:gd name="T3" fmla="*/ 213 h 722"/>
                  <a:gd name="T4" fmla="*/ 24 w 691"/>
                  <a:gd name="T5" fmla="*/ 358 h 722"/>
                  <a:gd name="T6" fmla="*/ 0 w 691"/>
                  <a:gd name="T7" fmla="*/ 506 h 722"/>
                  <a:gd name="T8" fmla="*/ 330 w 691"/>
                  <a:gd name="T9" fmla="*/ 722 h 722"/>
                  <a:gd name="T10" fmla="*/ 691 w 691"/>
                  <a:gd name="T11" fmla="*/ 361 h 722"/>
                  <a:gd name="T12" fmla="*/ 330 w 691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1" h="722">
                    <a:moveTo>
                      <a:pt x="330" y="0"/>
                    </a:moveTo>
                    <a:cubicBezTo>
                      <a:pt x="183" y="0"/>
                      <a:pt x="57" y="88"/>
                      <a:pt x="1" y="213"/>
                    </a:cubicBezTo>
                    <a:cubicBezTo>
                      <a:pt x="16" y="259"/>
                      <a:pt x="24" y="308"/>
                      <a:pt x="24" y="358"/>
                    </a:cubicBezTo>
                    <a:cubicBezTo>
                      <a:pt x="24" y="410"/>
                      <a:pt x="15" y="460"/>
                      <a:pt x="0" y="506"/>
                    </a:cubicBezTo>
                    <a:cubicBezTo>
                      <a:pt x="55" y="633"/>
                      <a:pt x="182" y="722"/>
                      <a:pt x="330" y="722"/>
                    </a:cubicBezTo>
                    <a:cubicBezTo>
                      <a:pt x="529" y="722"/>
                      <a:pt x="691" y="560"/>
                      <a:pt x="691" y="361"/>
                    </a:cubicBezTo>
                    <a:cubicBezTo>
                      <a:pt x="691" y="162"/>
                      <a:pt x="529" y="0"/>
                      <a:pt x="330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" name="Freeform 17"/>
              <p:cNvSpPr/>
              <p:nvPr/>
            </p:nvSpPr>
            <p:spPr bwMode="auto">
              <a:xfrm>
                <a:off x="2298700" y="1781176"/>
                <a:ext cx="1751013" cy="1962150"/>
              </a:xfrm>
              <a:custGeom>
                <a:avLst/>
                <a:gdLst>
                  <a:gd name="T0" fmla="*/ 32 w 1705"/>
                  <a:gd name="T1" fmla="*/ 346 h 1910"/>
                  <a:gd name="T2" fmla="*/ 504 w 1705"/>
                  <a:gd name="T3" fmla="*/ 22 h 1910"/>
                  <a:gd name="T4" fmla="*/ 563 w 1705"/>
                  <a:gd name="T5" fmla="*/ 53 h 1910"/>
                  <a:gd name="T6" fmla="*/ 563 w 1705"/>
                  <a:gd name="T7" fmla="*/ 247 h 1910"/>
                  <a:gd name="T8" fmla="*/ 580 w 1705"/>
                  <a:gd name="T9" fmla="*/ 246 h 1910"/>
                  <a:gd name="T10" fmla="*/ 1051 w 1705"/>
                  <a:gd name="T11" fmla="*/ 246 h 1910"/>
                  <a:gd name="T12" fmla="*/ 1172 w 1705"/>
                  <a:gd name="T13" fmla="*/ 246 h 1910"/>
                  <a:gd name="T14" fmla="*/ 1303 w 1705"/>
                  <a:gd name="T15" fmla="*/ 386 h 1910"/>
                  <a:gd name="T16" fmla="*/ 1434 w 1705"/>
                  <a:gd name="T17" fmla="*/ 246 h 1910"/>
                  <a:gd name="T18" fmla="*/ 1589 w 1705"/>
                  <a:gd name="T19" fmla="*/ 246 h 1910"/>
                  <a:gd name="T20" fmla="*/ 1621 w 1705"/>
                  <a:gd name="T21" fmla="*/ 246 h 1910"/>
                  <a:gd name="T22" fmla="*/ 1705 w 1705"/>
                  <a:gd name="T23" fmla="*/ 277 h 1910"/>
                  <a:gd name="T24" fmla="*/ 1548 w 1705"/>
                  <a:gd name="T25" fmla="*/ 478 h 1910"/>
                  <a:gd name="T26" fmla="*/ 1548 w 1705"/>
                  <a:gd name="T27" fmla="*/ 1222 h 1910"/>
                  <a:gd name="T28" fmla="*/ 1589 w 1705"/>
                  <a:gd name="T29" fmla="*/ 1347 h 1910"/>
                  <a:gd name="T30" fmla="*/ 1589 w 1705"/>
                  <a:gd name="T31" fmla="*/ 1371 h 1910"/>
                  <a:gd name="T32" fmla="*/ 1589 w 1705"/>
                  <a:gd name="T33" fmla="*/ 1770 h 1910"/>
                  <a:gd name="T34" fmla="*/ 1455 w 1705"/>
                  <a:gd name="T35" fmla="*/ 1910 h 1910"/>
                  <a:gd name="T36" fmla="*/ 1320 w 1705"/>
                  <a:gd name="T37" fmla="*/ 1770 h 1910"/>
                  <a:gd name="T38" fmla="*/ 1185 w 1705"/>
                  <a:gd name="T39" fmla="*/ 1910 h 1910"/>
                  <a:gd name="T40" fmla="*/ 1051 w 1705"/>
                  <a:gd name="T41" fmla="*/ 1770 h 1910"/>
                  <a:gd name="T42" fmla="*/ 1051 w 1705"/>
                  <a:gd name="T43" fmla="*/ 1371 h 1910"/>
                  <a:gd name="T44" fmla="*/ 1051 w 1705"/>
                  <a:gd name="T45" fmla="*/ 1138 h 1910"/>
                  <a:gd name="T46" fmla="*/ 1051 w 1705"/>
                  <a:gd name="T47" fmla="*/ 515 h 1910"/>
                  <a:gd name="T48" fmla="*/ 580 w 1705"/>
                  <a:gd name="T49" fmla="*/ 515 h 1910"/>
                  <a:gd name="T50" fmla="*/ 563 w 1705"/>
                  <a:gd name="T51" fmla="*/ 514 h 1910"/>
                  <a:gd name="T52" fmla="*/ 563 w 1705"/>
                  <a:gd name="T53" fmla="*/ 719 h 1910"/>
                  <a:gd name="T54" fmla="*/ 504 w 1705"/>
                  <a:gd name="T55" fmla="*/ 750 h 1910"/>
                  <a:gd name="T56" fmla="*/ 32 w 1705"/>
                  <a:gd name="T57" fmla="*/ 426 h 1910"/>
                  <a:gd name="T58" fmla="*/ 32 w 1705"/>
                  <a:gd name="T59" fmla="*/ 346 h 19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705" h="1910">
                    <a:moveTo>
                      <a:pt x="32" y="346"/>
                    </a:moveTo>
                    <a:cubicBezTo>
                      <a:pt x="504" y="22"/>
                      <a:pt x="504" y="22"/>
                      <a:pt x="504" y="22"/>
                    </a:cubicBezTo>
                    <a:cubicBezTo>
                      <a:pt x="536" y="0"/>
                      <a:pt x="563" y="14"/>
                      <a:pt x="563" y="53"/>
                    </a:cubicBezTo>
                    <a:cubicBezTo>
                      <a:pt x="563" y="247"/>
                      <a:pt x="563" y="247"/>
                      <a:pt x="563" y="247"/>
                    </a:cubicBezTo>
                    <a:cubicBezTo>
                      <a:pt x="568" y="246"/>
                      <a:pt x="574" y="246"/>
                      <a:pt x="580" y="246"/>
                    </a:cubicBezTo>
                    <a:cubicBezTo>
                      <a:pt x="1051" y="246"/>
                      <a:pt x="1051" y="246"/>
                      <a:pt x="1051" y="246"/>
                    </a:cubicBezTo>
                    <a:cubicBezTo>
                      <a:pt x="1172" y="246"/>
                      <a:pt x="1172" y="246"/>
                      <a:pt x="1172" y="246"/>
                    </a:cubicBezTo>
                    <a:cubicBezTo>
                      <a:pt x="1303" y="386"/>
                      <a:pt x="1303" y="386"/>
                      <a:pt x="1303" y="386"/>
                    </a:cubicBezTo>
                    <a:cubicBezTo>
                      <a:pt x="1434" y="246"/>
                      <a:pt x="1434" y="246"/>
                      <a:pt x="1434" y="246"/>
                    </a:cubicBezTo>
                    <a:cubicBezTo>
                      <a:pt x="1589" y="246"/>
                      <a:pt x="1589" y="246"/>
                      <a:pt x="1589" y="246"/>
                    </a:cubicBezTo>
                    <a:cubicBezTo>
                      <a:pt x="1589" y="246"/>
                      <a:pt x="1610" y="246"/>
                      <a:pt x="1621" y="246"/>
                    </a:cubicBezTo>
                    <a:cubicBezTo>
                      <a:pt x="1653" y="246"/>
                      <a:pt x="1682" y="257"/>
                      <a:pt x="1705" y="277"/>
                    </a:cubicBezTo>
                    <a:cubicBezTo>
                      <a:pt x="1615" y="297"/>
                      <a:pt x="1548" y="379"/>
                      <a:pt x="1548" y="478"/>
                    </a:cubicBezTo>
                    <a:cubicBezTo>
                      <a:pt x="1548" y="1222"/>
                      <a:pt x="1548" y="1222"/>
                      <a:pt x="1548" y="1222"/>
                    </a:cubicBezTo>
                    <a:cubicBezTo>
                      <a:pt x="1548" y="1269"/>
                      <a:pt x="1563" y="1312"/>
                      <a:pt x="1589" y="1347"/>
                    </a:cubicBezTo>
                    <a:cubicBezTo>
                      <a:pt x="1589" y="1371"/>
                      <a:pt x="1589" y="1371"/>
                      <a:pt x="1589" y="1371"/>
                    </a:cubicBezTo>
                    <a:cubicBezTo>
                      <a:pt x="1589" y="1770"/>
                      <a:pt x="1589" y="1770"/>
                      <a:pt x="1589" y="1770"/>
                    </a:cubicBezTo>
                    <a:cubicBezTo>
                      <a:pt x="1589" y="1847"/>
                      <a:pt x="1529" y="1910"/>
                      <a:pt x="1455" y="1910"/>
                    </a:cubicBezTo>
                    <a:cubicBezTo>
                      <a:pt x="1381" y="1910"/>
                      <a:pt x="1320" y="1847"/>
                      <a:pt x="1320" y="1770"/>
                    </a:cubicBezTo>
                    <a:cubicBezTo>
                      <a:pt x="1320" y="1847"/>
                      <a:pt x="1259" y="1910"/>
                      <a:pt x="1185" y="1910"/>
                    </a:cubicBezTo>
                    <a:cubicBezTo>
                      <a:pt x="1111" y="1910"/>
                      <a:pt x="1051" y="1847"/>
                      <a:pt x="1051" y="1770"/>
                    </a:cubicBezTo>
                    <a:cubicBezTo>
                      <a:pt x="1051" y="1371"/>
                      <a:pt x="1051" y="1371"/>
                      <a:pt x="1051" y="1371"/>
                    </a:cubicBezTo>
                    <a:cubicBezTo>
                      <a:pt x="1051" y="1138"/>
                      <a:pt x="1051" y="1138"/>
                      <a:pt x="1051" y="1138"/>
                    </a:cubicBezTo>
                    <a:cubicBezTo>
                      <a:pt x="1051" y="515"/>
                      <a:pt x="1051" y="515"/>
                      <a:pt x="1051" y="515"/>
                    </a:cubicBezTo>
                    <a:cubicBezTo>
                      <a:pt x="580" y="515"/>
                      <a:pt x="580" y="515"/>
                      <a:pt x="580" y="515"/>
                    </a:cubicBezTo>
                    <a:cubicBezTo>
                      <a:pt x="574" y="515"/>
                      <a:pt x="568" y="515"/>
                      <a:pt x="563" y="514"/>
                    </a:cubicBezTo>
                    <a:cubicBezTo>
                      <a:pt x="563" y="719"/>
                      <a:pt x="563" y="719"/>
                      <a:pt x="563" y="719"/>
                    </a:cubicBezTo>
                    <a:cubicBezTo>
                      <a:pt x="563" y="758"/>
                      <a:pt x="536" y="772"/>
                      <a:pt x="504" y="750"/>
                    </a:cubicBezTo>
                    <a:cubicBezTo>
                      <a:pt x="32" y="426"/>
                      <a:pt x="32" y="426"/>
                      <a:pt x="32" y="426"/>
                    </a:cubicBezTo>
                    <a:cubicBezTo>
                      <a:pt x="0" y="404"/>
                      <a:pt x="0" y="368"/>
                      <a:pt x="32" y="346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" name="Freeform 18"/>
              <p:cNvSpPr/>
              <p:nvPr/>
            </p:nvSpPr>
            <p:spPr bwMode="auto">
              <a:xfrm>
                <a:off x="3255963" y="1254126"/>
                <a:ext cx="709613" cy="741363"/>
              </a:xfrm>
              <a:custGeom>
                <a:avLst/>
                <a:gdLst>
                  <a:gd name="T0" fmla="*/ 361 w 691"/>
                  <a:gd name="T1" fmla="*/ 0 h 722"/>
                  <a:gd name="T2" fmla="*/ 690 w 691"/>
                  <a:gd name="T3" fmla="*/ 213 h 722"/>
                  <a:gd name="T4" fmla="*/ 667 w 691"/>
                  <a:gd name="T5" fmla="*/ 358 h 722"/>
                  <a:gd name="T6" fmla="*/ 691 w 691"/>
                  <a:gd name="T7" fmla="*/ 506 h 722"/>
                  <a:gd name="T8" fmla="*/ 361 w 691"/>
                  <a:gd name="T9" fmla="*/ 722 h 722"/>
                  <a:gd name="T10" fmla="*/ 0 w 691"/>
                  <a:gd name="T11" fmla="*/ 361 h 722"/>
                  <a:gd name="T12" fmla="*/ 361 w 691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1" h="722">
                    <a:moveTo>
                      <a:pt x="361" y="0"/>
                    </a:moveTo>
                    <a:cubicBezTo>
                      <a:pt x="507" y="0"/>
                      <a:pt x="633" y="88"/>
                      <a:pt x="690" y="213"/>
                    </a:cubicBezTo>
                    <a:cubicBezTo>
                      <a:pt x="675" y="259"/>
                      <a:pt x="667" y="307"/>
                      <a:pt x="667" y="358"/>
                    </a:cubicBezTo>
                    <a:cubicBezTo>
                      <a:pt x="667" y="410"/>
                      <a:pt x="675" y="460"/>
                      <a:pt x="691" y="506"/>
                    </a:cubicBezTo>
                    <a:cubicBezTo>
                      <a:pt x="635" y="633"/>
                      <a:pt x="508" y="722"/>
                      <a:pt x="361" y="722"/>
                    </a:cubicBezTo>
                    <a:cubicBezTo>
                      <a:pt x="162" y="722"/>
                      <a:pt x="0" y="560"/>
                      <a:pt x="0" y="361"/>
                    </a:cubicBezTo>
                    <a:cubicBezTo>
                      <a:pt x="0" y="162"/>
                      <a:pt x="162" y="0"/>
                      <a:pt x="361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" name="Freeform 19"/>
              <p:cNvSpPr/>
              <p:nvPr/>
            </p:nvSpPr>
            <p:spPr bwMode="auto">
              <a:xfrm>
                <a:off x="3937000" y="2098676"/>
                <a:ext cx="976313" cy="2011363"/>
              </a:xfrm>
              <a:custGeom>
                <a:avLst/>
                <a:gdLst>
                  <a:gd name="T0" fmla="*/ 793 w 951"/>
                  <a:gd name="T1" fmla="*/ 0 h 1957"/>
                  <a:gd name="T2" fmla="*/ 630 w 951"/>
                  <a:gd name="T3" fmla="*/ 0 h 1957"/>
                  <a:gd name="T4" fmla="*/ 476 w 951"/>
                  <a:gd name="T5" fmla="*/ 165 h 1957"/>
                  <a:gd name="T6" fmla="*/ 322 w 951"/>
                  <a:gd name="T7" fmla="*/ 0 h 1957"/>
                  <a:gd name="T8" fmla="*/ 159 w 951"/>
                  <a:gd name="T9" fmla="*/ 0 h 1957"/>
                  <a:gd name="T10" fmla="*/ 0 w 951"/>
                  <a:gd name="T11" fmla="*/ 164 h 1957"/>
                  <a:gd name="T12" fmla="*/ 0 w 951"/>
                  <a:gd name="T13" fmla="*/ 908 h 1957"/>
                  <a:gd name="T14" fmla="*/ 159 w 951"/>
                  <a:gd name="T15" fmla="*/ 1072 h 1957"/>
                  <a:gd name="T16" fmla="*/ 159 w 951"/>
                  <a:gd name="T17" fmla="*/ 1793 h 1957"/>
                  <a:gd name="T18" fmla="*/ 317 w 951"/>
                  <a:gd name="T19" fmla="*/ 1957 h 1957"/>
                  <a:gd name="T20" fmla="*/ 476 w 951"/>
                  <a:gd name="T21" fmla="*/ 1793 h 1957"/>
                  <a:gd name="T22" fmla="*/ 634 w 951"/>
                  <a:gd name="T23" fmla="*/ 1957 h 1957"/>
                  <a:gd name="T24" fmla="*/ 793 w 951"/>
                  <a:gd name="T25" fmla="*/ 1793 h 1957"/>
                  <a:gd name="T26" fmla="*/ 793 w 951"/>
                  <a:gd name="T27" fmla="*/ 1072 h 1957"/>
                  <a:gd name="T28" fmla="*/ 951 w 951"/>
                  <a:gd name="T29" fmla="*/ 908 h 1957"/>
                  <a:gd name="T30" fmla="*/ 951 w 951"/>
                  <a:gd name="T31" fmla="*/ 164 h 1957"/>
                  <a:gd name="T32" fmla="*/ 793 w 951"/>
                  <a:gd name="T33" fmla="*/ 0 h 19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51" h="1957">
                    <a:moveTo>
                      <a:pt x="793" y="0"/>
                    </a:moveTo>
                    <a:cubicBezTo>
                      <a:pt x="630" y="0"/>
                      <a:pt x="630" y="0"/>
                      <a:pt x="630" y="0"/>
                    </a:cubicBezTo>
                    <a:cubicBezTo>
                      <a:pt x="476" y="165"/>
                      <a:pt x="476" y="165"/>
                      <a:pt x="476" y="165"/>
                    </a:cubicBezTo>
                    <a:cubicBezTo>
                      <a:pt x="322" y="0"/>
                      <a:pt x="322" y="0"/>
                      <a:pt x="322" y="0"/>
                    </a:cubicBezTo>
                    <a:cubicBezTo>
                      <a:pt x="159" y="0"/>
                      <a:pt x="159" y="0"/>
                      <a:pt x="159" y="0"/>
                    </a:cubicBezTo>
                    <a:cubicBezTo>
                      <a:pt x="72" y="0"/>
                      <a:pt x="0" y="74"/>
                      <a:pt x="0" y="164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0" y="998"/>
                      <a:pt x="72" y="1072"/>
                      <a:pt x="159" y="1072"/>
                    </a:cubicBezTo>
                    <a:cubicBezTo>
                      <a:pt x="159" y="1793"/>
                      <a:pt x="159" y="1793"/>
                      <a:pt x="159" y="1793"/>
                    </a:cubicBezTo>
                    <a:cubicBezTo>
                      <a:pt x="159" y="1883"/>
                      <a:pt x="230" y="1957"/>
                      <a:pt x="317" y="1957"/>
                    </a:cubicBezTo>
                    <a:cubicBezTo>
                      <a:pt x="404" y="1957"/>
                      <a:pt x="476" y="1883"/>
                      <a:pt x="476" y="1793"/>
                    </a:cubicBezTo>
                    <a:cubicBezTo>
                      <a:pt x="476" y="1883"/>
                      <a:pt x="547" y="1957"/>
                      <a:pt x="634" y="1957"/>
                    </a:cubicBezTo>
                    <a:cubicBezTo>
                      <a:pt x="721" y="1957"/>
                      <a:pt x="793" y="1883"/>
                      <a:pt x="793" y="1793"/>
                    </a:cubicBezTo>
                    <a:cubicBezTo>
                      <a:pt x="793" y="1072"/>
                      <a:pt x="793" y="1072"/>
                      <a:pt x="793" y="1072"/>
                    </a:cubicBezTo>
                    <a:cubicBezTo>
                      <a:pt x="880" y="1072"/>
                      <a:pt x="951" y="998"/>
                      <a:pt x="951" y="908"/>
                    </a:cubicBezTo>
                    <a:cubicBezTo>
                      <a:pt x="951" y="164"/>
                      <a:pt x="951" y="164"/>
                      <a:pt x="951" y="164"/>
                    </a:cubicBezTo>
                    <a:cubicBezTo>
                      <a:pt x="951" y="74"/>
                      <a:pt x="880" y="0"/>
                      <a:pt x="793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" name="Oval 20"/>
              <p:cNvSpPr>
                <a:spLocks noChangeArrowheads="1"/>
              </p:cNvSpPr>
              <p:nvPr/>
            </p:nvSpPr>
            <p:spPr bwMode="auto">
              <a:xfrm>
                <a:off x="3989388" y="1181101"/>
                <a:ext cx="871538" cy="873125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9247" name="TextBox 16"/>
            <p:cNvSpPr txBox="1">
              <a:spLocks noChangeArrowheads="1"/>
            </p:cNvSpPr>
            <p:nvPr/>
          </p:nvSpPr>
          <p:spPr bwMode="auto">
            <a:xfrm>
              <a:off x="4295733" y="2330434"/>
              <a:ext cx="2880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48" name="TextBox 32"/>
            <p:cNvSpPr txBox="1">
              <a:spLocks noChangeArrowheads="1"/>
            </p:cNvSpPr>
            <p:nvPr/>
          </p:nvSpPr>
          <p:spPr bwMode="auto">
            <a:xfrm>
              <a:off x="3662184" y="2317259"/>
              <a:ext cx="2880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49" name="TextBox 33"/>
            <p:cNvSpPr txBox="1">
              <a:spLocks noChangeArrowheads="1"/>
            </p:cNvSpPr>
            <p:nvPr/>
          </p:nvSpPr>
          <p:spPr bwMode="auto">
            <a:xfrm>
              <a:off x="4951454" y="2340813"/>
              <a:ext cx="2880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50" name="TextBox 34"/>
            <p:cNvSpPr txBox="1">
              <a:spLocks noChangeArrowheads="1"/>
            </p:cNvSpPr>
            <p:nvPr/>
          </p:nvSpPr>
          <p:spPr bwMode="auto">
            <a:xfrm>
              <a:off x="3084487" y="2133287"/>
              <a:ext cx="2880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51" name="TextBox 35"/>
            <p:cNvSpPr txBox="1">
              <a:spLocks noChangeArrowheads="1"/>
            </p:cNvSpPr>
            <p:nvPr/>
          </p:nvSpPr>
          <p:spPr bwMode="auto">
            <a:xfrm>
              <a:off x="5475313" y="2141486"/>
              <a:ext cx="2880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1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 bwMode="auto">
          <a:xfrm>
            <a:off x="611188" y="1504950"/>
            <a:ext cx="1857375" cy="920750"/>
            <a:chOff x="611560" y="1505198"/>
            <a:chExt cx="1857002" cy="920795"/>
          </a:xfrm>
        </p:grpSpPr>
        <p:sp>
          <p:nvSpPr>
            <p:cNvPr id="23" name="TextBox 22"/>
            <p:cNvSpPr txBox="1"/>
            <p:nvPr/>
          </p:nvSpPr>
          <p:spPr>
            <a:xfrm>
              <a:off x="841701" y="1513136"/>
              <a:ext cx="1195148" cy="30799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spc="3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 spc="3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732186" y="1765561"/>
              <a:ext cx="119514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44" name="矩形 31"/>
            <p:cNvSpPr>
              <a:spLocks noChangeArrowheads="1"/>
            </p:cNvSpPr>
            <p:nvPr/>
          </p:nvSpPr>
          <p:spPr bwMode="auto">
            <a:xfrm>
              <a:off x="611560" y="1779662"/>
              <a:ext cx="185700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</a:t>
              </a:r>
              <a:r>
                <a:rPr lang="zh-CN" altLang="en-US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9245" name="TextBox 39"/>
            <p:cNvSpPr txBox="1">
              <a:spLocks noChangeArrowheads="1"/>
            </p:cNvSpPr>
            <p:nvPr/>
          </p:nvSpPr>
          <p:spPr bwMode="auto">
            <a:xfrm>
              <a:off x="660708" y="1505198"/>
              <a:ext cx="2880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6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 bwMode="auto">
          <a:xfrm>
            <a:off x="3635375" y="1003300"/>
            <a:ext cx="2041525" cy="757238"/>
            <a:chOff x="3635896" y="1003989"/>
            <a:chExt cx="2040456" cy="756142"/>
          </a:xfrm>
        </p:grpSpPr>
        <p:sp>
          <p:nvSpPr>
            <p:cNvPr id="20" name="TextBox 19"/>
            <p:cNvSpPr txBox="1"/>
            <p:nvPr/>
          </p:nvSpPr>
          <p:spPr>
            <a:xfrm>
              <a:off x="3886590" y="1010330"/>
              <a:ext cx="1389922" cy="33923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spc="300" dirty="0">
                  <a:solidFill>
                    <a:srgbClr val="4BACC6">
                      <a:lumMod val="7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 spc="300" dirty="0">
                <a:solidFill>
                  <a:srgbClr val="4BACC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3756483" y="1276644"/>
              <a:ext cx="1194762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40" name="矩形 30"/>
            <p:cNvSpPr>
              <a:spLocks noChangeArrowheads="1"/>
            </p:cNvSpPr>
            <p:nvPr/>
          </p:nvSpPr>
          <p:spPr bwMode="auto">
            <a:xfrm>
              <a:off x="3635896" y="1298466"/>
              <a:ext cx="204045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3185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solidFill>
                    <a:srgbClr val="3185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3185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zh-CN" altLang="en-US" sz="1200">
                <a:solidFill>
                  <a:srgbClr val="31859C"/>
                </a:solidFill>
              </a:endParaRPr>
            </a:p>
          </p:txBody>
        </p:sp>
        <p:sp>
          <p:nvSpPr>
            <p:cNvPr id="9241" name="TextBox 40"/>
            <p:cNvSpPr txBox="1">
              <a:spLocks noChangeArrowheads="1"/>
            </p:cNvSpPr>
            <p:nvPr/>
          </p:nvSpPr>
          <p:spPr bwMode="auto">
            <a:xfrm>
              <a:off x="3693183" y="1003989"/>
              <a:ext cx="2880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3185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800" b="1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 bwMode="auto">
          <a:xfrm>
            <a:off x="6648450" y="1490663"/>
            <a:ext cx="1819275" cy="935037"/>
            <a:chOff x="6649184" y="1489958"/>
            <a:chExt cx="1818868" cy="936035"/>
          </a:xfrm>
        </p:grpSpPr>
        <p:sp>
          <p:nvSpPr>
            <p:cNvPr id="22" name="TextBox 21"/>
            <p:cNvSpPr txBox="1"/>
            <p:nvPr/>
          </p:nvSpPr>
          <p:spPr>
            <a:xfrm>
              <a:off x="6860275" y="1494725"/>
              <a:ext cx="1195120" cy="3067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spc="3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 spc="3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6746000" y="1745818"/>
              <a:ext cx="119353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36" name="矩形 37"/>
            <p:cNvSpPr>
              <a:spLocks noChangeArrowheads="1"/>
            </p:cNvSpPr>
            <p:nvPr/>
          </p:nvSpPr>
          <p:spPr bwMode="auto">
            <a:xfrm>
              <a:off x="6649184" y="1779662"/>
              <a:ext cx="181886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31545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3154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31545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31545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31545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上海锐普广告有限公司以不同于传统的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制作模式。</a:t>
              </a:r>
              <a:endPara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37" name="TextBox 41"/>
            <p:cNvSpPr txBox="1">
              <a:spLocks noChangeArrowheads="1"/>
            </p:cNvSpPr>
            <p:nvPr/>
          </p:nvSpPr>
          <p:spPr bwMode="auto">
            <a:xfrm>
              <a:off x="6677177" y="1489958"/>
              <a:ext cx="2880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16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 bwMode="auto">
          <a:xfrm>
            <a:off x="1236663" y="2865438"/>
            <a:ext cx="1831975" cy="930275"/>
            <a:chOff x="1236772" y="2865730"/>
            <a:chExt cx="1832167" cy="930156"/>
          </a:xfrm>
        </p:grpSpPr>
        <p:sp>
          <p:nvSpPr>
            <p:cNvPr id="24" name="TextBox 23"/>
            <p:cNvSpPr txBox="1"/>
            <p:nvPr/>
          </p:nvSpPr>
          <p:spPr>
            <a:xfrm>
              <a:off x="1497149" y="2867317"/>
              <a:ext cx="1201863" cy="30793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spc="3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 spc="3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1344733" y="3124459"/>
              <a:ext cx="119551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32" name="矩形 36"/>
            <p:cNvSpPr>
              <a:spLocks noChangeArrowheads="1"/>
            </p:cNvSpPr>
            <p:nvPr/>
          </p:nvSpPr>
          <p:spPr bwMode="auto">
            <a:xfrm>
              <a:off x="1236772" y="3149555"/>
              <a:ext cx="183216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年专业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制作经验，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700</a:t>
              </a:r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件经典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案例，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客户满意率。</a:t>
              </a:r>
              <a:endParaRPr lang="zh-CN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9233" name="TextBox 42"/>
            <p:cNvSpPr txBox="1">
              <a:spLocks noChangeArrowheads="1"/>
            </p:cNvSpPr>
            <p:nvPr/>
          </p:nvSpPr>
          <p:spPr bwMode="auto">
            <a:xfrm>
              <a:off x="1278526" y="2865730"/>
              <a:ext cx="2880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6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 bwMode="auto">
          <a:xfrm>
            <a:off x="6162675" y="2865438"/>
            <a:ext cx="1831975" cy="930275"/>
            <a:chOff x="6161936" y="2865730"/>
            <a:chExt cx="1832167" cy="930156"/>
          </a:xfrm>
        </p:grpSpPr>
        <p:sp>
          <p:nvSpPr>
            <p:cNvPr id="21" name="TextBox 20"/>
            <p:cNvSpPr txBox="1"/>
            <p:nvPr/>
          </p:nvSpPr>
          <p:spPr>
            <a:xfrm>
              <a:off x="6396911" y="2870491"/>
              <a:ext cx="1203451" cy="30634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spc="3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 spc="3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6254021" y="3124459"/>
              <a:ext cx="119551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28" name="矩形 38"/>
            <p:cNvSpPr>
              <a:spLocks noChangeArrowheads="1"/>
            </p:cNvSpPr>
            <p:nvPr/>
          </p:nvSpPr>
          <p:spPr bwMode="auto">
            <a:xfrm>
              <a:off x="6161936" y="3149555"/>
              <a:ext cx="183216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年专业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制作经验，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700</a:t>
              </a:r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件经典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案例，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客户满意率。</a:t>
              </a:r>
              <a:endParaRPr lang="zh-CN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9229" name="TextBox 43"/>
            <p:cNvSpPr txBox="1">
              <a:spLocks noChangeArrowheads="1"/>
            </p:cNvSpPr>
            <p:nvPr/>
          </p:nvSpPr>
          <p:spPr bwMode="auto">
            <a:xfrm>
              <a:off x="6182464" y="2865730"/>
              <a:ext cx="2880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6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9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488" y="87313"/>
            <a:ext cx="20510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1"/>
          <p:cNvSpPr>
            <a:spLocks noChangeArrowheads="1"/>
          </p:cNvSpPr>
          <p:nvPr/>
        </p:nvSpPr>
        <p:spPr bwMode="auto">
          <a:xfrm>
            <a:off x="1965325" y="252413"/>
            <a:ext cx="1055688" cy="2159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spc="3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Click to add title</a:t>
            </a:r>
            <a:endParaRPr lang="zh-CN" altLang="en-US" sz="800" spc="3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Rectangle 260"/>
          <p:cNvSpPr>
            <a:spLocks noChangeArrowheads="1"/>
          </p:cNvSpPr>
          <p:nvPr/>
        </p:nvSpPr>
        <p:spPr bwMode="auto">
          <a:xfrm>
            <a:off x="1347788" y="2246313"/>
            <a:ext cx="6350000" cy="30162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grpSp>
        <p:nvGrpSpPr>
          <p:cNvPr id="5" name="组合 4"/>
          <p:cNvGrpSpPr/>
          <p:nvPr/>
        </p:nvGrpSpPr>
        <p:grpSpPr bwMode="auto">
          <a:xfrm>
            <a:off x="2078038" y="2170113"/>
            <a:ext cx="182562" cy="190500"/>
            <a:chOff x="2239963" y="2622550"/>
            <a:chExt cx="182562" cy="190500"/>
          </a:xfrm>
        </p:grpSpPr>
        <p:sp>
          <p:nvSpPr>
            <p:cNvPr id="10302" name="Oval 261"/>
            <p:cNvSpPr>
              <a:spLocks noChangeArrowheads="1"/>
            </p:cNvSpPr>
            <p:nvPr/>
          </p:nvSpPr>
          <p:spPr bwMode="auto">
            <a:xfrm>
              <a:off x="2239963" y="2622550"/>
              <a:ext cx="182562" cy="190500"/>
            </a:xfrm>
            <a:prstGeom prst="ellipse">
              <a:avLst/>
            </a:prstGeom>
            <a:solidFill>
              <a:srgbClr val="7074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03" name="Oval 262"/>
            <p:cNvSpPr>
              <a:spLocks noChangeArrowheads="1"/>
            </p:cNvSpPr>
            <p:nvPr/>
          </p:nvSpPr>
          <p:spPr bwMode="auto">
            <a:xfrm>
              <a:off x="2278063" y="2668588"/>
              <a:ext cx="106362" cy="984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 bwMode="auto">
          <a:xfrm>
            <a:off x="2563813" y="2163763"/>
            <a:ext cx="190500" cy="182562"/>
            <a:chOff x="2725738" y="2616200"/>
            <a:chExt cx="190500" cy="182563"/>
          </a:xfrm>
        </p:grpSpPr>
        <p:sp>
          <p:nvSpPr>
            <p:cNvPr id="9" name="Oval 263"/>
            <p:cNvSpPr>
              <a:spLocks noChangeArrowheads="1"/>
            </p:cNvSpPr>
            <p:nvPr/>
          </p:nvSpPr>
          <p:spPr bwMode="auto">
            <a:xfrm>
              <a:off x="2725738" y="2616200"/>
              <a:ext cx="190500" cy="182563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301" name="Oval 264"/>
            <p:cNvSpPr>
              <a:spLocks noChangeArrowheads="1"/>
            </p:cNvSpPr>
            <p:nvPr/>
          </p:nvSpPr>
          <p:spPr bwMode="auto">
            <a:xfrm>
              <a:off x="2771775" y="2652713"/>
              <a:ext cx="98425" cy="1079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 bwMode="auto">
          <a:xfrm>
            <a:off x="3576638" y="2163763"/>
            <a:ext cx="188912" cy="182562"/>
            <a:chOff x="3738563" y="2616200"/>
            <a:chExt cx="188912" cy="182563"/>
          </a:xfrm>
        </p:grpSpPr>
        <p:sp>
          <p:nvSpPr>
            <p:cNvPr id="12" name="Oval 265"/>
            <p:cNvSpPr>
              <a:spLocks noChangeArrowheads="1"/>
            </p:cNvSpPr>
            <p:nvPr/>
          </p:nvSpPr>
          <p:spPr bwMode="auto">
            <a:xfrm>
              <a:off x="3738563" y="2616200"/>
              <a:ext cx="188912" cy="18256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299" name="Oval 266"/>
            <p:cNvSpPr>
              <a:spLocks noChangeArrowheads="1"/>
            </p:cNvSpPr>
            <p:nvPr/>
          </p:nvSpPr>
          <p:spPr bwMode="auto">
            <a:xfrm>
              <a:off x="3783013" y="2652713"/>
              <a:ext cx="106362" cy="1079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 bwMode="auto">
          <a:xfrm>
            <a:off x="4533900" y="2163763"/>
            <a:ext cx="190500" cy="182562"/>
            <a:chOff x="4695825" y="2616200"/>
            <a:chExt cx="190500" cy="182563"/>
          </a:xfrm>
        </p:grpSpPr>
        <p:sp>
          <p:nvSpPr>
            <p:cNvPr id="10296" name="Oval 267"/>
            <p:cNvSpPr>
              <a:spLocks noChangeArrowheads="1"/>
            </p:cNvSpPr>
            <p:nvPr/>
          </p:nvSpPr>
          <p:spPr bwMode="auto">
            <a:xfrm>
              <a:off x="4695825" y="2616200"/>
              <a:ext cx="190500" cy="182563"/>
            </a:xfrm>
            <a:prstGeom prst="ellipse">
              <a:avLst/>
            </a:prstGeom>
            <a:solidFill>
              <a:srgbClr val="7074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97" name="Oval 268"/>
            <p:cNvSpPr>
              <a:spLocks noChangeArrowheads="1"/>
            </p:cNvSpPr>
            <p:nvPr/>
          </p:nvSpPr>
          <p:spPr bwMode="auto">
            <a:xfrm>
              <a:off x="4741863" y="2652713"/>
              <a:ext cx="98425" cy="1079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5759450" y="2170113"/>
            <a:ext cx="188913" cy="190500"/>
            <a:chOff x="5921375" y="2622550"/>
            <a:chExt cx="188912" cy="190500"/>
          </a:xfrm>
        </p:grpSpPr>
        <p:sp>
          <p:nvSpPr>
            <p:cNvPr id="18" name="Oval 269"/>
            <p:cNvSpPr>
              <a:spLocks noChangeArrowheads="1"/>
            </p:cNvSpPr>
            <p:nvPr/>
          </p:nvSpPr>
          <p:spPr bwMode="auto">
            <a:xfrm>
              <a:off x="5921375" y="2622550"/>
              <a:ext cx="188912" cy="1905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295" name="Oval 270"/>
            <p:cNvSpPr>
              <a:spLocks noChangeArrowheads="1"/>
            </p:cNvSpPr>
            <p:nvPr/>
          </p:nvSpPr>
          <p:spPr bwMode="auto">
            <a:xfrm>
              <a:off x="5965825" y="2668588"/>
              <a:ext cx="106362" cy="984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 bwMode="auto">
          <a:xfrm>
            <a:off x="6511925" y="2163763"/>
            <a:ext cx="190500" cy="182562"/>
            <a:chOff x="6673850" y="2616200"/>
            <a:chExt cx="190500" cy="182563"/>
          </a:xfrm>
        </p:grpSpPr>
        <p:sp>
          <p:nvSpPr>
            <p:cNvPr id="21" name="Oval 271"/>
            <p:cNvSpPr>
              <a:spLocks noChangeArrowheads="1"/>
            </p:cNvSpPr>
            <p:nvPr/>
          </p:nvSpPr>
          <p:spPr bwMode="auto">
            <a:xfrm>
              <a:off x="6673850" y="2616200"/>
              <a:ext cx="190500" cy="18256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10293" name="Oval 272"/>
            <p:cNvSpPr>
              <a:spLocks noChangeArrowheads="1"/>
            </p:cNvSpPr>
            <p:nvPr/>
          </p:nvSpPr>
          <p:spPr bwMode="auto">
            <a:xfrm>
              <a:off x="6719888" y="2652713"/>
              <a:ext cx="98425" cy="107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23" name="Freeform 279"/>
          <p:cNvSpPr/>
          <p:nvPr/>
        </p:nvSpPr>
        <p:spPr bwMode="auto">
          <a:xfrm>
            <a:off x="2168525" y="1524000"/>
            <a:ext cx="334963" cy="654050"/>
          </a:xfrm>
          <a:custGeom>
            <a:avLst/>
            <a:gdLst>
              <a:gd name="T0" fmla="*/ 2147483646 w 44"/>
              <a:gd name="T1" fmla="*/ 2147483646 h 86"/>
              <a:gd name="T2" fmla="*/ 0 w 44"/>
              <a:gd name="T3" fmla="*/ 2147483646 h 86"/>
              <a:gd name="T4" fmla="*/ 0 w 44"/>
              <a:gd name="T5" fmla="*/ 2147483646 h 86"/>
              <a:gd name="T6" fmla="*/ 2147483646 w 44"/>
              <a:gd name="T7" fmla="*/ 2147483646 h 86"/>
              <a:gd name="T8" fmla="*/ 2147483646 w 44"/>
              <a:gd name="T9" fmla="*/ 2147483646 h 86"/>
              <a:gd name="T10" fmla="*/ 2147483646 w 44"/>
              <a:gd name="T11" fmla="*/ 2147483646 h 86"/>
              <a:gd name="T12" fmla="*/ 2147483646 w 44"/>
              <a:gd name="T13" fmla="*/ 0 h 86"/>
              <a:gd name="T14" fmla="*/ 2147483646 w 44"/>
              <a:gd name="T15" fmla="*/ 0 h 86"/>
              <a:gd name="T16" fmla="*/ 2147483646 w 44"/>
              <a:gd name="T17" fmla="*/ 2147483646 h 86"/>
              <a:gd name="T18" fmla="*/ 2147483646 w 44"/>
              <a:gd name="T19" fmla="*/ 2147483646 h 86"/>
              <a:gd name="T20" fmla="*/ 2147483646 w 44"/>
              <a:gd name="T21" fmla="*/ 2147483646 h 86"/>
              <a:gd name="T22" fmla="*/ 2147483646 w 44"/>
              <a:gd name="T23" fmla="*/ 2147483646 h 86"/>
              <a:gd name="T24" fmla="*/ 2147483646 w 44"/>
              <a:gd name="T25" fmla="*/ 2147483646 h 8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4" h="86">
                <a:moveTo>
                  <a:pt x="2" y="86"/>
                </a:moveTo>
                <a:cubicBezTo>
                  <a:pt x="0" y="86"/>
                  <a:pt x="0" y="86"/>
                  <a:pt x="0" y="86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41"/>
                  <a:pt x="8" y="34"/>
                  <a:pt x="16" y="34"/>
                </a:cubicBezTo>
                <a:cubicBezTo>
                  <a:pt x="27" y="34"/>
                  <a:pt x="27" y="34"/>
                  <a:pt x="27" y="34"/>
                </a:cubicBezTo>
                <a:cubicBezTo>
                  <a:pt x="35" y="34"/>
                  <a:pt x="42" y="27"/>
                  <a:pt x="42" y="19"/>
                </a:cubicBez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4" y="19"/>
                  <a:pt x="44" y="19"/>
                  <a:pt x="44" y="19"/>
                </a:cubicBezTo>
                <a:cubicBezTo>
                  <a:pt x="44" y="28"/>
                  <a:pt x="36" y="35"/>
                  <a:pt x="27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9" y="35"/>
                  <a:pt x="2" y="42"/>
                  <a:pt x="2" y="50"/>
                </a:cubicBezTo>
                <a:lnTo>
                  <a:pt x="2" y="86"/>
                </a:lnTo>
                <a:close/>
              </a:path>
            </a:pathLst>
          </a:custGeom>
          <a:solidFill>
            <a:srgbClr val="7074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Freeform 280"/>
          <p:cNvSpPr/>
          <p:nvPr/>
        </p:nvSpPr>
        <p:spPr bwMode="auto">
          <a:xfrm>
            <a:off x="2647950" y="2338388"/>
            <a:ext cx="365125" cy="654050"/>
          </a:xfrm>
          <a:custGeom>
            <a:avLst/>
            <a:gdLst>
              <a:gd name="T0" fmla="*/ 2147483647 w 48"/>
              <a:gd name="T1" fmla="*/ 2147483647 h 86"/>
              <a:gd name="T2" fmla="*/ 2147483647 w 48"/>
              <a:gd name="T3" fmla="*/ 2147483647 h 86"/>
              <a:gd name="T4" fmla="*/ 2147483647 w 48"/>
              <a:gd name="T5" fmla="*/ 2147483647 h 86"/>
              <a:gd name="T6" fmla="*/ 2147483647 w 48"/>
              <a:gd name="T7" fmla="*/ 2147483647 h 86"/>
              <a:gd name="T8" fmla="*/ 2147483647 w 48"/>
              <a:gd name="T9" fmla="*/ 2147483647 h 86"/>
              <a:gd name="T10" fmla="*/ 0 w 48"/>
              <a:gd name="T11" fmla="*/ 2147483647 h 86"/>
              <a:gd name="T12" fmla="*/ 0 w 48"/>
              <a:gd name="T13" fmla="*/ 0 h 86"/>
              <a:gd name="T14" fmla="*/ 2147483647 w 48"/>
              <a:gd name="T15" fmla="*/ 0 h 86"/>
              <a:gd name="T16" fmla="*/ 2147483647 w 48"/>
              <a:gd name="T17" fmla="*/ 2147483647 h 86"/>
              <a:gd name="T18" fmla="*/ 2147483647 w 48"/>
              <a:gd name="T19" fmla="*/ 2147483647 h 86"/>
              <a:gd name="T20" fmla="*/ 2147483647 w 48"/>
              <a:gd name="T21" fmla="*/ 2147483647 h 86"/>
              <a:gd name="T22" fmla="*/ 2147483647 w 48"/>
              <a:gd name="T23" fmla="*/ 2147483647 h 86"/>
              <a:gd name="T24" fmla="*/ 2147483647 w 48"/>
              <a:gd name="T25" fmla="*/ 2147483647 h 8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8" h="86">
                <a:moveTo>
                  <a:pt x="48" y="86"/>
                </a:moveTo>
                <a:cubicBezTo>
                  <a:pt x="46" y="86"/>
                  <a:pt x="46" y="86"/>
                  <a:pt x="46" y="86"/>
                </a:cubicBezTo>
                <a:cubicBezTo>
                  <a:pt x="46" y="50"/>
                  <a:pt x="46" y="50"/>
                  <a:pt x="46" y="50"/>
                </a:cubicBezTo>
                <a:cubicBezTo>
                  <a:pt x="46" y="42"/>
                  <a:pt x="40" y="36"/>
                  <a:pt x="32" y="36"/>
                </a:cubicBezTo>
                <a:cubicBezTo>
                  <a:pt x="16" y="36"/>
                  <a:pt x="16" y="36"/>
                  <a:pt x="16" y="36"/>
                </a:cubicBezTo>
                <a:cubicBezTo>
                  <a:pt x="7" y="36"/>
                  <a:pt x="0" y="28"/>
                  <a:pt x="0" y="20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20"/>
                  <a:pt x="2" y="20"/>
                  <a:pt x="2" y="20"/>
                </a:cubicBezTo>
                <a:cubicBezTo>
                  <a:pt x="2" y="27"/>
                  <a:pt x="8" y="34"/>
                  <a:pt x="16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41" y="34"/>
                  <a:pt x="48" y="41"/>
                  <a:pt x="48" y="50"/>
                </a:cubicBezTo>
                <a:lnTo>
                  <a:pt x="48" y="8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25" name="Freeform 281"/>
          <p:cNvSpPr/>
          <p:nvPr/>
        </p:nvSpPr>
        <p:spPr bwMode="auto">
          <a:xfrm>
            <a:off x="4618038" y="2338388"/>
            <a:ext cx="212725" cy="654050"/>
          </a:xfrm>
          <a:custGeom>
            <a:avLst/>
            <a:gdLst>
              <a:gd name="T0" fmla="*/ 2147483646 w 28"/>
              <a:gd name="T1" fmla="*/ 2147483646 h 86"/>
              <a:gd name="T2" fmla="*/ 2147483646 w 28"/>
              <a:gd name="T3" fmla="*/ 2147483646 h 86"/>
              <a:gd name="T4" fmla="*/ 2147483646 w 28"/>
              <a:gd name="T5" fmla="*/ 2147483646 h 86"/>
              <a:gd name="T6" fmla="*/ 2147483646 w 28"/>
              <a:gd name="T7" fmla="*/ 2147483646 h 86"/>
              <a:gd name="T8" fmla="*/ 0 w 28"/>
              <a:gd name="T9" fmla="*/ 2147483646 h 86"/>
              <a:gd name="T10" fmla="*/ 0 w 28"/>
              <a:gd name="T11" fmla="*/ 0 h 86"/>
              <a:gd name="T12" fmla="*/ 2147483646 w 28"/>
              <a:gd name="T13" fmla="*/ 0 h 86"/>
              <a:gd name="T14" fmla="*/ 2147483646 w 28"/>
              <a:gd name="T15" fmla="*/ 2147483646 h 86"/>
              <a:gd name="T16" fmla="*/ 2147483646 w 28"/>
              <a:gd name="T17" fmla="*/ 2147483646 h 86"/>
              <a:gd name="T18" fmla="*/ 2147483646 w 28"/>
              <a:gd name="T19" fmla="*/ 2147483646 h 86"/>
              <a:gd name="T20" fmla="*/ 2147483646 w 28"/>
              <a:gd name="T21" fmla="*/ 2147483646 h 8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" h="86">
                <a:moveTo>
                  <a:pt x="28" y="86"/>
                </a:moveTo>
                <a:cubicBezTo>
                  <a:pt x="26" y="86"/>
                  <a:pt x="26" y="86"/>
                  <a:pt x="26" y="86"/>
                </a:cubicBezTo>
                <a:cubicBezTo>
                  <a:pt x="26" y="50"/>
                  <a:pt x="26" y="50"/>
                  <a:pt x="26" y="50"/>
                </a:cubicBezTo>
                <a:cubicBezTo>
                  <a:pt x="26" y="42"/>
                  <a:pt x="20" y="36"/>
                  <a:pt x="14" y="36"/>
                </a:cubicBezTo>
                <a:cubicBezTo>
                  <a:pt x="6" y="36"/>
                  <a:pt x="0" y="28"/>
                  <a:pt x="0" y="20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20"/>
                  <a:pt x="2" y="20"/>
                  <a:pt x="2" y="20"/>
                </a:cubicBezTo>
                <a:cubicBezTo>
                  <a:pt x="2" y="27"/>
                  <a:pt x="7" y="34"/>
                  <a:pt x="14" y="34"/>
                </a:cubicBezTo>
                <a:cubicBezTo>
                  <a:pt x="21" y="34"/>
                  <a:pt x="28" y="41"/>
                  <a:pt x="28" y="50"/>
                </a:cubicBezTo>
                <a:lnTo>
                  <a:pt x="28" y="86"/>
                </a:lnTo>
                <a:close/>
              </a:path>
            </a:pathLst>
          </a:custGeom>
          <a:solidFill>
            <a:srgbClr val="7074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Freeform 282"/>
          <p:cNvSpPr/>
          <p:nvPr/>
        </p:nvSpPr>
        <p:spPr bwMode="auto">
          <a:xfrm>
            <a:off x="6610350" y="2338388"/>
            <a:ext cx="212725" cy="654050"/>
          </a:xfrm>
          <a:custGeom>
            <a:avLst/>
            <a:gdLst>
              <a:gd name="T0" fmla="*/ 28 w 28"/>
              <a:gd name="T1" fmla="*/ 86 h 86"/>
              <a:gd name="T2" fmla="*/ 26 w 28"/>
              <a:gd name="T3" fmla="*/ 86 h 86"/>
              <a:gd name="T4" fmla="*/ 26 w 28"/>
              <a:gd name="T5" fmla="*/ 50 h 86"/>
              <a:gd name="T6" fmla="*/ 14 w 28"/>
              <a:gd name="T7" fmla="*/ 36 h 86"/>
              <a:gd name="T8" fmla="*/ 0 w 28"/>
              <a:gd name="T9" fmla="*/ 20 h 86"/>
              <a:gd name="T10" fmla="*/ 0 w 28"/>
              <a:gd name="T11" fmla="*/ 0 h 86"/>
              <a:gd name="T12" fmla="*/ 2 w 28"/>
              <a:gd name="T13" fmla="*/ 0 h 86"/>
              <a:gd name="T14" fmla="*/ 2 w 28"/>
              <a:gd name="T15" fmla="*/ 20 h 86"/>
              <a:gd name="T16" fmla="*/ 14 w 28"/>
              <a:gd name="T17" fmla="*/ 34 h 86"/>
              <a:gd name="T18" fmla="*/ 28 w 28"/>
              <a:gd name="T19" fmla="*/ 50 h 86"/>
              <a:gd name="T20" fmla="*/ 28 w 28"/>
              <a:gd name="T21" fmla="*/ 8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86">
                <a:moveTo>
                  <a:pt x="28" y="86"/>
                </a:moveTo>
                <a:cubicBezTo>
                  <a:pt x="26" y="86"/>
                  <a:pt x="26" y="86"/>
                  <a:pt x="26" y="86"/>
                </a:cubicBezTo>
                <a:cubicBezTo>
                  <a:pt x="26" y="50"/>
                  <a:pt x="26" y="50"/>
                  <a:pt x="26" y="50"/>
                </a:cubicBezTo>
                <a:cubicBezTo>
                  <a:pt x="26" y="42"/>
                  <a:pt x="20" y="36"/>
                  <a:pt x="14" y="36"/>
                </a:cubicBezTo>
                <a:cubicBezTo>
                  <a:pt x="6" y="36"/>
                  <a:pt x="0" y="28"/>
                  <a:pt x="0" y="20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20"/>
                  <a:pt x="2" y="20"/>
                  <a:pt x="2" y="20"/>
                </a:cubicBezTo>
                <a:cubicBezTo>
                  <a:pt x="2" y="27"/>
                  <a:pt x="7" y="34"/>
                  <a:pt x="14" y="34"/>
                </a:cubicBezTo>
                <a:cubicBezTo>
                  <a:pt x="21" y="34"/>
                  <a:pt x="28" y="41"/>
                  <a:pt x="28" y="50"/>
                </a:cubicBezTo>
                <a:lnTo>
                  <a:pt x="28" y="8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27" name="Freeform 283"/>
          <p:cNvSpPr/>
          <p:nvPr/>
        </p:nvSpPr>
        <p:spPr bwMode="auto">
          <a:xfrm>
            <a:off x="5842000" y="1524000"/>
            <a:ext cx="327025" cy="654050"/>
          </a:xfrm>
          <a:custGeom>
            <a:avLst/>
            <a:gdLst>
              <a:gd name="T0" fmla="*/ 2147483647 w 43"/>
              <a:gd name="T1" fmla="*/ 2147483647 h 86"/>
              <a:gd name="T2" fmla="*/ 0 w 43"/>
              <a:gd name="T3" fmla="*/ 2147483647 h 86"/>
              <a:gd name="T4" fmla="*/ 0 w 43"/>
              <a:gd name="T5" fmla="*/ 2147483647 h 86"/>
              <a:gd name="T6" fmla="*/ 2147483647 w 43"/>
              <a:gd name="T7" fmla="*/ 2147483647 h 86"/>
              <a:gd name="T8" fmla="*/ 2147483647 w 43"/>
              <a:gd name="T9" fmla="*/ 2147483647 h 86"/>
              <a:gd name="T10" fmla="*/ 2147483647 w 43"/>
              <a:gd name="T11" fmla="*/ 2147483647 h 86"/>
              <a:gd name="T12" fmla="*/ 2147483647 w 43"/>
              <a:gd name="T13" fmla="*/ 0 h 86"/>
              <a:gd name="T14" fmla="*/ 2147483647 w 43"/>
              <a:gd name="T15" fmla="*/ 0 h 86"/>
              <a:gd name="T16" fmla="*/ 2147483647 w 43"/>
              <a:gd name="T17" fmla="*/ 2147483647 h 86"/>
              <a:gd name="T18" fmla="*/ 2147483647 w 43"/>
              <a:gd name="T19" fmla="*/ 2147483647 h 86"/>
              <a:gd name="T20" fmla="*/ 2147483647 w 43"/>
              <a:gd name="T21" fmla="*/ 2147483647 h 86"/>
              <a:gd name="T22" fmla="*/ 2147483647 w 43"/>
              <a:gd name="T23" fmla="*/ 2147483647 h 86"/>
              <a:gd name="T24" fmla="*/ 2147483647 w 43"/>
              <a:gd name="T25" fmla="*/ 2147483647 h 8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3" h="86">
                <a:moveTo>
                  <a:pt x="2" y="86"/>
                </a:moveTo>
                <a:cubicBezTo>
                  <a:pt x="0" y="86"/>
                  <a:pt x="0" y="86"/>
                  <a:pt x="0" y="86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41"/>
                  <a:pt x="7" y="34"/>
                  <a:pt x="16" y="34"/>
                </a:cubicBezTo>
                <a:cubicBezTo>
                  <a:pt x="27" y="34"/>
                  <a:pt x="27" y="34"/>
                  <a:pt x="27" y="34"/>
                </a:cubicBezTo>
                <a:cubicBezTo>
                  <a:pt x="35" y="34"/>
                  <a:pt x="41" y="27"/>
                  <a:pt x="41" y="19"/>
                </a:cubicBezTo>
                <a:cubicBezTo>
                  <a:pt x="41" y="0"/>
                  <a:pt x="41" y="0"/>
                  <a:pt x="4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19"/>
                  <a:pt x="43" y="19"/>
                  <a:pt x="43" y="19"/>
                </a:cubicBezTo>
                <a:cubicBezTo>
                  <a:pt x="43" y="28"/>
                  <a:pt x="36" y="35"/>
                  <a:pt x="27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8" y="35"/>
                  <a:pt x="2" y="42"/>
                  <a:pt x="2" y="50"/>
                </a:cubicBezTo>
                <a:lnTo>
                  <a:pt x="2" y="8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28" name="Freeform 284"/>
          <p:cNvSpPr/>
          <p:nvPr/>
        </p:nvSpPr>
        <p:spPr bwMode="auto">
          <a:xfrm>
            <a:off x="3675063" y="1524000"/>
            <a:ext cx="327025" cy="654050"/>
          </a:xfrm>
          <a:custGeom>
            <a:avLst/>
            <a:gdLst>
              <a:gd name="T0" fmla="*/ 2147483647 w 43"/>
              <a:gd name="T1" fmla="*/ 2147483647 h 86"/>
              <a:gd name="T2" fmla="*/ 0 w 43"/>
              <a:gd name="T3" fmla="*/ 2147483647 h 86"/>
              <a:gd name="T4" fmla="*/ 0 w 43"/>
              <a:gd name="T5" fmla="*/ 2147483647 h 86"/>
              <a:gd name="T6" fmla="*/ 2147483647 w 43"/>
              <a:gd name="T7" fmla="*/ 2147483647 h 86"/>
              <a:gd name="T8" fmla="*/ 2147483647 w 43"/>
              <a:gd name="T9" fmla="*/ 2147483647 h 86"/>
              <a:gd name="T10" fmla="*/ 2147483647 w 43"/>
              <a:gd name="T11" fmla="*/ 2147483647 h 86"/>
              <a:gd name="T12" fmla="*/ 2147483647 w 43"/>
              <a:gd name="T13" fmla="*/ 0 h 86"/>
              <a:gd name="T14" fmla="*/ 2147483647 w 43"/>
              <a:gd name="T15" fmla="*/ 0 h 86"/>
              <a:gd name="T16" fmla="*/ 2147483647 w 43"/>
              <a:gd name="T17" fmla="*/ 2147483647 h 86"/>
              <a:gd name="T18" fmla="*/ 2147483647 w 43"/>
              <a:gd name="T19" fmla="*/ 2147483647 h 86"/>
              <a:gd name="T20" fmla="*/ 2147483647 w 43"/>
              <a:gd name="T21" fmla="*/ 2147483647 h 86"/>
              <a:gd name="T22" fmla="*/ 2147483647 w 43"/>
              <a:gd name="T23" fmla="*/ 2147483647 h 86"/>
              <a:gd name="T24" fmla="*/ 2147483647 w 43"/>
              <a:gd name="T25" fmla="*/ 2147483647 h 8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3" h="86">
                <a:moveTo>
                  <a:pt x="2" y="86"/>
                </a:moveTo>
                <a:cubicBezTo>
                  <a:pt x="0" y="86"/>
                  <a:pt x="0" y="86"/>
                  <a:pt x="0" y="86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41"/>
                  <a:pt x="7" y="34"/>
                  <a:pt x="16" y="34"/>
                </a:cubicBezTo>
                <a:cubicBezTo>
                  <a:pt x="27" y="34"/>
                  <a:pt x="27" y="34"/>
                  <a:pt x="27" y="34"/>
                </a:cubicBezTo>
                <a:cubicBezTo>
                  <a:pt x="35" y="34"/>
                  <a:pt x="41" y="27"/>
                  <a:pt x="41" y="19"/>
                </a:cubicBezTo>
                <a:cubicBezTo>
                  <a:pt x="41" y="0"/>
                  <a:pt x="41" y="0"/>
                  <a:pt x="4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19"/>
                  <a:pt x="43" y="19"/>
                  <a:pt x="43" y="19"/>
                </a:cubicBezTo>
                <a:cubicBezTo>
                  <a:pt x="43" y="28"/>
                  <a:pt x="36" y="35"/>
                  <a:pt x="27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8" y="35"/>
                  <a:pt x="2" y="42"/>
                  <a:pt x="2" y="50"/>
                </a:cubicBezTo>
                <a:lnTo>
                  <a:pt x="2" y="8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grpSp>
        <p:nvGrpSpPr>
          <p:cNvPr id="29" name="组合 28"/>
          <p:cNvGrpSpPr/>
          <p:nvPr/>
        </p:nvGrpSpPr>
        <p:grpSpPr bwMode="auto">
          <a:xfrm>
            <a:off x="5827713" y="869950"/>
            <a:ext cx="668337" cy="669925"/>
            <a:chOff x="5989638" y="1322387"/>
            <a:chExt cx="668337" cy="669925"/>
          </a:xfrm>
        </p:grpSpPr>
        <p:sp>
          <p:nvSpPr>
            <p:cNvPr id="30" name="Oval 275"/>
            <p:cNvSpPr>
              <a:spLocks noChangeArrowheads="1"/>
            </p:cNvSpPr>
            <p:nvPr/>
          </p:nvSpPr>
          <p:spPr bwMode="auto">
            <a:xfrm>
              <a:off x="5989638" y="1322387"/>
              <a:ext cx="668337" cy="66992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291" name="Freeform 285"/>
            <p:cNvSpPr/>
            <p:nvPr/>
          </p:nvSpPr>
          <p:spPr bwMode="auto">
            <a:xfrm>
              <a:off x="6164263" y="1528763"/>
              <a:ext cx="357187" cy="273050"/>
            </a:xfrm>
            <a:custGeom>
              <a:avLst/>
              <a:gdLst>
                <a:gd name="T0" fmla="*/ 2147483646 w 47"/>
                <a:gd name="T1" fmla="*/ 0 h 36"/>
                <a:gd name="T2" fmla="*/ 0 w 47"/>
                <a:gd name="T3" fmla="*/ 2147483646 h 36"/>
                <a:gd name="T4" fmla="*/ 2147483646 w 47"/>
                <a:gd name="T5" fmla="*/ 2147483646 h 36"/>
                <a:gd name="T6" fmla="*/ 2147483646 w 47"/>
                <a:gd name="T7" fmla="*/ 2147483646 h 36"/>
                <a:gd name="T8" fmla="*/ 2147483646 w 47"/>
                <a:gd name="T9" fmla="*/ 2147483646 h 36"/>
                <a:gd name="T10" fmla="*/ 2147483646 w 47"/>
                <a:gd name="T11" fmla="*/ 2147483646 h 36"/>
                <a:gd name="T12" fmla="*/ 2147483646 w 47"/>
                <a:gd name="T13" fmla="*/ 2147483646 h 36"/>
                <a:gd name="T14" fmla="*/ 2147483646 w 47"/>
                <a:gd name="T15" fmla="*/ 0 h 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7" h="36">
                  <a:moveTo>
                    <a:pt x="23" y="0"/>
                  </a:moveTo>
                  <a:cubicBezTo>
                    <a:pt x="10" y="0"/>
                    <a:pt x="0" y="8"/>
                    <a:pt x="0" y="16"/>
                  </a:cubicBezTo>
                  <a:cubicBezTo>
                    <a:pt x="0" y="22"/>
                    <a:pt x="4" y="27"/>
                    <a:pt x="11" y="30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8" y="32"/>
                    <a:pt x="21" y="32"/>
                    <a:pt x="23" y="32"/>
                  </a:cubicBezTo>
                  <a:cubicBezTo>
                    <a:pt x="36" y="32"/>
                    <a:pt x="47" y="25"/>
                    <a:pt x="47" y="16"/>
                  </a:cubicBezTo>
                  <a:cubicBezTo>
                    <a:pt x="47" y="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 bwMode="auto">
          <a:xfrm>
            <a:off x="2160588" y="869950"/>
            <a:ext cx="661987" cy="669925"/>
            <a:chOff x="2322513" y="1322387"/>
            <a:chExt cx="661987" cy="669925"/>
          </a:xfrm>
        </p:grpSpPr>
        <p:sp>
          <p:nvSpPr>
            <p:cNvPr id="10287" name="Oval 273"/>
            <p:cNvSpPr>
              <a:spLocks noChangeArrowheads="1"/>
            </p:cNvSpPr>
            <p:nvPr/>
          </p:nvSpPr>
          <p:spPr bwMode="auto">
            <a:xfrm>
              <a:off x="2322513" y="1322387"/>
              <a:ext cx="661987" cy="669925"/>
            </a:xfrm>
            <a:prstGeom prst="ellipse">
              <a:avLst/>
            </a:prstGeom>
            <a:solidFill>
              <a:srgbClr val="7074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88" name="Freeform 286"/>
            <p:cNvSpPr/>
            <p:nvPr/>
          </p:nvSpPr>
          <p:spPr bwMode="auto">
            <a:xfrm>
              <a:off x="2513013" y="1543050"/>
              <a:ext cx="244475" cy="228600"/>
            </a:xfrm>
            <a:custGeom>
              <a:avLst/>
              <a:gdLst>
                <a:gd name="T0" fmla="*/ 2147483646 w 154"/>
                <a:gd name="T1" fmla="*/ 0 h 144"/>
                <a:gd name="T2" fmla="*/ 2147483646 w 154"/>
                <a:gd name="T3" fmla="*/ 2147483646 h 144"/>
                <a:gd name="T4" fmla="*/ 0 w 154"/>
                <a:gd name="T5" fmla="*/ 2147483646 h 144"/>
                <a:gd name="T6" fmla="*/ 0 w 154"/>
                <a:gd name="T7" fmla="*/ 2147483646 h 144"/>
                <a:gd name="T8" fmla="*/ 2147483646 w 154"/>
                <a:gd name="T9" fmla="*/ 2147483646 h 144"/>
                <a:gd name="T10" fmla="*/ 2147483646 w 154"/>
                <a:gd name="T11" fmla="*/ 2147483646 h 144"/>
                <a:gd name="T12" fmla="*/ 2147483646 w 154"/>
                <a:gd name="T13" fmla="*/ 2147483646 h 144"/>
                <a:gd name="T14" fmla="*/ 2147483646 w 154"/>
                <a:gd name="T15" fmla="*/ 2147483646 h 144"/>
                <a:gd name="T16" fmla="*/ 2147483646 w 154"/>
                <a:gd name="T17" fmla="*/ 2147483646 h 144"/>
                <a:gd name="T18" fmla="*/ 2147483646 w 154"/>
                <a:gd name="T19" fmla="*/ 2147483646 h 144"/>
                <a:gd name="T20" fmla="*/ 2147483646 w 154"/>
                <a:gd name="T21" fmla="*/ 2147483646 h 144"/>
                <a:gd name="T22" fmla="*/ 2147483646 w 154"/>
                <a:gd name="T23" fmla="*/ 0 h 14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4" h="144">
                  <a:moveTo>
                    <a:pt x="77" y="0"/>
                  </a:moveTo>
                  <a:lnTo>
                    <a:pt x="39" y="29"/>
                  </a:lnTo>
                  <a:lnTo>
                    <a:pt x="0" y="58"/>
                  </a:lnTo>
                  <a:lnTo>
                    <a:pt x="0" y="144"/>
                  </a:lnTo>
                  <a:lnTo>
                    <a:pt x="58" y="144"/>
                  </a:lnTo>
                  <a:lnTo>
                    <a:pt x="58" y="72"/>
                  </a:lnTo>
                  <a:lnTo>
                    <a:pt x="101" y="72"/>
                  </a:lnTo>
                  <a:lnTo>
                    <a:pt x="101" y="144"/>
                  </a:lnTo>
                  <a:lnTo>
                    <a:pt x="154" y="144"/>
                  </a:lnTo>
                  <a:lnTo>
                    <a:pt x="154" y="58"/>
                  </a:lnTo>
                  <a:lnTo>
                    <a:pt x="115" y="29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9" name="Freeform 287"/>
            <p:cNvSpPr/>
            <p:nvPr/>
          </p:nvSpPr>
          <p:spPr bwMode="auto">
            <a:xfrm>
              <a:off x="2474913" y="1490663"/>
              <a:ext cx="327025" cy="150813"/>
            </a:xfrm>
            <a:custGeom>
              <a:avLst/>
              <a:gdLst>
                <a:gd name="T0" fmla="*/ 2147483646 w 206"/>
                <a:gd name="T1" fmla="*/ 2147483646 h 95"/>
                <a:gd name="T2" fmla="*/ 2147483646 w 206"/>
                <a:gd name="T3" fmla="*/ 2147483646 h 95"/>
                <a:gd name="T4" fmla="*/ 2147483646 w 206"/>
                <a:gd name="T5" fmla="*/ 2147483646 h 95"/>
                <a:gd name="T6" fmla="*/ 2147483646 w 206"/>
                <a:gd name="T7" fmla="*/ 2147483646 h 95"/>
                <a:gd name="T8" fmla="*/ 2147483646 w 206"/>
                <a:gd name="T9" fmla="*/ 2147483646 h 95"/>
                <a:gd name="T10" fmla="*/ 2147483646 w 206"/>
                <a:gd name="T11" fmla="*/ 0 h 95"/>
                <a:gd name="T12" fmla="*/ 2147483646 w 206"/>
                <a:gd name="T13" fmla="*/ 2147483646 h 95"/>
                <a:gd name="T14" fmla="*/ 0 w 206"/>
                <a:gd name="T15" fmla="*/ 2147483646 h 95"/>
                <a:gd name="T16" fmla="*/ 2147483646 w 206"/>
                <a:gd name="T17" fmla="*/ 2147483646 h 95"/>
                <a:gd name="T18" fmla="*/ 2147483646 w 206"/>
                <a:gd name="T19" fmla="*/ 2147483646 h 95"/>
                <a:gd name="T20" fmla="*/ 2147483646 w 206"/>
                <a:gd name="T21" fmla="*/ 2147483646 h 95"/>
                <a:gd name="T22" fmla="*/ 2147483646 w 206"/>
                <a:gd name="T23" fmla="*/ 2147483646 h 95"/>
                <a:gd name="T24" fmla="*/ 2147483646 w 206"/>
                <a:gd name="T25" fmla="*/ 2147483646 h 9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6" h="95">
                  <a:moveTo>
                    <a:pt x="168" y="48"/>
                  </a:moveTo>
                  <a:lnTo>
                    <a:pt x="168" y="9"/>
                  </a:lnTo>
                  <a:lnTo>
                    <a:pt x="139" y="9"/>
                  </a:lnTo>
                  <a:lnTo>
                    <a:pt x="139" y="24"/>
                  </a:lnTo>
                  <a:lnTo>
                    <a:pt x="115" y="9"/>
                  </a:lnTo>
                  <a:lnTo>
                    <a:pt x="106" y="0"/>
                  </a:lnTo>
                  <a:lnTo>
                    <a:pt x="91" y="9"/>
                  </a:lnTo>
                  <a:lnTo>
                    <a:pt x="0" y="81"/>
                  </a:lnTo>
                  <a:lnTo>
                    <a:pt x="10" y="95"/>
                  </a:lnTo>
                  <a:lnTo>
                    <a:pt x="106" y="19"/>
                  </a:lnTo>
                  <a:lnTo>
                    <a:pt x="197" y="95"/>
                  </a:lnTo>
                  <a:lnTo>
                    <a:pt x="206" y="81"/>
                  </a:lnTo>
                  <a:lnTo>
                    <a:pt x="168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 bwMode="auto">
          <a:xfrm>
            <a:off x="3683000" y="869950"/>
            <a:ext cx="660400" cy="669925"/>
            <a:chOff x="3844925" y="1322387"/>
            <a:chExt cx="660400" cy="669925"/>
          </a:xfrm>
        </p:grpSpPr>
        <p:sp>
          <p:nvSpPr>
            <p:cNvPr id="37" name="Oval 274"/>
            <p:cNvSpPr>
              <a:spLocks noChangeArrowheads="1"/>
            </p:cNvSpPr>
            <p:nvPr/>
          </p:nvSpPr>
          <p:spPr bwMode="auto">
            <a:xfrm>
              <a:off x="3844925" y="1322387"/>
              <a:ext cx="660400" cy="66992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285" name="Freeform 288"/>
            <p:cNvSpPr/>
            <p:nvPr/>
          </p:nvSpPr>
          <p:spPr bwMode="auto">
            <a:xfrm>
              <a:off x="4095750" y="1497013"/>
              <a:ext cx="158750" cy="342900"/>
            </a:xfrm>
            <a:custGeom>
              <a:avLst/>
              <a:gdLst>
                <a:gd name="T0" fmla="*/ 2147483646 w 21"/>
                <a:gd name="T1" fmla="*/ 0 h 45"/>
                <a:gd name="T2" fmla="*/ 2147483646 w 21"/>
                <a:gd name="T3" fmla="*/ 0 h 45"/>
                <a:gd name="T4" fmla="*/ 0 w 21"/>
                <a:gd name="T5" fmla="*/ 2147483646 h 45"/>
                <a:gd name="T6" fmla="*/ 0 w 21"/>
                <a:gd name="T7" fmla="*/ 2147483646 h 45"/>
                <a:gd name="T8" fmla="*/ 0 w 21"/>
                <a:gd name="T9" fmla="*/ 2147483646 h 45"/>
                <a:gd name="T10" fmla="*/ 0 w 21"/>
                <a:gd name="T11" fmla="*/ 2147483646 h 45"/>
                <a:gd name="T12" fmla="*/ 2147483646 w 21"/>
                <a:gd name="T13" fmla="*/ 2147483646 h 45"/>
                <a:gd name="T14" fmla="*/ 2147483646 w 21"/>
                <a:gd name="T15" fmla="*/ 2147483646 h 45"/>
                <a:gd name="T16" fmla="*/ 2147483646 w 21"/>
                <a:gd name="T17" fmla="*/ 2147483646 h 45"/>
                <a:gd name="T18" fmla="*/ 2147483646 w 21"/>
                <a:gd name="T19" fmla="*/ 2147483646 h 45"/>
                <a:gd name="T20" fmla="*/ 2147483646 w 21"/>
                <a:gd name="T21" fmla="*/ 2147483646 h 45"/>
                <a:gd name="T22" fmla="*/ 2147483646 w 21"/>
                <a:gd name="T23" fmla="*/ 2147483646 h 45"/>
                <a:gd name="T24" fmla="*/ 2147483646 w 21"/>
                <a:gd name="T25" fmla="*/ 2147483646 h 45"/>
                <a:gd name="T26" fmla="*/ 2147483646 w 21"/>
                <a:gd name="T27" fmla="*/ 2147483646 h 45"/>
                <a:gd name="T28" fmla="*/ 2147483646 w 21"/>
                <a:gd name="T29" fmla="*/ 2147483646 h 45"/>
                <a:gd name="T30" fmla="*/ 2147483646 w 21"/>
                <a:gd name="T31" fmla="*/ 2147483646 h 45"/>
                <a:gd name="T32" fmla="*/ 2147483646 w 21"/>
                <a:gd name="T33" fmla="*/ 2147483646 h 45"/>
                <a:gd name="T34" fmla="*/ 2147483646 w 21"/>
                <a:gd name="T35" fmla="*/ 2147483646 h 45"/>
                <a:gd name="T36" fmla="*/ 2147483646 w 21"/>
                <a:gd name="T37" fmla="*/ 2147483646 h 45"/>
                <a:gd name="T38" fmla="*/ 2147483646 w 21"/>
                <a:gd name="T39" fmla="*/ 2147483646 h 45"/>
                <a:gd name="T40" fmla="*/ 2147483646 w 21"/>
                <a:gd name="T41" fmla="*/ 2147483646 h 45"/>
                <a:gd name="T42" fmla="*/ 2147483646 w 21"/>
                <a:gd name="T43" fmla="*/ 2147483646 h 45"/>
                <a:gd name="T44" fmla="*/ 2147483646 w 21"/>
                <a:gd name="T45" fmla="*/ 2147483646 h 45"/>
                <a:gd name="T46" fmla="*/ 2147483646 w 21"/>
                <a:gd name="T47" fmla="*/ 2147483646 h 45"/>
                <a:gd name="T48" fmla="*/ 2147483646 w 21"/>
                <a:gd name="T49" fmla="*/ 2147483646 h 45"/>
                <a:gd name="T50" fmla="*/ 2147483646 w 21"/>
                <a:gd name="T51" fmla="*/ 2147483646 h 45"/>
                <a:gd name="T52" fmla="*/ 2147483646 w 21"/>
                <a:gd name="T53" fmla="*/ 2147483646 h 45"/>
                <a:gd name="T54" fmla="*/ 2147483646 w 21"/>
                <a:gd name="T55" fmla="*/ 2147483646 h 45"/>
                <a:gd name="T56" fmla="*/ 2147483646 w 21"/>
                <a:gd name="T57" fmla="*/ 2147483646 h 45"/>
                <a:gd name="T58" fmla="*/ 2147483646 w 21"/>
                <a:gd name="T59" fmla="*/ 2147483646 h 45"/>
                <a:gd name="T60" fmla="*/ 2147483646 w 21"/>
                <a:gd name="T61" fmla="*/ 0 h 4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" h="45">
                  <a:moveTo>
                    <a:pt x="16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0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1" y="22"/>
                    <a:pt x="2" y="22"/>
                  </a:cubicBezTo>
                  <a:cubicBezTo>
                    <a:pt x="3" y="22"/>
                    <a:pt x="4" y="21"/>
                    <a:pt x="4" y="20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6" y="45"/>
                    <a:pt x="8" y="45"/>
                  </a:cubicBezTo>
                  <a:cubicBezTo>
                    <a:pt x="9" y="45"/>
                    <a:pt x="10" y="44"/>
                    <a:pt x="10" y="4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4"/>
                    <a:pt x="12" y="45"/>
                    <a:pt x="14" y="45"/>
                  </a:cubicBezTo>
                  <a:cubicBezTo>
                    <a:pt x="15" y="45"/>
                    <a:pt x="16" y="44"/>
                    <a:pt x="16" y="43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1"/>
                    <a:pt x="18" y="22"/>
                    <a:pt x="20" y="22"/>
                  </a:cubicBezTo>
                  <a:cubicBezTo>
                    <a:pt x="21" y="22"/>
                    <a:pt x="21" y="21"/>
                    <a:pt x="21" y="20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3"/>
                    <a:pt x="20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6" name="Oval 289"/>
            <p:cNvSpPr>
              <a:spLocks noChangeArrowheads="1"/>
            </p:cNvSpPr>
            <p:nvPr/>
          </p:nvSpPr>
          <p:spPr bwMode="auto">
            <a:xfrm>
              <a:off x="4140200" y="1422400"/>
              <a:ext cx="69850" cy="682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 bwMode="auto">
          <a:xfrm>
            <a:off x="4503738" y="2998788"/>
            <a:ext cx="661987" cy="661987"/>
            <a:chOff x="4665663" y="3451225"/>
            <a:chExt cx="661987" cy="661988"/>
          </a:xfrm>
        </p:grpSpPr>
        <p:sp>
          <p:nvSpPr>
            <p:cNvPr id="41" name="Oval 277"/>
            <p:cNvSpPr>
              <a:spLocks noChangeArrowheads="1"/>
            </p:cNvSpPr>
            <p:nvPr/>
          </p:nvSpPr>
          <p:spPr bwMode="auto">
            <a:xfrm>
              <a:off x="4665663" y="3451225"/>
              <a:ext cx="661987" cy="66198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283" name="Freeform 290"/>
            <p:cNvSpPr/>
            <p:nvPr/>
          </p:nvSpPr>
          <p:spPr bwMode="auto">
            <a:xfrm>
              <a:off x="4826000" y="3633788"/>
              <a:ext cx="341312" cy="312738"/>
            </a:xfrm>
            <a:custGeom>
              <a:avLst/>
              <a:gdLst>
                <a:gd name="T0" fmla="*/ 0 w 45"/>
                <a:gd name="T1" fmla="*/ 2147483646 h 41"/>
                <a:gd name="T2" fmla="*/ 2147483646 w 45"/>
                <a:gd name="T3" fmla="*/ 2147483646 h 41"/>
                <a:gd name="T4" fmla="*/ 2147483646 w 45"/>
                <a:gd name="T5" fmla="*/ 2147483646 h 41"/>
                <a:gd name="T6" fmla="*/ 2147483646 w 45"/>
                <a:gd name="T7" fmla="*/ 2147483646 h 41"/>
                <a:gd name="T8" fmla="*/ 2147483646 w 45"/>
                <a:gd name="T9" fmla="*/ 0 h 41"/>
                <a:gd name="T10" fmla="*/ 2147483646 w 45"/>
                <a:gd name="T11" fmla="*/ 2147483646 h 41"/>
                <a:gd name="T12" fmla="*/ 2147483646 w 45"/>
                <a:gd name="T13" fmla="*/ 2147483646 h 41"/>
                <a:gd name="T14" fmla="*/ 0 w 45"/>
                <a:gd name="T15" fmla="*/ 2147483646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5" h="41">
                  <a:moveTo>
                    <a:pt x="0" y="40"/>
                  </a:moveTo>
                  <a:cubicBezTo>
                    <a:pt x="0" y="40"/>
                    <a:pt x="0" y="41"/>
                    <a:pt x="2" y="41"/>
                  </a:cubicBezTo>
                  <a:cubicBezTo>
                    <a:pt x="2" y="39"/>
                    <a:pt x="8" y="33"/>
                    <a:pt x="8" y="33"/>
                  </a:cubicBezTo>
                  <a:cubicBezTo>
                    <a:pt x="8" y="33"/>
                    <a:pt x="18" y="39"/>
                    <a:pt x="28" y="28"/>
                  </a:cubicBezTo>
                  <a:cubicBezTo>
                    <a:pt x="39" y="17"/>
                    <a:pt x="31" y="8"/>
                    <a:pt x="45" y="0"/>
                  </a:cubicBezTo>
                  <a:cubicBezTo>
                    <a:pt x="12" y="7"/>
                    <a:pt x="5" y="18"/>
                    <a:pt x="5" y="31"/>
                  </a:cubicBezTo>
                  <a:cubicBezTo>
                    <a:pt x="9" y="25"/>
                    <a:pt x="17" y="16"/>
                    <a:pt x="25" y="13"/>
                  </a:cubicBezTo>
                  <a:cubicBezTo>
                    <a:pt x="12" y="21"/>
                    <a:pt x="4" y="34"/>
                    <a:pt x="0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 bwMode="auto">
          <a:xfrm>
            <a:off x="2663825" y="2998788"/>
            <a:ext cx="668338" cy="661987"/>
            <a:chOff x="2825750" y="3451225"/>
            <a:chExt cx="668337" cy="661988"/>
          </a:xfrm>
        </p:grpSpPr>
        <p:sp>
          <p:nvSpPr>
            <p:cNvPr id="44" name="Oval 276"/>
            <p:cNvSpPr>
              <a:spLocks noChangeArrowheads="1"/>
            </p:cNvSpPr>
            <p:nvPr/>
          </p:nvSpPr>
          <p:spPr bwMode="auto">
            <a:xfrm>
              <a:off x="2825750" y="3451225"/>
              <a:ext cx="668337" cy="66198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278" name="Freeform 291"/>
            <p:cNvSpPr/>
            <p:nvPr/>
          </p:nvSpPr>
          <p:spPr bwMode="auto">
            <a:xfrm>
              <a:off x="3046413" y="3611563"/>
              <a:ext cx="220662" cy="266700"/>
            </a:xfrm>
            <a:custGeom>
              <a:avLst/>
              <a:gdLst>
                <a:gd name="T0" fmla="*/ 2147483646 w 29"/>
                <a:gd name="T1" fmla="*/ 2147483646 h 35"/>
                <a:gd name="T2" fmla="*/ 2147483646 w 29"/>
                <a:gd name="T3" fmla="*/ 0 h 35"/>
                <a:gd name="T4" fmla="*/ 0 w 29"/>
                <a:gd name="T5" fmla="*/ 2147483646 h 35"/>
                <a:gd name="T6" fmla="*/ 2147483646 w 29"/>
                <a:gd name="T7" fmla="*/ 2147483646 h 35"/>
                <a:gd name="T8" fmla="*/ 2147483646 w 29"/>
                <a:gd name="T9" fmla="*/ 2147483646 h 35"/>
                <a:gd name="T10" fmla="*/ 2147483646 w 29"/>
                <a:gd name="T11" fmla="*/ 2147483646 h 35"/>
                <a:gd name="T12" fmla="*/ 2147483646 w 29"/>
                <a:gd name="T13" fmla="*/ 2147483646 h 35"/>
                <a:gd name="T14" fmla="*/ 2147483646 w 29"/>
                <a:gd name="T15" fmla="*/ 2147483646 h 35"/>
                <a:gd name="T16" fmla="*/ 2147483646 w 29"/>
                <a:gd name="T17" fmla="*/ 2147483646 h 35"/>
                <a:gd name="T18" fmla="*/ 2147483646 w 29"/>
                <a:gd name="T19" fmla="*/ 2147483646 h 35"/>
                <a:gd name="T20" fmla="*/ 2147483646 w 29"/>
                <a:gd name="T21" fmla="*/ 2147483646 h 35"/>
                <a:gd name="T22" fmla="*/ 2147483646 w 29"/>
                <a:gd name="T23" fmla="*/ 2147483646 h 35"/>
                <a:gd name="T24" fmla="*/ 2147483646 w 29"/>
                <a:gd name="T25" fmla="*/ 2147483646 h 35"/>
                <a:gd name="T26" fmla="*/ 2147483646 w 29"/>
                <a:gd name="T27" fmla="*/ 2147483646 h 35"/>
                <a:gd name="T28" fmla="*/ 2147483646 w 29"/>
                <a:gd name="T29" fmla="*/ 2147483646 h 3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9" h="35">
                  <a:moveTo>
                    <a:pt x="29" y="14"/>
                  </a:moveTo>
                  <a:cubicBezTo>
                    <a:pt x="29" y="6"/>
                    <a:pt x="23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15"/>
                    <a:pt x="1" y="17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20"/>
                    <a:pt x="2" y="21"/>
                    <a:pt x="3" y="21"/>
                  </a:cubicBezTo>
                  <a:cubicBezTo>
                    <a:pt x="5" y="25"/>
                    <a:pt x="8" y="32"/>
                    <a:pt x="8" y="34"/>
                  </a:cubicBezTo>
                  <a:cubicBezTo>
                    <a:pt x="8" y="35"/>
                    <a:pt x="9" y="35"/>
                    <a:pt x="10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1" y="35"/>
                    <a:pt x="22" y="35"/>
                    <a:pt x="22" y="34"/>
                  </a:cubicBezTo>
                  <a:cubicBezTo>
                    <a:pt x="22" y="32"/>
                    <a:pt x="24" y="25"/>
                    <a:pt x="27" y="21"/>
                  </a:cubicBezTo>
                  <a:cubicBezTo>
                    <a:pt x="27" y="21"/>
                    <a:pt x="28" y="20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9" y="17"/>
                    <a:pt x="29" y="15"/>
                    <a:pt x="29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9" name="Freeform 292"/>
            <p:cNvSpPr/>
            <p:nvPr/>
          </p:nvSpPr>
          <p:spPr bwMode="auto">
            <a:xfrm>
              <a:off x="3106738" y="3892550"/>
              <a:ext cx="106362" cy="23813"/>
            </a:xfrm>
            <a:custGeom>
              <a:avLst/>
              <a:gdLst>
                <a:gd name="T0" fmla="*/ 2147483646 w 14"/>
                <a:gd name="T1" fmla="*/ 2147483646 h 3"/>
                <a:gd name="T2" fmla="*/ 2147483646 w 14"/>
                <a:gd name="T3" fmla="*/ 0 h 3"/>
                <a:gd name="T4" fmla="*/ 2147483646 w 14"/>
                <a:gd name="T5" fmla="*/ 0 h 3"/>
                <a:gd name="T6" fmla="*/ 0 w 14"/>
                <a:gd name="T7" fmla="*/ 2147483646 h 3"/>
                <a:gd name="T8" fmla="*/ 0 w 14"/>
                <a:gd name="T9" fmla="*/ 2147483646 h 3"/>
                <a:gd name="T10" fmla="*/ 2147483646 w 14"/>
                <a:gd name="T11" fmla="*/ 2147483646 h 3"/>
                <a:gd name="T12" fmla="*/ 2147483646 w 14"/>
                <a:gd name="T13" fmla="*/ 2147483646 h 3"/>
                <a:gd name="T14" fmla="*/ 2147483646 w 14"/>
                <a:gd name="T15" fmla="*/ 2147483646 h 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" h="3">
                  <a:moveTo>
                    <a:pt x="14" y="2"/>
                  </a:moveTo>
                  <a:cubicBezTo>
                    <a:pt x="14" y="1"/>
                    <a:pt x="13" y="0"/>
                    <a:pt x="1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3"/>
                    <a:pt x="14" y="2"/>
                    <a:pt x="14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0" name="Freeform 293"/>
            <p:cNvSpPr/>
            <p:nvPr/>
          </p:nvSpPr>
          <p:spPr bwMode="auto">
            <a:xfrm>
              <a:off x="3106738" y="3930650"/>
              <a:ext cx="106362" cy="15875"/>
            </a:xfrm>
            <a:custGeom>
              <a:avLst/>
              <a:gdLst>
                <a:gd name="T0" fmla="*/ 2147483646 w 14"/>
                <a:gd name="T1" fmla="*/ 2147483646 h 2"/>
                <a:gd name="T2" fmla="*/ 2147483646 w 14"/>
                <a:gd name="T3" fmla="*/ 0 h 2"/>
                <a:gd name="T4" fmla="*/ 2147483646 w 14"/>
                <a:gd name="T5" fmla="*/ 0 h 2"/>
                <a:gd name="T6" fmla="*/ 0 w 14"/>
                <a:gd name="T7" fmla="*/ 2147483646 h 2"/>
                <a:gd name="T8" fmla="*/ 0 w 14"/>
                <a:gd name="T9" fmla="*/ 2147483646 h 2"/>
                <a:gd name="T10" fmla="*/ 2147483646 w 14"/>
                <a:gd name="T11" fmla="*/ 2147483646 h 2"/>
                <a:gd name="T12" fmla="*/ 2147483646 w 14"/>
                <a:gd name="T13" fmla="*/ 2147483646 h 2"/>
                <a:gd name="T14" fmla="*/ 2147483646 w 14"/>
                <a:gd name="T15" fmla="*/ 2147483646 h 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" h="2">
                  <a:moveTo>
                    <a:pt x="14" y="1"/>
                  </a:moveTo>
                  <a:cubicBezTo>
                    <a:pt x="14" y="0"/>
                    <a:pt x="13" y="0"/>
                    <a:pt x="1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2"/>
                    <a:pt x="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4" y="2"/>
                    <a:pt x="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1" name="Freeform 294"/>
            <p:cNvSpPr/>
            <p:nvPr/>
          </p:nvSpPr>
          <p:spPr bwMode="auto">
            <a:xfrm>
              <a:off x="3128963" y="3960813"/>
              <a:ext cx="61912" cy="23813"/>
            </a:xfrm>
            <a:custGeom>
              <a:avLst/>
              <a:gdLst>
                <a:gd name="T0" fmla="*/ 2147483646 w 8"/>
                <a:gd name="T1" fmla="*/ 2147483646 h 3"/>
                <a:gd name="T2" fmla="*/ 2147483646 w 8"/>
                <a:gd name="T3" fmla="*/ 2147483646 h 3"/>
                <a:gd name="T4" fmla="*/ 2147483646 w 8"/>
                <a:gd name="T5" fmla="*/ 2147483646 h 3"/>
                <a:gd name="T6" fmla="*/ 0 w 8"/>
                <a:gd name="T7" fmla="*/ 2147483646 h 3"/>
                <a:gd name="T8" fmla="*/ 0 w 8"/>
                <a:gd name="T9" fmla="*/ 2147483646 h 3"/>
                <a:gd name="T10" fmla="*/ 2147483646 w 8"/>
                <a:gd name="T11" fmla="*/ 0 h 3"/>
                <a:gd name="T12" fmla="*/ 2147483646 w 8"/>
                <a:gd name="T13" fmla="*/ 0 h 3"/>
                <a:gd name="T14" fmla="*/ 2147483646 w 8"/>
                <a:gd name="T15" fmla="*/ 2147483646 h 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" h="3">
                  <a:moveTo>
                    <a:pt x="8" y="2"/>
                  </a:moveTo>
                  <a:cubicBezTo>
                    <a:pt x="8" y="2"/>
                    <a:pt x="7" y="3"/>
                    <a:pt x="6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8" y="1"/>
                    <a:pt x="8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 bwMode="auto">
          <a:xfrm>
            <a:off x="6488113" y="2998788"/>
            <a:ext cx="669925" cy="661987"/>
            <a:chOff x="6650038" y="3451225"/>
            <a:chExt cx="669925" cy="661988"/>
          </a:xfrm>
        </p:grpSpPr>
        <p:sp>
          <p:nvSpPr>
            <p:cNvPr id="50" name="Oval 278"/>
            <p:cNvSpPr>
              <a:spLocks noChangeArrowheads="1"/>
            </p:cNvSpPr>
            <p:nvPr/>
          </p:nvSpPr>
          <p:spPr bwMode="auto">
            <a:xfrm>
              <a:off x="6650038" y="3451225"/>
              <a:ext cx="669925" cy="6619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10276" name="Freeform 295"/>
            <p:cNvSpPr/>
            <p:nvPr/>
          </p:nvSpPr>
          <p:spPr bwMode="auto">
            <a:xfrm>
              <a:off x="6821488" y="3637757"/>
              <a:ext cx="327025" cy="288925"/>
            </a:xfrm>
            <a:custGeom>
              <a:avLst/>
              <a:gdLst>
                <a:gd name="T0" fmla="*/ 2147483646 w 43"/>
                <a:gd name="T1" fmla="*/ 2147483646 h 38"/>
                <a:gd name="T2" fmla="*/ 2147483646 w 43"/>
                <a:gd name="T3" fmla="*/ 0 h 38"/>
                <a:gd name="T4" fmla="*/ 2147483646 w 43"/>
                <a:gd name="T5" fmla="*/ 2147483646 h 38"/>
                <a:gd name="T6" fmla="*/ 2147483646 w 43"/>
                <a:gd name="T7" fmla="*/ 2147483646 h 38"/>
                <a:gd name="T8" fmla="*/ 2147483646 w 43"/>
                <a:gd name="T9" fmla="*/ 2147483646 h 38"/>
                <a:gd name="T10" fmla="*/ 2147483646 w 43"/>
                <a:gd name="T11" fmla="*/ 0 h 38"/>
                <a:gd name="T12" fmla="*/ 2147483646 w 43"/>
                <a:gd name="T13" fmla="*/ 2147483646 h 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3" h="38">
                  <a:moveTo>
                    <a:pt x="21" y="8"/>
                  </a:moveTo>
                  <a:cubicBezTo>
                    <a:pt x="19" y="3"/>
                    <a:pt x="16" y="0"/>
                    <a:pt x="11" y="0"/>
                  </a:cubicBezTo>
                  <a:cubicBezTo>
                    <a:pt x="3" y="1"/>
                    <a:pt x="0" y="6"/>
                    <a:pt x="1" y="13"/>
                  </a:cubicBezTo>
                  <a:cubicBezTo>
                    <a:pt x="2" y="22"/>
                    <a:pt x="13" y="27"/>
                    <a:pt x="21" y="38"/>
                  </a:cubicBezTo>
                  <a:cubicBezTo>
                    <a:pt x="29" y="27"/>
                    <a:pt x="41" y="22"/>
                    <a:pt x="42" y="13"/>
                  </a:cubicBezTo>
                  <a:cubicBezTo>
                    <a:pt x="43" y="6"/>
                    <a:pt x="40" y="1"/>
                    <a:pt x="32" y="0"/>
                  </a:cubicBezTo>
                  <a:cubicBezTo>
                    <a:pt x="27" y="0"/>
                    <a:pt x="24" y="3"/>
                    <a:pt x="21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" name="矩形 51"/>
          <p:cNvSpPr/>
          <p:nvPr/>
        </p:nvSpPr>
        <p:spPr>
          <a:xfrm>
            <a:off x="849313" y="1258888"/>
            <a:ext cx="1381125" cy="6746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defRPr/>
            </a:pPr>
            <a:r>
              <a:rPr lang="zh-CN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</a:t>
            </a:r>
            <a:endParaRPr lang="zh-CN" altLang="zh-CN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314450" y="2911475"/>
            <a:ext cx="1381125" cy="6746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defRPr/>
            </a:pPr>
            <a:r>
              <a:rPr lang="zh-CN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</a:t>
            </a:r>
            <a:endParaRPr lang="zh-CN" altLang="zh-CN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827588" y="2540000"/>
            <a:ext cx="1231900" cy="4794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defRPr/>
            </a:pPr>
            <a:r>
              <a:rPr lang="zh-CN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</a:t>
            </a:r>
            <a:endParaRPr lang="zh-CN" altLang="zh-CN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823075" y="2540000"/>
            <a:ext cx="1381125" cy="4794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defRPr/>
            </a:pPr>
            <a:r>
              <a:rPr lang="zh-CN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</a:t>
            </a:r>
            <a:endParaRPr lang="zh-CN" altLang="zh-CN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435725" y="1268413"/>
            <a:ext cx="1231900" cy="4794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defRPr/>
            </a:pPr>
            <a:r>
              <a:rPr lang="zh-CN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</a:t>
            </a:r>
            <a:endParaRPr lang="zh-CN" altLang="zh-CN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289425" y="1252538"/>
            <a:ext cx="1231900" cy="4794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defRPr/>
            </a:pPr>
            <a:r>
              <a:rPr lang="zh-CN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</a:t>
            </a:r>
            <a:endParaRPr lang="zh-CN" altLang="zh-CN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3" name="组合 62"/>
          <p:cNvGrpSpPr/>
          <p:nvPr/>
        </p:nvGrpSpPr>
        <p:grpSpPr bwMode="auto">
          <a:xfrm>
            <a:off x="900113" y="4038600"/>
            <a:ext cx="7304087" cy="879475"/>
            <a:chOff x="900162" y="4038600"/>
            <a:chExt cx="7303410" cy="880240"/>
          </a:xfrm>
        </p:grpSpPr>
        <p:sp>
          <p:nvSpPr>
            <p:cNvPr id="10270" name="矩形 57"/>
            <p:cNvSpPr>
              <a:spLocks noChangeArrowheads="1"/>
            </p:cNvSpPr>
            <p:nvPr/>
          </p:nvSpPr>
          <p:spPr bwMode="auto">
            <a:xfrm>
              <a:off x="971549" y="4038600"/>
              <a:ext cx="7232023" cy="880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设计团队，坚持精益求精、拒绝平庸的做事精神，帮助您实现美观、精致、严谨、动感的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80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271" name="组合 58"/>
            <p:cNvGrpSpPr/>
            <p:nvPr/>
          </p:nvGrpSpPr>
          <p:grpSpPr bwMode="auto">
            <a:xfrm>
              <a:off x="900162" y="4124493"/>
              <a:ext cx="115887" cy="115887"/>
              <a:chOff x="5267572" y="2953165"/>
              <a:chExt cx="115585" cy="115585"/>
            </a:xfrm>
          </p:grpSpPr>
          <p:sp>
            <p:nvSpPr>
              <p:cNvPr id="60" name="虚尾箭头 59"/>
              <p:cNvSpPr/>
              <p:nvPr/>
            </p:nvSpPr>
            <p:spPr>
              <a:xfrm>
                <a:off x="5294486" y="2975259"/>
                <a:ext cx="61746" cy="71314"/>
              </a:xfrm>
              <a:prstGeom prst="stripedRightArrow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162518" tIns="81255" rIns="162518" bIns="81255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1" name="椭圆 286"/>
              <p:cNvSpPr>
                <a:spLocks noChangeArrowheads="1"/>
              </p:cNvSpPr>
              <p:nvPr/>
            </p:nvSpPr>
            <p:spPr bwMode="auto">
              <a:xfrm>
                <a:off x="5267572" y="2953072"/>
                <a:ext cx="115574" cy="115687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62518" tIns="81255" rIns="162518" bIns="81255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2" name="虚尾箭头 61"/>
              <p:cNvSpPr/>
              <p:nvPr/>
            </p:nvSpPr>
            <p:spPr>
              <a:xfrm>
                <a:off x="5294486" y="2973674"/>
                <a:ext cx="60162" cy="72898"/>
              </a:xfrm>
              <a:prstGeom prst="stripedRightArrow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162518" tIns="81255" rIns="162518" bIns="81255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latin typeface="+mn-lt"/>
                  <a:ea typeface="+mn-ea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8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8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8" fill="hold" grpId="0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2" presetClass="entr" presetSubtype="8" fill="hold" grpId="0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" presetClass="entr" presetSubtype="8" fill="hold" nodeType="withEffect">
                                  <p:stCondLst>
                                    <p:cond delay="6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2" grpId="0"/>
      <p:bldP spid="53" grpId="0"/>
      <p:bldP spid="54" grpId="0"/>
      <p:bldP spid="55" grpId="0"/>
      <p:bldP spid="56" grpId="0"/>
      <p:bldP spid="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4"/>
          <p:cNvSpPr>
            <a:spLocks noChangeAspect="1" noChangeArrowheads="1" noTextEdit="1"/>
          </p:cNvSpPr>
          <p:nvPr/>
        </p:nvSpPr>
        <p:spPr bwMode="auto">
          <a:xfrm>
            <a:off x="1187450" y="339725"/>
            <a:ext cx="5018088" cy="278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 bwMode="auto">
          <a:xfrm>
            <a:off x="960438" y="1774825"/>
            <a:ext cx="5830887" cy="430213"/>
            <a:chOff x="1035860" y="2067694"/>
            <a:chExt cx="5831249" cy="430970"/>
          </a:xfrm>
        </p:grpSpPr>
        <p:grpSp>
          <p:nvGrpSpPr>
            <p:cNvPr id="11320" name="组合 2"/>
            <p:cNvGrpSpPr/>
            <p:nvPr/>
          </p:nvGrpSpPr>
          <p:grpSpPr bwMode="auto">
            <a:xfrm>
              <a:off x="1035860" y="2067694"/>
              <a:ext cx="855715" cy="430970"/>
              <a:chOff x="1253348" y="2077280"/>
              <a:chExt cx="855715" cy="430970"/>
            </a:xfrm>
          </p:grpSpPr>
          <p:cxnSp>
            <p:nvCxnSpPr>
              <p:cNvPr id="16" name="直接连接符 15"/>
              <p:cNvCxnSpPr/>
              <p:nvPr/>
            </p:nvCxnSpPr>
            <p:spPr>
              <a:xfrm>
                <a:off x="1253348" y="2508250"/>
                <a:ext cx="85571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1680411" y="2221997"/>
                <a:ext cx="0" cy="28625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椭圆 17"/>
              <p:cNvSpPr/>
              <p:nvPr/>
            </p:nvSpPr>
            <p:spPr>
              <a:xfrm>
                <a:off x="1610557" y="2077280"/>
                <a:ext cx="134946" cy="133585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u="sng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321" name="组合 3"/>
            <p:cNvGrpSpPr/>
            <p:nvPr/>
          </p:nvGrpSpPr>
          <p:grpSpPr bwMode="auto">
            <a:xfrm>
              <a:off x="3499813" y="2075646"/>
              <a:ext cx="854128" cy="423018"/>
              <a:chOff x="1254105" y="2085232"/>
              <a:chExt cx="854128" cy="423018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1254105" y="2508250"/>
                <a:ext cx="85412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椭圆 14"/>
              <p:cNvSpPr/>
              <p:nvPr/>
            </p:nvSpPr>
            <p:spPr>
              <a:xfrm>
                <a:off x="1611314" y="2085232"/>
                <a:ext cx="133358" cy="133585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u="sng" dirty="0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9" name="直接连接符 8"/>
            <p:cNvCxnSpPr/>
            <p:nvPr/>
          </p:nvCxnSpPr>
          <p:spPr>
            <a:xfrm>
              <a:off x="3923701" y="2212411"/>
              <a:ext cx="0" cy="28625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23" name="组合 5"/>
            <p:cNvGrpSpPr/>
            <p:nvPr/>
          </p:nvGrpSpPr>
          <p:grpSpPr bwMode="auto">
            <a:xfrm>
              <a:off x="6011394" y="2067694"/>
              <a:ext cx="855715" cy="430970"/>
              <a:chOff x="1253088" y="2077280"/>
              <a:chExt cx="855715" cy="430970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1253088" y="2508250"/>
                <a:ext cx="85571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680151" y="2221997"/>
                <a:ext cx="0" cy="28625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椭圆 12"/>
              <p:cNvSpPr/>
              <p:nvPr/>
            </p:nvSpPr>
            <p:spPr>
              <a:xfrm>
                <a:off x="1610297" y="2077280"/>
                <a:ext cx="134946" cy="133585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u="sng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 bwMode="auto">
          <a:xfrm flipV="1">
            <a:off x="2236788" y="2995613"/>
            <a:ext cx="5832475" cy="430212"/>
            <a:chOff x="1035860" y="2067694"/>
            <a:chExt cx="5831249" cy="430970"/>
          </a:xfrm>
        </p:grpSpPr>
        <p:grpSp>
          <p:nvGrpSpPr>
            <p:cNvPr id="11308" name="组合 15"/>
            <p:cNvGrpSpPr/>
            <p:nvPr/>
          </p:nvGrpSpPr>
          <p:grpSpPr bwMode="auto">
            <a:xfrm>
              <a:off x="1035860" y="2074055"/>
              <a:ext cx="855482" cy="424609"/>
              <a:chOff x="1253348" y="2083641"/>
              <a:chExt cx="855482" cy="424609"/>
            </a:xfrm>
          </p:grpSpPr>
          <p:cxnSp>
            <p:nvCxnSpPr>
              <p:cNvPr id="29" name="直接连接符 28"/>
              <p:cNvCxnSpPr/>
              <p:nvPr/>
            </p:nvCxnSpPr>
            <p:spPr>
              <a:xfrm>
                <a:off x="1253348" y="2508250"/>
                <a:ext cx="855482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>
                <a:off x="1680295" y="2221996"/>
                <a:ext cx="0" cy="286254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椭圆 30"/>
              <p:cNvSpPr/>
              <p:nvPr/>
            </p:nvSpPr>
            <p:spPr>
              <a:xfrm>
                <a:off x="1610460" y="2083641"/>
                <a:ext cx="134910" cy="133585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u="sng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309" name="组合 16"/>
            <p:cNvGrpSpPr/>
            <p:nvPr/>
          </p:nvGrpSpPr>
          <p:grpSpPr bwMode="auto">
            <a:xfrm>
              <a:off x="3499142" y="2078825"/>
              <a:ext cx="855482" cy="419839"/>
              <a:chOff x="1253434" y="2088411"/>
              <a:chExt cx="855482" cy="419839"/>
            </a:xfrm>
          </p:grpSpPr>
          <p:cxnSp>
            <p:nvCxnSpPr>
              <p:cNvPr id="27" name="直接连接符 26"/>
              <p:cNvCxnSpPr/>
              <p:nvPr/>
            </p:nvCxnSpPr>
            <p:spPr>
              <a:xfrm>
                <a:off x="1253434" y="2508250"/>
                <a:ext cx="855482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椭圆 27"/>
              <p:cNvSpPr/>
              <p:nvPr/>
            </p:nvSpPr>
            <p:spPr>
              <a:xfrm>
                <a:off x="1610546" y="2088412"/>
                <a:ext cx="134910" cy="133585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u="sng" dirty="0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22" name="直接连接符 21"/>
            <p:cNvCxnSpPr/>
            <p:nvPr/>
          </p:nvCxnSpPr>
          <p:spPr>
            <a:xfrm>
              <a:off x="3922915" y="2212411"/>
              <a:ext cx="0" cy="28625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11" name="组合 18"/>
            <p:cNvGrpSpPr/>
            <p:nvPr/>
          </p:nvGrpSpPr>
          <p:grpSpPr bwMode="auto">
            <a:xfrm>
              <a:off x="6011626" y="2067694"/>
              <a:ext cx="855483" cy="430970"/>
              <a:chOff x="1253320" y="2077280"/>
              <a:chExt cx="855483" cy="430970"/>
            </a:xfrm>
          </p:grpSpPr>
          <p:cxnSp>
            <p:nvCxnSpPr>
              <p:cNvPr id="24" name="直接连接符 23"/>
              <p:cNvCxnSpPr/>
              <p:nvPr/>
            </p:nvCxnSpPr>
            <p:spPr>
              <a:xfrm>
                <a:off x="1253320" y="2508250"/>
                <a:ext cx="855483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1680268" y="2221997"/>
                <a:ext cx="0" cy="28625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椭圆 25"/>
              <p:cNvSpPr/>
              <p:nvPr/>
            </p:nvSpPr>
            <p:spPr>
              <a:xfrm>
                <a:off x="1610433" y="2077280"/>
                <a:ext cx="134909" cy="133585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u="sng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611188" y="987425"/>
            <a:ext cx="15636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</a:t>
            </a:r>
            <a:endParaRPr lang="en-US" altLang="zh-CN" sz="11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3241675" y="987425"/>
            <a:ext cx="15636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</a:t>
            </a:r>
            <a:endParaRPr lang="en-US" altLang="zh-CN" sz="11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5645150" y="987425"/>
            <a:ext cx="15636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</a:t>
            </a:r>
            <a:endParaRPr lang="en-US" altLang="zh-CN" sz="11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1814513" y="3494088"/>
            <a:ext cx="15636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</a:t>
            </a:r>
            <a:endParaRPr lang="en-US" altLang="zh-CN" sz="11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4351338" y="3494088"/>
            <a:ext cx="1563687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</a:t>
            </a:r>
            <a:r>
              <a:rPr lang="zh-CN" altLang="zh-CN" sz="1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</a:t>
            </a:r>
            <a:endParaRPr lang="en-US" altLang="zh-CN" sz="11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zh-CN" sz="11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6834188" y="3494088"/>
            <a:ext cx="156368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</a:t>
            </a:r>
            <a:endParaRPr lang="en-US" altLang="zh-CN" sz="10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zh-CN" sz="10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8" name="组合 37"/>
          <p:cNvGrpSpPr/>
          <p:nvPr/>
        </p:nvGrpSpPr>
        <p:grpSpPr bwMode="auto">
          <a:xfrm>
            <a:off x="4358060" y="1632099"/>
            <a:ext cx="1503362" cy="1295400"/>
            <a:chOff x="4433892" y="1888729"/>
            <a:chExt cx="1503527" cy="1296144"/>
          </a:xfrm>
          <a:solidFill>
            <a:schemeClr val="bg1">
              <a:lumMod val="85000"/>
            </a:schemeClr>
          </a:solidFill>
          <a:effectLst/>
        </p:grpSpPr>
        <p:grpSp>
          <p:nvGrpSpPr>
            <p:cNvPr id="39" name="组合 42"/>
            <p:cNvGrpSpPr/>
            <p:nvPr/>
          </p:nvGrpSpPr>
          <p:grpSpPr bwMode="auto">
            <a:xfrm>
              <a:off x="4433892" y="1888729"/>
              <a:ext cx="1503527" cy="1296144"/>
              <a:chOff x="4433892" y="1445245"/>
              <a:chExt cx="1503527" cy="1296144"/>
            </a:xfrm>
            <a:grpFill/>
          </p:grpSpPr>
          <p:sp>
            <p:nvSpPr>
              <p:cNvPr id="45" name="六边形 44"/>
              <p:cNvSpPr/>
              <p:nvPr/>
            </p:nvSpPr>
            <p:spPr>
              <a:xfrm rot="10800000">
                <a:off x="4433892" y="1445245"/>
                <a:ext cx="1503527" cy="1296144"/>
              </a:xfrm>
              <a:prstGeom prst="hexagon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 bwMode="auto">
              <a:xfrm>
                <a:off x="4682899" y="2077744"/>
                <a:ext cx="1005513" cy="33874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ctr" fontAlgn="auto">
                  <a:spcBef>
                    <a:spcPts val="0"/>
                  </a:spcBef>
                  <a:spcAft>
                    <a:spcPts val="0"/>
                  </a:spcAft>
                  <a:defRPr sz="160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eaLnBrk="1" hangingPunct="1">
                  <a:defRPr/>
                </a:pPr>
                <a:r>
                  <a:rPr lang="zh-CN" altLang="en-US" dirty="0">
                    <a:solidFill>
                      <a:prstClr val="white"/>
                    </a:solidFill>
                  </a:rPr>
                  <a:t>添加主题</a:t>
                </a:r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0" name="组合 51"/>
            <p:cNvGrpSpPr/>
            <p:nvPr/>
          </p:nvGrpSpPr>
          <p:grpSpPr bwMode="auto">
            <a:xfrm>
              <a:off x="5006974" y="2094929"/>
              <a:ext cx="404813" cy="404813"/>
              <a:chOff x="4749007" y="-184151"/>
              <a:chExt cx="404813" cy="404813"/>
            </a:xfrm>
            <a:grpFill/>
          </p:grpSpPr>
          <p:sp>
            <p:nvSpPr>
              <p:cNvPr id="41" name="Oval 31"/>
              <p:cNvSpPr>
                <a:spLocks noChangeArrowheads="1"/>
              </p:cNvSpPr>
              <p:nvPr/>
            </p:nvSpPr>
            <p:spPr bwMode="auto">
              <a:xfrm>
                <a:off x="4749007" y="-184151"/>
                <a:ext cx="404813" cy="4048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grpSp>
            <p:nvGrpSpPr>
              <p:cNvPr id="42" name="组合 31"/>
              <p:cNvGrpSpPr/>
              <p:nvPr/>
            </p:nvGrpSpPr>
            <p:grpSpPr bwMode="auto">
              <a:xfrm>
                <a:off x="4823646" y="-98886"/>
                <a:ext cx="258846" cy="236874"/>
                <a:chOff x="3306763" y="2363788"/>
                <a:chExt cx="258763" cy="236538"/>
              </a:xfrm>
              <a:grpFill/>
            </p:grpSpPr>
            <p:sp>
              <p:nvSpPr>
                <p:cNvPr id="43" name="Freeform 35"/>
                <p:cNvSpPr/>
                <p:nvPr/>
              </p:nvSpPr>
              <p:spPr bwMode="auto">
                <a:xfrm>
                  <a:off x="3344863" y="2454275"/>
                  <a:ext cx="179388" cy="63500"/>
                </a:xfrm>
                <a:custGeom>
                  <a:avLst/>
                  <a:gdLst>
                    <a:gd name="T0" fmla="*/ 2147483647 w 48"/>
                    <a:gd name="T1" fmla="*/ 0 h 17"/>
                    <a:gd name="T2" fmla="*/ 2147483647 w 48"/>
                    <a:gd name="T3" fmla="*/ 2147483647 h 17"/>
                    <a:gd name="T4" fmla="*/ 2147483647 w 48"/>
                    <a:gd name="T5" fmla="*/ 2147483647 h 17"/>
                    <a:gd name="T6" fmla="*/ 2147483647 w 48"/>
                    <a:gd name="T7" fmla="*/ 2147483647 h 17"/>
                    <a:gd name="T8" fmla="*/ 2147483647 w 48"/>
                    <a:gd name="T9" fmla="*/ 0 h 17"/>
                    <a:gd name="T10" fmla="*/ 2147483647 w 48"/>
                    <a:gd name="T11" fmla="*/ 0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8" h="17">
                      <a:moveTo>
                        <a:pt x="1" y="0"/>
                      </a:moveTo>
                      <a:cubicBezTo>
                        <a:pt x="0" y="3"/>
                        <a:pt x="1" y="6"/>
                        <a:pt x="2" y="8"/>
                      </a:cubicBezTo>
                      <a:cubicBezTo>
                        <a:pt x="7" y="16"/>
                        <a:pt x="21" y="17"/>
                        <a:pt x="24" y="17"/>
                      </a:cubicBezTo>
                      <a:cubicBezTo>
                        <a:pt x="28" y="17"/>
                        <a:pt x="42" y="16"/>
                        <a:pt x="47" y="8"/>
                      </a:cubicBezTo>
                      <a:cubicBezTo>
                        <a:pt x="48" y="6"/>
                        <a:pt x="48" y="3"/>
                        <a:pt x="48" y="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Freeform 36"/>
                <p:cNvSpPr>
                  <a:spLocks noEditPoints="1"/>
                </p:cNvSpPr>
                <p:nvPr/>
              </p:nvSpPr>
              <p:spPr bwMode="auto">
                <a:xfrm>
                  <a:off x="3306763" y="2363788"/>
                  <a:ext cx="258763" cy="236538"/>
                </a:xfrm>
                <a:custGeom>
                  <a:avLst/>
                  <a:gdLst>
                    <a:gd name="T0" fmla="*/ 2147483647 w 69"/>
                    <a:gd name="T1" fmla="*/ 0 h 63"/>
                    <a:gd name="T2" fmla="*/ 2147483647 w 69"/>
                    <a:gd name="T3" fmla="*/ 0 h 63"/>
                    <a:gd name="T4" fmla="*/ 2147483647 w 69"/>
                    <a:gd name="T5" fmla="*/ 2147483647 h 63"/>
                    <a:gd name="T6" fmla="*/ 2147483647 w 69"/>
                    <a:gd name="T7" fmla="*/ 2147483647 h 63"/>
                    <a:gd name="T8" fmla="*/ 2147483647 w 69"/>
                    <a:gd name="T9" fmla="*/ 2147483647 h 63"/>
                    <a:gd name="T10" fmla="*/ 2147483647 w 69"/>
                    <a:gd name="T11" fmla="*/ 2147483647 h 63"/>
                    <a:gd name="T12" fmla="*/ 2147483647 w 69"/>
                    <a:gd name="T13" fmla="*/ 2147483647 h 63"/>
                    <a:gd name="T14" fmla="*/ 2147483647 w 69"/>
                    <a:gd name="T15" fmla="*/ 2147483647 h 63"/>
                    <a:gd name="T16" fmla="*/ 2147483647 w 69"/>
                    <a:gd name="T17" fmla="*/ 2147483647 h 63"/>
                    <a:gd name="T18" fmla="*/ 2147483647 w 69"/>
                    <a:gd name="T19" fmla="*/ 2147483647 h 63"/>
                    <a:gd name="T20" fmla="*/ 2147483647 w 69"/>
                    <a:gd name="T21" fmla="*/ 2147483647 h 63"/>
                    <a:gd name="T22" fmla="*/ 2147483647 w 69"/>
                    <a:gd name="T23" fmla="*/ 2147483647 h 63"/>
                    <a:gd name="T24" fmla="*/ 2147483647 w 69"/>
                    <a:gd name="T25" fmla="*/ 2147483647 h 63"/>
                    <a:gd name="T26" fmla="*/ 2147483647 w 69"/>
                    <a:gd name="T27" fmla="*/ 2147483647 h 63"/>
                    <a:gd name="T28" fmla="*/ 2147483647 w 69"/>
                    <a:gd name="T29" fmla="*/ 2147483647 h 63"/>
                    <a:gd name="T30" fmla="*/ 2147483647 w 69"/>
                    <a:gd name="T31" fmla="*/ 2147483647 h 63"/>
                    <a:gd name="T32" fmla="*/ 2147483647 w 69"/>
                    <a:gd name="T33" fmla="*/ 0 h 63"/>
                    <a:gd name="T34" fmla="*/ 2147483647 w 69"/>
                    <a:gd name="T35" fmla="*/ 2147483647 h 63"/>
                    <a:gd name="T36" fmla="*/ 2147483647 w 69"/>
                    <a:gd name="T37" fmla="*/ 2147483647 h 63"/>
                    <a:gd name="T38" fmla="*/ 2147483647 w 69"/>
                    <a:gd name="T39" fmla="*/ 2147483647 h 63"/>
                    <a:gd name="T40" fmla="*/ 2147483647 w 69"/>
                    <a:gd name="T41" fmla="*/ 2147483647 h 63"/>
                    <a:gd name="T42" fmla="*/ 2147483647 w 69"/>
                    <a:gd name="T43" fmla="*/ 2147483647 h 63"/>
                    <a:gd name="T44" fmla="*/ 2147483647 w 69"/>
                    <a:gd name="T45" fmla="*/ 2147483647 h 63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69" h="63">
                      <a:moveTo>
                        <a:pt x="58" y="0"/>
                      </a:move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2" y="14"/>
                        <a:pt x="0" y="26"/>
                        <a:pt x="5" y="34"/>
                      </a:cubicBezTo>
                      <a:cubicBezTo>
                        <a:pt x="10" y="44"/>
                        <a:pt x="24" y="47"/>
                        <a:pt x="31" y="48"/>
                      </a:cubicBezTo>
                      <a:cubicBezTo>
                        <a:pt x="31" y="59"/>
                        <a:pt x="31" y="59"/>
                        <a:pt x="31" y="59"/>
                      </a:cubicBezTo>
                      <a:cubicBezTo>
                        <a:pt x="15" y="59"/>
                        <a:pt x="15" y="59"/>
                        <a:pt x="15" y="59"/>
                      </a:cubicBezTo>
                      <a:cubicBezTo>
                        <a:pt x="14" y="59"/>
                        <a:pt x="13" y="60"/>
                        <a:pt x="13" y="61"/>
                      </a:cubicBezTo>
                      <a:cubicBezTo>
                        <a:pt x="13" y="62"/>
                        <a:pt x="14" y="63"/>
                        <a:pt x="15" y="63"/>
                      </a:cubicBezTo>
                      <a:cubicBezTo>
                        <a:pt x="54" y="63"/>
                        <a:pt x="54" y="63"/>
                        <a:pt x="54" y="63"/>
                      </a:cubicBezTo>
                      <a:cubicBezTo>
                        <a:pt x="55" y="63"/>
                        <a:pt x="56" y="62"/>
                        <a:pt x="56" y="61"/>
                      </a:cubicBezTo>
                      <a:cubicBezTo>
                        <a:pt x="56" y="60"/>
                        <a:pt x="55" y="59"/>
                        <a:pt x="54" y="59"/>
                      </a:cubicBezTo>
                      <a:cubicBezTo>
                        <a:pt x="38" y="59"/>
                        <a:pt x="38" y="59"/>
                        <a:pt x="38" y="59"/>
                      </a:cubicBezTo>
                      <a:cubicBezTo>
                        <a:pt x="38" y="48"/>
                        <a:pt x="38" y="48"/>
                        <a:pt x="38" y="48"/>
                      </a:cubicBezTo>
                      <a:cubicBezTo>
                        <a:pt x="45" y="47"/>
                        <a:pt x="58" y="44"/>
                        <a:pt x="64" y="34"/>
                      </a:cubicBezTo>
                      <a:cubicBezTo>
                        <a:pt x="69" y="26"/>
                        <a:pt x="67" y="14"/>
                        <a:pt x="58" y="1"/>
                      </a:cubicBezTo>
                      <a:lnTo>
                        <a:pt x="58" y="0"/>
                      </a:lnTo>
                      <a:close/>
                      <a:moveTo>
                        <a:pt x="60" y="32"/>
                      </a:moveTo>
                      <a:cubicBezTo>
                        <a:pt x="55" y="42"/>
                        <a:pt x="38" y="43"/>
                        <a:pt x="34" y="43"/>
                      </a:cubicBezTo>
                      <a:cubicBezTo>
                        <a:pt x="31" y="43"/>
                        <a:pt x="14" y="42"/>
                        <a:pt x="9" y="32"/>
                      </a:cubicBezTo>
                      <a:cubicBezTo>
                        <a:pt x="5" y="25"/>
                        <a:pt x="7" y="16"/>
                        <a:pt x="14" y="4"/>
                      </a:cubicBezTo>
                      <a:cubicBezTo>
                        <a:pt x="55" y="4"/>
                        <a:pt x="55" y="4"/>
                        <a:pt x="55" y="4"/>
                      </a:cubicBezTo>
                      <a:cubicBezTo>
                        <a:pt x="62" y="16"/>
                        <a:pt x="64" y="25"/>
                        <a:pt x="60" y="32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47" name="组合 46"/>
          <p:cNvGrpSpPr/>
          <p:nvPr/>
        </p:nvGrpSpPr>
        <p:grpSpPr bwMode="auto">
          <a:xfrm>
            <a:off x="6866310" y="1632099"/>
            <a:ext cx="1503362" cy="1295400"/>
            <a:chOff x="6941348" y="1888729"/>
            <a:chExt cx="1503527" cy="1296144"/>
          </a:xfrm>
          <a:solidFill>
            <a:schemeClr val="bg1">
              <a:lumMod val="85000"/>
            </a:schemeClr>
          </a:solidFill>
          <a:effectLst/>
        </p:grpSpPr>
        <p:grpSp>
          <p:nvGrpSpPr>
            <p:cNvPr id="48" name="组合 36"/>
            <p:cNvGrpSpPr/>
            <p:nvPr/>
          </p:nvGrpSpPr>
          <p:grpSpPr bwMode="auto">
            <a:xfrm>
              <a:off x="6941348" y="1888729"/>
              <a:ext cx="1503527" cy="1296144"/>
              <a:chOff x="6941348" y="1445245"/>
              <a:chExt cx="1503527" cy="1296144"/>
            </a:xfrm>
            <a:grpFill/>
          </p:grpSpPr>
          <p:sp>
            <p:nvSpPr>
              <p:cNvPr id="55" name="六边形 54"/>
              <p:cNvSpPr/>
              <p:nvPr/>
            </p:nvSpPr>
            <p:spPr>
              <a:xfrm rot="10800000">
                <a:off x="6941348" y="1445245"/>
                <a:ext cx="1503527" cy="1296144"/>
              </a:xfrm>
              <a:prstGeom prst="hexagon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 bwMode="auto">
              <a:xfrm>
                <a:off x="7190355" y="2077744"/>
                <a:ext cx="1005513" cy="33874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ctr" fontAlgn="auto">
                  <a:spcBef>
                    <a:spcPts val="0"/>
                  </a:spcBef>
                  <a:spcAft>
                    <a:spcPts val="0"/>
                  </a:spcAft>
                  <a:defRPr sz="160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eaLnBrk="1" hangingPunct="1">
                  <a:defRPr/>
                </a:pPr>
                <a:r>
                  <a:rPr lang="zh-CN" altLang="en-US" dirty="0">
                    <a:solidFill>
                      <a:prstClr val="white"/>
                    </a:solidFill>
                  </a:rPr>
                  <a:t>添加主题</a:t>
                </a:r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9" name="组合 52"/>
            <p:cNvGrpSpPr/>
            <p:nvPr/>
          </p:nvGrpSpPr>
          <p:grpSpPr bwMode="auto">
            <a:xfrm>
              <a:off x="7490704" y="2094929"/>
              <a:ext cx="404813" cy="404813"/>
              <a:chOff x="6196807" y="-184151"/>
              <a:chExt cx="404813" cy="404813"/>
            </a:xfrm>
            <a:grpFill/>
          </p:grpSpPr>
          <p:sp>
            <p:nvSpPr>
              <p:cNvPr id="50" name="Oval 32"/>
              <p:cNvSpPr>
                <a:spLocks noChangeArrowheads="1"/>
              </p:cNvSpPr>
              <p:nvPr/>
            </p:nvSpPr>
            <p:spPr bwMode="auto">
              <a:xfrm>
                <a:off x="6196807" y="-184151"/>
                <a:ext cx="404813" cy="4048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grpSp>
            <p:nvGrpSpPr>
              <p:cNvPr id="51" name="组合 34"/>
              <p:cNvGrpSpPr/>
              <p:nvPr/>
            </p:nvGrpSpPr>
            <p:grpSpPr bwMode="auto">
              <a:xfrm>
                <a:off x="6245999" y="-98880"/>
                <a:ext cx="306258" cy="228925"/>
                <a:chOff x="4729163" y="2363788"/>
                <a:chExt cx="306388" cy="228600"/>
              </a:xfrm>
              <a:grpFill/>
            </p:grpSpPr>
            <p:sp>
              <p:nvSpPr>
                <p:cNvPr id="52" name="Freeform 37"/>
                <p:cNvSpPr>
                  <a:spLocks noEditPoints="1"/>
                </p:cNvSpPr>
                <p:nvPr/>
              </p:nvSpPr>
              <p:spPr bwMode="auto">
                <a:xfrm>
                  <a:off x="4773613" y="2419350"/>
                  <a:ext cx="217488" cy="173038"/>
                </a:xfrm>
                <a:custGeom>
                  <a:avLst/>
                  <a:gdLst>
                    <a:gd name="T0" fmla="*/ 2147483647 w 58"/>
                    <a:gd name="T1" fmla="*/ 2147483647 h 46"/>
                    <a:gd name="T2" fmla="*/ 2147483647 w 58"/>
                    <a:gd name="T3" fmla="*/ 2147483647 h 46"/>
                    <a:gd name="T4" fmla="*/ 2147483647 w 58"/>
                    <a:gd name="T5" fmla="*/ 2147483647 h 46"/>
                    <a:gd name="T6" fmla="*/ 2147483647 w 58"/>
                    <a:gd name="T7" fmla="*/ 0 h 46"/>
                    <a:gd name="T8" fmla="*/ 2147483647 w 58"/>
                    <a:gd name="T9" fmla="*/ 2147483647 h 46"/>
                    <a:gd name="T10" fmla="*/ 2147483647 w 58"/>
                    <a:gd name="T11" fmla="*/ 2147483647 h 46"/>
                    <a:gd name="T12" fmla="*/ 2147483647 w 58"/>
                    <a:gd name="T13" fmla="*/ 2147483647 h 46"/>
                    <a:gd name="T14" fmla="*/ 2147483647 w 58"/>
                    <a:gd name="T15" fmla="*/ 2147483647 h 46"/>
                    <a:gd name="T16" fmla="*/ 2147483647 w 58"/>
                    <a:gd name="T17" fmla="*/ 0 h 46"/>
                    <a:gd name="T18" fmla="*/ 2147483647 w 58"/>
                    <a:gd name="T19" fmla="*/ 2147483647 h 46"/>
                    <a:gd name="T20" fmla="*/ 2147483647 w 58"/>
                    <a:gd name="T21" fmla="*/ 2147483647 h 46"/>
                    <a:gd name="T22" fmla="*/ 2147483647 w 58"/>
                    <a:gd name="T23" fmla="*/ 2147483647 h 46"/>
                    <a:gd name="T24" fmla="*/ 0 w 58"/>
                    <a:gd name="T25" fmla="*/ 2147483647 h 46"/>
                    <a:gd name="T26" fmla="*/ 0 w 58"/>
                    <a:gd name="T27" fmla="*/ 2147483647 h 46"/>
                    <a:gd name="T28" fmla="*/ 2147483647 w 58"/>
                    <a:gd name="T29" fmla="*/ 2147483647 h 46"/>
                    <a:gd name="T30" fmla="*/ 2147483647 w 58"/>
                    <a:gd name="T31" fmla="*/ 2147483647 h 46"/>
                    <a:gd name="T32" fmla="*/ 2147483647 w 58"/>
                    <a:gd name="T33" fmla="*/ 2147483647 h 46"/>
                    <a:gd name="T34" fmla="*/ 2147483647 w 58"/>
                    <a:gd name="T35" fmla="*/ 2147483647 h 46"/>
                    <a:gd name="T36" fmla="*/ 2147483647 w 58"/>
                    <a:gd name="T37" fmla="*/ 2147483647 h 46"/>
                    <a:gd name="T38" fmla="*/ 2147483647 w 58"/>
                    <a:gd name="T39" fmla="*/ 2147483647 h 46"/>
                    <a:gd name="T40" fmla="*/ 2147483647 w 58"/>
                    <a:gd name="T41" fmla="*/ 2147483647 h 46"/>
                    <a:gd name="T42" fmla="*/ 2147483647 w 58"/>
                    <a:gd name="T43" fmla="*/ 2147483647 h 46"/>
                    <a:gd name="T44" fmla="*/ 2147483647 w 58"/>
                    <a:gd name="T45" fmla="*/ 2147483647 h 46"/>
                    <a:gd name="T46" fmla="*/ 2147483647 w 58"/>
                    <a:gd name="T47" fmla="*/ 2147483647 h 46"/>
                    <a:gd name="T48" fmla="*/ 2147483647 w 58"/>
                    <a:gd name="T49" fmla="*/ 2147483647 h 46"/>
                    <a:gd name="T50" fmla="*/ 2147483647 w 58"/>
                    <a:gd name="T51" fmla="*/ 2147483647 h 46"/>
                    <a:gd name="T52" fmla="*/ 2147483647 w 58"/>
                    <a:gd name="T53" fmla="*/ 2147483647 h 46"/>
                    <a:gd name="T54" fmla="*/ 2147483647 w 58"/>
                    <a:gd name="T55" fmla="*/ 2147483647 h 4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58" h="46">
                      <a:moveTo>
                        <a:pt x="51" y="11"/>
                      </a:moveTo>
                      <a:cubicBezTo>
                        <a:pt x="44" y="11"/>
                        <a:pt x="44" y="11"/>
                        <a:pt x="44" y="11"/>
                      </a:cubicBezTo>
                      <a:cubicBezTo>
                        <a:pt x="44" y="3"/>
                        <a:pt x="44" y="3"/>
                        <a:pt x="44" y="3"/>
                      </a:cubicBezTo>
                      <a:cubicBezTo>
                        <a:pt x="44" y="1"/>
                        <a:pt x="42" y="0"/>
                        <a:pt x="41" y="0"/>
                      </a:cubicBezTo>
                      <a:cubicBezTo>
                        <a:pt x="39" y="0"/>
                        <a:pt x="38" y="1"/>
                        <a:pt x="38" y="3"/>
                      </a:cubicBezTo>
                      <a:cubicBezTo>
                        <a:pt x="38" y="5"/>
                        <a:pt x="38" y="5"/>
                        <a:pt x="38" y="5"/>
                      </a:cubicBezTo>
                      <a:cubicBezTo>
                        <a:pt x="20" y="5"/>
                        <a:pt x="20" y="5"/>
                        <a:pt x="20" y="5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1"/>
                        <a:pt x="19" y="0"/>
                        <a:pt x="17" y="0"/>
                      </a:cubicBezTo>
                      <a:cubicBezTo>
                        <a:pt x="15" y="0"/>
                        <a:pt x="14" y="1"/>
                        <a:pt x="14" y="3"/>
                      </a:cubicBezTo>
                      <a:cubicBezTo>
                        <a:pt x="14" y="11"/>
                        <a:pt x="14" y="11"/>
                        <a:pt x="14" y="11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3" y="11"/>
                        <a:pt x="0" y="14"/>
                        <a:pt x="0" y="18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58" y="46"/>
                        <a:pt x="58" y="46"/>
                        <a:pt x="58" y="46"/>
                      </a:cubicBezTo>
                      <a:cubicBezTo>
                        <a:pt x="58" y="18"/>
                        <a:pt x="58" y="18"/>
                        <a:pt x="58" y="18"/>
                      </a:cubicBezTo>
                      <a:cubicBezTo>
                        <a:pt x="58" y="14"/>
                        <a:pt x="55" y="11"/>
                        <a:pt x="51" y="11"/>
                      </a:cubicBezTo>
                      <a:close/>
                      <a:moveTo>
                        <a:pt x="29" y="41"/>
                      </a:moveTo>
                      <a:cubicBezTo>
                        <a:pt x="21" y="41"/>
                        <a:pt x="15" y="35"/>
                        <a:pt x="15" y="28"/>
                      </a:cubicBezTo>
                      <a:cubicBezTo>
                        <a:pt x="15" y="26"/>
                        <a:pt x="16" y="24"/>
                        <a:pt x="17" y="22"/>
                      </a:cubicBezTo>
                      <a:cubicBezTo>
                        <a:pt x="17" y="21"/>
                        <a:pt x="18" y="20"/>
                        <a:pt x="18" y="19"/>
                      </a:cubicBezTo>
                      <a:cubicBezTo>
                        <a:pt x="19" y="18"/>
                        <a:pt x="19" y="18"/>
                        <a:pt x="20" y="17"/>
                      </a:cubicBezTo>
                      <a:cubicBezTo>
                        <a:pt x="22" y="15"/>
                        <a:pt x="25" y="14"/>
                        <a:pt x="29" y="14"/>
                      </a:cubicBezTo>
                      <a:cubicBezTo>
                        <a:pt x="32" y="14"/>
                        <a:pt x="36" y="15"/>
                        <a:pt x="38" y="17"/>
                      </a:cubicBezTo>
                      <a:cubicBezTo>
                        <a:pt x="39" y="18"/>
                        <a:pt x="39" y="18"/>
                        <a:pt x="40" y="19"/>
                      </a:cubicBezTo>
                      <a:cubicBezTo>
                        <a:pt x="40" y="20"/>
                        <a:pt x="41" y="21"/>
                        <a:pt x="41" y="22"/>
                      </a:cubicBezTo>
                      <a:cubicBezTo>
                        <a:pt x="42" y="24"/>
                        <a:pt x="43" y="26"/>
                        <a:pt x="43" y="28"/>
                      </a:cubicBezTo>
                      <a:cubicBezTo>
                        <a:pt x="43" y="35"/>
                        <a:pt x="36" y="41"/>
                        <a:pt x="29" y="41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Freeform 38"/>
                <p:cNvSpPr/>
                <p:nvPr/>
              </p:nvSpPr>
              <p:spPr bwMode="auto">
                <a:xfrm>
                  <a:off x="4848225" y="2490788"/>
                  <a:ext cx="68263" cy="68263"/>
                </a:xfrm>
                <a:custGeom>
                  <a:avLst/>
                  <a:gdLst>
                    <a:gd name="T0" fmla="*/ 2147483647 w 18"/>
                    <a:gd name="T1" fmla="*/ 0 h 18"/>
                    <a:gd name="T2" fmla="*/ 2147483647 w 18"/>
                    <a:gd name="T3" fmla="*/ 0 h 18"/>
                    <a:gd name="T4" fmla="*/ 2147483647 w 18"/>
                    <a:gd name="T5" fmla="*/ 0 h 18"/>
                    <a:gd name="T6" fmla="*/ 0 w 18"/>
                    <a:gd name="T7" fmla="*/ 2147483647 h 18"/>
                    <a:gd name="T8" fmla="*/ 2147483647 w 18"/>
                    <a:gd name="T9" fmla="*/ 2147483647 h 18"/>
                    <a:gd name="T10" fmla="*/ 2147483647 w 18"/>
                    <a:gd name="T11" fmla="*/ 2147483647 h 18"/>
                    <a:gd name="T12" fmla="*/ 2147483647 w 18"/>
                    <a:gd name="T13" fmla="*/ 0 h 1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8" h="18">
                      <a:moveTo>
                        <a:pt x="11" y="0"/>
                      </a:moveTo>
                      <a:cubicBezTo>
                        <a:pt x="11" y="0"/>
                        <a:pt x="10" y="0"/>
                        <a:pt x="9" y="0"/>
                      </a:cubicBezTo>
                      <a:cubicBezTo>
                        <a:pt x="8" y="0"/>
                        <a:pt x="7" y="0"/>
                        <a:pt x="6" y="0"/>
                      </a:cubicBezTo>
                      <a:cubicBezTo>
                        <a:pt x="3" y="1"/>
                        <a:pt x="0" y="5"/>
                        <a:pt x="0" y="9"/>
                      </a:cubicBezTo>
                      <a:cubicBezTo>
                        <a:pt x="0" y="14"/>
                        <a:pt x="4" y="18"/>
                        <a:pt x="9" y="18"/>
                      </a:cubicBezTo>
                      <a:cubicBezTo>
                        <a:pt x="14" y="18"/>
                        <a:pt x="18" y="14"/>
                        <a:pt x="18" y="9"/>
                      </a:cubicBezTo>
                      <a:cubicBezTo>
                        <a:pt x="18" y="5"/>
                        <a:pt x="15" y="1"/>
                        <a:pt x="11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4" name="Freeform 39"/>
                <p:cNvSpPr/>
                <p:nvPr/>
              </p:nvSpPr>
              <p:spPr bwMode="auto">
                <a:xfrm>
                  <a:off x="4729163" y="2363788"/>
                  <a:ext cx="306388" cy="96838"/>
                </a:xfrm>
                <a:custGeom>
                  <a:avLst/>
                  <a:gdLst>
                    <a:gd name="T0" fmla="*/ 2147483647 w 82"/>
                    <a:gd name="T1" fmla="*/ 2147483647 h 26"/>
                    <a:gd name="T2" fmla="*/ 2147483647 w 82"/>
                    <a:gd name="T3" fmla="*/ 2147483647 h 26"/>
                    <a:gd name="T4" fmla="*/ 2147483647 w 82"/>
                    <a:gd name="T5" fmla="*/ 2147483647 h 26"/>
                    <a:gd name="T6" fmla="*/ 2147483647 w 82"/>
                    <a:gd name="T7" fmla="*/ 2147483647 h 26"/>
                    <a:gd name="T8" fmla="*/ 2147483647 w 82"/>
                    <a:gd name="T9" fmla="*/ 2147483647 h 26"/>
                    <a:gd name="T10" fmla="*/ 2147483647 w 82"/>
                    <a:gd name="T11" fmla="*/ 2147483647 h 26"/>
                    <a:gd name="T12" fmla="*/ 2147483647 w 82"/>
                    <a:gd name="T13" fmla="*/ 2147483647 h 26"/>
                    <a:gd name="T14" fmla="*/ 2147483647 w 82"/>
                    <a:gd name="T15" fmla="*/ 2147483647 h 26"/>
                    <a:gd name="T16" fmla="*/ 2147483647 w 82"/>
                    <a:gd name="T17" fmla="*/ 2147483647 h 26"/>
                    <a:gd name="T18" fmla="*/ 2147483647 w 82"/>
                    <a:gd name="T19" fmla="*/ 2147483647 h 26"/>
                    <a:gd name="T20" fmla="*/ 2147483647 w 82"/>
                    <a:gd name="T21" fmla="*/ 2147483647 h 26"/>
                    <a:gd name="T22" fmla="*/ 2147483647 w 82"/>
                    <a:gd name="T23" fmla="*/ 2147483647 h 26"/>
                    <a:gd name="T24" fmla="*/ 2147483647 w 82"/>
                    <a:gd name="T25" fmla="*/ 2147483647 h 26"/>
                    <a:gd name="T26" fmla="*/ 2147483647 w 82"/>
                    <a:gd name="T27" fmla="*/ 2147483647 h 26"/>
                    <a:gd name="T28" fmla="*/ 2147483647 w 82"/>
                    <a:gd name="T29" fmla="*/ 2147483647 h 26"/>
                    <a:gd name="T30" fmla="*/ 2147483647 w 82"/>
                    <a:gd name="T31" fmla="*/ 2147483647 h 26"/>
                    <a:gd name="T32" fmla="*/ 2147483647 w 82"/>
                    <a:gd name="T33" fmla="*/ 2147483647 h 2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82" h="26">
                      <a:moveTo>
                        <a:pt x="75" y="8"/>
                      </a:moveTo>
                      <a:cubicBezTo>
                        <a:pt x="73" y="7"/>
                        <a:pt x="70" y="6"/>
                        <a:pt x="68" y="6"/>
                      </a:cubicBezTo>
                      <a:cubicBezTo>
                        <a:pt x="50" y="0"/>
                        <a:pt x="32" y="0"/>
                        <a:pt x="14" y="6"/>
                      </a:cubicBezTo>
                      <a:cubicBezTo>
                        <a:pt x="12" y="6"/>
                        <a:pt x="9" y="7"/>
                        <a:pt x="7" y="8"/>
                      </a:cubicBezTo>
                      <a:cubicBezTo>
                        <a:pt x="2" y="10"/>
                        <a:pt x="0" y="14"/>
                        <a:pt x="1" y="18"/>
                      </a:cubicBezTo>
                      <a:cubicBezTo>
                        <a:pt x="1" y="18"/>
                        <a:pt x="1" y="19"/>
                        <a:pt x="2" y="19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4" y="24"/>
                        <a:pt x="8" y="26"/>
                        <a:pt x="12" y="24"/>
                      </a:cubicBezTo>
                      <a:cubicBezTo>
                        <a:pt x="14" y="23"/>
                        <a:pt x="16" y="22"/>
                        <a:pt x="19" y="22"/>
                      </a:cubicBezTo>
                      <a:cubicBezTo>
                        <a:pt x="22" y="20"/>
                        <a:pt x="25" y="17"/>
                        <a:pt x="25" y="13"/>
                      </a:cubicBezTo>
                      <a:cubicBezTo>
                        <a:pt x="35" y="11"/>
                        <a:pt x="46" y="11"/>
                        <a:pt x="57" y="13"/>
                      </a:cubicBezTo>
                      <a:cubicBezTo>
                        <a:pt x="57" y="17"/>
                        <a:pt x="60" y="20"/>
                        <a:pt x="63" y="22"/>
                      </a:cubicBezTo>
                      <a:cubicBezTo>
                        <a:pt x="65" y="22"/>
                        <a:pt x="67" y="23"/>
                        <a:pt x="70" y="24"/>
                      </a:cubicBezTo>
                      <a:cubicBezTo>
                        <a:pt x="73" y="26"/>
                        <a:pt x="78" y="24"/>
                        <a:pt x="80" y="20"/>
                      </a:cubicBezTo>
                      <a:cubicBezTo>
                        <a:pt x="80" y="20"/>
                        <a:pt x="80" y="20"/>
                        <a:pt x="80" y="19"/>
                      </a:cubicBezTo>
                      <a:cubicBezTo>
                        <a:pt x="80" y="19"/>
                        <a:pt x="81" y="18"/>
                        <a:pt x="81" y="18"/>
                      </a:cubicBezTo>
                      <a:cubicBezTo>
                        <a:pt x="82" y="14"/>
                        <a:pt x="79" y="10"/>
                        <a:pt x="75" y="8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57" name="组合 56"/>
          <p:cNvGrpSpPr/>
          <p:nvPr/>
        </p:nvGrpSpPr>
        <p:grpSpPr bwMode="auto">
          <a:xfrm>
            <a:off x="3109913" y="2254250"/>
            <a:ext cx="1503362" cy="1295400"/>
            <a:chOff x="3186514" y="2511401"/>
            <a:chExt cx="1503527" cy="1296144"/>
          </a:xfrm>
        </p:grpSpPr>
        <p:grpSp>
          <p:nvGrpSpPr>
            <p:cNvPr id="11300" name="组合 33"/>
            <p:cNvGrpSpPr/>
            <p:nvPr/>
          </p:nvGrpSpPr>
          <p:grpSpPr bwMode="auto">
            <a:xfrm>
              <a:off x="3186514" y="2511401"/>
              <a:ext cx="1503527" cy="1296144"/>
              <a:chOff x="3186514" y="2067917"/>
              <a:chExt cx="1503527" cy="1296144"/>
            </a:xfrm>
          </p:grpSpPr>
          <p:sp>
            <p:nvSpPr>
              <p:cNvPr id="64" name="六边形 34"/>
              <p:cNvSpPr>
                <a:spLocks noChangeArrowheads="1"/>
              </p:cNvSpPr>
              <p:nvPr/>
            </p:nvSpPr>
            <p:spPr bwMode="auto">
              <a:xfrm>
                <a:off x="3186514" y="2067917"/>
                <a:ext cx="1503527" cy="1296144"/>
              </a:xfrm>
              <a:prstGeom prst="hexagon">
                <a:avLst>
                  <a:gd name="adj" fmla="val 24999"/>
                  <a:gd name="vf" fmla="val 115470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307" name="TextBox 35"/>
              <p:cNvSpPr txBox="1">
                <a:spLocks noChangeArrowheads="1"/>
              </p:cNvSpPr>
              <p:nvPr/>
            </p:nvSpPr>
            <p:spPr bwMode="auto">
              <a:xfrm>
                <a:off x="3435521" y="2387188"/>
                <a:ext cx="1005513" cy="3387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添加主题</a:t>
                </a:r>
                <a:endParaRPr lang="zh-CN" altLang="en-US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301" name="组合 48"/>
            <p:cNvGrpSpPr/>
            <p:nvPr/>
          </p:nvGrpSpPr>
          <p:grpSpPr bwMode="auto">
            <a:xfrm>
              <a:off x="3703712" y="3236860"/>
              <a:ext cx="404996" cy="405968"/>
              <a:chOff x="1891507" y="526323"/>
              <a:chExt cx="404996" cy="405968"/>
            </a:xfrm>
          </p:grpSpPr>
          <p:sp>
            <p:nvSpPr>
              <p:cNvPr id="11302" name="Oval 53"/>
              <p:cNvSpPr>
                <a:spLocks noChangeArrowheads="1"/>
              </p:cNvSpPr>
              <p:nvPr/>
            </p:nvSpPr>
            <p:spPr bwMode="auto">
              <a:xfrm>
                <a:off x="1891507" y="526323"/>
                <a:ext cx="404996" cy="4059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1303" name="组合 77"/>
              <p:cNvGrpSpPr/>
              <p:nvPr/>
            </p:nvGrpSpPr>
            <p:grpSpPr bwMode="auto">
              <a:xfrm>
                <a:off x="1951859" y="594780"/>
                <a:ext cx="281115" cy="218109"/>
                <a:chOff x="434975" y="3057525"/>
                <a:chExt cx="280988" cy="217488"/>
              </a:xfrm>
            </p:grpSpPr>
            <p:sp>
              <p:nvSpPr>
                <p:cNvPr id="11304" name="Freeform 75"/>
                <p:cNvSpPr/>
                <p:nvPr/>
              </p:nvSpPr>
              <p:spPr bwMode="auto">
                <a:xfrm>
                  <a:off x="454025" y="3057525"/>
                  <a:ext cx="242888" cy="168275"/>
                </a:xfrm>
                <a:custGeom>
                  <a:avLst/>
                  <a:gdLst>
                    <a:gd name="T0" fmla="*/ 2147483646 w 65"/>
                    <a:gd name="T1" fmla="*/ 2147483646 h 45"/>
                    <a:gd name="T2" fmla="*/ 2147483646 w 65"/>
                    <a:gd name="T3" fmla="*/ 2147483646 h 45"/>
                    <a:gd name="T4" fmla="*/ 2147483646 w 65"/>
                    <a:gd name="T5" fmla="*/ 2147483646 h 45"/>
                    <a:gd name="T6" fmla="*/ 2147483646 w 65"/>
                    <a:gd name="T7" fmla="*/ 2147483646 h 45"/>
                    <a:gd name="T8" fmla="*/ 2147483646 w 65"/>
                    <a:gd name="T9" fmla="*/ 2147483646 h 45"/>
                    <a:gd name="T10" fmla="*/ 2147483646 w 65"/>
                    <a:gd name="T11" fmla="*/ 0 h 45"/>
                    <a:gd name="T12" fmla="*/ 2147483646 w 65"/>
                    <a:gd name="T13" fmla="*/ 2147483646 h 45"/>
                    <a:gd name="T14" fmla="*/ 2147483646 w 65"/>
                    <a:gd name="T15" fmla="*/ 2147483646 h 45"/>
                    <a:gd name="T16" fmla="*/ 2147483646 w 65"/>
                    <a:gd name="T17" fmla="*/ 2147483646 h 45"/>
                    <a:gd name="T18" fmla="*/ 0 w 65"/>
                    <a:gd name="T19" fmla="*/ 2147483646 h 45"/>
                    <a:gd name="T20" fmla="*/ 0 w 65"/>
                    <a:gd name="T21" fmla="*/ 2147483646 h 45"/>
                    <a:gd name="T22" fmla="*/ 2147483646 w 65"/>
                    <a:gd name="T23" fmla="*/ 2147483646 h 4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65" h="45">
                      <a:moveTo>
                        <a:pt x="65" y="45"/>
                      </a:moveTo>
                      <a:cubicBezTo>
                        <a:pt x="65" y="44"/>
                        <a:pt x="65" y="43"/>
                        <a:pt x="65" y="43"/>
                      </a:cubicBezTo>
                      <a:cubicBezTo>
                        <a:pt x="65" y="28"/>
                        <a:pt x="52" y="16"/>
                        <a:pt x="35" y="15"/>
                      </a:cubicBezTo>
                      <a:cubicBezTo>
                        <a:pt x="35" y="11"/>
                        <a:pt x="35" y="11"/>
                        <a:pt x="35" y="11"/>
                      </a:cubicBezTo>
                      <a:cubicBezTo>
                        <a:pt x="37" y="10"/>
                        <a:pt x="39" y="8"/>
                        <a:pt x="39" y="6"/>
                      </a:cubicBezTo>
                      <a:cubicBezTo>
                        <a:pt x="39" y="3"/>
                        <a:pt x="36" y="0"/>
                        <a:pt x="33" y="0"/>
                      </a:cubicBezTo>
                      <a:cubicBezTo>
                        <a:pt x="29" y="0"/>
                        <a:pt x="27" y="3"/>
                        <a:pt x="27" y="6"/>
                      </a:cubicBezTo>
                      <a:cubicBezTo>
                        <a:pt x="27" y="8"/>
                        <a:pt x="28" y="10"/>
                        <a:pt x="30" y="11"/>
                      </a:cubicBezTo>
                      <a:cubicBezTo>
                        <a:pt x="30" y="15"/>
                        <a:pt x="30" y="15"/>
                        <a:pt x="30" y="15"/>
                      </a:cubicBezTo>
                      <a:cubicBezTo>
                        <a:pt x="13" y="16"/>
                        <a:pt x="0" y="28"/>
                        <a:pt x="0" y="43"/>
                      </a:cubicBezTo>
                      <a:cubicBezTo>
                        <a:pt x="0" y="43"/>
                        <a:pt x="0" y="44"/>
                        <a:pt x="0" y="45"/>
                      </a:cubicBezTo>
                      <a:lnTo>
                        <a:pt x="65" y="45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05" name="Freeform 76"/>
                <p:cNvSpPr/>
                <p:nvPr/>
              </p:nvSpPr>
              <p:spPr bwMode="auto">
                <a:xfrm>
                  <a:off x="434975" y="3236913"/>
                  <a:ext cx="280988" cy="38100"/>
                </a:xfrm>
                <a:custGeom>
                  <a:avLst/>
                  <a:gdLst>
                    <a:gd name="T0" fmla="*/ 2147483646 w 177"/>
                    <a:gd name="T1" fmla="*/ 2147483646 h 24"/>
                    <a:gd name="T2" fmla="*/ 2147483646 w 177"/>
                    <a:gd name="T3" fmla="*/ 0 h 24"/>
                    <a:gd name="T4" fmla="*/ 2147483646 w 177"/>
                    <a:gd name="T5" fmla="*/ 0 h 24"/>
                    <a:gd name="T6" fmla="*/ 2147483646 w 177"/>
                    <a:gd name="T7" fmla="*/ 2147483646 h 24"/>
                    <a:gd name="T8" fmla="*/ 0 w 177"/>
                    <a:gd name="T9" fmla="*/ 2147483646 h 24"/>
                    <a:gd name="T10" fmla="*/ 0 w 177"/>
                    <a:gd name="T11" fmla="*/ 2147483646 h 24"/>
                    <a:gd name="T12" fmla="*/ 2147483646 w 177"/>
                    <a:gd name="T13" fmla="*/ 2147483646 h 24"/>
                    <a:gd name="T14" fmla="*/ 2147483646 w 177"/>
                    <a:gd name="T15" fmla="*/ 2147483646 h 24"/>
                    <a:gd name="T16" fmla="*/ 2147483646 w 177"/>
                    <a:gd name="T17" fmla="*/ 2147483646 h 2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7" h="24">
                      <a:moveTo>
                        <a:pt x="165" y="12"/>
                      </a:moveTo>
                      <a:lnTo>
                        <a:pt x="165" y="0"/>
                      </a:lnTo>
                      <a:lnTo>
                        <a:pt x="12" y="0"/>
                      </a:lnTo>
                      <a:lnTo>
                        <a:pt x="12" y="12"/>
                      </a:lnTo>
                      <a:lnTo>
                        <a:pt x="0" y="12"/>
                      </a:lnTo>
                      <a:lnTo>
                        <a:pt x="0" y="24"/>
                      </a:lnTo>
                      <a:lnTo>
                        <a:pt x="177" y="24"/>
                      </a:lnTo>
                      <a:lnTo>
                        <a:pt x="177" y="12"/>
                      </a:lnTo>
                      <a:lnTo>
                        <a:pt x="165" y="1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66" name="组合 65"/>
          <p:cNvGrpSpPr/>
          <p:nvPr/>
        </p:nvGrpSpPr>
        <p:grpSpPr bwMode="auto">
          <a:xfrm>
            <a:off x="1870448" y="1632099"/>
            <a:ext cx="1503363" cy="1295400"/>
            <a:chOff x="1946503" y="1888729"/>
            <a:chExt cx="1503527" cy="1296144"/>
          </a:xfrm>
          <a:solidFill>
            <a:schemeClr val="bg1">
              <a:lumMod val="85000"/>
            </a:schemeClr>
          </a:solidFill>
          <a:effectLst/>
        </p:grpSpPr>
        <p:grpSp>
          <p:nvGrpSpPr>
            <p:cNvPr id="67" name="组合 66"/>
            <p:cNvGrpSpPr/>
            <p:nvPr/>
          </p:nvGrpSpPr>
          <p:grpSpPr>
            <a:xfrm>
              <a:off x="1946503" y="1888729"/>
              <a:ext cx="1503527" cy="1296144"/>
              <a:chOff x="1946503" y="1445245"/>
              <a:chExt cx="1503527" cy="1296144"/>
            </a:xfrm>
            <a:grpFill/>
          </p:grpSpPr>
          <p:sp>
            <p:nvSpPr>
              <p:cNvPr id="79" name="六边形 78"/>
              <p:cNvSpPr/>
              <p:nvPr/>
            </p:nvSpPr>
            <p:spPr>
              <a:xfrm rot="10800000">
                <a:off x="1946503" y="1445245"/>
                <a:ext cx="1503527" cy="1296144"/>
              </a:xfrm>
              <a:prstGeom prst="hexagon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 bwMode="auto">
              <a:xfrm>
                <a:off x="2195510" y="2077744"/>
                <a:ext cx="1005513" cy="33874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ctr">
                  <a:defRPr sz="200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方正兰亭中黑_GBK" panose="02000000000000000000" pitchFamily="2" charset="-122"/>
                    <a:ea typeface="方正兰亭中黑_GBK" panose="02000000000000000000" pitchFamily="2" charset="-122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dirty="0" smtClean="0">
                    <a:solidFill>
                      <a:prstClr val="white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添加主题</a:t>
                </a:r>
                <a:endParaRPr lang="zh-CN" altLang="en-US" sz="1600" dirty="0">
                  <a:solidFill>
                    <a:prstClr val="white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8" name="组合 49"/>
            <p:cNvGrpSpPr/>
            <p:nvPr/>
          </p:nvGrpSpPr>
          <p:grpSpPr bwMode="auto">
            <a:xfrm>
              <a:off x="2495877" y="2093774"/>
              <a:ext cx="404777" cy="405968"/>
              <a:chOff x="3336132" y="526323"/>
              <a:chExt cx="404777" cy="405968"/>
            </a:xfrm>
            <a:grpFill/>
          </p:grpSpPr>
          <p:sp>
            <p:nvSpPr>
              <p:cNvPr id="69" name="Oval 54"/>
              <p:cNvSpPr>
                <a:spLocks noChangeArrowheads="1"/>
              </p:cNvSpPr>
              <p:nvPr/>
            </p:nvSpPr>
            <p:spPr bwMode="auto">
              <a:xfrm>
                <a:off x="3336132" y="526323"/>
                <a:ext cx="404777" cy="4059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grpSp>
            <p:nvGrpSpPr>
              <p:cNvPr id="70" name="组合 60"/>
              <p:cNvGrpSpPr/>
              <p:nvPr/>
            </p:nvGrpSpPr>
            <p:grpSpPr bwMode="auto">
              <a:xfrm>
                <a:off x="3418675" y="617068"/>
                <a:ext cx="239692" cy="226068"/>
                <a:chOff x="1901825" y="3079750"/>
                <a:chExt cx="239713" cy="225425"/>
              </a:xfrm>
              <a:grpFill/>
            </p:grpSpPr>
            <p:sp>
              <p:nvSpPr>
                <p:cNvPr id="71" name="Freeform 60"/>
                <p:cNvSpPr/>
                <p:nvPr/>
              </p:nvSpPr>
              <p:spPr bwMode="auto">
                <a:xfrm>
                  <a:off x="1971675" y="3270250"/>
                  <a:ext cx="101600" cy="34925"/>
                </a:xfrm>
                <a:custGeom>
                  <a:avLst/>
                  <a:gdLst>
                    <a:gd name="T0" fmla="*/ 2147483647 w 27"/>
                    <a:gd name="T1" fmla="*/ 2147483647 h 9"/>
                    <a:gd name="T2" fmla="*/ 2147483647 w 27"/>
                    <a:gd name="T3" fmla="*/ 2147483647 h 9"/>
                    <a:gd name="T4" fmla="*/ 2147483647 w 27"/>
                    <a:gd name="T5" fmla="*/ 2147483647 h 9"/>
                    <a:gd name="T6" fmla="*/ 2147483647 w 27"/>
                    <a:gd name="T7" fmla="*/ 0 h 9"/>
                    <a:gd name="T8" fmla="*/ 2147483647 w 27"/>
                    <a:gd name="T9" fmla="*/ 0 h 9"/>
                    <a:gd name="T10" fmla="*/ 2147483647 w 27"/>
                    <a:gd name="T11" fmla="*/ 2147483647 h 9"/>
                    <a:gd name="T12" fmla="*/ 2147483647 w 27"/>
                    <a:gd name="T13" fmla="*/ 2147483647 h 9"/>
                    <a:gd name="T14" fmla="*/ 0 w 27"/>
                    <a:gd name="T15" fmla="*/ 2147483647 h 9"/>
                    <a:gd name="T16" fmla="*/ 0 w 27"/>
                    <a:gd name="T17" fmla="*/ 2147483647 h 9"/>
                    <a:gd name="T18" fmla="*/ 2147483647 w 27"/>
                    <a:gd name="T19" fmla="*/ 2147483647 h 9"/>
                    <a:gd name="T20" fmla="*/ 2147483647 w 27"/>
                    <a:gd name="T21" fmla="*/ 2147483647 h 9"/>
                    <a:gd name="T22" fmla="*/ 2147483647 w 27"/>
                    <a:gd name="T23" fmla="*/ 2147483647 h 9"/>
                    <a:gd name="T24" fmla="*/ 2147483647 w 27"/>
                    <a:gd name="T25" fmla="*/ 2147483647 h 9"/>
                    <a:gd name="T26" fmla="*/ 2147483647 w 27"/>
                    <a:gd name="T27" fmla="*/ 2147483647 h 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27" h="9">
                      <a:moveTo>
                        <a:pt x="27" y="9"/>
                      </a:moveTo>
                      <a:cubicBezTo>
                        <a:pt x="27" y="9"/>
                        <a:pt x="25" y="9"/>
                        <a:pt x="24" y="8"/>
                      </a:cubicBezTo>
                      <a:cubicBezTo>
                        <a:pt x="23" y="8"/>
                        <a:pt x="23" y="6"/>
                        <a:pt x="22" y="4"/>
                      </a:cubicBezTo>
                      <a:cubicBezTo>
                        <a:pt x="22" y="3"/>
                        <a:pt x="22" y="1"/>
                        <a:pt x="22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1"/>
                        <a:pt x="4" y="3"/>
                        <a:pt x="4" y="4"/>
                      </a:cubicBezTo>
                      <a:cubicBezTo>
                        <a:pt x="4" y="6"/>
                        <a:pt x="4" y="8"/>
                        <a:pt x="2" y="8"/>
                      </a:cubicBezTo>
                      <a:cubicBezTo>
                        <a:pt x="1" y="9"/>
                        <a:pt x="0" y="9"/>
                        <a:pt x="0" y="9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9"/>
                        <a:pt x="1" y="9"/>
                        <a:pt x="2" y="9"/>
                      </a:cubicBezTo>
                      <a:cubicBezTo>
                        <a:pt x="13" y="9"/>
                        <a:pt x="13" y="9"/>
                        <a:pt x="13" y="9"/>
                      </a:cubicBezTo>
                      <a:cubicBezTo>
                        <a:pt x="13" y="9"/>
                        <a:pt x="13" y="9"/>
                        <a:pt x="13" y="9"/>
                      </a:cubicBezTo>
                      <a:cubicBezTo>
                        <a:pt x="24" y="9"/>
                        <a:pt x="24" y="9"/>
                        <a:pt x="24" y="9"/>
                      </a:cubicBezTo>
                      <a:cubicBezTo>
                        <a:pt x="25" y="9"/>
                        <a:pt x="27" y="9"/>
                        <a:pt x="27" y="9"/>
                      </a:cubicBez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72" name="Freeform 61"/>
                <p:cNvSpPr>
                  <a:spLocks noEditPoints="1"/>
                </p:cNvSpPr>
                <p:nvPr/>
              </p:nvSpPr>
              <p:spPr bwMode="auto">
                <a:xfrm>
                  <a:off x="1901825" y="3079750"/>
                  <a:ext cx="239713" cy="190500"/>
                </a:xfrm>
                <a:custGeom>
                  <a:avLst/>
                  <a:gdLst>
                    <a:gd name="T0" fmla="*/ 2147483647 w 64"/>
                    <a:gd name="T1" fmla="*/ 0 h 51"/>
                    <a:gd name="T2" fmla="*/ 2147483647 w 64"/>
                    <a:gd name="T3" fmla="*/ 0 h 51"/>
                    <a:gd name="T4" fmla="*/ 0 w 64"/>
                    <a:gd name="T5" fmla="*/ 2147483647 h 51"/>
                    <a:gd name="T6" fmla="*/ 0 w 64"/>
                    <a:gd name="T7" fmla="*/ 2147483647 h 51"/>
                    <a:gd name="T8" fmla="*/ 2147483647 w 64"/>
                    <a:gd name="T9" fmla="*/ 2147483647 h 51"/>
                    <a:gd name="T10" fmla="*/ 2147483647 w 64"/>
                    <a:gd name="T11" fmla="*/ 2147483647 h 51"/>
                    <a:gd name="T12" fmla="*/ 2147483647 w 64"/>
                    <a:gd name="T13" fmla="*/ 2147483647 h 51"/>
                    <a:gd name="T14" fmla="*/ 2147483647 w 64"/>
                    <a:gd name="T15" fmla="*/ 2147483647 h 51"/>
                    <a:gd name="T16" fmla="*/ 2147483647 w 64"/>
                    <a:gd name="T17" fmla="*/ 2147483647 h 51"/>
                    <a:gd name="T18" fmla="*/ 2147483647 w 64"/>
                    <a:gd name="T19" fmla="*/ 2147483647 h 51"/>
                    <a:gd name="T20" fmla="*/ 2147483647 w 64"/>
                    <a:gd name="T21" fmla="*/ 2147483647 h 51"/>
                    <a:gd name="T22" fmla="*/ 2147483647 w 64"/>
                    <a:gd name="T23" fmla="*/ 2147483647 h 51"/>
                    <a:gd name="T24" fmla="*/ 2147483647 w 64"/>
                    <a:gd name="T25" fmla="*/ 0 h 51"/>
                    <a:gd name="T26" fmla="*/ 2147483647 w 64"/>
                    <a:gd name="T27" fmla="*/ 2147483647 h 51"/>
                    <a:gd name="T28" fmla="*/ 2147483647 w 64"/>
                    <a:gd name="T29" fmla="*/ 2147483647 h 51"/>
                    <a:gd name="T30" fmla="*/ 2147483647 w 64"/>
                    <a:gd name="T31" fmla="*/ 2147483647 h 51"/>
                    <a:gd name="T32" fmla="*/ 2147483647 w 64"/>
                    <a:gd name="T33" fmla="*/ 2147483647 h 51"/>
                    <a:gd name="T34" fmla="*/ 2147483647 w 64"/>
                    <a:gd name="T35" fmla="*/ 2147483647 h 51"/>
                    <a:gd name="T36" fmla="*/ 2147483647 w 64"/>
                    <a:gd name="T37" fmla="*/ 2147483647 h 51"/>
                    <a:gd name="T38" fmla="*/ 2147483647 w 64"/>
                    <a:gd name="T39" fmla="*/ 2147483647 h 51"/>
                    <a:gd name="T40" fmla="*/ 2147483647 w 64"/>
                    <a:gd name="T41" fmla="*/ 2147483647 h 51"/>
                    <a:gd name="T42" fmla="*/ 2147483647 w 64"/>
                    <a:gd name="T43" fmla="*/ 2147483647 h 51"/>
                    <a:gd name="T44" fmla="*/ 2147483647 w 64"/>
                    <a:gd name="T45" fmla="*/ 2147483647 h 51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64" h="51">
                      <a:moveTo>
                        <a:pt x="62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2"/>
                        <a:pt x="0" y="3"/>
                      </a:cubicBez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9"/>
                        <a:pt x="1" y="51"/>
                        <a:pt x="3" y="51"/>
                      </a:cubicBezTo>
                      <a:cubicBezTo>
                        <a:pt x="23" y="51"/>
                        <a:pt x="23" y="51"/>
                        <a:pt x="23" y="51"/>
                      </a:cubicBezTo>
                      <a:cubicBezTo>
                        <a:pt x="23" y="51"/>
                        <a:pt x="23" y="51"/>
                        <a:pt x="23" y="51"/>
                      </a:cubicBezTo>
                      <a:cubicBezTo>
                        <a:pt x="41" y="51"/>
                        <a:pt x="41" y="51"/>
                        <a:pt x="41" y="51"/>
                      </a:cubicBezTo>
                      <a:cubicBezTo>
                        <a:pt x="41" y="51"/>
                        <a:pt x="41" y="51"/>
                        <a:pt x="41" y="51"/>
                      </a:cubicBezTo>
                      <a:cubicBezTo>
                        <a:pt x="62" y="51"/>
                        <a:pt x="62" y="51"/>
                        <a:pt x="62" y="51"/>
                      </a:cubicBezTo>
                      <a:cubicBezTo>
                        <a:pt x="63" y="51"/>
                        <a:pt x="64" y="49"/>
                        <a:pt x="64" y="48"/>
                      </a:cubicBezTo>
                      <a:cubicBezTo>
                        <a:pt x="64" y="3"/>
                        <a:pt x="64" y="3"/>
                        <a:pt x="64" y="3"/>
                      </a:cubicBezTo>
                      <a:cubicBezTo>
                        <a:pt x="64" y="2"/>
                        <a:pt x="63" y="0"/>
                        <a:pt x="62" y="0"/>
                      </a:cubicBezTo>
                      <a:close/>
                      <a:moveTo>
                        <a:pt x="32" y="47"/>
                      </a:moveTo>
                      <a:cubicBezTo>
                        <a:pt x="32" y="47"/>
                        <a:pt x="31" y="47"/>
                        <a:pt x="31" y="46"/>
                      </a:cubicBezTo>
                      <a:cubicBezTo>
                        <a:pt x="31" y="46"/>
                        <a:pt x="32" y="45"/>
                        <a:pt x="32" y="45"/>
                      </a:cubicBezTo>
                      <a:cubicBezTo>
                        <a:pt x="33" y="45"/>
                        <a:pt x="33" y="46"/>
                        <a:pt x="33" y="46"/>
                      </a:cubicBezTo>
                      <a:cubicBezTo>
                        <a:pt x="33" y="47"/>
                        <a:pt x="33" y="47"/>
                        <a:pt x="32" y="47"/>
                      </a:cubicBezTo>
                      <a:close/>
                      <a:moveTo>
                        <a:pt x="61" y="41"/>
                      </a:moveTo>
                      <a:cubicBezTo>
                        <a:pt x="3" y="41"/>
                        <a:pt x="3" y="41"/>
                        <a:pt x="3" y="41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61" y="4"/>
                        <a:pt x="61" y="4"/>
                        <a:pt x="61" y="4"/>
                      </a:cubicBezTo>
                      <a:lnTo>
                        <a:pt x="61" y="41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73" name="Oval 62"/>
                <p:cNvSpPr>
                  <a:spLocks noChangeArrowheads="1"/>
                </p:cNvSpPr>
                <p:nvPr/>
              </p:nvSpPr>
              <p:spPr bwMode="auto">
                <a:xfrm>
                  <a:off x="2054225" y="3132138"/>
                  <a:ext cx="23813" cy="2222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74" name="Oval 63"/>
                <p:cNvSpPr>
                  <a:spLocks noChangeArrowheads="1"/>
                </p:cNvSpPr>
                <p:nvPr/>
              </p:nvSpPr>
              <p:spPr bwMode="auto">
                <a:xfrm>
                  <a:off x="1968500" y="3132138"/>
                  <a:ext cx="22225" cy="2222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75" name="Freeform 64"/>
                <p:cNvSpPr/>
                <p:nvPr/>
              </p:nvSpPr>
              <p:spPr bwMode="auto">
                <a:xfrm>
                  <a:off x="2051050" y="3154363"/>
                  <a:ext cx="41275" cy="49213"/>
                </a:xfrm>
                <a:custGeom>
                  <a:avLst/>
                  <a:gdLst>
                    <a:gd name="T0" fmla="*/ 2147483647 w 11"/>
                    <a:gd name="T1" fmla="*/ 2147483647 h 13"/>
                    <a:gd name="T2" fmla="*/ 2147483647 w 11"/>
                    <a:gd name="T3" fmla="*/ 0 h 13"/>
                    <a:gd name="T4" fmla="*/ 2147483647 w 11"/>
                    <a:gd name="T5" fmla="*/ 0 h 13"/>
                    <a:gd name="T6" fmla="*/ 2147483647 w 11"/>
                    <a:gd name="T7" fmla="*/ 0 h 13"/>
                    <a:gd name="T8" fmla="*/ 2147483647 w 11"/>
                    <a:gd name="T9" fmla="*/ 0 h 13"/>
                    <a:gd name="T10" fmla="*/ 2147483647 w 11"/>
                    <a:gd name="T11" fmla="*/ 0 h 13"/>
                    <a:gd name="T12" fmla="*/ 0 w 11"/>
                    <a:gd name="T13" fmla="*/ 0 h 13"/>
                    <a:gd name="T14" fmla="*/ 0 w 11"/>
                    <a:gd name="T15" fmla="*/ 2147483647 h 13"/>
                    <a:gd name="T16" fmla="*/ 2147483647 w 11"/>
                    <a:gd name="T17" fmla="*/ 2147483647 h 13"/>
                    <a:gd name="T18" fmla="*/ 2147483647 w 11"/>
                    <a:gd name="T19" fmla="*/ 2147483647 h 13"/>
                    <a:gd name="T20" fmla="*/ 2147483647 w 11"/>
                    <a:gd name="T21" fmla="*/ 2147483647 h 13"/>
                    <a:gd name="T22" fmla="*/ 2147483647 w 11"/>
                    <a:gd name="T23" fmla="*/ 2147483647 h 13"/>
                    <a:gd name="T24" fmla="*/ 2147483647 w 11"/>
                    <a:gd name="T25" fmla="*/ 2147483647 h 1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1" h="13">
                      <a:moveTo>
                        <a:pt x="9" y="2"/>
                      </a:moveTo>
                      <a:cubicBezTo>
                        <a:pt x="9" y="1"/>
                        <a:pt x="8" y="0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0"/>
                        <a:pt x="5" y="0"/>
                        <a:pt x="4" y="0"/>
                      </a:cubicBezTo>
                      <a:cubicBezTo>
                        <a:pt x="3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3" y="13"/>
                        <a:pt x="3" y="13"/>
                        <a:pt x="3" y="13"/>
                      </a:cubicBezTo>
                      <a:cubicBezTo>
                        <a:pt x="3" y="13"/>
                        <a:pt x="3" y="13"/>
                        <a:pt x="3" y="13"/>
                      </a:cubicBezTo>
                      <a:cubicBezTo>
                        <a:pt x="8" y="13"/>
                        <a:pt x="8" y="13"/>
                        <a:pt x="8" y="13"/>
                      </a:cubicBezTo>
                      <a:cubicBezTo>
                        <a:pt x="10" y="13"/>
                        <a:pt x="11" y="12"/>
                        <a:pt x="11" y="11"/>
                      </a:cubicBezTo>
                      <a:lnTo>
                        <a:pt x="9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76" name="Freeform 65"/>
                <p:cNvSpPr/>
                <p:nvPr/>
              </p:nvSpPr>
              <p:spPr bwMode="auto">
                <a:xfrm>
                  <a:off x="1949450" y="3154363"/>
                  <a:ext cx="46038" cy="49213"/>
                </a:xfrm>
                <a:custGeom>
                  <a:avLst/>
                  <a:gdLst>
                    <a:gd name="T0" fmla="*/ 2147483647 w 12"/>
                    <a:gd name="T1" fmla="*/ 0 h 13"/>
                    <a:gd name="T2" fmla="*/ 2147483647 w 12"/>
                    <a:gd name="T3" fmla="*/ 0 h 13"/>
                    <a:gd name="T4" fmla="*/ 2147483647 w 12"/>
                    <a:gd name="T5" fmla="*/ 0 h 13"/>
                    <a:gd name="T6" fmla="*/ 2147483647 w 12"/>
                    <a:gd name="T7" fmla="*/ 0 h 13"/>
                    <a:gd name="T8" fmla="*/ 2147483647 w 12"/>
                    <a:gd name="T9" fmla="*/ 0 h 13"/>
                    <a:gd name="T10" fmla="*/ 2147483647 w 12"/>
                    <a:gd name="T11" fmla="*/ 0 h 13"/>
                    <a:gd name="T12" fmla="*/ 2147483647 w 12"/>
                    <a:gd name="T13" fmla="*/ 2147483647 h 13"/>
                    <a:gd name="T14" fmla="*/ 0 w 12"/>
                    <a:gd name="T15" fmla="*/ 2147483647 h 13"/>
                    <a:gd name="T16" fmla="*/ 2147483647 w 12"/>
                    <a:gd name="T17" fmla="*/ 2147483647 h 13"/>
                    <a:gd name="T18" fmla="*/ 2147483647 w 12"/>
                    <a:gd name="T19" fmla="*/ 2147483647 h 13"/>
                    <a:gd name="T20" fmla="*/ 2147483647 w 12"/>
                    <a:gd name="T21" fmla="*/ 2147483647 h 13"/>
                    <a:gd name="T22" fmla="*/ 2147483647 w 12"/>
                    <a:gd name="T23" fmla="*/ 2147483647 h 13"/>
                    <a:gd name="T24" fmla="*/ 2147483647 w 12"/>
                    <a:gd name="T25" fmla="*/ 0 h 1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2" h="13">
                      <a:moveTo>
                        <a:pt x="12" y="0"/>
                      </a:moveTo>
                      <a:cubicBezTo>
                        <a:pt x="11" y="0"/>
                        <a:pt x="11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9" y="0"/>
                        <a:pt x="8" y="0"/>
                        <a:pt x="8" y="0"/>
                      </a:cubicBezTo>
                      <a:cubicBezTo>
                        <a:pt x="7" y="0"/>
                        <a:pt x="6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4" y="0"/>
                        <a:pt x="2" y="1"/>
                        <a:pt x="2" y="2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12"/>
                        <a:pt x="2" y="13"/>
                        <a:pt x="3" y="13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1" y="2"/>
                        <a:pt x="11" y="2"/>
                        <a:pt x="11" y="2"/>
                      </a:cubicBezTo>
                      <a:cubicBezTo>
                        <a:pt x="11" y="1"/>
                        <a:pt x="12" y="1"/>
                        <a:pt x="1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77" name="Freeform 66"/>
                <p:cNvSpPr/>
                <p:nvPr/>
              </p:nvSpPr>
              <p:spPr bwMode="auto">
                <a:xfrm>
                  <a:off x="1984375" y="3146425"/>
                  <a:ext cx="74613" cy="71438"/>
                </a:xfrm>
                <a:custGeom>
                  <a:avLst/>
                  <a:gdLst>
                    <a:gd name="T0" fmla="*/ 2147483647 w 20"/>
                    <a:gd name="T1" fmla="*/ 2147483647 h 19"/>
                    <a:gd name="T2" fmla="*/ 2147483647 w 20"/>
                    <a:gd name="T3" fmla="*/ 0 h 19"/>
                    <a:gd name="T4" fmla="*/ 2147483647 w 20"/>
                    <a:gd name="T5" fmla="*/ 0 h 19"/>
                    <a:gd name="T6" fmla="*/ 2147483647 w 20"/>
                    <a:gd name="T7" fmla="*/ 2147483647 h 19"/>
                    <a:gd name="T8" fmla="*/ 2147483647 w 20"/>
                    <a:gd name="T9" fmla="*/ 0 h 19"/>
                    <a:gd name="T10" fmla="*/ 2147483647 w 20"/>
                    <a:gd name="T11" fmla="*/ 0 h 19"/>
                    <a:gd name="T12" fmla="*/ 2147483647 w 20"/>
                    <a:gd name="T13" fmla="*/ 2147483647 h 19"/>
                    <a:gd name="T14" fmla="*/ 0 w 20"/>
                    <a:gd name="T15" fmla="*/ 2147483647 h 19"/>
                    <a:gd name="T16" fmla="*/ 2147483647 w 20"/>
                    <a:gd name="T17" fmla="*/ 2147483647 h 19"/>
                    <a:gd name="T18" fmla="*/ 2147483647 w 20"/>
                    <a:gd name="T19" fmla="*/ 2147483647 h 19"/>
                    <a:gd name="T20" fmla="*/ 2147483647 w 20"/>
                    <a:gd name="T21" fmla="*/ 2147483647 h 19"/>
                    <a:gd name="T22" fmla="*/ 2147483647 w 20"/>
                    <a:gd name="T23" fmla="*/ 2147483647 h 19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0" h="19">
                      <a:moveTo>
                        <a:pt x="17" y="4"/>
                      </a:moveTo>
                      <a:cubicBezTo>
                        <a:pt x="17" y="2"/>
                        <a:pt x="16" y="0"/>
                        <a:pt x="14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1"/>
                        <a:pt x="11" y="1"/>
                        <a:pt x="10" y="1"/>
                      </a:cubicBezTo>
                      <a:cubicBezTo>
                        <a:pt x="9" y="1"/>
                        <a:pt x="8" y="1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5" y="0"/>
                        <a:pt x="3" y="2"/>
                        <a:pt x="3" y="4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7"/>
                        <a:pt x="2" y="19"/>
                        <a:pt x="4" y="19"/>
                      </a:cubicBezTo>
                      <a:cubicBezTo>
                        <a:pt x="16" y="19"/>
                        <a:pt x="16" y="19"/>
                        <a:pt x="16" y="19"/>
                      </a:cubicBezTo>
                      <a:cubicBezTo>
                        <a:pt x="18" y="19"/>
                        <a:pt x="20" y="17"/>
                        <a:pt x="20" y="15"/>
                      </a:cubicBezTo>
                      <a:lnTo>
                        <a:pt x="17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78" name="Oval 67"/>
                <p:cNvSpPr>
                  <a:spLocks noChangeArrowheads="1"/>
                </p:cNvSpPr>
                <p:nvPr/>
              </p:nvSpPr>
              <p:spPr bwMode="auto">
                <a:xfrm>
                  <a:off x="2006600" y="3117850"/>
                  <a:ext cx="30163" cy="3333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</p:grpSp>
        </p:grpSp>
      </p:grpSp>
      <p:grpSp>
        <p:nvGrpSpPr>
          <p:cNvPr id="81" name="组合 80"/>
          <p:cNvGrpSpPr/>
          <p:nvPr/>
        </p:nvGrpSpPr>
        <p:grpSpPr bwMode="auto">
          <a:xfrm>
            <a:off x="622300" y="2254250"/>
            <a:ext cx="1503363" cy="1295400"/>
            <a:chOff x="699125" y="2511401"/>
            <a:chExt cx="1503527" cy="1296144"/>
          </a:xfrm>
        </p:grpSpPr>
        <p:grpSp>
          <p:nvGrpSpPr>
            <p:cNvPr id="11291" name="组合 27"/>
            <p:cNvGrpSpPr/>
            <p:nvPr/>
          </p:nvGrpSpPr>
          <p:grpSpPr bwMode="auto">
            <a:xfrm>
              <a:off x="699125" y="2511401"/>
              <a:ext cx="1503527" cy="1296144"/>
              <a:chOff x="699125" y="2067917"/>
              <a:chExt cx="1503527" cy="1296144"/>
            </a:xfrm>
          </p:grpSpPr>
          <p:sp>
            <p:nvSpPr>
              <p:cNvPr id="89" name="六边形 28"/>
              <p:cNvSpPr>
                <a:spLocks noChangeArrowheads="1"/>
              </p:cNvSpPr>
              <p:nvPr/>
            </p:nvSpPr>
            <p:spPr bwMode="auto">
              <a:xfrm>
                <a:off x="699125" y="2067917"/>
                <a:ext cx="1503527" cy="1296144"/>
              </a:xfrm>
              <a:prstGeom prst="hexagon">
                <a:avLst>
                  <a:gd name="adj" fmla="val 24999"/>
                  <a:gd name="vf" fmla="val 115470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299" name="TextBox 29"/>
              <p:cNvSpPr txBox="1">
                <a:spLocks noChangeArrowheads="1"/>
              </p:cNvSpPr>
              <p:nvPr/>
            </p:nvSpPr>
            <p:spPr bwMode="auto">
              <a:xfrm>
                <a:off x="948132" y="2387188"/>
                <a:ext cx="1005513" cy="3387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添加主题</a:t>
                </a:r>
                <a:endParaRPr lang="zh-CN" altLang="en-US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292" name="组合 109"/>
            <p:cNvGrpSpPr/>
            <p:nvPr/>
          </p:nvGrpSpPr>
          <p:grpSpPr bwMode="auto">
            <a:xfrm>
              <a:off x="1234287" y="3236860"/>
              <a:ext cx="404778" cy="405389"/>
              <a:chOff x="1819275" y="2952452"/>
              <a:chExt cx="404813" cy="404813"/>
            </a:xfrm>
          </p:grpSpPr>
          <p:sp>
            <p:nvSpPr>
              <p:cNvPr id="11293" name="Oval 30"/>
              <p:cNvSpPr>
                <a:spLocks noChangeArrowheads="1"/>
              </p:cNvSpPr>
              <p:nvPr/>
            </p:nvSpPr>
            <p:spPr bwMode="auto">
              <a:xfrm>
                <a:off x="1819275" y="2952452"/>
                <a:ext cx="404813" cy="4048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1294" name="组合 38"/>
              <p:cNvGrpSpPr/>
              <p:nvPr/>
            </p:nvGrpSpPr>
            <p:grpSpPr bwMode="auto">
              <a:xfrm>
                <a:off x="1919288" y="3038177"/>
                <a:ext cx="206375" cy="236538"/>
                <a:chOff x="1919288" y="2363788"/>
                <a:chExt cx="206375" cy="236538"/>
              </a:xfrm>
            </p:grpSpPr>
            <p:sp>
              <p:nvSpPr>
                <p:cNvPr id="11295" name="Freeform 40"/>
                <p:cNvSpPr/>
                <p:nvPr/>
              </p:nvSpPr>
              <p:spPr bwMode="auto">
                <a:xfrm>
                  <a:off x="2062163" y="2366963"/>
                  <a:ext cx="63500" cy="233363"/>
                </a:xfrm>
                <a:custGeom>
                  <a:avLst/>
                  <a:gdLst>
                    <a:gd name="T0" fmla="*/ 2147483646 w 17"/>
                    <a:gd name="T1" fmla="*/ 0 h 62"/>
                    <a:gd name="T2" fmla="*/ 2147483646 w 17"/>
                    <a:gd name="T3" fmla="*/ 0 h 62"/>
                    <a:gd name="T4" fmla="*/ 2147483646 w 17"/>
                    <a:gd name="T5" fmla="*/ 2147483646 h 62"/>
                    <a:gd name="T6" fmla="*/ 2147483646 w 17"/>
                    <a:gd name="T7" fmla="*/ 2147483646 h 62"/>
                    <a:gd name="T8" fmla="*/ 2147483646 w 17"/>
                    <a:gd name="T9" fmla="*/ 2147483646 h 62"/>
                    <a:gd name="T10" fmla="*/ 2147483646 w 17"/>
                    <a:gd name="T11" fmla="*/ 0 h 62"/>
                    <a:gd name="T12" fmla="*/ 2147483646 w 17"/>
                    <a:gd name="T13" fmla="*/ 0 h 62"/>
                    <a:gd name="T14" fmla="*/ 2147483646 w 17"/>
                    <a:gd name="T15" fmla="*/ 2147483646 h 62"/>
                    <a:gd name="T16" fmla="*/ 2147483646 w 17"/>
                    <a:gd name="T17" fmla="*/ 2147483646 h 62"/>
                    <a:gd name="T18" fmla="*/ 2147483646 w 17"/>
                    <a:gd name="T19" fmla="*/ 2147483646 h 62"/>
                    <a:gd name="T20" fmla="*/ 2147483646 w 17"/>
                    <a:gd name="T21" fmla="*/ 0 h 62"/>
                    <a:gd name="T22" fmla="*/ 2147483646 w 17"/>
                    <a:gd name="T23" fmla="*/ 0 h 62"/>
                    <a:gd name="T24" fmla="*/ 0 w 17"/>
                    <a:gd name="T25" fmla="*/ 2147483646 h 62"/>
                    <a:gd name="T26" fmla="*/ 0 w 17"/>
                    <a:gd name="T27" fmla="*/ 2147483646 h 62"/>
                    <a:gd name="T28" fmla="*/ 2147483646 w 17"/>
                    <a:gd name="T29" fmla="*/ 2147483646 h 62"/>
                    <a:gd name="T30" fmla="*/ 2147483646 w 17"/>
                    <a:gd name="T31" fmla="*/ 2147483646 h 62"/>
                    <a:gd name="T32" fmla="*/ 2147483646 w 17"/>
                    <a:gd name="T33" fmla="*/ 2147483646 h 62"/>
                    <a:gd name="T34" fmla="*/ 2147483646 w 17"/>
                    <a:gd name="T35" fmla="*/ 2147483646 h 62"/>
                    <a:gd name="T36" fmla="*/ 2147483646 w 17"/>
                    <a:gd name="T37" fmla="*/ 2147483646 h 62"/>
                    <a:gd name="T38" fmla="*/ 2147483646 w 17"/>
                    <a:gd name="T39" fmla="*/ 2147483646 h 62"/>
                    <a:gd name="T40" fmla="*/ 2147483646 w 17"/>
                    <a:gd name="T41" fmla="*/ 2147483646 h 62"/>
                    <a:gd name="T42" fmla="*/ 2147483646 w 17"/>
                    <a:gd name="T43" fmla="*/ 2147483646 h 62"/>
                    <a:gd name="T44" fmla="*/ 2147483646 w 17"/>
                    <a:gd name="T45" fmla="*/ 2147483646 h 62"/>
                    <a:gd name="T46" fmla="*/ 2147483646 w 17"/>
                    <a:gd name="T47" fmla="*/ 2147483646 h 62"/>
                    <a:gd name="T48" fmla="*/ 2147483646 w 17"/>
                    <a:gd name="T49" fmla="*/ 2147483646 h 62"/>
                    <a:gd name="T50" fmla="*/ 2147483646 w 17"/>
                    <a:gd name="T51" fmla="*/ 2147483646 h 62"/>
                    <a:gd name="T52" fmla="*/ 2147483646 w 17"/>
                    <a:gd name="T53" fmla="*/ 2147483646 h 62"/>
                    <a:gd name="T54" fmla="*/ 2147483646 w 17"/>
                    <a:gd name="T55" fmla="*/ 0 h 62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17" h="62">
                      <a:moveTo>
                        <a:pt x="14" y="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16"/>
                        <a:pt x="14" y="16"/>
                        <a:pt x="14" y="16"/>
                      </a:cubicBezTo>
                      <a:cubicBezTo>
                        <a:pt x="14" y="16"/>
                        <a:pt x="13" y="17"/>
                        <a:pt x="12" y="17"/>
                      </a:cubicBezTo>
                      <a:cubicBezTo>
                        <a:pt x="11" y="17"/>
                        <a:pt x="10" y="16"/>
                        <a:pt x="10" y="16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16"/>
                        <a:pt x="7" y="16"/>
                        <a:pt x="7" y="16"/>
                      </a:cubicBezTo>
                      <a:cubicBezTo>
                        <a:pt x="7" y="16"/>
                        <a:pt x="6" y="17"/>
                        <a:pt x="5" y="17"/>
                      </a:cubicBezTo>
                      <a:cubicBezTo>
                        <a:pt x="4" y="17"/>
                        <a:pt x="3" y="16"/>
                        <a:pt x="3" y="16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21"/>
                        <a:pt x="1" y="22"/>
                        <a:pt x="3" y="22"/>
                      </a:cubicBezTo>
                      <a:cubicBezTo>
                        <a:pt x="6" y="22"/>
                        <a:pt x="6" y="22"/>
                        <a:pt x="6" y="22"/>
                      </a:cubicBezTo>
                      <a:cubicBezTo>
                        <a:pt x="6" y="28"/>
                        <a:pt x="6" y="28"/>
                        <a:pt x="6" y="28"/>
                      </a:cubicBezTo>
                      <a:cubicBezTo>
                        <a:pt x="5" y="29"/>
                        <a:pt x="4" y="30"/>
                        <a:pt x="4" y="31"/>
                      </a:cubicBezTo>
                      <a:cubicBezTo>
                        <a:pt x="4" y="58"/>
                        <a:pt x="4" y="58"/>
                        <a:pt x="4" y="58"/>
                      </a:cubicBezTo>
                      <a:cubicBezTo>
                        <a:pt x="4" y="60"/>
                        <a:pt x="6" y="62"/>
                        <a:pt x="9" y="62"/>
                      </a:cubicBezTo>
                      <a:cubicBezTo>
                        <a:pt x="11" y="62"/>
                        <a:pt x="13" y="60"/>
                        <a:pt x="13" y="58"/>
                      </a:cubicBezTo>
                      <a:cubicBezTo>
                        <a:pt x="13" y="31"/>
                        <a:pt x="13" y="31"/>
                        <a:pt x="13" y="31"/>
                      </a:cubicBezTo>
                      <a:cubicBezTo>
                        <a:pt x="13" y="30"/>
                        <a:pt x="12" y="29"/>
                        <a:pt x="11" y="28"/>
                      </a:cubicBezTo>
                      <a:cubicBezTo>
                        <a:pt x="11" y="22"/>
                        <a:pt x="11" y="22"/>
                        <a:pt x="11" y="22"/>
                      </a:cubicBezTo>
                      <a:cubicBezTo>
                        <a:pt x="14" y="22"/>
                        <a:pt x="14" y="22"/>
                        <a:pt x="14" y="22"/>
                      </a:cubicBezTo>
                      <a:cubicBezTo>
                        <a:pt x="16" y="22"/>
                        <a:pt x="17" y="21"/>
                        <a:pt x="17" y="19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1"/>
                        <a:pt x="16" y="0"/>
                        <a:pt x="14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96" name="Freeform 41"/>
                <p:cNvSpPr/>
                <p:nvPr/>
              </p:nvSpPr>
              <p:spPr bwMode="auto">
                <a:xfrm>
                  <a:off x="1919288" y="2363788"/>
                  <a:ext cx="57150" cy="236538"/>
                </a:xfrm>
                <a:custGeom>
                  <a:avLst/>
                  <a:gdLst>
                    <a:gd name="T0" fmla="*/ 2147483646 w 15"/>
                    <a:gd name="T1" fmla="*/ 0 h 63"/>
                    <a:gd name="T2" fmla="*/ 0 w 15"/>
                    <a:gd name="T3" fmla="*/ 2147483646 h 63"/>
                    <a:gd name="T4" fmla="*/ 2147483646 w 15"/>
                    <a:gd name="T5" fmla="*/ 2147483646 h 63"/>
                    <a:gd name="T6" fmla="*/ 2147483646 w 15"/>
                    <a:gd name="T7" fmla="*/ 2147483646 h 63"/>
                    <a:gd name="T8" fmla="*/ 2147483646 w 15"/>
                    <a:gd name="T9" fmla="*/ 2147483646 h 63"/>
                    <a:gd name="T10" fmla="*/ 2147483646 w 15"/>
                    <a:gd name="T11" fmla="*/ 2147483646 h 63"/>
                    <a:gd name="T12" fmla="*/ 2147483646 w 15"/>
                    <a:gd name="T13" fmla="*/ 2147483646 h 63"/>
                    <a:gd name="T14" fmla="*/ 2147483646 w 15"/>
                    <a:gd name="T15" fmla="*/ 2147483646 h 63"/>
                    <a:gd name="T16" fmla="*/ 2147483646 w 15"/>
                    <a:gd name="T17" fmla="*/ 2147483646 h 63"/>
                    <a:gd name="T18" fmla="*/ 2147483646 w 15"/>
                    <a:gd name="T19" fmla="*/ 2147483646 h 63"/>
                    <a:gd name="T20" fmla="*/ 2147483646 w 15"/>
                    <a:gd name="T21" fmla="*/ 2147483646 h 63"/>
                    <a:gd name="T22" fmla="*/ 2147483646 w 15"/>
                    <a:gd name="T23" fmla="*/ 2147483646 h 63"/>
                    <a:gd name="T24" fmla="*/ 2147483646 w 15"/>
                    <a:gd name="T25" fmla="*/ 0 h 6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5" h="63">
                      <a:moveTo>
                        <a:pt x="7" y="0"/>
                      </a:moveTo>
                      <a:cubicBezTo>
                        <a:pt x="3" y="0"/>
                        <a:pt x="0" y="5"/>
                        <a:pt x="0" y="11"/>
                      </a:cubicBezTo>
                      <a:cubicBezTo>
                        <a:pt x="0" y="16"/>
                        <a:pt x="2" y="20"/>
                        <a:pt x="5" y="22"/>
                      </a:cubicBezTo>
                      <a:cubicBezTo>
                        <a:pt x="5" y="29"/>
                        <a:pt x="5" y="29"/>
                        <a:pt x="5" y="29"/>
                      </a:cubicBezTo>
                      <a:cubicBezTo>
                        <a:pt x="4" y="30"/>
                        <a:pt x="3" y="31"/>
                        <a:pt x="3" y="32"/>
                      </a:cubicBezTo>
                      <a:cubicBezTo>
                        <a:pt x="3" y="59"/>
                        <a:pt x="3" y="59"/>
                        <a:pt x="3" y="59"/>
                      </a:cubicBezTo>
                      <a:cubicBezTo>
                        <a:pt x="3" y="61"/>
                        <a:pt x="5" y="63"/>
                        <a:pt x="7" y="63"/>
                      </a:cubicBezTo>
                      <a:cubicBezTo>
                        <a:pt x="9" y="63"/>
                        <a:pt x="11" y="61"/>
                        <a:pt x="11" y="59"/>
                      </a:cubicBezTo>
                      <a:cubicBezTo>
                        <a:pt x="11" y="32"/>
                        <a:pt x="11" y="32"/>
                        <a:pt x="11" y="32"/>
                      </a:cubicBezTo>
                      <a:cubicBezTo>
                        <a:pt x="11" y="31"/>
                        <a:pt x="11" y="30"/>
                        <a:pt x="10" y="29"/>
                      </a:cubicBezTo>
                      <a:cubicBezTo>
                        <a:pt x="10" y="22"/>
                        <a:pt x="10" y="22"/>
                        <a:pt x="10" y="22"/>
                      </a:cubicBezTo>
                      <a:cubicBezTo>
                        <a:pt x="13" y="20"/>
                        <a:pt x="15" y="16"/>
                        <a:pt x="15" y="11"/>
                      </a:cubicBezTo>
                      <a:cubicBezTo>
                        <a:pt x="15" y="5"/>
                        <a:pt x="11" y="0"/>
                        <a:pt x="7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97" name="Freeform 42"/>
                <p:cNvSpPr/>
                <p:nvPr/>
              </p:nvSpPr>
              <p:spPr bwMode="auto">
                <a:xfrm>
                  <a:off x="1998663" y="2363788"/>
                  <a:ext cx="44450" cy="236538"/>
                </a:xfrm>
                <a:custGeom>
                  <a:avLst/>
                  <a:gdLst>
                    <a:gd name="T0" fmla="*/ 2147483646 w 12"/>
                    <a:gd name="T1" fmla="*/ 2147483646 h 63"/>
                    <a:gd name="T2" fmla="*/ 2147483646 w 12"/>
                    <a:gd name="T3" fmla="*/ 2147483646 h 63"/>
                    <a:gd name="T4" fmla="*/ 2147483646 w 12"/>
                    <a:gd name="T5" fmla="*/ 2147483646 h 63"/>
                    <a:gd name="T6" fmla="*/ 2147483646 w 12"/>
                    <a:gd name="T7" fmla="*/ 0 h 63"/>
                    <a:gd name="T8" fmla="*/ 2147483646 w 12"/>
                    <a:gd name="T9" fmla="*/ 0 h 63"/>
                    <a:gd name="T10" fmla="*/ 0 w 12"/>
                    <a:gd name="T11" fmla="*/ 2147483646 h 63"/>
                    <a:gd name="T12" fmla="*/ 2147483646 w 12"/>
                    <a:gd name="T13" fmla="*/ 2147483646 h 63"/>
                    <a:gd name="T14" fmla="*/ 2147483646 w 12"/>
                    <a:gd name="T15" fmla="*/ 2147483646 h 63"/>
                    <a:gd name="T16" fmla="*/ 2147483646 w 12"/>
                    <a:gd name="T17" fmla="*/ 2147483646 h 63"/>
                    <a:gd name="T18" fmla="*/ 2147483646 w 12"/>
                    <a:gd name="T19" fmla="*/ 2147483646 h 63"/>
                    <a:gd name="T20" fmla="*/ 2147483646 w 12"/>
                    <a:gd name="T21" fmla="*/ 2147483646 h 63"/>
                    <a:gd name="T22" fmla="*/ 2147483646 w 12"/>
                    <a:gd name="T23" fmla="*/ 2147483646 h 63"/>
                    <a:gd name="T24" fmla="*/ 2147483646 w 12"/>
                    <a:gd name="T25" fmla="*/ 2147483646 h 63"/>
                    <a:gd name="T26" fmla="*/ 2147483646 w 12"/>
                    <a:gd name="T27" fmla="*/ 2147483646 h 63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2" h="63">
                      <a:moveTo>
                        <a:pt x="10" y="29"/>
                      </a:moveTo>
                      <a:cubicBezTo>
                        <a:pt x="10" y="22"/>
                        <a:pt x="10" y="22"/>
                        <a:pt x="10" y="22"/>
                      </a:cubicBezTo>
                      <a:cubicBezTo>
                        <a:pt x="10" y="19"/>
                        <a:pt x="10" y="19"/>
                        <a:pt x="10" y="19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9" y="0"/>
                        <a:pt x="9" y="0"/>
                        <a:pt x="8" y="0"/>
                      </a:cubicBezTo>
                      <a:cubicBezTo>
                        <a:pt x="4" y="0"/>
                        <a:pt x="0" y="5"/>
                        <a:pt x="0" y="11"/>
                      </a:cubicBezTo>
                      <a:cubicBezTo>
                        <a:pt x="0" y="16"/>
                        <a:pt x="2" y="20"/>
                        <a:pt x="5" y="22"/>
                      </a:cubicBezTo>
                      <a:cubicBezTo>
                        <a:pt x="5" y="29"/>
                        <a:pt x="5" y="29"/>
                        <a:pt x="5" y="29"/>
                      </a:cubicBezTo>
                      <a:cubicBezTo>
                        <a:pt x="4" y="30"/>
                        <a:pt x="3" y="31"/>
                        <a:pt x="3" y="32"/>
                      </a:cubicBezTo>
                      <a:cubicBezTo>
                        <a:pt x="3" y="59"/>
                        <a:pt x="3" y="59"/>
                        <a:pt x="3" y="59"/>
                      </a:cubicBezTo>
                      <a:cubicBezTo>
                        <a:pt x="3" y="61"/>
                        <a:pt x="5" y="63"/>
                        <a:pt x="7" y="63"/>
                      </a:cubicBezTo>
                      <a:cubicBezTo>
                        <a:pt x="10" y="63"/>
                        <a:pt x="12" y="61"/>
                        <a:pt x="12" y="59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1"/>
                        <a:pt x="11" y="30"/>
                        <a:pt x="10" y="29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91" name="组合 90"/>
          <p:cNvGrpSpPr/>
          <p:nvPr/>
        </p:nvGrpSpPr>
        <p:grpSpPr bwMode="auto">
          <a:xfrm>
            <a:off x="5611813" y="2254250"/>
            <a:ext cx="1503362" cy="1295400"/>
            <a:chOff x="5687620" y="2511401"/>
            <a:chExt cx="1503527" cy="1296144"/>
          </a:xfrm>
        </p:grpSpPr>
        <p:grpSp>
          <p:nvGrpSpPr>
            <p:cNvPr id="11283" name="组合 39"/>
            <p:cNvGrpSpPr/>
            <p:nvPr/>
          </p:nvGrpSpPr>
          <p:grpSpPr bwMode="auto">
            <a:xfrm>
              <a:off x="5687620" y="2511401"/>
              <a:ext cx="1503527" cy="1296144"/>
              <a:chOff x="5687620" y="2067917"/>
              <a:chExt cx="1503527" cy="1296144"/>
            </a:xfrm>
          </p:grpSpPr>
          <p:sp>
            <p:nvSpPr>
              <p:cNvPr id="98" name="六边形 40"/>
              <p:cNvSpPr>
                <a:spLocks noChangeArrowheads="1"/>
              </p:cNvSpPr>
              <p:nvPr/>
            </p:nvSpPr>
            <p:spPr bwMode="auto">
              <a:xfrm>
                <a:off x="5687620" y="2067917"/>
                <a:ext cx="1503527" cy="1296144"/>
              </a:xfrm>
              <a:prstGeom prst="hexagon">
                <a:avLst>
                  <a:gd name="adj" fmla="val 24999"/>
                  <a:gd name="vf" fmla="val 115470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290" name="TextBox 41"/>
              <p:cNvSpPr txBox="1">
                <a:spLocks noChangeArrowheads="1"/>
              </p:cNvSpPr>
              <p:nvPr/>
            </p:nvSpPr>
            <p:spPr bwMode="auto">
              <a:xfrm>
                <a:off x="5936627" y="2387188"/>
                <a:ext cx="1005513" cy="3387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添加主题</a:t>
                </a:r>
                <a:endParaRPr lang="zh-CN" altLang="en-US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284" name="组合 118"/>
            <p:cNvGrpSpPr/>
            <p:nvPr/>
          </p:nvGrpSpPr>
          <p:grpSpPr bwMode="auto">
            <a:xfrm>
              <a:off x="6236134" y="3236860"/>
              <a:ext cx="406498" cy="405968"/>
              <a:chOff x="6100763" y="3663652"/>
              <a:chExt cx="406400" cy="404813"/>
            </a:xfrm>
          </p:grpSpPr>
          <p:sp>
            <p:nvSpPr>
              <p:cNvPr id="11285" name="Oval 57"/>
              <p:cNvSpPr>
                <a:spLocks noChangeArrowheads="1"/>
              </p:cNvSpPr>
              <p:nvPr/>
            </p:nvSpPr>
            <p:spPr bwMode="auto">
              <a:xfrm>
                <a:off x="6100763" y="3663652"/>
                <a:ext cx="406400" cy="4048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1286" name="组合 80"/>
              <p:cNvGrpSpPr/>
              <p:nvPr/>
            </p:nvGrpSpPr>
            <p:grpSpPr bwMode="auto">
              <a:xfrm>
                <a:off x="6191250" y="3727152"/>
                <a:ext cx="228600" cy="282575"/>
                <a:chOff x="6191250" y="3052763"/>
                <a:chExt cx="228600" cy="282575"/>
              </a:xfrm>
            </p:grpSpPr>
            <p:sp>
              <p:nvSpPr>
                <p:cNvPr id="11287" name="Freeform 77"/>
                <p:cNvSpPr/>
                <p:nvPr/>
              </p:nvSpPr>
              <p:spPr bwMode="auto">
                <a:xfrm>
                  <a:off x="6191250" y="3052763"/>
                  <a:ext cx="228600" cy="282575"/>
                </a:xfrm>
                <a:custGeom>
                  <a:avLst/>
                  <a:gdLst>
                    <a:gd name="T0" fmla="*/ 0 w 61"/>
                    <a:gd name="T1" fmla="*/ 2147483646 h 75"/>
                    <a:gd name="T2" fmla="*/ 2147483646 w 61"/>
                    <a:gd name="T3" fmla="*/ 0 h 75"/>
                    <a:gd name="T4" fmla="*/ 2147483646 w 61"/>
                    <a:gd name="T5" fmla="*/ 2147483646 h 75"/>
                    <a:gd name="T6" fmla="*/ 2147483646 w 61"/>
                    <a:gd name="T7" fmla="*/ 2147483646 h 75"/>
                    <a:gd name="T8" fmla="*/ 0 w 61"/>
                    <a:gd name="T9" fmla="*/ 2147483646 h 7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1" h="75">
                      <a:moveTo>
                        <a:pt x="0" y="30"/>
                      </a:moveTo>
                      <a:cubicBezTo>
                        <a:pt x="0" y="13"/>
                        <a:pt x="14" y="0"/>
                        <a:pt x="30" y="0"/>
                      </a:cubicBezTo>
                      <a:cubicBezTo>
                        <a:pt x="47" y="0"/>
                        <a:pt x="61" y="13"/>
                        <a:pt x="61" y="30"/>
                      </a:cubicBezTo>
                      <a:cubicBezTo>
                        <a:pt x="61" y="46"/>
                        <a:pt x="30" y="75"/>
                        <a:pt x="30" y="75"/>
                      </a:cubicBezTo>
                      <a:cubicBezTo>
                        <a:pt x="30" y="75"/>
                        <a:pt x="0" y="46"/>
                        <a:pt x="0" y="3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88" name="Freeform 78"/>
                <p:cNvSpPr/>
                <p:nvPr/>
              </p:nvSpPr>
              <p:spPr bwMode="auto">
                <a:xfrm>
                  <a:off x="6243638" y="3106738"/>
                  <a:ext cx="123825" cy="119063"/>
                </a:xfrm>
                <a:custGeom>
                  <a:avLst/>
                  <a:gdLst>
                    <a:gd name="T0" fmla="*/ 2147483646 w 33"/>
                    <a:gd name="T1" fmla="*/ 2147483646 h 32"/>
                    <a:gd name="T2" fmla="*/ 2147483646 w 33"/>
                    <a:gd name="T3" fmla="*/ 2147483646 h 32"/>
                    <a:gd name="T4" fmla="*/ 2147483646 w 33"/>
                    <a:gd name="T5" fmla="*/ 2147483646 h 32"/>
                    <a:gd name="T6" fmla="*/ 2147483646 w 33"/>
                    <a:gd name="T7" fmla="*/ 2147483646 h 32"/>
                    <a:gd name="T8" fmla="*/ 2147483646 w 33"/>
                    <a:gd name="T9" fmla="*/ 2147483646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3" h="32">
                      <a:moveTo>
                        <a:pt x="27" y="26"/>
                      </a:moveTo>
                      <a:cubicBezTo>
                        <a:pt x="21" y="32"/>
                        <a:pt x="12" y="32"/>
                        <a:pt x="6" y="26"/>
                      </a:cubicBezTo>
                      <a:cubicBezTo>
                        <a:pt x="0" y="20"/>
                        <a:pt x="0" y="11"/>
                        <a:pt x="6" y="5"/>
                      </a:cubicBezTo>
                      <a:cubicBezTo>
                        <a:pt x="12" y="0"/>
                        <a:pt x="21" y="0"/>
                        <a:pt x="27" y="5"/>
                      </a:cubicBezTo>
                      <a:cubicBezTo>
                        <a:pt x="33" y="11"/>
                        <a:pt x="33" y="20"/>
                        <a:pt x="27" y="2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00" name="TextBox 99"/>
          <p:cNvSpPr txBox="1"/>
          <p:nvPr/>
        </p:nvSpPr>
        <p:spPr>
          <a:xfrm>
            <a:off x="217488" y="87313"/>
            <a:ext cx="20510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"/>
          <p:cNvSpPr>
            <a:spLocks noChangeArrowheads="1"/>
          </p:cNvSpPr>
          <p:nvPr/>
        </p:nvSpPr>
        <p:spPr bwMode="auto">
          <a:xfrm>
            <a:off x="1965325" y="252413"/>
            <a:ext cx="1055688" cy="2159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spc="3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Click to add title</a:t>
            </a:r>
            <a:endParaRPr lang="zh-CN" altLang="en-US" sz="800" spc="3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3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3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1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1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1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488" y="87313"/>
            <a:ext cx="20510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1"/>
          <p:cNvSpPr>
            <a:spLocks noChangeArrowheads="1"/>
          </p:cNvSpPr>
          <p:nvPr/>
        </p:nvSpPr>
        <p:spPr bwMode="auto">
          <a:xfrm>
            <a:off x="1965325" y="252413"/>
            <a:ext cx="1055688" cy="2159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spc="3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Click to add title</a:t>
            </a:r>
            <a:endParaRPr lang="zh-CN" altLang="en-US" sz="800" spc="3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4" name="组合 101"/>
          <p:cNvGrpSpPr/>
          <p:nvPr/>
        </p:nvGrpSpPr>
        <p:grpSpPr bwMode="auto">
          <a:xfrm>
            <a:off x="6702425" y="1665288"/>
            <a:ext cx="1541463" cy="1441450"/>
            <a:chOff x="6584231" y="1386453"/>
            <a:chExt cx="1542677" cy="1442302"/>
          </a:xfrm>
        </p:grpSpPr>
        <p:sp>
          <p:nvSpPr>
            <p:cNvPr id="5" name="椭圆形标注 129"/>
            <p:cNvSpPr/>
            <p:nvPr/>
          </p:nvSpPr>
          <p:spPr>
            <a:xfrm rot="1462463">
              <a:off x="6649012" y="1386453"/>
              <a:ext cx="1377347" cy="1442302"/>
            </a:xfrm>
            <a:custGeom>
              <a:avLst/>
              <a:gdLst/>
              <a:ahLst/>
              <a:cxnLst/>
              <a:rect l="l" t="t" r="r" b="b"/>
              <a:pathLst>
                <a:path w="2114522" h="2214240">
                  <a:moveTo>
                    <a:pt x="621039" y="94471"/>
                  </a:moveTo>
                  <a:cubicBezTo>
                    <a:pt x="1152773" y="-146447"/>
                    <a:pt x="1779132" y="89305"/>
                    <a:pt x="2020050" y="621039"/>
                  </a:cubicBezTo>
                  <a:cubicBezTo>
                    <a:pt x="2260969" y="1152773"/>
                    <a:pt x="2025217" y="1779132"/>
                    <a:pt x="1493483" y="2020050"/>
                  </a:cubicBezTo>
                  <a:cubicBezTo>
                    <a:pt x="1267876" y="2122269"/>
                    <a:pt x="1025235" y="2138677"/>
                    <a:pt x="802423" y="2082291"/>
                  </a:cubicBezTo>
                  <a:cubicBezTo>
                    <a:pt x="769936" y="2164446"/>
                    <a:pt x="708871" y="2199548"/>
                    <a:pt x="629663" y="2214240"/>
                  </a:cubicBezTo>
                  <a:cubicBezTo>
                    <a:pt x="649277" y="2160744"/>
                    <a:pt x="661865" y="2096713"/>
                    <a:pt x="636644" y="2025661"/>
                  </a:cubicBezTo>
                  <a:cubicBezTo>
                    <a:pt x="404045" y="1926036"/>
                    <a:pt x="207122" y="1742116"/>
                    <a:pt x="94471" y="1493483"/>
                  </a:cubicBezTo>
                  <a:cubicBezTo>
                    <a:pt x="-146447" y="961749"/>
                    <a:pt x="89305" y="335390"/>
                    <a:pt x="621039" y="9447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innerShdw blurRad="1143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2410" name="矩形 131"/>
            <p:cNvSpPr>
              <a:spLocks noChangeArrowheads="1"/>
            </p:cNvSpPr>
            <p:nvPr/>
          </p:nvSpPr>
          <p:spPr bwMode="auto">
            <a:xfrm>
              <a:off x="6584231" y="1893468"/>
              <a:ext cx="1542677" cy="338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 bwMode="auto">
          <a:xfrm>
            <a:off x="1039813" y="1276350"/>
            <a:ext cx="6170612" cy="2730500"/>
            <a:chOff x="922339" y="1481560"/>
            <a:chExt cx="6170611" cy="2730879"/>
          </a:xfrm>
        </p:grpSpPr>
        <p:grpSp>
          <p:nvGrpSpPr>
            <p:cNvPr id="12294" name="组合 1"/>
            <p:cNvGrpSpPr/>
            <p:nvPr/>
          </p:nvGrpSpPr>
          <p:grpSpPr bwMode="auto">
            <a:xfrm>
              <a:off x="2486025" y="1541884"/>
              <a:ext cx="4103688" cy="2392362"/>
              <a:chOff x="3011497" y="1532571"/>
              <a:chExt cx="3852128" cy="2232248"/>
            </a:xfrm>
          </p:grpSpPr>
          <p:cxnSp>
            <p:nvCxnSpPr>
              <p:cNvPr id="116" name="直接连接符 115"/>
              <p:cNvCxnSpPr/>
              <p:nvPr/>
            </p:nvCxnSpPr>
            <p:spPr>
              <a:xfrm>
                <a:off x="3011498" y="1532579"/>
                <a:ext cx="0" cy="2232559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>
              <a:xfrm>
                <a:off x="3974157" y="1532579"/>
                <a:ext cx="0" cy="2232559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>
              <a:xfrm>
                <a:off x="4938307" y="1532579"/>
                <a:ext cx="0" cy="2232559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>
              <a:xfrm>
                <a:off x="5900966" y="1532579"/>
                <a:ext cx="0" cy="2232559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/>
              <p:cNvCxnSpPr/>
              <p:nvPr/>
            </p:nvCxnSpPr>
            <p:spPr>
              <a:xfrm>
                <a:off x="6863625" y="1532579"/>
                <a:ext cx="0" cy="2232559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任意多边形 6"/>
            <p:cNvSpPr/>
            <p:nvPr/>
          </p:nvSpPr>
          <p:spPr bwMode="auto">
            <a:xfrm>
              <a:off x="1485901" y="1780051"/>
              <a:ext cx="5114924" cy="1644878"/>
            </a:xfrm>
            <a:custGeom>
              <a:avLst/>
              <a:gdLst>
                <a:gd name="T0" fmla="*/ 8119 w 4800600"/>
                <a:gd name="T1" fmla="*/ 1437102 h 1543527"/>
                <a:gd name="T2" fmla="*/ 0 w 4800600"/>
                <a:gd name="T3" fmla="*/ 1096094 h 1543527"/>
                <a:gd name="T4" fmla="*/ 986450 w 4800600"/>
                <a:gd name="T5" fmla="*/ 505421 h 1543527"/>
                <a:gd name="T6" fmla="*/ 1499972 w 4800600"/>
                <a:gd name="T7" fmla="*/ 758639 h 1543527"/>
                <a:gd name="T8" fmla="*/ 2029732 w 4800600"/>
                <a:gd name="T9" fmla="*/ 600822 h 1543527"/>
                <a:gd name="T10" fmla="*/ 2524479 w 4800600"/>
                <a:gd name="T11" fmla="*/ 1002723 h 1543527"/>
                <a:gd name="T12" fmla="*/ 3058299 w 4800600"/>
                <a:gd name="T13" fmla="*/ 1110303 h 1543527"/>
                <a:gd name="T14" fmla="*/ 3546450 w 4800600"/>
                <a:gd name="T15" fmla="*/ 811922 h 1543527"/>
                <a:gd name="T16" fmla="*/ 4057943 w 4800600"/>
                <a:gd name="T17" fmla="*/ 280112 h 1543527"/>
                <a:gd name="T18" fmla="*/ 4579076 w 4800600"/>
                <a:gd name="T19" fmla="*/ 657657 h 1543527"/>
                <a:gd name="T20" fmla="*/ 5114925 w 4800600"/>
                <a:gd name="T21" fmla="*/ 0 h 1543527"/>
                <a:gd name="T22" fmla="*/ 5103268 w 4800600"/>
                <a:gd name="T23" fmla="*/ 1597717 h 1543527"/>
                <a:gd name="T24" fmla="*/ 4579076 w 4800600"/>
                <a:gd name="T25" fmla="*/ 1461459 h 1543527"/>
                <a:gd name="T26" fmla="*/ 4080777 w 4800600"/>
                <a:gd name="T27" fmla="*/ 1644650 h 1543527"/>
                <a:gd name="T28" fmla="*/ 3531734 w 4800600"/>
                <a:gd name="T29" fmla="*/ 1502055 h 1543527"/>
                <a:gd name="T30" fmla="*/ 3052717 w 4800600"/>
                <a:gd name="T31" fmla="*/ 1445221 h 1543527"/>
                <a:gd name="T32" fmla="*/ 2516868 w 4800600"/>
                <a:gd name="T33" fmla="*/ 1550771 h 1543527"/>
                <a:gd name="T34" fmla="*/ 2021613 w 4800600"/>
                <a:gd name="T35" fmla="*/ 1575128 h 1543527"/>
                <a:gd name="T36" fmla="*/ 1510121 w 4800600"/>
                <a:gd name="T37" fmla="*/ 1428982 h 1543527"/>
                <a:gd name="T38" fmla="*/ 1000151 w 4800600"/>
                <a:gd name="T39" fmla="*/ 1355401 h 1543527"/>
                <a:gd name="T40" fmla="*/ 8119 w 4800600"/>
                <a:gd name="T41" fmla="*/ 1437102 h 154352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800600" h="1543527">
                  <a:moveTo>
                    <a:pt x="7620" y="1348740"/>
                  </a:moveTo>
                  <a:lnTo>
                    <a:pt x="0" y="1028700"/>
                  </a:lnTo>
                  <a:lnTo>
                    <a:pt x="925830" y="474345"/>
                  </a:lnTo>
                  <a:lnTo>
                    <a:pt x="1407795" y="711993"/>
                  </a:lnTo>
                  <a:lnTo>
                    <a:pt x="1905000" y="563880"/>
                  </a:lnTo>
                  <a:lnTo>
                    <a:pt x="2369343" y="941070"/>
                  </a:lnTo>
                  <a:lnTo>
                    <a:pt x="2870359" y="1042035"/>
                  </a:lnTo>
                  <a:lnTo>
                    <a:pt x="3328512" y="762000"/>
                  </a:lnTo>
                  <a:lnTo>
                    <a:pt x="3808572" y="262889"/>
                  </a:lnTo>
                  <a:lnTo>
                    <a:pt x="4297680" y="617220"/>
                  </a:lnTo>
                  <a:lnTo>
                    <a:pt x="4800600" y="0"/>
                  </a:lnTo>
                  <a:lnTo>
                    <a:pt x="4789659" y="1499480"/>
                  </a:lnTo>
                  <a:lnTo>
                    <a:pt x="4297680" y="1371600"/>
                  </a:lnTo>
                  <a:lnTo>
                    <a:pt x="3830003" y="1543527"/>
                  </a:lnTo>
                  <a:lnTo>
                    <a:pt x="3314700" y="1409700"/>
                  </a:lnTo>
                  <a:lnTo>
                    <a:pt x="2865120" y="1356360"/>
                  </a:lnTo>
                  <a:lnTo>
                    <a:pt x="2362200" y="1455420"/>
                  </a:lnTo>
                  <a:lnTo>
                    <a:pt x="1897380" y="1478280"/>
                  </a:lnTo>
                  <a:lnTo>
                    <a:pt x="1417320" y="1341120"/>
                  </a:lnTo>
                  <a:lnTo>
                    <a:pt x="938689" y="1272063"/>
                  </a:lnTo>
                  <a:lnTo>
                    <a:pt x="7620" y="134874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1458914" y="1799104"/>
              <a:ext cx="5121274" cy="1105053"/>
            </a:xfrm>
            <a:custGeom>
              <a:avLst/>
              <a:gdLst>
                <a:gd name="connsiteX0" fmla="*/ 0 w 4806175"/>
                <a:gd name="connsiteY0" fmla="*/ 1037064 h 1037064"/>
                <a:gd name="connsiteX1" fmla="*/ 947854 w 4806175"/>
                <a:gd name="connsiteY1" fmla="*/ 457200 h 1037064"/>
                <a:gd name="connsiteX2" fmla="*/ 1438507 w 4806175"/>
                <a:gd name="connsiteY2" fmla="*/ 691376 h 1037064"/>
                <a:gd name="connsiteX3" fmla="*/ 1929161 w 4806175"/>
                <a:gd name="connsiteY3" fmla="*/ 546410 h 1037064"/>
                <a:gd name="connsiteX4" fmla="*/ 2419814 w 4806175"/>
                <a:gd name="connsiteY4" fmla="*/ 936703 h 1037064"/>
                <a:gd name="connsiteX5" fmla="*/ 2877014 w 4806175"/>
                <a:gd name="connsiteY5" fmla="*/ 1014761 h 1037064"/>
                <a:gd name="connsiteX6" fmla="*/ 3367668 w 4806175"/>
                <a:gd name="connsiteY6" fmla="*/ 735981 h 1037064"/>
                <a:gd name="connsiteX7" fmla="*/ 3824868 w 4806175"/>
                <a:gd name="connsiteY7" fmla="*/ 256478 h 1037064"/>
                <a:gd name="connsiteX8" fmla="*/ 4237463 w 4806175"/>
                <a:gd name="connsiteY8" fmla="*/ 702527 h 1037064"/>
                <a:gd name="connsiteX9" fmla="*/ 4806175 w 4806175"/>
                <a:gd name="connsiteY9" fmla="*/ 0 h 1037064"/>
                <a:gd name="connsiteX0-1" fmla="*/ 0 w 4806175"/>
                <a:gd name="connsiteY0-2" fmla="*/ 1037064 h 1037064"/>
                <a:gd name="connsiteX1-3" fmla="*/ 947854 w 4806175"/>
                <a:gd name="connsiteY1-4" fmla="*/ 457200 h 1037064"/>
                <a:gd name="connsiteX2-5" fmla="*/ 1438507 w 4806175"/>
                <a:gd name="connsiteY2-6" fmla="*/ 691376 h 1037064"/>
                <a:gd name="connsiteX3-7" fmla="*/ 1929161 w 4806175"/>
                <a:gd name="connsiteY3-8" fmla="*/ 546410 h 1037064"/>
                <a:gd name="connsiteX4-9" fmla="*/ 2419814 w 4806175"/>
                <a:gd name="connsiteY4-10" fmla="*/ 936703 h 1037064"/>
                <a:gd name="connsiteX5-11" fmla="*/ 2877014 w 4806175"/>
                <a:gd name="connsiteY5-12" fmla="*/ 1014761 h 1037064"/>
                <a:gd name="connsiteX6-13" fmla="*/ 3367668 w 4806175"/>
                <a:gd name="connsiteY6-14" fmla="*/ 735981 h 1037064"/>
                <a:gd name="connsiteX7-15" fmla="*/ 3824868 w 4806175"/>
                <a:gd name="connsiteY7-16" fmla="*/ 256478 h 1037064"/>
                <a:gd name="connsiteX8-17" fmla="*/ 4337475 w 4806175"/>
                <a:gd name="connsiteY8-18" fmla="*/ 597752 h 1037064"/>
                <a:gd name="connsiteX9-19" fmla="*/ 4806175 w 4806175"/>
                <a:gd name="connsiteY9-20" fmla="*/ 0 h 10370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4806175" h="1037064">
                  <a:moveTo>
                    <a:pt x="0" y="1037064"/>
                  </a:moveTo>
                  <a:lnTo>
                    <a:pt x="947854" y="457200"/>
                  </a:lnTo>
                  <a:lnTo>
                    <a:pt x="1438507" y="691376"/>
                  </a:lnTo>
                  <a:lnTo>
                    <a:pt x="1929161" y="546410"/>
                  </a:lnTo>
                  <a:lnTo>
                    <a:pt x="2419814" y="936703"/>
                  </a:lnTo>
                  <a:lnTo>
                    <a:pt x="2877014" y="1014761"/>
                  </a:lnTo>
                  <a:lnTo>
                    <a:pt x="3367668" y="735981"/>
                  </a:lnTo>
                  <a:lnTo>
                    <a:pt x="3824868" y="256478"/>
                  </a:lnTo>
                  <a:lnTo>
                    <a:pt x="4337475" y="597752"/>
                  </a:lnTo>
                  <a:lnTo>
                    <a:pt x="4806175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1470026" y="3142315"/>
              <a:ext cx="5073649" cy="285790"/>
            </a:xfrm>
            <a:custGeom>
              <a:avLst/>
              <a:gdLst>
                <a:gd name="connsiteX0" fmla="*/ 0 w 4761571"/>
                <a:gd name="connsiteY0" fmla="*/ 66908 h 267629"/>
                <a:gd name="connsiteX1" fmla="*/ 925551 w 4761571"/>
                <a:gd name="connsiteY1" fmla="*/ 0 h 267629"/>
                <a:gd name="connsiteX2" fmla="*/ 1416205 w 4761571"/>
                <a:gd name="connsiteY2" fmla="*/ 66908 h 267629"/>
                <a:gd name="connsiteX3" fmla="*/ 1895707 w 4761571"/>
                <a:gd name="connsiteY3" fmla="*/ 200722 h 267629"/>
                <a:gd name="connsiteX4" fmla="*/ 2386361 w 4761571"/>
                <a:gd name="connsiteY4" fmla="*/ 178420 h 267629"/>
                <a:gd name="connsiteX5" fmla="*/ 2865863 w 4761571"/>
                <a:gd name="connsiteY5" fmla="*/ 66908 h 267629"/>
                <a:gd name="connsiteX6" fmla="*/ 3345366 w 4761571"/>
                <a:gd name="connsiteY6" fmla="*/ 144966 h 267629"/>
                <a:gd name="connsiteX7" fmla="*/ 3836020 w 4761571"/>
                <a:gd name="connsiteY7" fmla="*/ 267629 h 267629"/>
                <a:gd name="connsiteX8" fmla="*/ 4304371 w 4761571"/>
                <a:gd name="connsiteY8" fmla="*/ 100361 h 267629"/>
                <a:gd name="connsiteX9" fmla="*/ 4761571 w 4761571"/>
                <a:gd name="connsiteY9" fmla="*/ 211873 h 267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61571" h="267629">
                  <a:moveTo>
                    <a:pt x="0" y="66908"/>
                  </a:moveTo>
                  <a:lnTo>
                    <a:pt x="925551" y="0"/>
                  </a:lnTo>
                  <a:lnTo>
                    <a:pt x="1416205" y="66908"/>
                  </a:lnTo>
                  <a:lnTo>
                    <a:pt x="1895707" y="200722"/>
                  </a:lnTo>
                  <a:lnTo>
                    <a:pt x="2386361" y="178420"/>
                  </a:lnTo>
                  <a:lnTo>
                    <a:pt x="2865863" y="66908"/>
                  </a:lnTo>
                  <a:lnTo>
                    <a:pt x="3345366" y="144966"/>
                  </a:lnTo>
                  <a:lnTo>
                    <a:pt x="3836020" y="267629"/>
                  </a:lnTo>
                  <a:lnTo>
                    <a:pt x="4304371" y="100361"/>
                  </a:lnTo>
                  <a:lnTo>
                    <a:pt x="4761571" y="211873"/>
                  </a:lnTo>
                </a:path>
              </a:pathLst>
            </a:cu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12298" name="组合 10"/>
            <p:cNvGrpSpPr/>
            <p:nvPr/>
          </p:nvGrpSpPr>
          <p:grpSpPr bwMode="auto">
            <a:xfrm>
              <a:off x="2390775" y="2211809"/>
              <a:ext cx="169863" cy="169862"/>
              <a:chOff x="2801434" y="2821296"/>
              <a:chExt cx="195766" cy="195766"/>
            </a:xfrm>
          </p:grpSpPr>
          <p:sp>
            <p:nvSpPr>
              <p:cNvPr id="114" name="椭圆 113"/>
              <p:cNvSpPr/>
              <p:nvPr/>
            </p:nvSpPr>
            <p:spPr>
              <a:xfrm>
                <a:off x="2801435" y="2821414"/>
                <a:ext cx="195766" cy="195795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15" name="椭圆 114"/>
              <p:cNvSpPr/>
              <p:nvPr/>
            </p:nvSpPr>
            <p:spPr>
              <a:xfrm>
                <a:off x="2849004" y="2868990"/>
                <a:ext cx="100628" cy="10064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299" name="组合 13"/>
            <p:cNvGrpSpPr/>
            <p:nvPr/>
          </p:nvGrpSpPr>
          <p:grpSpPr bwMode="auto">
            <a:xfrm>
              <a:off x="2390775" y="3040484"/>
              <a:ext cx="169863" cy="169862"/>
              <a:chOff x="2801434" y="2821296"/>
              <a:chExt cx="195766" cy="195766"/>
            </a:xfrm>
          </p:grpSpPr>
          <p:sp>
            <p:nvSpPr>
              <p:cNvPr id="112" name="椭圆 111"/>
              <p:cNvSpPr/>
              <p:nvPr/>
            </p:nvSpPr>
            <p:spPr>
              <a:xfrm>
                <a:off x="2801435" y="2821546"/>
                <a:ext cx="195766" cy="195795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2849004" y="2869122"/>
                <a:ext cx="100628" cy="10064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00" name="组合 16"/>
            <p:cNvGrpSpPr/>
            <p:nvPr/>
          </p:nvGrpSpPr>
          <p:grpSpPr bwMode="auto">
            <a:xfrm>
              <a:off x="2898775" y="3127782"/>
              <a:ext cx="168275" cy="169862"/>
              <a:chOff x="2801434" y="2821296"/>
              <a:chExt cx="195766" cy="195766"/>
            </a:xfrm>
          </p:grpSpPr>
          <p:sp>
            <p:nvSpPr>
              <p:cNvPr id="110" name="椭圆 109"/>
              <p:cNvSpPr/>
              <p:nvPr/>
            </p:nvSpPr>
            <p:spPr>
              <a:xfrm>
                <a:off x="2801435" y="2821577"/>
                <a:ext cx="195766" cy="195794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2849453" y="2869153"/>
                <a:ext cx="99730" cy="100641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01" name="组合 19"/>
            <p:cNvGrpSpPr/>
            <p:nvPr/>
          </p:nvGrpSpPr>
          <p:grpSpPr bwMode="auto">
            <a:xfrm>
              <a:off x="2898775" y="2437234"/>
              <a:ext cx="168275" cy="169862"/>
              <a:chOff x="2801434" y="2821296"/>
              <a:chExt cx="195766" cy="195766"/>
            </a:xfrm>
          </p:grpSpPr>
          <p:sp>
            <p:nvSpPr>
              <p:cNvPr id="108" name="椭圆 107"/>
              <p:cNvSpPr/>
              <p:nvPr/>
            </p:nvSpPr>
            <p:spPr>
              <a:xfrm>
                <a:off x="2801435" y="2821450"/>
                <a:ext cx="195766" cy="195795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椭圆 108"/>
              <p:cNvSpPr/>
              <p:nvPr/>
            </p:nvSpPr>
            <p:spPr>
              <a:xfrm>
                <a:off x="2849453" y="2869027"/>
                <a:ext cx="99730" cy="10064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02" name="组合 22"/>
            <p:cNvGrpSpPr/>
            <p:nvPr/>
          </p:nvGrpSpPr>
          <p:grpSpPr bwMode="auto">
            <a:xfrm>
              <a:off x="3427413" y="2292771"/>
              <a:ext cx="169862" cy="169863"/>
              <a:chOff x="2801434" y="2821296"/>
              <a:chExt cx="195766" cy="195766"/>
            </a:xfrm>
          </p:grpSpPr>
          <p:sp>
            <p:nvSpPr>
              <p:cNvPr id="106" name="椭圆 105"/>
              <p:cNvSpPr/>
              <p:nvPr/>
            </p:nvSpPr>
            <p:spPr>
              <a:xfrm>
                <a:off x="2801435" y="2821429"/>
                <a:ext cx="195766" cy="195793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椭圆 106"/>
              <p:cNvSpPr/>
              <p:nvPr/>
            </p:nvSpPr>
            <p:spPr>
              <a:xfrm>
                <a:off x="2849005" y="2869004"/>
                <a:ext cx="100627" cy="100641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03" name="组合 25"/>
            <p:cNvGrpSpPr/>
            <p:nvPr/>
          </p:nvGrpSpPr>
          <p:grpSpPr bwMode="auto">
            <a:xfrm>
              <a:off x="3427413" y="3262734"/>
              <a:ext cx="169862" cy="169862"/>
              <a:chOff x="2801434" y="2821296"/>
              <a:chExt cx="195766" cy="195766"/>
            </a:xfrm>
          </p:grpSpPr>
          <p:sp>
            <p:nvSpPr>
              <p:cNvPr id="104" name="椭圆 103"/>
              <p:cNvSpPr/>
              <p:nvPr/>
            </p:nvSpPr>
            <p:spPr>
              <a:xfrm>
                <a:off x="2801435" y="2821582"/>
                <a:ext cx="195766" cy="195795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椭圆 104"/>
              <p:cNvSpPr/>
              <p:nvPr/>
            </p:nvSpPr>
            <p:spPr>
              <a:xfrm>
                <a:off x="2849005" y="2869158"/>
                <a:ext cx="100627" cy="10064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04" name="组合 28"/>
            <p:cNvGrpSpPr/>
            <p:nvPr/>
          </p:nvGrpSpPr>
          <p:grpSpPr bwMode="auto">
            <a:xfrm>
              <a:off x="3922713" y="3253209"/>
              <a:ext cx="169862" cy="169862"/>
              <a:chOff x="2801434" y="2821296"/>
              <a:chExt cx="195766" cy="195766"/>
            </a:xfrm>
          </p:grpSpPr>
          <p:sp>
            <p:nvSpPr>
              <p:cNvPr id="102" name="椭圆 101"/>
              <p:cNvSpPr/>
              <p:nvPr/>
            </p:nvSpPr>
            <p:spPr>
              <a:xfrm>
                <a:off x="2801435" y="2821581"/>
                <a:ext cx="195766" cy="195795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椭圆 102"/>
              <p:cNvSpPr/>
              <p:nvPr/>
            </p:nvSpPr>
            <p:spPr>
              <a:xfrm>
                <a:off x="2849005" y="2869157"/>
                <a:ext cx="100627" cy="10064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05" name="组合 31"/>
            <p:cNvGrpSpPr/>
            <p:nvPr/>
          </p:nvGrpSpPr>
          <p:grpSpPr bwMode="auto">
            <a:xfrm>
              <a:off x="3922713" y="2670596"/>
              <a:ext cx="169862" cy="169863"/>
              <a:chOff x="2801434" y="2821296"/>
              <a:chExt cx="195766" cy="195766"/>
            </a:xfrm>
          </p:grpSpPr>
          <p:sp>
            <p:nvSpPr>
              <p:cNvPr id="100" name="椭圆 99"/>
              <p:cNvSpPr/>
              <p:nvPr/>
            </p:nvSpPr>
            <p:spPr>
              <a:xfrm>
                <a:off x="2801435" y="2821488"/>
                <a:ext cx="195766" cy="195793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2849005" y="2869064"/>
                <a:ext cx="100627" cy="100641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06" name="组合 34"/>
            <p:cNvGrpSpPr/>
            <p:nvPr/>
          </p:nvGrpSpPr>
          <p:grpSpPr bwMode="auto">
            <a:xfrm>
              <a:off x="4452938" y="2794421"/>
              <a:ext cx="169862" cy="169863"/>
              <a:chOff x="2801434" y="2821296"/>
              <a:chExt cx="195766" cy="195766"/>
            </a:xfrm>
          </p:grpSpPr>
          <p:sp>
            <p:nvSpPr>
              <p:cNvPr id="98" name="椭圆 97"/>
              <p:cNvSpPr/>
              <p:nvPr/>
            </p:nvSpPr>
            <p:spPr>
              <a:xfrm>
                <a:off x="2801434" y="2821508"/>
                <a:ext cx="195766" cy="195793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2849003" y="2869084"/>
                <a:ext cx="100627" cy="100641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07" name="组合 37"/>
            <p:cNvGrpSpPr/>
            <p:nvPr/>
          </p:nvGrpSpPr>
          <p:grpSpPr bwMode="auto">
            <a:xfrm>
              <a:off x="4452938" y="3134146"/>
              <a:ext cx="169862" cy="169863"/>
              <a:chOff x="2801434" y="2821296"/>
              <a:chExt cx="195766" cy="195766"/>
            </a:xfrm>
          </p:grpSpPr>
          <p:sp>
            <p:nvSpPr>
              <p:cNvPr id="96" name="椭圆 95"/>
              <p:cNvSpPr/>
              <p:nvPr/>
            </p:nvSpPr>
            <p:spPr>
              <a:xfrm>
                <a:off x="2801434" y="2821562"/>
                <a:ext cx="195766" cy="195793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2849003" y="2869138"/>
                <a:ext cx="100627" cy="100641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08" name="组合 40"/>
            <p:cNvGrpSpPr/>
            <p:nvPr/>
          </p:nvGrpSpPr>
          <p:grpSpPr bwMode="auto">
            <a:xfrm>
              <a:off x="4940300" y="3210346"/>
              <a:ext cx="169863" cy="169863"/>
              <a:chOff x="2801434" y="2821296"/>
              <a:chExt cx="195766" cy="195766"/>
            </a:xfrm>
          </p:grpSpPr>
          <p:sp>
            <p:nvSpPr>
              <p:cNvPr id="94" name="椭圆 93"/>
              <p:cNvSpPr/>
              <p:nvPr/>
            </p:nvSpPr>
            <p:spPr>
              <a:xfrm>
                <a:off x="2801434" y="2821575"/>
                <a:ext cx="195766" cy="195793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2849003" y="2869151"/>
                <a:ext cx="100628" cy="100641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09" name="组合 43"/>
            <p:cNvGrpSpPr/>
            <p:nvPr/>
          </p:nvGrpSpPr>
          <p:grpSpPr bwMode="auto">
            <a:xfrm>
              <a:off x="4940300" y="2500734"/>
              <a:ext cx="169863" cy="168275"/>
              <a:chOff x="2801434" y="2821296"/>
              <a:chExt cx="195766" cy="195766"/>
            </a:xfrm>
          </p:grpSpPr>
          <p:sp>
            <p:nvSpPr>
              <p:cNvPr id="92" name="椭圆 91"/>
              <p:cNvSpPr/>
              <p:nvPr/>
            </p:nvSpPr>
            <p:spPr>
              <a:xfrm>
                <a:off x="2801434" y="2821461"/>
                <a:ext cx="195766" cy="195793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2849003" y="2869486"/>
                <a:ext cx="100628" cy="99743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10" name="组合 46"/>
            <p:cNvGrpSpPr/>
            <p:nvPr/>
          </p:nvGrpSpPr>
          <p:grpSpPr bwMode="auto">
            <a:xfrm>
              <a:off x="5478463" y="1972096"/>
              <a:ext cx="169862" cy="169863"/>
              <a:chOff x="2801434" y="2821296"/>
              <a:chExt cx="195766" cy="195766"/>
            </a:xfrm>
          </p:grpSpPr>
          <p:sp>
            <p:nvSpPr>
              <p:cNvPr id="90" name="椭圆 89"/>
              <p:cNvSpPr/>
              <p:nvPr/>
            </p:nvSpPr>
            <p:spPr>
              <a:xfrm>
                <a:off x="2801434" y="2821377"/>
                <a:ext cx="195766" cy="195793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椭圆 90"/>
              <p:cNvSpPr/>
              <p:nvPr/>
            </p:nvSpPr>
            <p:spPr>
              <a:xfrm>
                <a:off x="2849003" y="2868953"/>
                <a:ext cx="100627" cy="100641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11" name="组合 49"/>
            <p:cNvGrpSpPr/>
            <p:nvPr/>
          </p:nvGrpSpPr>
          <p:grpSpPr bwMode="auto">
            <a:xfrm>
              <a:off x="5980113" y="3164309"/>
              <a:ext cx="169862" cy="169862"/>
              <a:chOff x="2801434" y="2821296"/>
              <a:chExt cx="195766" cy="195766"/>
            </a:xfrm>
          </p:grpSpPr>
          <p:sp>
            <p:nvSpPr>
              <p:cNvPr id="88" name="椭圆 87"/>
              <p:cNvSpPr/>
              <p:nvPr/>
            </p:nvSpPr>
            <p:spPr>
              <a:xfrm>
                <a:off x="2801434" y="2821567"/>
                <a:ext cx="195766" cy="195795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椭圆 88"/>
              <p:cNvSpPr/>
              <p:nvPr/>
            </p:nvSpPr>
            <p:spPr>
              <a:xfrm>
                <a:off x="2849003" y="2869143"/>
                <a:ext cx="100627" cy="10064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12" name="组合 52"/>
            <p:cNvGrpSpPr/>
            <p:nvPr/>
          </p:nvGrpSpPr>
          <p:grpSpPr bwMode="auto">
            <a:xfrm>
              <a:off x="5980113" y="2353096"/>
              <a:ext cx="169862" cy="169863"/>
              <a:chOff x="2801434" y="2821296"/>
              <a:chExt cx="195766" cy="195766"/>
            </a:xfrm>
          </p:grpSpPr>
          <p:sp>
            <p:nvSpPr>
              <p:cNvPr id="86" name="椭圆 85"/>
              <p:cNvSpPr/>
              <p:nvPr/>
            </p:nvSpPr>
            <p:spPr>
              <a:xfrm>
                <a:off x="2801434" y="2821438"/>
                <a:ext cx="195766" cy="195793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2849003" y="2869014"/>
                <a:ext cx="100627" cy="100641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13" name="组合 55"/>
            <p:cNvGrpSpPr/>
            <p:nvPr/>
          </p:nvGrpSpPr>
          <p:grpSpPr bwMode="auto">
            <a:xfrm>
              <a:off x="6492875" y="3286546"/>
              <a:ext cx="169863" cy="169863"/>
              <a:chOff x="2801434" y="2821296"/>
              <a:chExt cx="195766" cy="195766"/>
            </a:xfrm>
          </p:grpSpPr>
          <p:sp>
            <p:nvSpPr>
              <p:cNvPr id="84" name="椭圆 83"/>
              <p:cNvSpPr/>
              <p:nvPr/>
            </p:nvSpPr>
            <p:spPr>
              <a:xfrm>
                <a:off x="2801434" y="2821588"/>
                <a:ext cx="195766" cy="195793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2849003" y="2869164"/>
                <a:ext cx="100628" cy="100641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14" name="组合 58"/>
            <p:cNvGrpSpPr/>
            <p:nvPr/>
          </p:nvGrpSpPr>
          <p:grpSpPr bwMode="auto">
            <a:xfrm>
              <a:off x="6513513" y="1718096"/>
              <a:ext cx="169862" cy="169863"/>
              <a:chOff x="2801434" y="2821296"/>
              <a:chExt cx="195766" cy="195766"/>
            </a:xfrm>
          </p:grpSpPr>
          <p:sp>
            <p:nvSpPr>
              <p:cNvPr id="82" name="椭圆 81"/>
              <p:cNvSpPr/>
              <p:nvPr/>
            </p:nvSpPr>
            <p:spPr>
              <a:xfrm>
                <a:off x="2801434" y="2821336"/>
                <a:ext cx="195766" cy="195793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椭圆 82"/>
              <p:cNvSpPr/>
              <p:nvPr/>
            </p:nvSpPr>
            <p:spPr>
              <a:xfrm>
                <a:off x="2849003" y="2868912"/>
                <a:ext cx="100627" cy="100641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15" name="组合 61"/>
            <p:cNvGrpSpPr/>
            <p:nvPr/>
          </p:nvGrpSpPr>
          <p:grpSpPr bwMode="auto">
            <a:xfrm>
              <a:off x="5478463" y="3332584"/>
              <a:ext cx="169862" cy="169862"/>
              <a:chOff x="2801434" y="2821296"/>
              <a:chExt cx="195766" cy="195766"/>
            </a:xfrm>
          </p:grpSpPr>
          <p:sp>
            <p:nvSpPr>
              <p:cNvPr id="80" name="椭圆 79"/>
              <p:cNvSpPr/>
              <p:nvPr/>
            </p:nvSpPr>
            <p:spPr>
              <a:xfrm>
                <a:off x="2801434" y="2821593"/>
                <a:ext cx="195766" cy="195795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2849003" y="2869170"/>
                <a:ext cx="100627" cy="10064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16" name="组合 64"/>
            <p:cNvGrpSpPr/>
            <p:nvPr/>
          </p:nvGrpSpPr>
          <p:grpSpPr bwMode="auto">
            <a:xfrm>
              <a:off x="1485901" y="3934251"/>
              <a:ext cx="5607049" cy="278188"/>
              <a:chOff x="1485266" y="3124224"/>
              <a:chExt cx="5607014" cy="278863"/>
            </a:xfrm>
          </p:grpSpPr>
          <p:cxnSp>
            <p:nvCxnSpPr>
              <p:cNvPr id="74" name="直接连接符 73"/>
              <p:cNvCxnSpPr/>
              <p:nvPr/>
            </p:nvCxnSpPr>
            <p:spPr>
              <a:xfrm>
                <a:off x="1485266" y="3124562"/>
                <a:ext cx="5607014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61" name="TextBox 139"/>
              <p:cNvSpPr txBox="1">
                <a:spLocks noChangeArrowheads="1"/>
              </p:cNvSpPr>
              <p:nvPr/>
            </p:nvSpPr>
            <p:spPr bwMode="auto">
              <a:xfrm>
                <a:off x="6314010" y="3156268"/>
                <a:ext cx="466791" cy="2468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2013</a:t>
                </a:r>
                <a:endParaRPr lang="zh-CN" altLang="en-US" sz="1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62" name="TextBox 141"/>
              <p:cNvSpPr txBox="1">
                <a:spLocks noChangeArrowheads="1"/>
              </p:cNvSpPr>
              <p:nvPr/>
            </p:nvSpPr>
            <p:spPr bwMode="auto">
              <a:xfrm>
                <a:off x="5298298" y="3156268"/>
                <a:ext cx="466791" cy="2468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2012</a:t>
                </a:r>
                <a:endParaRPr lang="zh-CN" altLang="en-US" sz="1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63" name="TextBox 142"/>
              <p:cNvSpPr txBox="1">
                <a:spLocks noChangeArrowheads="1"/>
              </p:cNvSpPr>
              <p:nvPr/>
            </p:nvSpPr>
            <p:spPr bwMode="auto">
              <a:xfrm>
                <a:off x="4282586" y="3156268"/>
                <a:ext cx="466791" cy="2468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2011</a:t>
                </a:r>
                <a:endParaRPr lang="zh-CN" altLang="en-US" sz="1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64" name="TextBox 143"/>
              <p:cNvSpPr txBox="1">
                <a:spLocks noChangeArrowheads="1"/>
              </p:cNvSpPr>
              <p:nvPr/>
            </p:nvSpPr>
            <p:spPr bwMode="auto">
              <a:xfrm>
                <a:off x="3266874" y="3156268"/>
                <a:ext cx="466791" cy="2468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2010</a:t>
                </a:r>
                <a:endParaRPr lang="zh-CN" altLang="en-US" sz="1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65" name="TextBox 144"/>
              <p:cNvSpPr txBox="1">
                <a:spLocks noChangeArrowheads="1"/>
              </p:cNvSpPr>
              <p:nvPr/>
            </p:nvSpPr>
            <p:spPr bwMode="auto">
              <a:xfrm>
                <a:off x="2251162" y="3156268"/>
                <a:ext cx="466791" cy="2468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2009</a:t>
                </a:r>
                <a:endParaRPr lang="zh-CN" altLang="en-US" sz="1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317" name="组合 71"/>
            <p:cNvGrpSpPr/>
            <p:nvPr/>
          </p:nvGrpSpPr>
          <p:grpSpPr bwMode="auto">
            <a:xfrm>
              <a:off x="922339" y="1524676"/>
              <a:ext cx="566736" cy="2465440"/>
              <a:chOff x="922186" y="703854"/>
              <a:chExt cx="567328" cy="2465962"/>
            </a:xfrm>
          </p:grpSpPr>
          <p:grpSp>
            <p:nvGrpSpPr>
              <p:cNvPr id="12331" name="组合 169"/>
              <p:cNvGrpSpPr/>
              <p:nvPr/>
            </p:nvGrpSpPr>
            <p:grpSpPr bwMode="auto">
              <a:xfrm>
                <a:off x="1404931" y="828859"/>
                <a:ext cx="84583" cy="2289248"/>
                <a:chOff x="2343150" y="1272520"/>
                <a:chExt cx="133832" cy="2472166"/>
              </a:xfrm>
            </p:grpSpPr>
            <p:cxnSp>
              <p:nvCxnSpPr>
                <p:cNvPr id="58" name="直接连接符 57"/>
                <p:cNvCxnSpPr/>
                <p:nvPr/>
              </p:nvCxnSpPr>
              <p:spPr>
                <a:xfrm flipH="1">
                  <a:off x="2343719" y="3733690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 58"/>
                <p:cNvCxnSpPr/>
                <p:nvPr/>
              </p:nvCxnSpPr>
              <p:spPr>
                <a:xfrm flipH="1">
                  <a:off x="2343719" y="3569055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接连接符 59"/>
                <p:cNvCxnSpPr/>
                <p:nvPr/>
              </p:nvCxnSpPr>
              <p:spPr>
                <a:xfrm flipH="1">
                  <a:off x="2343719" y="3404420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连接符 60"/>
                <p:cNvCxnSpPr/>
                <p:nvPr/>
              </p:nvCxnSpPr>
              <p:spPr>
                <a:xfrm flipH="1">
                  <a:off x="2343719" y="3250075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接连接符 61"/>
                <p:cNvCxnSpPr/>
                <p:nvPr/>
              </p:nvCxnSpPr>
              <p:spPr>
                <a:xfrm flipH="1">
                  <a:off x="2343719" y="3085440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连接符 62"/>
                <p:cNvCxnSpPr/>
                <p:nvPr/>
              </p:nvCxnSpPr>
              <p:spPr>
                <a:xfrm flipH="1">
                  <a:off x="2343719" y="2920805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接连接符 63"/>
                <p:cNvCxnSpPr/>
                <p:nvPr/>
              </p:nvCxnSpPr>
              <p:spPr>
                <a:xfrm flipH="1">
                  <a:off x="2343719" y="2756170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接连接符 64"/>
                <p:cNvCxnSpPr/>
                <p:nvPr/>
              </p:nvCxnSpPr>
              <p:spPr>
                <a:xfrm flipH="1">
                  <a:off x="2343719" y="2589820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/>
                <p:cNvCxnSpPr/>
                <p:nvPr/>
              </p:nvCxnSpPr>
              <p:spPr>
                <a:xfrm flipH="1">
                  <a:off x="2343719" y="2425185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连接符 66"/>
                <p:cNvCxnSpPr/>
                <p:nvPr/>
              </p:nvCxnSpPr>
              <p:spPr>
                <a:xfrm flipH="1">
                  <a:off x="2343719" y="2260550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/>
                <p:cNvCxnSpPr/>
                <p:nvPr/>
              </p:nvCxnSpPr>
              <p:spPr>
                <a:xfrm flipH="1">
                  <a:off x="2343719" y="2095915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/>
                <p:cNvCxnSpPr/>
                <p:nvPr/>
              </p:nvCxnSpPr>
              <p:spPr>
                <a:xfrm flipH="1">
                  <a:off x="2343719" y="1931280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/>
                <p:cNvCxnSpPr/>
                <p:nvPr/>
              </p:nvCxnSpPr>
              <p:spPr>
                <a:xfrm flipH="1">
                  <a:off x="2343719" y="1766645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/>
                <p:nvPr/>
              </p:nvCxnSpPr>
              <p:spPr>
                <a:xfrm flipH="1">
                  <a:off x="2343719" y="1602010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/>
                <p:nvPr/>
              </p:nvCxnSpPr>
              <p:spPr>
                <a:xfrm flipH="1">
                  <a:off x="2343719" y="1437375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/>
                <p:cNvCxnSpPr/>
                <p:nvPr/>
              </p:nvCxnSpPr>
              <p:spPr>
                <a:xfrm flipH="1">
                  <a:off x="2343719" y="1272740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直接连接符 45"/>
              <p:cNvCxnSpPr/>
              <p:nvPr/>
            </p:nvCxnSpPr>
            <p:spPr>
              <a:xfrm>
                <a:off x="1487926" y="981516"/>
                <a:ext cx="0" cy="2142289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333" name="组合 148"/>
              <p:cNvGrpSpPr/>
              <p:nvPr/>
            </p:nvGrpSpPr>
            <p:grpSpPr bwMode="auto">
              <a:xfrm>
                <a:off x="922186" y="703854"/>
                <a:ext cx="510609" cy="2465962"/>
                <a:chOff x="1208709" y="1807829"/>
                <a:chExt cx="479206" cy="2314300"/>
              </a:xfrm>
            </p:grpSpPr>
            <p:sp>
              <p:nvSpPr>
                <p:cNvPr id="12335" name="TextBox 33"/>
                <p:cNvSpPr txBox="1">
                  <a:spLocks noChangeArrowheads="1"/>
                </p:cNvSpPr>
                <p:nvPr/>
              </p:nvSpPr>
              <p:spPr bwMode="auto">
                <a:xfrm>
                  <a:off x="1208709" y="3891002"/>
                  <a:ext cx="346679" cy="231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000">
                      <a:solidFill>
                        <a:srgbClr val="000000"/>
                      </a:solidFill>
                      <a:latin typeface="Arial Unicode MS" panose="020B0604020202020204" pitchFamily="34" charset="-122"/>
                      <a:ea typeface="Arial Unicode MS" panose="020B0604020202020204" pitchFamily="34" charset="-122"/>
                    </a:rPr>
                    <a:t>0%</a:t>
                  </a:r>
                  <a:endParaRPr lang="zh-CN" altLang="en-US" sz="1000">
                    <a:solidFill>
                      <a:srgbClr val="000000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</a:endParaRPr>
                </a:p>
              </p:txBody>
            </p:sp>
            <p:sp>
              <p:nvSpPr>
                <p:cNvPr id="12336" name="TextBox 34"/>
                <p:cNvSpPr txBox="1">
                  <a:spLocks noChangeArrowheads="1"/>
                </p:cNvSpPr>
                <p:nvPr/>
              </p:nvSpPr>
              <p:spPr bwMode="auto">
                <a:xfrm>
                  <a:off x="1208709" y="3632856"/>
                  <a:ext cx="412943" cy="231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000">
                      <a:solidFill>
                        <a:srgbClr val="000000"/>
                      </a:solidFill>
                      <a:latin typeface="Arial Unicode MS" panose="020B0604020202020204" pitchFamily="34" charset="-122"/>
                      <a:ea typeface="Arial Unicode MS" panose="020B0604020202020204" pitchFamily="34" charset="-122"/>
                    </a:rPr>
                    <a:t>20%</a:t>
                  </a:r>
                  <a:endParaRPr lang="zh-CN" altLang="en-US" sz="1000">
                    <a:solidFill>
                      <a:srgbClr val="000000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</a:endParaRPr>
                </a:p>
              </p:txBody>
            </p:sp>
            <p:sp>
              <p:nvSpPr>
                <p:cNvPr id="12337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1208709" y="3374710"/>
                  <a:ext cx="412943" cy="231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000">
                      <a:solidFill>
                        <a:srgbClr val="000000"/>
                      </a:solidFill>
                      <a:latin typeface="Arial Unicode MS" panose="020B0604020202020204" pitchFamily="34" charset="-122"/>
                      <a:ea typeface="Arial Unicode MS" panose="020B0604020202020204" pitchFamily="34" charset="-122"/>
                    </a:rPr>
                    <a:t>40%</a:t>
                  </a:r>
                  <a:endParaRPr lang="zh-CN" altLang="en-US" sz="1000">
                    <a:solidFill>
                      <a:srgbClr val="000000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</a:endParaRPr>
                </a:p>
              </p:txBody>
            </p:sp>
            <p:sp>
              <p:nvSpPr>
                <p:cNvPr id="12338" name="TextBox 36"/>
                <p:cNvSpPr txBox="1">
                  <a:spLocks noChangeArrowheads="1"/>
                </p:cNvSpPr>
                <p:nvPr/>
              </p:nvSpPr>
              <p:spPr bwMode="auto">
                <a:xfrm>
                  <a:off x="1208709" y="3116564"/>
                  <a:ext cx="412943" cy="231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000">
                      <a:solidFill>
                        <a:srgbClr val="000000"/>
                      </a:solidFill>
                      <a:latin typeface="Arial Unicode MS" panose="020B0604020202020204" pitchFamily="34" charset="-122"/>
                      <a:ea typeface="Arial Unicode MS" panose="020B0604020202020204" pitchFamily="34" charset="-122"/>
                    </a:rPr>
                    <a:t>60%</a:t>
                  </a:r>
                  <a:endParaRPr lang="zh-CN" altLang="en-US" sz="1000">
                    <a:solidFill>
                      <a:srgbClr val="000000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</a:endParaRPr>
                </a:p>
              </p:txBody>
            </p:sp>
            <p:sp>
              <p:nvSpPr>
                <p:cNvPr id="12339" name="TextBox 37"/>
                <p:cNvSpPr txBox="1">
                  <a:spLocks noChangeArrowheads="1"/>
                </p:cNvSpPr>
                <p:nvPr/>
              </p:nvSpPr>
              <p:spPr bwMode="auto">
                <a:xfrm>
                  <a:off x="1208709" y="2858418"/>
                  <a:ext cx="412943" cy="231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000">
                      <a:solidFill>
                        <a:srgbClr val="000000"/>
                      </a:solidFill>
                      <a:latin typeface="Arial Unicode MS" panose="020B0604020202020204" pitchFamily="34" charset="-122"/>
                      <a:ea typeface="Arial Unicode MS" panose="020B0604020202020204" pitchFamily="34" charset="-122"/>
                    </a:rPr>
                    <a:t>80%</a:t>
                  </a:r>
                  <a:endParaRPr lang="zh-CN" altLang="en-US" sz="1000">
                    <a:solidFill>
                      <a:srgbClr val="000000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</a:endParaRPr>
                </a:p>
              </p:txBody>
            </p:sp>
            <p:sp>
              <p:nvSpPr>
                <p:cNvPr id="12340" name="TextBox 38"/>
                <p:cNvSpPr txBox="1">
                  <a:spLocks noChangeArrowheads="1"/>
                </p:cNvSpPr>
                <p:nvPr/>
              </p:nvSpPr>
              <p:spPr bwMode="auto">
                <a:xfrm>
                  <a:off x="1208709" y="2600272"/>
                  <a:ext cx="479206" cy="231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000">
                      <a:solidFill>
                        <a:srgbClr val="000000"/>
                      </a:solidFill>
                      <a:latin typeface="Arial Unicode MS" panose="020B0604020202020204" pitchFamily="34" charset="-122"/>
                      <a:ea typeface="Arial Unicode MS" panose="020B0604020202020204" pitchFamily="34" charset="-122"/>
                    </a:rPr>
                    <a:t>100%</a:t>
                  </a:r>
                  <a:endParaRPr lang="zh-CN" altLang="en-US" sz="1000">
                    <a:solidFill>
                      <a:srgbClr val="000000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</a:endParaRPr>
                </a:p>
              </p:txBody>
            </p:sp>
            <p:sp>
              <p:nvSpPr>
                <p:cNvPr id="12341" name="TextBox 39"/>
                <p:cNvSpPr txBox="1">
                  <a:spLocks noChangeArrowheads="1"/>
                </p:cNvSpPr>
                <p:nvPr/>
              </p:nvSpPr>
              <p:spPr bwMode="auto">
                <a:xfrm>
                  <a:off x="1208709" y="2342126"/>
                  <a:ext cx="479206" cy="231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000">
                      <a:solidFill>
                        <a:srgbClr val="000000"/>
                      </a:solidFill>
                      <a:latin typeface="Arial Unicode MS" panose="020B0604020202020204" pitchFamily="34" charset="-122"/>
                      <a:ea typeface="Arial Unicode MS" panose="020B0604020202020204" pitchFamily="34" charset="-122"/>
                    </a:rPr>
                    <a:t>120%</a:t>
                  </a:r>
                  <a:endParaRPr lang="zh-CN" altLang="en-US" sz="1000">
                    <a:solidFill>
                      <a:srgbClr val="000000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</a:endParaRPr>
                </a:p>
              </p:txBody>
            </p:sp>
            <p:sp>
              <p:nvSpPr>
                <p:cNvPr id="12342" name="TextBox 40"/>
                <p:cNvSpPr txBox="1">
                  <a:spLocks noChangeArrowheads="1"/>
                </p:cNvSpPr>
                <p:nvPr/>
              </p:nvSpPr>
              <p:spPr bwMode="auto">
                <a:xfrm>
                  <a:off x="1208709" y="2083980"/>
                  <a:ext cx="479206" cy="231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000">
                      <a:solidFill>
                        <a:srgbClr val="000000"/>
                      </a:solidFill>
                      <a:latin typeface="Arial Unicode MS" panose="020B0604020202020204" pitchFamily="34" charset="-122"/>
                      <a:ea typeface="Arial Unicode MS" panose="020B0604020202020204" pitchFamily="34" charset="-122"/>
                    </a:rPr>
                    <a:t>140%</a:t>
                  </a:r>
                  <a:endParaRPr lang="zh-CN" altLang="en-US" sz="1000">
                    <a:solidFill>
                      <a:srgbClr val="000000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</a:endParaRPr>
                </a:p>
              </p:txBody>
            </p:sp>
            <p:sp>
              <p:nvSpPr>
                <p:cNvPr id="12343" name="TextBox 40"/>
                <p:cNvSpPr txBox="1">
                  <a:spLocks noChangeArrowheads="1"/>
                </p:cNvSpPr>
                <p:nvPr/>
              </p:nvSpPr>
              <p:spPr bwMode="auto">
                <a:xfrm>
                  <a:off x="1208709" y="1807829"/>
                  <a:ext cx="479206" cy="231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000">
                      <a:solidFill>
                        <a:srgbClr val="000000"/>
                      </a:solidFill>
                      <a:latin typeface="Arial Unicode MS" panose="020B0604020202020204" pitchFamily="34" charset="-122"/>
                      <a:ea typeface="Arial Unicode MS" panose="020B0604020202020204" pitchFamily="34" charset="-122"/>
                    </a:rPr>
                    <a:t>150%</a:t>
                  </a:r>
                  <a:endParaRPr lang="zh-CN" altLang="en-US" sz="1000">
                    <a:solidFill>
                      <a:srgbClr val="000000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</a:endParaRPr>
                </a:p>
              </p:txBody>
            </p:sp>
          </p:grpSp>
          <p:cxnSp>
            <p:nvCxnSpPr>
              <p:cNvPr id="48" name="直接连接符 47"/>
              <p:cNvCxnSpPr/>
              <p:nvPr/>
            </p:nvCxnSpPr>
            <p:spPr>
              <a:xfrm>
                <a:off x="1487926" y="773481"/>
                <a:ext cx="0" cy="204541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18" name="组合 104"/>
            <p:cNvGrpSpPr/>
            <p:nvPr/>
          </p:nvGrpSpPr>
          <p:grpSpPr bwMode="auto">
            <a:xfrm>
              <a:off x="1673226" y="1481560"/>
              <a:ext cx="668059" cy="371019"/>
              <a:chOff x="1673855" y="998499"/>
              <a:chExt cx="667805" cy="370856"/>
            </a:xfrm>
          </p:grpSpPr>
          <p:grpSp>
            <p:nvGrpSpPr>
              <p:cNvPr id="12325" name="组合 17"/>
              <p:cNvGrpSpPr/>
              <p:nvPr/>
            </p:nvGrpSpPr>
            <p:grpSpPr bwMode="auto">
              <a:xfrm>
                <a:off x="1673855" y="998499"/>
                <a:ext cx="667805" cy="215349"/>
                <a:chOff x="1619673" y="975722"/>
                <a:chExt cx="667805" cy="215349"/>
              </a:xfrm>
            </p:grpSpPr>
            <p:cxnSp>
              <p:nvCxnSpPr>
                <p:cNvPr id="43" name="直接连接符 42"/>
                <p:cNvCxnSpPr/>
                <p:nvPr/>
              </p:nvCxnSpPr>
              <p:spPr>
                <a:xfrm>
                  <a:off x="1619673" y="1085227"/>
                  <a:ext cx="13964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headEnd type="oval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2330" name="TextBox 11"/>
                <p:cNvSpPr txBox="1">
                  <a:spLocks noChangeArrowheads="1"/>
                </p:cNvSpPr>
                <p:nvPr/>
              </p:nvSpPr>
              <p:spPr bwMode="auto">
                <a:xfrm>
                  <a:off x="1692669" y="975722"/>
                  <a:ext cx="594809" cy="2153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80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添加标题</a:t>
                  </a:r>
                  <a:endParaRPr lang="zh-CN" altLang="en-US" sz="800">
                    <a:solidFill>
                      <a:srgbClr val="7F7F7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2326" name="组合 19"/>
              <p:cNvGrpSpPr/>
              <p:nvPr/>
            </p:nvGrpSpPr>
            <p:grpSpPr bwMode="auto">
              <a:xfrm>
                <a:off x="1673855" y="1154006"/>
                <a:ext cx="667805" cy="215349"/>
                <a:chOff x="1619673" y="1294568"/>
                <a:chExt cx="667805" cy="215349"/>
              </a:xfrm>
            </p:grpSpPr>
            <p:cxnSp>
              <p:nvCxnSpPr>
                <p:cNvPr id="41" name="直接连接符 40"/>
                <p:cNvCxnSpPr/>
                <p:nvPr/>
              </p:nvCxnSpPr>
              <p:spPr>
                <a:xfrm>
                  <a:off x="1619673" y="1416790"/>
                  <a:ext cx="139647" cy="0"/>
                </a:xfrm>
                <a:prstGeom prst="line">
                  <a:avLst/>
                </a:prstGeom>
                <a:noFill/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2328" name="TextBox 130"/>
                <p:cNvSpPr txBox="1">
                  <a:spLocks noChangeArrowheads="1"/>
                </p:cNvSpPr>
                <p:nvPr/>
              </p:nvSpPr>
              <p:spPr bwMode="auto">
                <a:xfrm>
                  <a:off x="1692669" y="1294568"/>
                  <a:ext cx="594809" cy="2153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80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添加标题</a:t>
                  </a:r>
                  <a:endParaRPr lang="zh-CN" altLang="en-US" sz="800">
                    <a:solidFill>
                      <a:srgbClr val="7F7F7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2319" name="组合 111"/>
            <p:cNvGrpSpPr/>
            <p:nvPr/>
          </p:nvGrpSpPr>
          <p:grpSpPr bwMode="auto">
            <a:xfrm>
              <a:off x="1385888" y="3126209"/>
              <a:ext cx="169862" cy="169862"/>
              <a:chOff x="2801434" y="2821296"/>
              <a:chExt cx="195766" cy="195766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2801435" y="2821560"/>
                <a:ext cx="195766" cy="195795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2849005" y="2869136"/>
                <a:ext cx="100627" cy="10064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20" name="组合 114"/>
            <p:cNvGrpSpPr/>
            <p:nvPr/>
          </p:nvGrpSpPr>
          <p:grpSpPr bwMode="auto">
            <a:xfrm>
              <a:off x="1401763" y="2800771"/>
              <a:ext cx="168275" cy="169863"/>
              <a:chOff x="2801434" y="2821296"/>
              <a:chExt cx="195766" cy="195766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2801435" y="2821509"/>
                <a:ext cx="195766" cy="195793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849453" y="2869085"/>
                <a:ext cx="99730" cy="100641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3246438" y="3567113"/>
            <a:ext cx="44069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2276475" y="2911475"/>
            <a:ext cx="536892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3563938" y="2263775"/>
            <a:ext cx="408781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3276600" y="1600200"/>
            <a:ext cx="437673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2521020" y="2621246"/>
            <a:ext cx="1093305" cy="1093305"/>
            <a:chOff x="2661700" y="958460"/>
            <a:chExt cx="1408323" cy="1408323"/>
          </a:xfrm>
          <a:solidFill>
            <a:schemeClr val="bg1"/>
          </a:solidFill>
          <a:effectLst/>
        </p:grpSpPr>
        <p:sp>
          <p:nvSpPr>
            <p:cNvPr id="7" name="矩形 6"/>
            <p:cNvSpPr/>
            <p:nvPr/>
          </p:nvSpPr>
          <p:spPr>
            <a:xfrm rot="19070028">
              <a:off x="2661700" y="958460"/>
              <a:ext cx="1408323" cy="14083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2"/>
            <p:cNvSpPr>
              <a:spLocks noChangeArrowheads="1"/>
            </p:cNvSpPr>
            <p:nvPr/>
          </p:nvSpPr>
          <p:spPr bwMode="auto">
            <a:xfrm>
              <a:off x="2888667" y="1462566"/>
              <a:ext cx="954389" cy="51539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36%</a:t>
              </a:r>
              <a:endPara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 bwMode="auto">
          <a:xfrm>
            <a:off x="1263650" y="1504950"/>
            <a:ext cx="1477963" cy="1476375"/>
            <a:chOff x="1186403" y="1821305"/>
            <a:chExt cx="1696216" cy="1696216"/>
          </a:xfrm>
        </p:grpSpPr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 rot="-2529972">
              <a:off x="1186403" y="1821305"/>
              <a:ext cx="1696216" cy="169621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3362" name="Rectangle 2"/>
            <p:cNvSpPr>
              <a:spLocks noChangeArrowheads="1"/>
            </p:cNvSpPr>
            <p:nvPr/>
          </p:nvSpPr>
          <p:spPr bwMode="auto">
            <a:xfrm>
              <a:off x="1577158" y="2469358"/>
              <a:ext cx="914709" cy="495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52%</a:t>
              </a:r>
              <a:endParaRPr lang="zh-CN" altLang="en-US" sz="22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 bwMode="auto">
          <a:xfrm>
            <a:off x="2609850" y="992188"/>
            <a:ext cx="981075" cy="979487"/>
            <a:chOff x="2705477" y="3059846"/>
            <a:chExt cx="1125194" cy="1125194"/>
          </a:xfrm>
        </p:grpSpPr>
        <p:sp>
          <p:nvSpPr>
            <p:cNvPr id="13" name="矩形 12"/>
            <p:cNvSpPr/>
            <p:nvPr/>
          </p:nvSpPr>
          <p:spPr>
            <a:xfrm rot="19070028">
              <a:off x="2705477" y="3059846"/>
              <a:ext cx="1125194" cy="112519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360" name="Rectangle 2"/>
            <p:cNvSpPr>
              <a:spLocks noChangeArrowheads="1"/>
            </p:cNvSpPr>
            <p:nvPr/>
          </p:nvSpPr>
          <p:spPr bwMode="auto">
            <a:xfrm>
              <a:off x="2843201" y="3422388"/>
              <a:ext cx="849747" cy="459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21%</a:t>
              </a:r>
              <a:endParaRPr lang="zh-CN" altLang="en-US"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 bwMode="auto">
          <a:xfrm>
            <a:off x="3273425" y="1936750"/>
            <a:ext cx="747713" cy="746125"/>
            <a:chOff x="3555807" y="2342407"/>
            <a:chExt cx="858135" cy="858135"/>
          </a:xfrm>
        </p:grpSpPr>
        <p:sp>
          <p:nvSpPr>
            <p:cNvPr id="16" name="矩形 15"/>
            <p:cNvSpPr>
              <a:spLocks noChangeArrowheads="1"/>
            </p:cNvSpPr>
            <p:nvPr/>
          </p:nvSpPr>
          <p:spPr bwMode="auto">
            <a:xfrm rot="-2529972">
              <a:off x="3555807" y="2342407"/>
              <a:ext cx="858135" cy="85813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3358" name="Rectangle 2"/>
            <p:cNvSpPr>
              <a:spLocks noChangeArrowheads="1"/>
            </p:cNvSpPr>
            <p:nvPr/>
          </p:nvSpPr>
          <p:spPr bwMode="auto">
            <a:xfrm>
              <a:off x="3614420" y="2571419"/>
              <a:ext cx="74090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FFFFFF"/>
                  </a:solidFill>
                </a:rPr>
                <a:t>11%</a:t>
              </a: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484938" y="1263650"/>
            <a:ext cx="10064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  <a:endParaRPr lang="zh-CN" altLang="en-US" sz="1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484938" y="1920875"/>
            <a:ext cx="10064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  <a:endParaRPr lang="zh-CN" altLang="en-US" sz="1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484938" y="2552700"/>
            <a:ext cx="10064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  <a:endParaRPr lang="zh-CN" altLang="en-US" sz="1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484938" y="3209925"/>
            <a:ext cx="10064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  <a:endParaRPr lang="zh-CN" altLang="en-US" sz="1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 bwMode="auto">
          <a:xfrm>
            <a:off x="7653338" y="1695450"/>
            <a:ext cx="593725" cy="568325"/>
            <a:chOff x="7679440" y="1933416"/>
            <a:chExt cx="593725" cy="568325"/>
          </a:xfrm>
        </p:grpSpPr>
        <p:sp>
          <p:nvSpPr>
            <p:cNvPr id="13353" name="AutoShape 3"/>
            <p:cNvSpPr>
              <a:spLocks noChangeAspect="1" noChangeArrowheads="1" noTextEdit="1"/>
            </p:cNvSpPr>
            <p:nvPr/>
          </p:nvSpPr>
          <p:spPr bwMode="auto">
            <a:xfrm>
              <a:off x="7679440" y="1933416"/>
              <a:ext cx="593725" cy="568325"/>
            </a:xfrm>
            <a:prstGeom prst="rect">
              <a:avLst/>
            </a:prstGeom>
            <a:noFill/>
            <a:ln w="6350" algn="ctr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354" name="组合 23"/>
            <p:cNvGrpSpPr/>
            <p:nvPr/>
          </p:nvGrpSpPr>
          <p:grpSpPr bwMode="auto">
            <a:xfrm>
              <a:off x="7729431" y="1994339"/>
              <a:ext cx="493743" cy="465529"/>
              <a:chOff x="7750175" y="2178685"/>
              <a:chExt cx="611188" cy="576263"/>
            </a:xfrm>
          </p:grpSpPr>
          <p:sp>
            <p:nvSpPr>
              <p:cNvPr id="25" name="Freeform 5"/>
              <p:cNvSpPr/>
              <p:nvPr/>
            </p:nvSpPr>
            <p:spPr bwMode="auto">
              <a:xfrm>
                <a:off x="7847466" y="2301748"/>
                <a:ext cx="414640" cy="453941"/>
              </a:xfrm>
              <a:custGeom>
                <a:avLst/>
                <a:gdLst>
                  <a:gd name="T0" fmla="*/ 0 w 50"/>
                  <a:gd name="T1" fmla="*/ 23 h 55"/>
                  <a:gd name="T2" fmla="*/ 0 w 50"/>
                  <a:gd name="T3" fmla="*/ 53 h 55"/>
                  <a:gd name="T4" fmla="*/ 2 w 50"/>
                  <a:gd name="T5" fmla="*/ 55 h 55"/>
                  <a:gd name="T6" fmla="*/ 4 w 50"/>
                  <a:gd name="T7" fmla="*/ 55 h 55"/>
                  <a:gd name="T8" fmla="*/ 17 w 50"/>
                  <a:gd name="T9" fmla="*/ 55 h 55"/>
                  <a:gd name="T10" fmla="*/ 18 w 50"/>
                  <a:gd name="T11" fmla="*/ 55 h 55"/>
                  <a:gd name="T12" fmla="*/ 19 w 50"/>
                  <a:gd name="T13" fmla="*/ 54 h 55"/>
                  <a:gd name="T14" fmla="*/ 19 w 50"/>
                  <a:gd name="T15" fmla="*/ 39 h 55"/>
                  <a:gd name="T16" fmla="*/ 32 w 50"/>
                  <a:gd name="T17" fmla="*/ 39 h 55"/>
                  <a:gd name="T18" fmla="*/ 32 w 50"/>
                  <a:gd name="T19" fmla="*/ 54 h 55"/>
                  <a:gd name="T20" fmla="*/ 32 w 50"/>
                  <a:gd name="T21" fmla="*/ 55 h 55"/>
                  <a:gd name="T22" fmla="*/ 34 w 50"/>
                  <a:gd name="T23" fmla="*/ 55 h 55"/>
                  <a:gd name="T24" fmla="*/ 47 w 50"/>
                  <a:gd name="T25" fmla="*/ 55 h 55"/>
                  <a:gd name="T26" fmla="*/ 49 w 50"/>
                  <a:gd name="T27" fmla="*/ 55 h 55"/>
                  <a:gd name="T28" fmla="*/ 50 w 50"/>
                  <a:gd name="T29" fmla="*/ 53 h 55"/>
                  <a:gd name="T30" fmla="*/ 50 w 50"/>
                  <a:gd name="T31" fmla="*/ 23 h 55"/>
                  <a:gd name="T32" fmla="*/ 25 w 50"/>
                  <a:gd name="T33" fmla="*/ 0 h 55"/>
                  <a:gd name="T34" fmla="*/ 0 w 50"/>
                  <a:gd name="T35" fmla="*/ 2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0" h="55">
                    <a:moveTo>
                      <a:pt x="0" y="23"/>
                    </a:move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4"/>
                      <a:pt x="2" y="55"/>
                    </a:cubicBezTo>
                    <a:cubicBezTo>
                      <a:pt x="2" y="55"/>
                      <a:pt x="3" y="55"/>
                      <a:pt x="4" y="55"/>
                    </a:cubicBezTo>
                    <a:cubicBezTo>
                      <a:pt x="17" y="55"/>
                      <a:pt x="17" y="55"/>
                      <a:pt x="17" y="55"/>
                    </a:cubicBezTo>
                    <a:cubicBezTo>
                      <a:pt x="17" y="55"/>
                      <a:pt x="18" y="55"/>
                      <a:pt x="18" y="55"/>
                    </a:cubicBezTo>
                    <a:cubicBezTo>
                      <a:pt x="18" y="54"/>
                      <a:pt x="19" y="54"/>
                      <a:pt x="19" y="54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2" y="54"/>
                      <a:pt x="32" y="54"/>
                      <a:pt x="32" y="54"/>
                    </a:cubicBezTo>
                    <a:cubicBezTo>
                      <a:pt x="32" y="54"/>
                      <a:pt x="32" y="54"/>
                      <a:pt x="32" y="55"/>
                    </a:cubicBezTo>
                    <a:cubicBezTo>
                      <a:pt x="33" y="55"/>
                      <a:pt x="33" y="55"/>
                      <a:pt x="34" y="55"/>
                    </a:cubicBezTo>
                    <a:cubicBezTo>
                      <a:pt x="47" y="55"/>
                      <a:pt x="47" y="55"/>
                      <a:pt x="47" y="55"/>
                    </a:cubicBezTo>
                    <a:cubicBezTo>
                      <a:pt x="48" y="55"/>
                      <a:pt x="48" y="55"/>
                      <a:pt x="49" y="55"/>
                    </a:cubicBezTo>
                    <a:cubicBezTo>
                      <a:pt x="49" y="54"/>
                      <a:pt x="50" y="54"/>
                      <a:pt x="50" y="53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25" y="0"/>
                      <a:pt x="25" y="0"/>
                      <a:pt x="25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356" name="Freeform 6"/>
              <p:cNvSpPr/>
              <p:nvPr/>
            </p:nvSpPr>
            <p:spPr bwMode="auto">
              <a:xfrm>
                <a:off x="7750175" y="2178685"/>
                <a:ext cx="611188" cy="322263"/>
              </a:xfrm>
              <a:custGeom>
                <a:avLst/>
                <a:gdLst>
                  <a:gd name="T0" fmla="*/ 2147483646 w 74"/>
                  <a:gd name="T1" fmla="*/ 2147483646 h 39"/>
                  <a:gd name="T2" fmla="*/ 2147483646 w 74"/>
                  <a:gd name="T3" fmla="*/ 2147483646 h 39"/>
                  <a:gd name="T4" fmla="*/ 2147483646 w 74"/>
                  <a:gd name="T5" fmla="*/ 2147483646 h 39"/>
                  <a:gd name="T6" fmla="*/ 2147483646 w 74"/>
                  <a:gd name="T7" fmla="*/ 2147483646 h 39"/>
                  <a:gd name="T8" fmla="*/ 2147483646 w 74"/>
                  <a:gd name="T9" fmla="*/ 2147483646 h 39"/>
                  <a:gd name="T10" fmla="*/ 2147483646 w 74"/>
                  <a:gd name="T11" fmla="*/ 2147483646 h 39"/>
                  <a:gd name="T12" fmla="*/ 2147483646 w 74"/>
                  <a:gd name="T13" fmla="*/ 2147483646 h 39"/>
                  <a:gd name="T14" fmla="*/ 2147483646 w 74"/>
                  <a:gd name="T15" fmla="*/ 2147483646 h 39"/>
                  <a:gd name="T16" fmla="*/ 2147483646 w 74"/>
                  <a:gd name="T17" fmla="*/ 2147483646 h 39"/>
                  <a:gd name="T18" fmla="*/ 2147483646 w 74"/>
                  <a:gd name="T19" fmla="*/ 2147483646 h 39"/>
                  <a:gd name="T20" fmla="*/ 2147483646 w 74"/>
                  <a:gd name="T21" fmla="*/ 2147483646 h 39"/>
                  <a:gd name="T22" fmla="*/ 2147483646 w 74"/>
                  <a:gd name="T23" fmla="*/ 2147483646 h 39"/>
                  <a:gd name="T24" fmla="*/ 2147483646 w 74"/>
                  <a:gd name="T25" fmla="*/ 2147483646 h 39"/>
                  <a:gd name="T26" fmla="*/ 2147483646 w 74"/>
                  <a:gd name="T27" fmla="*/ 2147483646 h 39"/>
                  <a:gd name="T28" fmla="*/ 2147483646 w 74"/>
                  <a:gd name="T29" fmla="*/ 2147483646 h 39"/>
                  <a:gd name="T30" fmla="*/ 2147483646 w 74"/>
                  <a:gd name="T31" fmla="*/ 2147483646 h 39"/>
                  <a:gd name="T32" fmla="*/ 2147483646 w 74"/>
                  <a:gd name="T33" fmla="*/ 2147483646 h 3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74" h="39">
                    <a:moveTo>
                      <a:pt x="72" y="30"/>
                    </a:move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0" y="2"/>
                      <a:pt x="59" y="1"/>
                      <a:pt x="58" y="1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3" y="1"/>
                      <a:pt x="52" y="2"/>
                      <a:pt x="52" y="3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9" y="0"/>
                      <a:pt x="36" y="0"/>
                      <a:pt x="34" y="1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1" y="32"/>
                      <a:pt x="0" y="35"/>
                      <a:pt x="2" y="37"/>
                    </a:cubicBezTo>
                    <a:cubicBezTo>
                      <a:pt x="3" y="38"/>
                      <a:pt x="4" y="38"/>
                      <a:pt x="6" y="38"/>
                    </a:cubicBezTo>
                    <a:cubicBezTo>
                      <a:pt x="7" y="38"/>
                      <a:pt x="8" y="38"/>
                      <a:pt x="9" y="37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66" y="37"/>
                      <a:pt x="66" y="37"/>
                      <a:pt x="66" y="37"/>
                    </a:cubicBezTo>
                    <a:cubicBezTo>
                      <a:pt x="67" y="39"/>
                      <a:pt x="70" y="39"/>
                      <a:pt x="72" y="37"/>
                    </a:cubicBezTo>
                    <a:cubicBezTo>
                      <a:pt x="74" y="35"/>
                      <a:pt x="74" y="32"/>
                      <a:pt x="72" y="3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7" name="组合 26"/>
          <p:cNvGrpSpPr/>
          <p:nvPr/>
        </p:nvGrpSpPr>
        <p:grpSpPr bwMode="auto">
          <a:xfrm>
            <a:off x="7653338" y="915988"/>
            <a:ext cx="593725" cy="684212"/>
            <a:chOff x="7679440" y="1188017"/>
            <a:chExt cx="593725" cy="683835"/>
          </a:xfrm>
        </p:grpSpPr>
        <p:grpSp>
          <p:nvGrpSpPr>
            <p:cNvPr id="13349" name="Group 8"/>
            <p:cNvGrpSpPr>
              <a:grpSpLocks noChangeAspect="1"/>
            </p:cNvGrpSpPr>
            <p:nvPr/>
          </p:nvGrpSpPr>
          <p:grpSpPr bwMode="auto">
            <a:xfrm>
              <a:off x="7777245" y="1188017"/>
              <a:ext cx="473035" cy="624404"/>
              <a:chOff x="3604" y="2482"/>
              <a:chExt cx="325" cy="429"/>
            </a:xfrm>
          </p:grpSpPr>
          <p:sp>
            <p:nvSpPr>
              <p:cNvPr id="13351" name="AutoShape 7"/>
              <p:cNvSpPr>
                <a:spLocks noChangeAspect="1" noChangeArrowheads="1" noTextEdit="1"/>
              </p:cNvSpPr>
              <p:nvPr/>
            </p:nvSpPr>
            <p:spPr bwMode="auto">
              <a:xfrm>
                <a:off x="3604" y="2482"/>
                <a:ext cx="325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9"/>
              <p:cNvSpPr>
                <a:spLocks noEditPoints="1"/>
              </p:cNvSpPr>
              <p:nvPr/>
            </p:nvSpPr>
            <p:spPr bwMode="auto">
              <a:xfrm>
                <a:off x="3623" y="2605"/>
                <a:ext cx="251" cy="306"/>
              </a:xfrm>
              <a:custGeom>
                <a:avLst/>
                <a:gdLst>
                  <a:gd name="T0" fmla="*/ 0 w 48"/>
                  <a:gd name="T1" fmla="*/ 39 h 59"/>
                  <a:gd name="T2" fmla="*/ 16 w 48"/>
                  <a:gd name="T3" fmla="*/ 46 h 59"/>
                  <a:gd name="T4" fmla="*/ 4 w 48"/>
                  <a:gd name="T5" fmla="*/ 52 h 59"/>
                  <a:gd name="T6" fmla="*/ 25 w 48"/>
                  <a:gd name="T7" fmla="*/ 59 h 59"/>
                  <a:gd name="T8" fmla="*/ 45 w 48"/>
                  <a:gd name="T9" fmla="*/ 52 h 59"/>
                  <a:gd name="T10" fmla="*/ 33 w 48"/>
                  <a:gd name="T11" fmla="*/ 46 h 59"/>
                  <a:gd name="T12" fmla="*/ 48 w 48"/>
                  <a:gd name="T13" fmla="*/ 39 h 59"/>
                  <a:gd name="T14" fmla="*/ 48 w 48"/>
                  <a:gd name="T15" fmla="*/ 0 h 59"/>
                  <a:gd name="T16" fmla="*/ 37 w 48"/>
                  <a:gd name="T17" fmla="*/ 54 h 59"/>
                  <a:gd name="T18" fmla="*/ 37 w 48"/>
                  <a:gd name="T19" fmla="*/ 54 h 59"/>
                  <a:gd name="T20" fmla="*/ 24 w 48"/>
                  <a:gd name="T21" fmla="*/ 57 h 59"/>
                  <a:gd name="T22" fmla="*/ 11 w 48"/>
                  <a:gd name="T23" fmla="*/ 54 h 59"/>
                  <a:gd name="T24" fmla="*/ 24 w 48"/>
                  <a:gd name="T25" fmla="*/ 56 h 59"/>
                  <a:gd name="T26" fmla="*/ 17 w 48"/>
                  <a:gd name="T27" fmla="*/ 50 h 59"/>
                  <a:gd name="T28" fmla="*/ 17 w 48"/>
                  <a:gd name="T29" fmla="*/ 47 h 59"/>
                  <a:gd name="T30" fmla="*/ 17 w 48"/>
                  <a:gd name="T31" fmla="*/ 39 h 59"/>
                  <a:gd name="T32" fmla="*/ 32 w 48"/>
                  <a:gd name="T33" fmla="*/ 46 h 59"/>
                  <a:gd name="T34" fmla="*/ 32 w 48"/>
                  <a:gd name="T35" fmla="*/ 47 h 59"/>
                  <a:gd name="T36" fmla="*/ 17 w 48"/>
                  <a:gd name="T37" fmla="*/ 50 h 59"/>
                  <a:gd name="T38" fmla="*/ 33 w 48"/>
                  <a:gd name="T39" fmla="*/ 39 h 59"/>
                  <a:gd name="T40" fmla="*/ 1 w 48"/>
                  <a:gd name="T41" fmla="*/ 39 h 59"/>
                  <a:gd name="T42" fmla="*/ 47 w 48"/>
                  <a:gd name="T43" fmla="*/ 1 h 59"/>
                  <a:gd name="T44" fmla="*/ 44 w 48"/>
                  <a:gd name="T45" fmla="*/ 33 h 59"/>
                  <a:gd name="T46" fmla="*/ 4 w 48"/>
                  <a:gd name="T47" fmla="*/ 4 h 59"/>
                  <a:gd name="T48" fmla="*/ 44 w 48"/>
                  <a:gd name="T49" fmla="*/ 34 h 59"/>
                  <a:gd name="T50" fmla="*/ 41 w 48"/>
                  <a:gd name="T51" fmla="*/ 35 h 59"/>
                  <a:gd name="T52" fmla="*/ 41 w 48"/>
                  <a:gd name="T53" fmla="*/ 38 h 59"/>
                  <a:gd name="T54" fmla="*/ 41 w 48"/>
                  <a:gd name="T55" fmla="*/ 35 h 59"/>
                  <a:gd name="T56" fmla="*/ 40 w 48"/>
                  <a:gd name="T57" fmla="*/ 36 h 59"/>
                  <a:gd name="T58" fmla="*/ 42 w 48"/>
                  <a:gd name="T59" fmla="*/ 36 h 59"/>
                  <a:gd name="T60" fmla="*/ 22 w 48"/>
                  <a:gd name="T61" fmla="*/ 35 h 59"/>
                  <a:gd name="T62" fmla="*/ 22 w 48"/>
                  <a:gd name="T63" fmla="*/ 37 h 59"/>
                  <a:gd name="T64" fmla="*/ 22 w 48"/>
                  <a:gd name="T65" fmla="*/ 35 h 59"/>
                  <a:gd name="T66" fmla="*/ 25 w 48"/>
                  <a:gd name="T67" fmla="*/ 36 h 59"/>
                  <a:gd name="T68" fmla="*/ 27 w 48"/>
                  <a:gd name="T69" fmla="*/ 36 h 59"/>
                  <a:gd name="T70" fmla="*/ 30 w 48"/>
                  <a:gd name="T71" fmla="*/ 35 h 59"/>
                  <a:gd name="T72" fmla="*/ 30 w 48"/>
                  <a:gd name="T73" fmla="*/ 37 h 59"/>
                  <a:gd name="T74" fmla="*/ 30 w 48"/>
                  <a:gd name="T75" fmla="*/ 3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8" h="59">
                    <a:moveTo>
                      <a:pt x="0" y="0"/>
                    </a:moveTo>
                    <a:cubicBezTo>
                      <a:pt x="0" y="39"/>
                      <a:pt x="0" y="39"/>
                      <a:pt x="0" y="39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6"/>
                      <a:pt x="16" y="46"/>
                      <a:pt x="16" y="46"/>
                    </a:cubicBezTo>
                    <a:cubicBezTo>
                      <a:pt x="14" y="47"/>
                      <a:pt x="12" y="47"/>
                      <a:pt x="10" y="48"/>
                    </a:cubicBezTo>
                    <a:cubicBezTo>
                      <a:pt x="6" y="49"/>
                      <a:pt x="4" y="50"/>
                      <a:pt x="4" y="52"/>
                    </a:cubicBezTo>
                    <a:cubicBezTo>
                      <a:pt x="4" y="55"/>
                      <a:pt x="6" y="56"/>
                      <a:pt x="10" y="57"/>
                    </a:cubicBezTo>
                    <a:cubicBezTo>
                      <a:pt x="14" y="59"/>
                      <a:pt x="19" y="59"/>
                      <a:pt x="25" y="59"/>
                    </a:cubicBezTo>
                    <a:cubicBezTo>
                      <a:pt x="30" y="59"/>
                      <a:pt x="35" y="59"/>
                      <a:pt x="39" y="57"/>
                    </a:cubicBezTo>
                    <a:cubicBezTo>
                      <a:pt x="43" y="56"/>
                      <a:pt x="45" y="55"/>
                      <a:pt x="45" y="52"/>
                    </a:cubicBezTo>
                    <a:cubicBezTo>
                      <a:pt x="45" y="50"/>
                      <a:pt x="43" y="49"/>
                      <a:pt x="39" y="48"/>
                    </a:cubicBezTo>
                    <a:cubicBezTo>
                      <a:pt x="37" y="47"/>
                      <a:pt x="35" y="46"/>
                      <a:pt x="33" y="46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48" y="39"/>
                      <a:pt x="48" y="39"/>
                      <a:pt x="48" y="39"/>
                    </a:cubicBezTo>
                    <a:cubicBezTo>
                      <a:pt x="48" y="39"/>
                      <a:pt x="48" y="39"/>
                      <a:pt x="48" y="39"/>
                    </a:cubicBezTo>
                    <a:cubicBezTo>
                      <a:pt x="48" y="0"/>
                      <a:pt x="48" y="0"/>
                      <a:pt x="48" y="0"/>
                    </a:cubicBezTo>
                    <a:lnTo>
                      <a:pt x="0" y="0"/>
                    </a:lnTo>
                    <a:close/>
                    <a:moveTo>
                      <a:pt x="37" y="54"/>
                    </a:moveTo>
                    <a:cubicBezTo>
                      <a:pt x="37" y="54"/>
                      <a:pt x="37" y="54"/>
                      <a:pt x="37" y="5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3" y="56"/>
                      <a:pt x="29" y="57"/>
                      <a:pt x="24" y="57"/>
                    </a:cubicBezTo>
                    <a:cubicBezTo>
                      <a:pt x="19" y="57"/>
                      <a:pt x="14" y="56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5" y="55"/>
                      <a:pt x="19" y="56"/>
                      <a:pt x="24" y="56"/>
                    </a:cubicBezTo>
                    <a:cubicBezTo>
                      <a:pt x="29" y="56"/>
                      <a:pt x="33" y="55"/>
                      <a:pt x="37" y="54"/>
                    </a:cubicBezTo>
                    <a:close/>
                    <a:moveTo>
                      <a:pt x="17" y="50"/>
                    </a:moveTo>
                    <a:cubicBezTo>
                      <a:pt x="17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7" y="46"/>
                      <a:pt x="17" y="46"/>
                      <a:pt x="17" y="46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2" y="47"/>
                      <a:pt x="32" y="47"/>
                      <a:pt x="32" y="47"/>
                    </a:cubicBezTo>
                    <a:cubicBezTo>
                      <a:pt x="32" y="50"/>
                      <a:pt x="32" y="50"/>
                      <a:pt x="32" y="50"/>
                    </a:cubicBezTo>
                    <a:lnTo>
                      <a:pt x="17" y="50"/>
                    </a:lnTo>
                    <a:close/>
                    <a:moveTo>
                      <a:pt x="47" y="39"/>
                    </a:moveTo>
                    <a:cubicBezTo>
                      <a:pt x="33" y="39"/>
                      <a:pt x="33" y="39"/>
                      <a:pt x="33" y="39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47" y="1"/>
                      <a:pt x="47" y="1"/>
                      <a:pt x="47" y="1"/>
                    </a:cubicBezTo>
                    <a:lnTo>
                      <a:pt x="47" y="39"/>
                    </a:lnTo>
                    <a:close/>
                    <a:moveTo>
                      <a:pt x="44" y="33"/>
                    </a:moveTo>
                    <a:cubicBezTo>
                      <a:pt x="44" y="4"/>
                      <a:pt x="44" y="4"/>
                      <a:pt x="4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44" y="34"/>
                      <a:pt x="44" y="34"/>
                      <a:pt x="44" y="34"/>
                    </a:cubicBezTo>
                    <a:lnTo>
                      <a:pt x="44" y="33"/>
                    </a:lnTo>
                    <a:close/>
                    <a:moveTo>
                      <a:pt x="41" y="35"/>
                    </a:moveTo>
                    <a:cubicBezTo>
                      <a:pt x="40" y="35"/>
                      <a:pt x="39" y="35"/>
                      <a:pt x="39" y="36"/>
                    </a:cubicBezTo>
                    <a:cubicBezTo>
                      <a:pt x="39" y="37"/>
                      <a:pt x="40" y="38"/>
                      <a:pt x="41" y="38"/>
                    </a:cubicBezTo>
                    <a:cubicBezTo>
                      <a:pt x="42" y="38"/>
                      <a:pt x="43" y="37"/>
                      <a:pt x="43" y="36"/>
                    </a:cubicBezTo>
                    <a:cubicBezTo>
                      <a:pt x="43" y="35"/>
                      <a:pt x="42" y="35"/>
                      <a:pt x="41" y="35"/>
                    </a:cubicBezTo>
                    <a:close/>
                    <a:moveTo>
                      <a:pt x="41" y="37"/>
                    </a:moveTo>
                    <a:cubicBezTo>
                      <a:pt x="41" y="37"/>
                      <a:pt x="40" y="36"/>
                      <a:pt x="40" y="36"/>
                    </a:cubicBezTo>
                    <a:cubicBezTo>
                      <a:pt x="40" y="36"/>
                      <a:pt x="41" y="35"/>
                      <a:pt x="41" y="35"/>
                    </a:cubicBezTo>
                    <a:cubicBezTo>
                      <a:pt x="41" y="35"/>
                      <a:pt x="42" y="36"/>
                      <a:pt x="42" y="36"/>
                    </a:cubicBezTo>
                    <a:cubicBezTo>
                      <a:pt x="42" y="36"/>
                      <a:pt x="41" y="37"/>
                      <a:pt x="41" y="37"/>
                    </a:cubicBezTo>
                    <a:close/>
                    <a:moveTo>
                      <a:pt x="22" y="35"/>
                    </a:moveTo>
                    <a:cubicBezTo>
                      <a:pt x="21" y="35"/>
                      <a:pt x="21" y="36"/>
                      <a:pt x="21" y="36"/>
                    </a:cubicBezTo>
                    <a:cubicBezTo>
                      <a:pt x="21" y="37"/>
                      <a:pt x="21" y="37"/>
                      <a:pt x="22" y="37"/>
                    </a:cubicBezTo>
                    <a:cubicBezTo>
                      <a:pt x="22" y="37"/>
                      <a:pt x="23" y="37"/>
                      <a:pt x="23" y="36"/>
                    </a:cubicBezTo>
                    <a:cubicBezTo>
                      <a:pt x="23" y="36"/>
                      <a:pt x="22" y="35"/>
                      <a:pt x="22" y="35"/>
                    </a:cubicBezTo>
                    <a:close/>
                    <a:moveTo>
                      <a:pt x="26" y="35"/>
                    </a:moveTo>
                    <a:cubicBezTo>
                      <a:pt x="25" y="35"/>
                      <a:pt x="25" y="36"/>
                      <a:pt x="25" y="36"/>
                    </a:cubicBezTo>
                    <a:cubicBezTo>
                      <a:pt x="25" y="37"/>
                      <a:pt x="25" y="37"/>
                      <a:pt x="26" y="37"/>
                    </a:cubicBezTo>
                    <a:cubicBezTo>
                      <a:pt x="26" y="37"/>
                      <a:pt x="27" y="37"/>
                      <a:pt x="27" y="36"/>
                    </a:cubicBezTo>
                    <a:cubicBezTo>
                      <a:pt x="27" y="36"/>
                      <a:pt x="26" y="35"/>
                      <a:pt x="26" y="35"/>
                    </a:cubicBezTo>
                    <a:close/>
                    <a:moveTo>
                      <a:pt x="30" y="35"/>
                    </a:moveTo>
                    <a:cubicBezTo>
                      <a:pt x="29" y="35"/>
                      <a:pt x="29" y="36"/>
                      <a:pt x="29" y="36"/>
                    </a:cubicBezTo>
                    <a:cubicBezTo>
                      <a:pt x="29" y="37"/>
                      <a:pt x="29" y="37"/>
                      <a:pt x="30" y="37"/>
                    </a:cubicBezTo>
                    <a:cubicBezTo>
                      <a:pt x="30" y="37"/>
                      <a:pt x="31" y="37"/>
                      <a:pt x="31" y="36"/>
                    </a:cubicBezTo>
                    <a:cubicBezTo>
                      <a:pt x="31" y="36"/>
                      <a:pt x="30" y="35"/>
                      <a:pt x="30" y="3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</p:grpSp>
        <p:sp>
          <p:nvSpPr>
            <p:cNvPr id="13350" name="AutoShape 3"/>
            <p:cNvSpPr>
              <a:spLocks noChangeAspect="1" noChangeArrowheads="1" noTextEdit="1"/>
            </p:cNvSpPr>
            <p:nvPr/>
          </p:nvSpPr>
          <p:spPr bwMode="auto">
            <a:xfrm>
              <a:off x="7679440" y="1303527"/>
              <a:ext cx="593725" cy="568325"/>
            </a:xfrm>
            <a:prstGeom prst="rect">
              <a:avLst/>
            </a:prstGeom>
            <a:noFill/>
            <a:ln w="6350" algn="ctr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 bwMode="auto">
          <a:xfrm>
            <a:off x="7653338" y="2343150"/>
            <a:ext cx="593725" cy="568325"/>
            <a:chOff x="7671772" y="2601856"/>
            <a:chExt cx="593725" cy="568325"/>
          </a:xfrm>
        </p:grpSpPr>
        <p:grpSp>
          <p:nvGrpSpPr>
            <p:cNvPr id="13342" name="组合 32"/>
            <p:cNvGrpSpPr/>
            <p:nvPr/>
          </p:nvGrpSpPr>
          <p:grpSpPr bwMode="auto">
            <a:xfrm>
              <a:off x="7697414" y="2734661"/>
              <a:ext cx="539364" cy="378772"/>
              <a:chOff x="7750026" y="2893461"/>
              <a:chExt cx="593848" cy="417034"/>
            </a:xfrm>
          </p:grpSpPr>
          <p:sp>
            <p:nvSpPr>
              <p:cNvPr id="13344" name="Freeform 14"/>
              <p:cNvSpPr/>
              <p:nvPr/>
            </p:nvSpPr>
            <p:spPr bwMode="auto">
              <a:xfrm>
                <a:off x="7750026" y="3292856"/>
                <a:ext cx="593848" cy="17639"/>
              </a:xfrm>
              <a:custGeom>
                <a:avLst/>
                <a:gdLst>
                  <a:gd name="T0" fmla="*/ 2147483646 w 66"/>
                  <a:gd name="T1" fmla="*/ 2147483646 h 2"/>
                  <a:gd name="T2" fmla="*/ 0 w 66"/>
                  <a:gd name="T3" fmla="*/ 2147483646 h 2"/>
                  <a:gd name="T4" fmla="*/ 2147483646 w 66"/>
                  <a:gd name="T5" fmla="*/ 0 h 2"/>
                  <a:gd name="T6" fmla="*/ 2147483646 w 66"/>
                  <a:gd name="T7" fmla="*/ 0 h 2"/>
                  <a:gd name="T8" fmla="*/ 2147483646 w 66"/>
                  <a:gd name="T9" fmla="*/ 2147483646 h 2"/>
                  <a:gd name="T10" fmla="*/ 2147483646 w 66"/>
                  <a:gd name="T11" fmla="*/ 2147483646 h 2"/>
                  <a:gd name="T12" fmla="*/ 2147483646 w 66"/>
                  <a:gd name="T13" fmla="*/ 2147483646 h 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6" h="2">
                    <a:moveTo>
                      <a:pt x="1" y="2"/>
                    </a:move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6" y="0"/>
                      <a:pt x="66" y="0"/>
                      <a:pt x="66" y="1"/>
                    </a:cubicBezTo>
                    <a:cubicBezTo>
                      <a:pt x="66" y="1"/>
                      <a:pt x="66" y="2"/>
                      <a:pt x="65" y="2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Rectangle 15"/>
              <p:cNvSpPr>
                <a:spLocks noChangeArrowheads="1"/>
              </p:cNvSpPr>
              <p:nvPr/>
            </p:nvSpPr>
            <p:spPr bwMode="auto">
              <a:xfrm>
                <a:off x="7819674" y="3002429"/>
                <a:ext cx="83897" cy="2866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346" name="Rectangle 16"/>
              <p:cNvSpPr>
                <a:spLocks noChangeArrowheads="1"/>
              </p:cNvSpPr>
              <p:nvPr/>
            </p:nvSpPr>
            <p:spPr bwMode="auto">
              <a:xfrm>
                <a:off x="7946994" y="2893461"/>
                <a:ext cx="91136" cy="39688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Rectangle 17"/>
              <p:cNvSpPr>
                <a:spLocks noChangeArrowheads="1"/>
              </p:cNvSpPr>
              <p:nvPr/>
            </p:nvSpPr>
            <p:spPr bwMode="auto">
              <a:xfrm>
                <a:off x="8073113" y="3019907"/>
                <a:ext cx="82150" cy="26917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348" name="Rectangle 18"/>
              <p:cNvSpPr>
                <a:spLocks noChangeArrowheads="1"/>
              </p:cNvSpPr>
              <p:nvPr/>
            </p:nvSpPr>
            <p:spPr bwMode="auto">
              <a:xfrm>
                <a:off x="8199821" y="3111011"/>
                <a:ext cx="88195" cy="17933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3343" name="AutoShape 3"/>
            <p:cNvSpPr>
              <a:spLocks noChangeAspect="1" noChangeArrowheads="1" noTextEdit="1"/>
            </p:cNvSpPr>
            <p:nvPr/>
          </p:nvSpPr>
          <p:spPr bwMode="auto">
            <a:xfrm>
              <a:off x="7671772" y="2601856"/>
              <a:ext cx="593725" cy="568325"/>
            </a:xfrm>
            <a:prstGeom prst="rect">
              <a:avLst/>
            </a:prstGeom>
            <a:noFill/>
            <a:ln w="6350" algn="ctr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 bwMode="auto">
          <a:xfrm>
            <a:off x="7653338" y="2998788"/>
            <a:ext cx="593725" cy="568325"/>
            <a:chOff x="7679439" y="3245303"/>
            <a:chExt cx="593725" cy="568325"/>
          </a:xfrm>
        </p:grpSpPr>
        <p:sp>
          <p:nvSpPr>
            <p:cNvPr id="41" name="Freeform 10"/>
            <p:cNvSpPr/>
            <p:nvPr/>
          </p:nvSpPr>
          <p:spPr bwMode="auto">
            <a:xfrm>
              <a:off x="8030276" y="3427865"/>
              <a:ext cx="123825" cy="117475"/>
            </a:xfrm>
            <a:custGeom>
              <a:avLst/>
              <a:gdLst>
                <a:gd name="T0" fmla="*/ 100 w 100"/>
                <a:gd name="T1" fmla="*/ 33 h 94"/>
                <a:gd name="T2" fmla="*/ 95 w 100"/>
                <a:gd name="T3" fmla="*/ 33 h 94"/>
                <a:gd name="T4" fmla="*/ 61 w 100"/>
                <a:gd name="T5" fmla="*/ 33 h 94"/>
                <a:gd name="T6" fmla="*/ 61 w 100"/>
                <a:gd name="T7" fmla="*/ 0 h 94"/>
                <a:gd name="T8" fmla="*/ 33 w 100"/>
                <a:gd name="T9" fmla="*/ 0 h 94"/>
                <a:gd name="T10" fmla="*/ 33 w 100"/>
                <a:gd name="T11" fmla="*/ 5 h 94"/>
                <a:gd name="T12" fmla="*/ 33 w 100"/>
                <a:gd name="T13" fmla="*/ 33 h 94"/>
                <a:gd name="T14" fmla="*/ 0 w 100"/>
                <a:gd name="T15" fmla="*/ 33 h 94"/>
                <a:gd name="T16" fmla="*/ 0 w 100"/>
                <a:gd name="T17" fmla="*/ 61 h 94"/>
                <a:gd name="T18" fmla="*/ 33 w 100"/>
                <a:gd name="T19" fmla="*/ 61 h 94"/>
                <a:gd name="T20" fmla="*/ 33 w 100"/>
                <a:gd name="T21" fmla="*/ 94 h 94"/>
                <a:gd name="T22" fmla="*/ 61 w 100"/>
                <a:gd name="T23" fmla="*/ 94 h 94"/>
                <a:gd name="T24" fmla="*/ 61 w 100"/>
                <a:gd name="T25" fmla="*/ 61 h 94"/>
                <a:gd name="T26" fmla="*/ 100 w 100"/>
                <a:gd name="T27" fmla="*/ 61 h 94"/>
                <a:gd name="T28" fmla="*/ 100 w 100"/>
                <a:gd name="T29" fmla="*/ 3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0" h="94">
                  <a:moveTo>
                    <a:pt x="100" y="33"/>
                  </a:moveTo>
                  <a:lnTo>
                    <a:pt x="95" y="33"/>
                  </a:lnTo>
                  <a:lnTo>
                    <a:pt x="61" y="33"/>
                  </a:lnTo>
                  <a:lnTo>
                    <a:pt x="61" y="0"/>
                  </a:lnTo>
                  <a:lnTo>
                    <a:pt x="33" y="0"/>
                  </a:lnTo>
                  <a:lnTo>
                    <a:pt x="33" y="5"/>
                  </a:lnTo>
                  <a:lnTo>
                    <a:pt x="33" y="33"/>
                  </a:lnTo>
                  <a:lnTo>
                    <a:pt x="0" y="33"/>
                  </a:lnTo>
                  <a:lnTo>
                    <a:pt x="0" y="61"/>
                  </a:lnTo>
                  <a:lnTo>
                    <a:pt x="33" y="61"/>
                  </a:lnTo>
                  <a:lnTo>
                    <a:pt x="33" y="94"/>
                  </a:lnTo>
                  <a:lnTo>
                    <a:pt x="61" y="94"/>
                  </a:lnTo>
                  <a:lnTo>
                    <a:pt x="61" y="61"/>
                  </a:lnTo>
                  <a:lnTo>
                    <a:pt x="100" y="61"/>
                  </a:lnTo>
                  <a:lnTo>
                    <a:pt x="100" y="3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13339" name="组合 41"/>
            <p:cNvGrpSpPr/>
            <p:nvPr/>
          </p:nvGrpSpPr>
          <p:grpSpPr bwMode="auto">
            <a:xfrm>
              <a:off x="7679439" y="3245303"/>
              <a:ext cx="593725" cy="568325"/>
              <a:chOff x="7679439" y="3277053"/>
              <a:chExt cx="593725" cy="568325"/>
            </a:xfrm>
          </p:grpSpPr>
          <p:sp>
            <p:nvSpPr>
              <p:cNvPr id="13340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7679439" y="3277053"/>
                <a:ext cx="593725" cy="568325"/>
              </a:xfrm>
              <a:prstGeom prst="rect">
                <a:avLst/>
              </a:prstGeom>
              <a:noFill/>
              <a:ln w="6350" algn="ctr">
                <a:solidFill>
                  <a:srgbClr val="0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11"/>
              <p:cNvSpPr>
                <a:spLocks noEditPoints="1"/>
              </p:cNvSpPr>
              <p:nvPr/>
            </p:nvSpPr>
            <p:spPr bwMode="auto">
              <a:xfrm>
                <a:off x="7738176" y="3394528"/>
                <a:ext cx="492125" cy="400050"/>
              </a:xfrm>
              <a:custGeom>
                <a:avLst/>
                <a:gdLst>
                  <a:gd name="T0" fmla="*/ 55 w 71"/>
                  <a:gd name="T1" fmla="*/ 0 h 58"/>
                  <a:gd name="T2" fmla="*/ 50 w 71"/>
                  <a:gd name="T3" fmla="*/ 0 h 58"/>
                  <a:gd name="T4" fmla="*/ 30 w 71"/>
                  <a:gd name="T5" fmla="*/ 15 h 58"/>
                  <a:gd name="T6" fmla="*/ 30 w 71"/>
                  <a:gd name="T7" fmla="*/ 20 h 58"/>
                  <a:gd name="T8" fmla="*/ 30 w 71"/>
                  <a:gd name="T9" fmla="*/ 25 h 58"/>
                  <a:gd name="T10" fmla="*/ 3 w 71"/>
                  <a:gd name="T11" fmla="*/ 44 h 58"/>
                  <a:gd name="T12" fmla="*/ 0 w 71"/>
                  <a:gd name="T13" fmla="*/ 50 h 58"/>
                  <a:gd name="T14" fmla="*/ 2 w 71"/>
                  <a:gd name="T15" fmla="*/ 54 h 58"/>
                  <a:gd name="T16" fmla="*/ 2 w 71"/>
                  <a:gd name="T17" fmla="*/ 55 h 58"/>
                  <a:gd name="T18" fmla="*/ 8 w 71"/>
                  <a:gd name="T19" fmla="*/ 58 h 58"/>
                  <a:gd name="T20" fmla="*/ 8 w 71"/>
                  <a:gd name="T21" fmla="*/ 58 h 58"/>
                  <a:gd name="T22" fmla="*/ 12 w 71"/>
                  <a:gd name="T23" fmla="*/ 57 h 58"/>
                  <a:gd name="T24" fmla="*/ 39 w 71"/>
                  <a:gd name="T25" fmla="*/ 37 h 58"/>
                  <a:gd name="T26" fmla="*/ 46 w 71"/>
                  <a:gd name="T27" fmla="*/ 40 h 58"/>
                  <a:gd name="T28" fmla="*/ 50 w 71"/>
                  <a:gd name="T29" fmla="*/ 41 h 58"/>
                  <a:gd name="T30" fmla="*/ 50 w 71"/>
                  <a:gd name="T31" fmla="*/ 41 h 58"/>
                  <a:gd name="T32" fmla="*/ 70 w 71"/>
                  <a:gd name="T33" fmla="*/ 25 h 58"/>
                  <a:gd name="T34" fmla="*/ 71 w 71"/>
                  <a:gd name="T35" fmla="*/ 20 h 58"/>
                  <a:gd name="T36" fmla="*/ 55 w 71"/>
                  <a:gd name="T37" fmla="*/ 0 h 58"/>
                  <a:gd name="T38" fmla="*/ 22 w 71"/>
                  <a:gd name="T39" fmla="*/ 45 h 58"/>
                  <a:gd name="T40" fmla="*/ 11 w 71"/>
                  <a:gd name="T41" fmla="*/ 53 h 58"/>
                  <a:gd name="T42" fmla="*/ 6 w 71"/>
                  <a:gd name="T43" fmla="*/ 52 h 58"/>
                  <a:gd name="T44" fmla="*/ 7 w 71"/>
                  <a:gd name="T45" fmla="*/ 47 h 58"/>
                  <a:gd name="T46" fmla="*/ 18 w 71"/>
                  <a:gd name="T47" fmla="*/ 40 h 58"/>
                  <a:gd name="T48" fmla="*/ 23 w 71"/>
                  <a:gd name="T49" fmla="*/ 41 h 58"/>
                  <a:gd name="T50" fmla="*/ 22 w 71"/>
                  <a:gd name="T51" fmla="*/ 45 h 58"/>
                  <a:gd name="T52" fmla="*/ 51 w 71"/>
                  <a:gd name="T53" fmla="*/ 32 h 58"/>
                  <a:gd name="T54" fmla="*/ 38 w 71"/>
                  <a:gd name="T55" fmla="*/ 20 h 58"/>
                  <a:gd name="T56" fmla="*/ 51 w 71"/>
                  <a:gd name="T57" fmla="*/ 7 h 58"/>
                  <a:gd name="T58" fmla="*/ 63 w 71"/>
                  <a:gd name="T59" fmla="*/ 20 h 58"/>
                  <a:gd name="T60" fmla="*/ 51 w 71"/>
                  <a:gd name="T61" fmla="*/ 3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1" h="58">
                    <a:moveTo>
                      <a:pt x="55" y="0"/>
                    </a:moveTo>
                    <a:cubicBezTo>
                      <a:pt x="53" y="0"/>
                      <a:pt x="52" y="0"/>
                      <a:pt x="50" y="0"/>
                    </a:cubicBezTo>
                    <a:cubicBezTo>
                      <a:pt x="41" y="0"/>
                      <a:pt x="32" y="6"/>
                      <a:pt x="30" y="15"/>
                    </a:cubicBezTo>
                    <a:cubicBezTo>
                      <a:pt x="30" y="17"/>
                      <a:pt x="30" y="19"/>
                      <a:pt x="30" y="20"/>
                    </a:cubicBezTo>
                    <a:cubicBezTo>
                      <a:pt x="30" y="22"/>
                      <a:pt x="30" y="24"/>
                      <a:pt x="30" y="25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1" y="46"/>
                      <a:pt x="0" y="48"/>
                      <a:pt x="0" y="50"/>
                    </a:cubicBezTo>
                    <a:cubicBezTo>
                      <a:pt x="0" y="51"/>
                      <a:pt x="1" y="53"/>
                      <a:pt x="2" y="54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4" y="57"/>
                      <a:pt x="6" y="58"/>
                      <a:pt x="8" y="58"/>
                    </a:cubicBezTo>
                    <a:cubicBezTo>
                      <a:pt x="8" y="58"/>
                      <a:pt x="8" y="58"/>
                      <a:pt x="8" y="58"/>
                    </a:cubicBezTo>
                    <a:cubicBezTo>
                      <a:pt x="9" y="58"/>
                      <a:pt x="11" y="57"/>
                      <a:pt x="12" y="57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41" y="39"/>
                      <a:pt x="43" y="40"/>
                      <a:pt x="46" y="40"/>
                    </a:cubicBezTo>
                    <a:cubicBezTo>
                      <a:pt x="47" y="41"/>
                      <a:pt x="49" y="41"/>
                      <a:pt x="50" y="41"/>
                    </a:cubicBezTo>
                    <a:cubicBezTo>
                      <a:pt x="50" y="41"/>
                      <a:pt x="50" y="41"/>
                      <a:pt x="50" y="41"/>
                    </a:cubicBezTo>
                    <a:cubicBezTo>
                      <a:pt x="60" y="41"/>
                      <a:pt x="68" y="34"/>
                      <a:pt x="70" y="25"/>
                    </a:cubicBezTo>
                    <a:cubicBezTo>
                      <a:pt x="71" y="23"/>
                      <a:pt x="71" y="22"/>
                      <a:pt x="71" y="20"/>
                    </a:cubicBezTo>
                    <a:cubicBezTo>
                      <a:pt x="71" y="11"/>
                      <a:pt x="64" y="2"/>
                      <a:pt x="55" y="0"/>
                    </a:cubicBezTo>
                    <a:close/>
                    <a:moveTo>
                      <a:pt x="22" y="45"/>
                    </a:moveTo>
                    <a:cubicBezTo>
                      <a:pt x="11" y="53"/>
                      <a:pt x="11" y="53"/>
                      <a:pt x="11" y="53"/>
                    </a:cubicBezTo>
                    <a:cubicBezTo>
                      <a:pt x="9" y="54"/>
                      <a:pt x="7" y="53"/>
                      <a:pt x="6" y="52"/>
                    </a:cubicBezTo>
                    <a:cubicBezTo>
                      <a:pt x="5" y="50"/>
                      <a:pt x="6" y="48"/>
                      <a:pt x="7" y="47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9" y="39"/>
                      <a:pt x="22" y="39"/>
                      <a:pt x="23" y="41"/>
                    </a:cubicBezTo>
                    <a:cubicBezTo>
                      <a:pt x="24" y="42"/>
                      <a:pt x="23" y="44"/>
                      <a:pt x="22" y="45"/>
                    </a:cubicBezTo>
                    <a:close/>
                    <a:moveTo>
                      <a:pt x="51" y="32"/>
                    </a:moveTo>
                    <a:cubicBezTo>
                      <a:pt x="44" y="32"/>
                      <a:pt x="38" y="27"/>
                      <a:pt x="38" y="20"/>
                    </a:cubicBezTo>
                    <a:cubicBezTo>
                      <a:pt x="38" y="13"/>
                      <a:pt x="44" y="7"/>
                      <a:pt x="51" y="7"/>
                    </a:cubicBezTo>
                    <a:cubicBezTo>
                      <a:pt x="58" y="7"/>
                      <a:pt x="63" y="13"/>
                      <a:pt x="63" y="20"/>
                    </a:cubicBezTo>
                    <a:cubicBezTo>
                      <a:pt x="63" y="27"/>
                      <a:pt x="58" y="32"/>
                      <a:pt x="51" y="3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6" name="TextBox 45"/>
          <p:cNvSpPr txBox="1"/>
          <p:nvPr/>
        </p:nvSpPr>
        <p:spPr>
          <a:xfrm>
            <a:off x="217488" y="87313"/>
            <a:ext cx="20510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1"/>
          <p:cNvSpPr>
            <a:spLocks noChangeArrowheads="1"/>
          </p:cNvSpPr>
          <p:nvPr/>
        </p:nvSpPr>
        <p:spPr bwMode="auto">
          <a:xfrm>
            <a:off x="1965325" y="252413"/>
            <a:ext cx="1055688" cy="2159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spc="3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Click to add title</a:t>
            </a:r>
            <a:endParaRPr lang="zh-CN" altLang="en-US" sz="800" spc="3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2" name="组合 51"/>
          <p:cNvGrpSpPr/>
          <p:nvPr/>
        </p:nvGrpSpPr>
        <p:grpSpPr bwMode="auto">
          <a:xfrm>
            <a:off x="920750" y="3957638"/>
            <a:ext cx="7372350" cy="571500"/>
            <a:chOff x="921264" y="3957216"/>
            <a:chExt cx="7371836" cy="572464"/>
          </a:xfrm>
        </p:grpSpPr>
        <p:sp>
          <p:nvSpPr>
            <p:cNvPr id="13333" name="矩形 44"/>
            <p:cNvSpPr>
              <a:spLocks noChangeArrowheads="1"/>
            </p:cNvSpPr>
            <p:nvPr/>
          </p:nvSpPr>
          <p:spPr bwMode="auto">
            <a:xfrm>
              <a:off x="1020366" y="3957216"/>
              <a:ext cx="7272734" cy="572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30000"/>
                </a:lnSpc>
                <a:spcBef>
                  <a:spcPct val="0"/>
                </a:spcBef>
                <a:buClr>
                  <a:srgbClr val="0070C0"/>
                </a:buClr>
                <a:buFontTx/>
                <a:buNone/>
              </a:pPr>
              <a:r>
                <a:rPr lang="zh-CN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</a:t>
              </a:r>
              <a:endPara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334" name="组合 47"/>
            <p:cNvGrpSpPr/>
            <p:nvPr/>
          </p:nvGrpSpPr>
          <p:grpSpPr bwMode="auto">
            <a:xfrm>
              <a:off x="921264" y="4060403"/>
              <a:ext cx="115887" cy="115887"/>
              <a:chOff x="5267572" y="2953165"/>
              <a:chExt cx="115585" cy="115585"/>
            </a:xfrm>
          </p:grpSpPr>
          <p:sp>
            <p:nvSpPr>
              <p:cNvPr id="49" name="虚尾箭头 48"/>
              <p:cNvSpPr/>
              <p:nvPr/>
            </p:nvSpPr>
            <p:spPr>
              <a:xfrm>
                <a:off x="5294488" y="2975543"/>
                <a:ext cx="61746" cy="71372"/>
              </a:xfrm>
              <a:prstGeom prst="stripedRightArrow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162518" tIns="81255" rIns="162518" bIns="81255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0" name="椭圆 286"/>
              <p:cNvSpPr>
                <a:spLocks noChangeArrowheads="1"/>
              </p:cNvSpPr>
              <p:nvPr/>
            </p:nvSpPr>
            <p:spPr bwMode="auto">
              <a:xfrm>
                <a:off x="5267572" y="2953339"/>
                <a:ext cx="115578" cy="11578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62518" tIns="81255" rIns="162518" bIns="81255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" name="虚尾箭头 50"/>
              <p:cNvSpPr/>
              <p:nvPr/>
            </p:nvSpPr>
            <p:spPr>
              <a:xfrm>
                <a:off x="5294488" y="2973958"/>
                <a:ext cx="60164" cy="72957"/>
              </a:xfrm>
              <a:prstGeom prst="stripedRightArrow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162518" tIns="81255" rIns="162518" bIns="81255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latin typeface="+mn-lt"/>
                  <a:ea typeface="+mn-ea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3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3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3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3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3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3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3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3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3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4" name="组合 6143"/>
          <p:cNvGrpSpPr/>
          <p:nvPr/>
        </p:nvGrpSpPr>
        <p:grpSpPr bwMode="auto">
          <a:xfrm>
            <a:off x="825500" y="771525"/>
            <a:ext cx="7202488" cy="995363"/>
            <a:chOff x="826118" y="771550"/>
            <a:chExt cx="7201870" cy="995245"/>
          </a:xfrm>
        </p:grpSpPr>
        <p:pic>
          <p:nvPicPr>
            <p:cNvPr id="14537" name="Picture 2" descr="C:\Users\Administrator.MICROSO-BQCPAHA\Desktop\shutterstock_133643051.jp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7421"/>
            <a:stretch>
              <a:fillRect/>
            </a:stretch>
          </p:blipFill>
          <p:spPr bwMode="auto">
            <a:xfrm>
              <a:off x="6256337" y="775717"/>
              <a:ext cx="1771651" cy="98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538" name="Picture 2" descr="C:\Users\Administrator.MICROSO-BQCPAHA\Desktop\shutterstock_125145032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2371" y="775717"/>
              <a:ext cx="1770611" cy="991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539" name="Picture 4" descr="C:\Users\Administrator.MICROSO-BQCPAHA\Desktop\shutterstock_118462969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881" r="1988" b="16006"/>
            <a:stretch>
              <a:fillRect/>
            </a:stretch>
          </p:blipFill>
          <p:spPr bwMode="auto">
            <a:xfrm>
              <a:off x="2662033" y="771550"/>
              <a:ext cx="1765803" cy="993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540" name="Picture 3" descr="C:\Users\Administrator.MICROSO-BQCPAHA\Desktop\shutterstock_143348938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07"/>
            <a:stretch>
              <a:fillRect/>
            </a:stretch>
          </p:blipFill>
          <p:spPr bwMode="auto">
            <a:xfrm>
              <a:off x="826118" y="771550"/>
              <a:ext cx="1789489" cy="993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组合 1"/>
          <p:cNvGrpSpPr/>
          <p:nvPr/>
        </p:nvGrpSpPr>
        <p:grpSpPr bwMode="auto">
          <a:xfrm>
            <a:off x="681038" y="2071688"/>
            <a:ext cx="3159125" cy="2638425"/>
            <a:chOff x="577652" y="2302386"/>
            <a:chExt cx="3159751" cy="2638741"/>
          </a:xfrm>
        </p:grpSpPr>
        <p:grpSp>
          <p:nvGrpSpPr>
            <p:cNvPr id="14351" name="组合 20518"/>
            <p:cNvGrpSpPr/>
            <p:nvPr/>
          </p:nvGrpSpPr>
          <p:grpSpPr bwMode="auto">
            <a:xfrm>
              <a:off x="577652" y="2302386"/>
              <a:ext cx="3137900" cy="2392505"/>
              <a:chOff x="484293" y="3017854"/>
              <a:chExt cx="3137288" cy="2392807"/>
            </a:xfrm>
          </p:grpSpPr>
          <p:sp>
            <p:nvSpPr>
              <p:cNvPr id="14356" name="AutoShape 4"/>
              <p:cNvSpPr>
                <a:spLocks noChangeAspect="1" noChangeArrowheads="1" noTextEdit="1"/>
              </p:cNvSpPr>
              <p:nvPr/>
            </p:nvSpPr>
            <p:spPr bwMode="auto">
              <a:xfrm>
                <a:off x="637163" y="3025644"/>
                <a:ext cx="2866551" cy="23845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7" name="Freeform 6"/>
              <p:cNvSpPr/>
              <p:nvPr/>
            </p:nvSpPr>
            <p:spPr bwMode="auto">
              <a:xfrm>
                <a:off x="637163" y="3055828"/>
                <a:ext cx="588110" cy="619268"/>
              </a:xfrm>
              <a:custGeom>
                <a:avLst/>
                <a:gdLst>
                  <a:gd name="T0" fmla="*/ 0 w 77"/>
                  <a:gd name="T1" fmla="*/ 2147483646 h 81"/>
                  <a:gd name="T2" fmla="*/ 2147483646 w 77"/>
                  <a:gd name="T3" fmla="*/ 0 h 81"/>
                  <a:gd name="T4" fmla="*/ 2147483646 w 77"/>
                  <a:gd name="T5" fmla="*/ 2147483646 h 81"/>
                  <a:gd name="T6" fmla="*/ 2147483646 w 77"/>
                  <a:gd name="T7" fmla="*/ 2147483646 h 81"/>
                  <a:gd name="T8" fmla="*/ 0 w 77"/>
                  <a:gd name="T9" fmla="*/ 2147483646 h 8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7" h="81">
                    <a:moveTo>
                      <a:pt x="0" y="4"/>
                    </a:moveTo>
                    <a:cubicBezTo>
                      <a:pt x="1" y="2"/>
                      <a:pt x="1" y="1"/>
                      <a:pt x="2" y="0"/>
                    </a:cubicBezTo>
                    <a:cubicBezTo>
                      <a:pt x="77" y="76"/>
                      <a:pt x="77" y="76"/>
                      <a:pt x="77" y="76"/>
                    </a:cubicBezTo>
                    <a:cubicBezTo>
                      <a:pt x="77" y="81"/>
                      <a:pt x="77" y="81"/>
                      <a:pt x="77" y="81"/>
                    </a:cubicBez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8" name="Freeform 7"/>
              <p:cNvSpPr/>
              <p:nvPr/>
            </p:nvSpPr>
            <p:spPr bwMode="auto">
              <a:xfrm>
                <a:off x="629373" y="3697491"/>
                <a:ext cx="595900" cy="642637"/>
              </a:xfrm>
              <a:custGeom>
                <a:avLst/>
                <a:gdLst>
                  <a:gd name="T0" fmla="*/ 0 w 612"/>
                  <a:gd name="T1" fmla="*/ 2147483646 h 660"/>
                  <a:gd name="T2" fmla="*/ 0 w 612"/>
                  <a:gd name="T3" fmla="*/ 0 h 660"/>
                  <a:gd name="T4" fmla="*/ 2147483646 w 612"/>
                  <a:gd name="T5" fmla="*/ 2147483646 h 660"/>
                  <a:gd name="T6" fmla="*/ 2147483646 w 612"/>
                  <a:gd name="T7" fmla="*/ 2147483646 h 660"/>
                  <a:gd name="T8" fmla="*/ 0 w 612"/>
                  <a:gd name="T9" fmla="*/ 2147483646 h 6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2" h="660">
                    <a:moveTo>
                      <a:pt x="0" y="40"/>
                    </a:moveTo>
                    <a:lnTo>
                      <a:pt x="0" y="0"/>
                    </a:lnTo>
                    <a:lnTo>
                      <a:pt x="612" y="620"/>
                    </a:lnTo>
                    <a:lnTo>
                      <a:pt x="612" y="66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9" name="Freeform 8"/>
              <p:cNvSpPr/>
              <p:nvPr/>
            </p:nvSpPr>
            <p:spPr bwMode="auto">
              <a:xfrm>
                <a:off x="629373" y="5303111"/>
                <a:ext cx="107106" cy="107106"/>
              </a:xfrm>
              <a:custGeom>
                <a:avLst/>
                <a:gdLst>
                  <a:gd name="T0" fmla="*/ 0 w 110"/>
                  <a:gd name="T1" fmla="*/ 2147483646 h 110"/>
                  <a:gd name="T2" fmla="*/ 0 w 110"/>
                  <a:gd name="T3" fmla="*/ 0 h 110"/>
                  <a:gd name="T4" fmla="*/ 2147483646 w 110"/>
                  <a:gd name="T5" fmla="*/ 2147483646 h 110"/>
                  <a:gd name="T6" fmla="*/ 2147483646 w 110"/>
                  <a:gd name="T7" fmla="*/ 2147483646 h 110"/>
                  <a:gd name="T8" fmla="*/ 0 w 110"/>
                  <a:gd name="T9" fmla="*/ 2147483646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0" h="110">
                    <a:moveTo>
                      <a:pt x="0" y="39"/>
                    </a:moveTo>
                    <a:lnTo>
                      <a:pt x="0" y="0"/>
                    </a:lnTo>
                    <a:lnTo>
                      <a:pt x="110" y="110"/>
                    </a:lnTo>
                    <a:lnTo>
                      <a:pt x="70" y="110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0" name="Freeform 9"/>
              <p:cNvSpPr/>
              <p:nvPr/>
            </p:nvSpPr>
            <p:spPr bwMode="auto">
              <a:xfrm>
                <a:off x="629373" y="3101592"/>
                <a:ext cx="595900" cy="641664"/>
              </a:xfrm>
              <a:custGeom>
                <a:avLst/>
                <a:gdLst>
                  <a:gd name="T0" fmla="*/ 0 w 78"/>
                  <a:gd name="T1" fmla="*/ 2147483646 h 84"/>
                  <a:gd name="T2" fmla="*/ 0 w 78"/>
                  <a:gd name="T3" fmla="*/ 2147483646 h 84"/>
                  <a:gd name="T4" fmla="*/ 0 w 78"/>
                  <a:gd name="T5" fmla="*/ 0 h 84"/>
                  <a:gd name="T6" fmla="*/ 2147483646 w 78"/>
                  <a:gd name="T7" fmla="*/ 2147483646 h 84"/>
                  <a:gd name="T8" fmla="*/ 2147483646 w 78"/>
                  <a:gd name="T9" fmla="*/ 2147483646 h 84"/>
                  <a:gd name="T10" fmla="*/ 0 w 78"/>
                  <a:gd name="T11" fmla="*/ 2147483646 h 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8" h="84">
                    <a:moveTo>
                      <a:pt x="0" y="5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1"/>
                      <a:pt x="0" y="0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84"/>
                      <a:pt x="78" y="84"/>
                      <a:pt x="78" y="84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1" name="Freeform 10"/>
              <p:cNvSpPr/>
              <p:nvPr/>
            </p:nvSpPr>
            <p:spPr bwMode="auto">
              <a:xfrm>
                <a:off x="629373" y="3170724"/>
                <a:ext cx="595900" cy="633874"/>
              </a:xfrm>
              <a:custGeom>
                <a:avLst/>
                <a:gdLst>
                  <a:gd name="T0" fmla="*/ 0 w 612"/>
                  <a:gd name="T1" fmla="*/ 2147483646 h 651"/>
                  <a:gd name="T2" fmla="*/ 0 w 612"/>
                  <a:gd name="T3" fmla="*/ 0 h 651"/>
                  <a:gd name="T4" fmla="*/ 2147483646 w 612"/>
                  <a:gd name="T5" fmla="*/ 2147483646 h 651"/>
                  <a:gd name="T6" fmla="*/ 2147483646 w 612"/>
                  <a:gd name="T7" fmla="*/ 2147483646 h 651"/>
                  <a:gd name="T8" fmla="*/ 0 w 612"/>
                  <a:gd name="T9" fmla="*/ 2147483646 h 6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2" h="651">
                    <a:moveTo>
                      <a:pt x="0" y="39"/>
                    </a:moveTo>
                    <a:lnTo>
                      <a:pt x="0" y="0"/>
                    </a:lnTo>
                    <a:lnTo>
                      <a:pt x="612" y="612"/>
                    </a:lnTo>
                    <a:lnTo>
                      <a:pt x="612" y="651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2" name="Freeform 11"/>
              <p:cNvSpPr/>
              <p:nvPr/>
            </p:nvSpPr>
            <p:spPr bwMode="auto">
              <a:xfrm>
                <a:off x="629373" y="3232066"/>
                <a:ext cx="595900" cy="641664"/>
              </a:xfrm>
              <a:custGeom>
                <a:avLst/>
                <a:gdLst>
                  <a:gd name="T0" fmla="*/ 0 w 612"/>
                  <a:gd name="T1" fmla="*/ 2147483646 h 659"/>
                  <a:gd name="T2" fmla="*/ 0 w 612"/>
                  <a:gd name="T3" fmla="*/ 0 h 659"/>
                  <a:gd name="T4" fmla="*/ 2147483646 w 612"/>
                  <a:gd name="T5" fmla="*/ 2147483646 h 659"/>
                  <a:gd name="T6" fmla="*/ 2147483646 w 612"/>
                  <a:gd name="T7" fmla="*/ 2147483646 h 659"/>
                  <a:gd name="T8" fmla="*/ 0 w 612"/>
                  <a:gd name="T9" fmla="*/ 2147483646 h 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2" h="659">
                    <a:moveTo>
                      <a:pt x="0" y="39"/>
                    </a:moveTo>
                    <a:lnTo>
                      <a:pt x="0" y="0"/>
                    </a:lnTo>
                    <a:lnTo>
                      <a:pt x="612" y="620"/>
                    </a:lnTo>
                    <a:lnTo>
                      <a:pt x="612" y="65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3" name="Freeform 12"/>
              <p:cNvSpPr/>
              <p:nvPr/>
            </p:nvSpPr>
            <p:spPr bwMode="auto">
              <a:xfrm>
                <a:off x="629373" y="3637122"/>
                <a:ext cx="595900" cy="633874"/>
              </a:xfrm>
              <a:custGeom>
                <a:avLst/>
                <a:gdLst>
                  <a:gd name="T0" fmla="*/ 0 w 612"/>
                  <a:gd name="T1" fmla="*/ 2147483646 h 651"/>
                  <a:gd name="T2" fmla="*/ 0 w 612"/>
                  <a:gd name="T3" fmla="*/ 0 h 651"/>
                  <a:gd name="T4" fmla="*/ 2147483646 w 612"/>
                  <a:gd name="T5" fmla="*/ 2147483646 h 651"/>
                  <a:gd name="T6" fmla="*/ 2147483646 w 612"/>
                  <a:gd name="T7" fmla="*/ 2147483646 h 651"/>
                  <a:gd name="T8" fmla="*/ 0 w 612"/>
                  <a:gd name="T9" fmla="*/ 2147483646 h 6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2" h="651">
                    <a:moveTo>
                      <a:pt x="0" y="39"/>
                    </a:moveTo>
                    <a:lnTo>
                      <a:pt x="0" y="0"/>
                    </a:lnTo>
                    <a:lnTo>
                      <a:pt x="612" y="612"/>
                    </a:lnTo>
                    <a:lnTo>
                      <a:pt x="612" y="651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4" name="Freeform 13"/>
              <p:cNvSpPr/>
              <p:nvPr/>
            </p:nvSpPr>
            <p:spPr bwMode="auto">
              <a:xfrm>
                <a:off x="629373" y="3567991"/>
                <a:ext cx="595900" cy="641664"/>
              </a:xfrm>
              <a:custGeom>
                <a:avLst/>
                <a:gdLst>
                  <a:gd name="T0" fmla="*/ 0 w 612"/>
                  <a:gd name="T1" fmla="*/ 2147483646 h 659"/>
                  <a:gd name="T2" fmla="*/ 0 w 612"/>
                  <a:gd name="T3" fmla="*/ 0 h 659"/>
                  <a:gd name="T4" fmla="*/ 2147483646 w 612"/>
                  <a:gd name="T5" fmla="*/ 2147483646 h 659"/>
                  <a:gd name="T6" fmla="*/ 2147483646 w 612"/>
                  <a:gd name="T7" fmla="*/ 2147483646 h 659"/>
                  <a:gd name="T8" fmla="*/ 0 w 612"/>
                  <a:gd name="T9" fmla="*/ 2147483646 h 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2" h="659">
                    <a:moveTo>
                      <a:pt x="0" y="39"/>
                    </a:moveTo>
                    <a:lnTo>
                      <a:pt x="0" y="0"/>
                    </a:lnTo>
                    <a:lnTo>
                      <a:pt x="612" y="620"/>
                    </a:lnTo>
                    <a:lnTo>
                      <a:pt x="612" y="65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5" name="Freeform 14"/>
              <p:cNvSpPr/>
              <p:nvPr/>
            </p:nvSpPr>
            <p:spPr bwMode="auto">
              <a:xfrm>
                <a:off x="629373" y="3437516"/>
                <a:ext cx="595900" cy="634848"/>
              </a:xfrm>
              <a:custGeom>
                <a:avLst/>
                <a:gdLst>
                  <a:gd name="T0" fmla="*/ 0 w 612"/>
                  <a:gd name="T1" fmla="*/ 2147483646 h 652"/>
                  <a:gd name="T2" fmla="*/ 0 w 612"/>
                  <a:gd name="T3" fmla="*/ 0 h 652"/>
                  <a:gd name="T4" fmla="*/ 2147483646 w 612"/>
                  <a:gd name="T5" fmla="*/ 2147483646 h 652"/>
                  <a:gd name="T6" fmla="*/ 2147483646 w 612"/>
                  <a:gd name="T7" fmla="*/ 2147483646 h 652"/>
                  <a:gd name="T8" fmla="*/ 0 w 612"/>
                  <a:gd name="T9" fmla="*/ 2147483646 h 6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2" h="652">
                    <a:moveTo>
                      <a:pt x="0" y="40"/>
                    </a:moveTo>
                    <a:lnTo>
                      <a:pt x="0" y="0"/>
                    </a:lnTo>
                    <a:lnTo>
                      <a:pt x="612" y="613"/>
                    </a:lnTo>
                    <a:lnTo>
                      <a:pt x="612" y="652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6" name="Freeform 15"/>
              <p:cNvSpPr/>
              <p:nvPr/>
            </p:nvSpPr>
            <p:spPr bwMode="auto">
              <a:xfrm>
                <a:off x="629373" y="3498858"/>
                <a:ext cx="595900" cy="642637"/>
              </a:xfrm>
              <a:custGeom>
                <a:avLst/>
                <a:gdLst>
                  <a:gd name="T0" fmla="*/ 0 w 612"/>
                  <a:gd name="T1" fmla="*/ 2147483646 h 660"/>
                  <a:gd name="T2" fmla="*/ 0 w 612"/>
                  <a:gd name="T3" fmla="*/ 0 h 660"/>
                  <a:gd name="T4" fmla="*/ 2147483646 w 612"/>
                  <a:gd name="T5" fmla="*/ 2147483646 h 660"/>
                  <a:gd name="T6" fmla="*/ 2147483646 w 612"/>
                  <a:gd name="T7" fmla="*/ 2147483646 h 660"/>
                  <a:gd name="T8" fmla="*/ 0 w 612"/>
                  <a:gd name="T9" fmla="*/ 2147483646 h 6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2" h="660">
                    <a:moveTo>
                      <a:pt x="0" y="40"/>
                    </a:moveTo>
                    <a:lnTo>
                      <a:pt x="0" y="0"/>
                    </a:lnTo>
                    <a:lnTo>
                      <a:pt x="612" y="620"/>
                    </a:lnTo>
                    <a:lnTo>
                      <a:pt x="612" y="66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7" name="Freeform 16"/>
              <p:cNvSpPr/>
              <p:nvPr/>
            </p:nvSpPr>
            <p:spPr bwMode="auto">
              <a:xfrm>
                <a:off x="629373" y="3300225"/>
                <a:ext cx="595900" cy="642637"/>
              </a:xfrm>
              <a:custGeom>
                <a:avLst/>
                <a:gdLst>
                  <a:gd name="T0" fmla="*/ 0 w 612"/>
                  <a:gd name="T1" fmla="*/ 2147483646 h 660"/>
                  <a:gd name="T2" fmla="*/ 0 w 612"/>
                  <a:gd name="T3" fmla="*/ 0 h 660"/>
                  <a:gd name="T4" fmla="*/ 2147483646 w 612"/>
                  <a:gd name="T5" fmla="*/ 2147483646 h 660"/>
                  <a:gd name="T6" fmla="*/ 2147483646 w 612"/>
                  <a:gd name="T7" fmla="*/ 2147483646 h 660"/>
                  <a:gd name="T8" fmla="*/ 0 w 612"/>
                  <a:gd name="T9" fmla="*/ 2147483646 h 6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2" h="660">
                    <a:moveTo>
                      <a:pt x="0" y="39"/>
                    </a:moveTo>
                    <a:lnTo>
                      <a:pt x="0" y="0"/>
                    </a:lnTo>
                    <a:lnTo>
                      <a:pt x="612" y="620"/>
                    </a:lnTo>
                    <a:lnTo>
                      <a:pt x="612" y="660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8" name="Freeform 17"/>
              <p:cNvSpPr/>
              <p:nvPr/>
            </p:nvSpPr>
            <p:spPr bwMode="auto">
              <a:xfrm>
                <a:off x="835796" y="3017854"/>
                <a:ext cx="389477" cy="389477"/>
              </a:xfrm>
              <a:custGeom>
                <a:avLst/>
                <a:gdLst>
                  <a:gd name="T0" fmla="*/ 0 w 400"/>
                  <a:gd name="T1" fmla="*/ 0 h 400"/>
                  <a:gd name="T2" fmla="*/ 2147483646 w 400"/>
                  <a:gd name="T3" fmla="*/ 0 h 400"/>
                  <a:gd name="T4" fmla="*/ 2147483646 w 400"/>
                  <a:gd name="T5" fmla="*/ 2147483646 h 400"/>
                  <a:gd name="T6" fmla="*/ 2147483646 w 400"/>
                  <a:gd name="T7" fmla="*/ 2147483646 h 400"/>
                  <a:gd name="T8" fmla="*/ 2147483646 w 400"/>
                  <a:gd name="T9" fmla="*/ 2147483646 h 400"/>
                  <a:gd name="T10" fmla="*/ 0 w 400"/>
                  <a:gd name="T11" fmla="*/ 0 h 4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00" h="400">
                    <a:moveTo>
                      <a:pt x="0" y="0"/>
                    </a:moveTo>
                    <a:lnTo>
                      <a:pt x="39" y="0"/>
                    </a:lnTo>
                    <a:lnTo>
                      <a:pt x="400" y="361"/>
                    </a:lnTo>
                    <a:lnTo>
                      <a:pt x="400" y="392"/>
                    </a:lnTo>
                    <a:lnTo>
                      <a:pt x="400" y="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9" name="Freeform 18"/>
              <p:cNvSpPr/>
              <p:nvPr/>
            </p:nvSpPr>
            <p:spPr bwMode="auto">
              <a:xfrm>
                <a:off x="1034429" y="3017854"/>
                <a:ext cx="190844" cy="190844"/>
              </a:xfrm>
              <a:custGeom>
                <a:avLst/>
                <a:gdLst>
                  <a:gd name="T0" fmla="*/ 0 w 196"/>
                  <a:gd name="T1" fmla="*/ 0 h 196"/>
                  <a:gd name="T2" fmla="*/ 2147483646 w 196"/>
                  <a:gd name="T3" fmla="*/ 0 h 196"/>
                  <a:gd name="T4" fmla="*/ 2147483646 w 196"/>
                  <a:gd name="T5" fmla="*/ 2147483646 h 196"/>
                  <a:gd name="T6" fmla="*/ 2147483646 w 196"/>
                  <a:gd name="T7" fmla="*/ 2147483646 h 196"/>
                  <a:gd name="T8" fmla="*/ 0 w 196"/>
                  <a:gd name="T9" fmla="*/ 0 h 1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6" h="196">
                    <a:moveTo>
                      <a:pt x="0" y="0"/>
                    </a:moveTo>
                    <a:lnTo>
                      <a:pt x="39" y="0"/>
                    </a:lnTo>
                    <a:lnTo>
                      <a:pt x="196" y="157"/>
                    </a:lnTo>
                    <a:lnTo>
                      <a:pt x="196" y="1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0" name="Freeform 19"/>
              <p:cNvSpPr/>
              <p:nvPr/>
            </p:nvSpPr>
            <p:spPr bwMode="auto">
              <a:xfrm>
                <a:off x="1103562" y="3017854"/>
                <a:ext cx="121712" cy="121712"/>
              </a:xfrm>
              <a:custGeom>
                <a:avLst/>
                <a:gdLst>
                  <a:gd name="T0" fmla="*/ 0 w 125"/>
                  <a:gd name="T1" fmla="*/ 0 h 125"/>
                  <a:gd name="T2" fmla="*/ 2147483646 w 125"/>
                  <a:gd name="T3" fmla="*/ 0 h 125"/>
                  <a:gd name="T4" fmla="*/ 2147483646 w 125"/>
                  <a:gd name="T5" fmla="*/ 0 h 125"/>
                  <a:gd name="T6" fmla="*/ 2147483646 w 125"/>
                  <a:gd name="T7" fmla="*/ 2147483646 h 125"/>
                  <a:gd name="T8" fmla="*/ 2147483646 w 125"/>
                  <a:gd name="T9" fmla="*/ 2147483646 h 125"/>
                  <a:gd name="T10" fmla="*/ 2147483646 w 125"/>
                  <a:gd name="T11" fmla="*/ 2147483646 h 125"/>
                  <a:gd name="T12" fmla="*/ 0 w 125"/>
                  <a:gd name="T13" fmla="*/ 0 h 12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5" h="125">
                    <a:moveTo>
                      <a:pt x="0" y="0"/>
                    </a:moveTo>
                    <a:lnTo>
                      <a:pt x="7" y="0"/>
                    </a:lnTo>
                    <a:lnTo>
                      <a:pt x="39" y="0"/>
                    </a:lnTo>
                    <a:lnTo>
                      <a:pt x="125" y="86"/>
                    </a:lnTo>
                    <a:lnTo>
                      <a:pt x="125" y="117"/>
                    </a:lnTo>
                    <a:lnTo>
                      <a:pt x="125" y="1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1" name="Freeform 20"/>
              <p:cNvSpPr/>
              <p:nvPr/>
            </p:nvSpPr>
            <p:spPr bwMode="auto">
              <a:xfrm>
                <a:off x="629373" y="4638078"/>
                <a:ext cx="595900" cy="633874"/>
              </a:xfrm>
              <a:custGeom>
                <a:avLst/>
                <a:gdLst>
                  <a:gd name="T0" fmla="*/ 0 w 612"/>
                  <a:gd name="T1" fmla="*/ 2147483646 h 651"/>
                  <a:gd name="T2" fmla="*/ 0 w 612"/>
                  <a:gd name="T3" fmla="*/ 0 h 651"/>
                  <a:gd name="T4" fmla="*/ 2147483646 w 612"/>
                  <a:gd name="T5" fmla="*/ 2147483646 h 651"/>
                  <a:gd name="T6" fmla="*/ 2147483646 w 612"/>
                  <a:gd name="T7" fmla="*/ 2147483646 h 651"/>
                  <a:gd name="T8" fmla="*/ 2147483646 w 612"/>
                  <a:gd name="T9" fmla="*/ 2147483646 h 651"/>
                  <a:gd name="T10" fmla="*/ 0 w 612"/>
                  <a:gd name="T11" fmla="*/ 2147483646 h 65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12" h="651">
                    <a:moveTo>
                      <a:pt x="0" y="39"/>
                    </a:moveTo>
                    <a:lnTo>
                      <a:pt x="0" y="0"/>
                    </a:lnTo>
                    <a:lnTo>
                      <a:pt x="612" y="612"/>
                    </a:lnTo>
                    <a:lnTo>
                      <a:pt x="612" y="651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2" name="Freeform 21"/>
              <p:cNvSpPr/>
              <p:nvPr/>
            </p:nvSpPr>
            <p:spPr bwMode="auto">
              <a:xfrm>
                <a:off x="629373" y="4500788"/>
                <a:ext cx="595900" cy="641664"/>
              </a:xfrm>
              <a:custGeom>
                <a:avLst/>
                <a:gdLst>
                  <a:gd name="T0" fmla="*/ 0 w 612"/>
                  <a:gd name="T1" fmla="*/ 2147483646 h 659"/>
                  <a:gd name="T2" fmla="*/ 0 w 612"/>
                  <a:gd name="T3" fmla="*/ 0 h 659"/>
                  <a:gd name="T4" fmla="*/ 2147483646 w 612"/>
                  <a:gd name="T5" fmla="*/ 2147483646 h 659"/>
                  <a:gd name="T6" fmla="*/ 2147483646 w 612"/>
                  <a:gd name="T7" fmla="*/ 2147483646 h 659"/>
                  <a:gd name="T8" fmla="*/ 2147483646 w 612"/>
                  <a:gd name="T9" fmla="*/ 2147483646 h 659"/>
                  <a:gd name="T10" fmla="*/ 0 w 612"/>
                  <a:gd name="T11" fmla="*/ 2147483646 h 6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12" h="659">
                    <a:moveTo>
                      <a:pt x="0" y="39"/>
                    </a:moveTo>
                    <a:lnTo>
                      <a:pt x="0" y="0"/>
                    </a:lnTo>
                    <a:lnTo>
                      <a:pt x="612" y="620"/>
                    </a:lnTo>
                    <a:lnTo>
                      <a:pt x="612" y="627"/>
                    </a:lnTo>
                    <a:lnTo>
                      <a:pt x="612" y="65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3" name="Freeform 22"/>
              <p:cNvSpPr/>
              <p:nvPr/>
            </p:nvSpPr>
            <p:spPr bwMode="auto">
              <a:xfrm>
                <a:off x="973087" y="3017854"/>
                <a:ext cx="252187" cy="259976"/>
              </a:xfrm>
              <a:custGeom>
                <a:avLst/>
                <a:gdLst>
                  <a:gd name="T0" fmla="*/ 0 w 259"/>
                  <a:gd name="T1" fmla="*/ 0 h 267"/>
                  <a:gd name="T2" fmla="*/ 2147483646 w 259"/>
                  <a:gd name="T3" fmla="*/ 0 h 267"/>
                  <a:gd name="T4" fmla="*/ 2147483646 w 259"/>
                  <a:gd name="T5" fmla="*/ 2147483646 h 267"/>
                  <a:gd name="T6" fmla="*/ 2147483646 w 259"/>
                  <a:gd name="T7" fmla="*/ 2147483646 h 267"/>
                  <a:gd name="T8" fmla="*/ 0 w 259"/>
                  <a:gd name="T9" fmla="*/ 0 h 2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9" h="267">
                    <a:moveTo>
                      <a:pt x="0" y="0"/>
                    </a:moveTo>
                    <a:lnTo>
                      <a:pt x="39" y="0"/>
                    </a:lnTo>
                    <a:lnTo>
                      <a:pt x="259" y="227"/>
                    </a:lnTo>
                    <a:lnTo>
                      <a:pt x="259" y="2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4" name="Freeform 23"/>
              <p:cNvSpPr/>
              <p:nvPr/>
            </p:nvSpPr>
            <p:spPr bwMode="auto">
              <a:xfrm>
                <a:off x="705321" y="3017854"/>
                <a:ext cx="519952" cy="519952"/>
              </a:xfrm>
              <a:custGeom>
                <a:avLst/>
                <a:gdLst>
                  <a:gd name="T0" fmla="*/ 0 w 68"/>
                  <a:gd name="T1" fmla="*/ 0 h 68"/>
                  <a:gd name="T2" fmla="*/ 2147483646 w 68"/>
                  <a:gd name="T3" fmla="*/ 0 h 68"/>
                  <a:gd name="T4" fmla="*/ 2147483646 w 68"/>
                  <a:gd name="T5" fmla="*/ 2147483646 h 68"/>
                  <a:gd name="T6" fmla="*/ 2147483646 w 68"/>
                  <a:gd name="T7" fmla="*/ 2147483646 h 68"/>
                  <a:gd name="T8" fmla="*/ 0 w 68"/>
                  <a:gd name="T9" fmla="*/ 0 h 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8" h="68">
                    <a:moveTo>
                      <a:pt x="0" y="0"/>
                    </a:moveTo>
                    <a:cubicBezTo>
                      <a:pt x="2" y="0"/>
                      <a:pt x="3" y="0"/>
                      <a:pt x="5" y="0"/>
                    </a:cubicBezTo>
                    <a:cubicBezTo>
                      <a:pt x="68" y="63"/>
                      <a:pt x="68" y="63"/>
                      <a:pt x="68" y="63"/>
                    </a:cubicBezTo>
                    <a:cubicBezTo>
                      <a:pt x="68" y="68"/>
                      <a:pt x="68" y="68"/>
                      <a:pt x="68" y="6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5" name="Freeform 24"/>
              <p:cNvSpPr/>
              <p:nvPr/>
            </p:nvSpPr>
            <p:spPr bwMode="auto">
              <a:xfrm>
                <a:off x="667347" y="3025644"/>
                <a:ext cx="557926" cy="580321"/>
              </a:xfrm>
              <a:custGeom>
                <a:avLst/>
                <a:gdLst>
                  <a:gd name="T0" fmla="*/ 0 w 73"/>
                  <a:gd name="T1" fmla="*/ 2147483646 h 76"/>
                  <a:gd name="T2" fmla="*/ 2147483646 w 73"/>
                  <a:gd name="T3" fmla="*/ 0 h 76"/>
                  <a:gd name="T4" fmla="*/ 2147483646 w 73"/>
                  <a:gd name="T5" fmla="*/ 2147483646 h 76"/>
                  <a:gd name="T6" fmla="*/ 2147483646 w 73"/>
                  <a:gd name="T7" fmla="*/ 2147483646 h 76"/>
                  <a:gd name="T8" fmla="*/ 0 w 73"/>
                  <a:gd name="T9" fmla="*/ 2147483646 h 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3" h="76">
                    <a:moveTo>
                      <a:pt x="0" y="3"/>
                    </a:moveTo>
                    <a:cubicBezTo>
                      <a:pt x="1" y="2"/>
                      <a:pt x="2" y="1"/>
                      <a:pt x="3" y="0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6"/>
                      <a:pt x="73" y="76"/>
                      <a:pt x="73" y="76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6" name="Freeform 25"/>
              <p:cNvSpPr/>
              <p:nvPr/>
            </p:nvSpPr>
            <p:spPr bwMode="auto">
              <a:xfrm>
                <a:off x="766664" y="3017854"/>
                <a:ext cx="458610" cy="458610"/>
              </a:xfrm>
              <a:custGeom>
                <a:avLst/>
                <a:gdLst>
                  <a:gd name="T0" fmla="*/ 0 w 471"/>
                  <a:gd name="T1" fmla="*/ 0 h 471"/>
                  <a:gd name="T2" fmla="*/ 2147483646 w 471"/>
                  <a:gd name="T3" fmla="*/ 0 h 471"/>
                  <a:gd name="T4" fmla="*/ 2147483646 w 471"/>
                  <a:gd name="T5" fmla="*/ 2147483646 h 471"/>
                  <a:gd name="T6" fmla="*/ 2147483646 w 471"/>
                  <a:gd name="T7" fmla="*/ 2147483646 h 471"/>
                  <a:gd name="T8" fmla="*/ 0 w 471"/>
                  <a:gd name="T9" fmla="*/ 0 h 4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1" h="471">
                    <a:moveTo>
                      <a:pt x="0" y="0"/>
                    </a:moveTo>
                    <a:lnTo>
                      <a:pt x="39" y="0"/>
                    </a:lnTo>
                    <a:lnTo>
                      <a:pt x="471" y="431"/>
                    </a:lnTo>
                    <a:lnTo>
                      <a:pt x="471" y="4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7" name="Freeform 26"/>
              <p:cNvSpPr/>
              <p:nvPr/>
            </p:nvSpPr>
            <p:spPr bwMode="auto">
              <a:xfrm>
                <a:off x="903954" y="3017854"/>
                <a:ext cx="321319" cy="320345"/>
              </a:xfrm>
              <a:custGeom>
                <a:avLst/>
                <a:gdLst>
                  <a:gd name="T0" fmla="*/ 0 w 330"/>
                  <a:gd name="T1" fmla="*/ 0 h 329"/>
                  <a:gd name="T2" fmla="*/ 2147483646 w 330"/>
                  <a:gd name="T3" fmla="*/ 0 h 329"/>
                  <a:gd name="T4" fmla="*/ 2147483646 w 330"/>
                  <a:gd name="T5" fmla="*/ 2147483646 h 329"/>
                  <a:gd name="T6" fmla="*/ 2147483646 w 330"/>
                  <a:gd name="T7" fmla="*/ 2147483646 h 329"/>
                  <a:gd name="T8" fmla="*/ 0 w 330"/>
                  <a:gd name="T9" fmla="*/ 0 h 3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30" h="329">
                    <a:moveTo>
                      <a:pt x="0" y="0"/>
                    </a:moveTo>
                    <a:lnTo>
                      <a:pt x="40" y="0"/>
                    </a:lnTo>
                    <a:lnTo>
                      <a:pt x="330" y="290"/>
                    </a:lnTo>
                    <a:lnTo>
                      <a:pt x="330" y="3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8" name="Freeform 27"/>
              <p:cNvSpPr/>
              <p:nvPr/>
            </p:nvSpPr>
            <p:spPr bwMode="auto">
              <a:xfrm>
                <a:off x="629373" y="3369357"/>
                <a:ext cx="595900" cy="641664"/>
              </a:xfrm>
              <a:custGeom>
                <a:avLst/>
                <a:gdLst>
                  <a:gd name="T0" fmla="*/ 0 w 612"/>
                  <a:gd name="T1" fmla="*/ 2147483646 h 659"/>
                  <a:gd name="T2" fmla="*/ 0 w 612"/>
                  <a:gd name="T3" fmla="*/ 0 h 659"/>
                  <a:gd name="T4" fmla="*/ 2147483646 w 612"/>
                  <a:gd name="T5" fmla="*/ 2147483646 h 659"/>
                  <a:gd name="T6" fmla="*/ 2147483646 w 612"/>
                  <a:gd name="T7" fmla="*/ 2147483646 h 659"/>
                  <a:gd name="T8" fmla="*/ 0 w 612"/>
                  <a:gd name="T9" fmla="*/ 2147483646 h 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2" h="659">
                    <a:moveTo>
                      <a:pt x="0" y="39"/>
                    </a:moveTo>
                    <a:lnTo>
                      <a:pt x="0" y="0"/>
                    </a:lnTo>
                    <a:lnTo>
                      <a:pt x="612" y="620"/>
                    </a:lnTo>
                    <a:lnTo>
                      <a:pt x="612" y="65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9" name="Freeform 28"/>
              <p:cNvSpPr/>
              <p:nvPr/>
            </p:nvSpPr>
            <p:spPr bwMode="auto">
              <a:xfrm>
                <a:off x="629373" y="4966213"/>
                <a:ext cx="435241" cy="444004"/>
              </a:xfrm>
              <a:custGeom>
                <a:avLst/>
                <a:gdLst>
                  <a:gd name="T0" fmla="*/ 0 w 447"/>
                  <a:gd name="T1" fmla="*/ 2147483646 h 456"/>
                  <a:gd name="T2" fmla="*/ 0 w 447"/>
                  <a:gd name="T3" fmla="*/ 0 h 456"/>
                  <a:gd name="T4" fmla="*/ 2147483646 w 447"/>
                  <a:gd name="T5" fmla="*/ 2147483646 h 456"/>
                  <a:gd name="T6" fmla="*/ 2147483646 w 447"/>
                  <a:gd name="T7" fmla="*/ 2147483646 h 456"/>
                  <a:gd name="T8" fmla="*/ 0 w 447"/>
                  <a:gd name="T9" fmla="*/ 2147483646 h 4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47" h="456">
                    <a:moveTo>
                      <a:pt x="0" y="40"/>
                    </a:moveTo>
                    <a:lnTo>
                      <a:pt x="0" y="0"/>
                    </a:lnTo>
                    <a:lnTo>
                      <a:pt x="447" y="456"/>
                    </a:lnTo>
                    <a:lnTo>
                      <a:pt x="408" y="456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80" name="Freeform 29"/>
              <p:cNvSpPr/>
              <p:nvPr/>
            </p:nvSpPr>
            <p:spPr bwMode="auto">
              <a:xfrm>
                <a:off x="629373" y="4905844"/>
                <a:ext cx="504373" cy="504373"/>
              </a:xfrm>
              <a:custGeom>
                <a:avLst/>
                <a:gdLst>
                  <a:gd name="T0" fmla="*/ 0 w 518"/>
                  <a:gd name="T1" fmla="*/ 2147483646 h 518"/>
                  <a:gd name="T2" fmla="*/ 0 w 518"/>
                  <a:gd name="T3" fmla="*/ 0 h 518"/>
                  <a:gd name="T4" fmla="*/ 2147483646 w 518"/>
                  <a:gd name="T5" fmla="*/ 2147483646 h 518"/>
                  <a:gd name="T6" fmla="*/ 2147483646 w 518"/>
                  <a:gd name="T7" fmla="*/ 2147483646 h 518"/>
                  <a:gd name="T8" fmla="*/ 0 w 518"/>
                  <a:gd name="T9" fmla="*/ 2147483646 h 5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18" h="518">
                    <a:moveTo>
                      <a:pt x="0" y="39"/>
                    </a:moveTo>
                    <a:lnTo>
                      <a:pt x="0" y="0"/>
                    </a:lnTo>
                    <a:lnTo>
                      <a:pt x="518" y="518"/>
                    </a:lnTo>
                    <a:lnTo>
                      <a:pt x="479" y="518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81" name="Freeform 30"/>
              <p:cNvSpPr/>
              <p:nvPr/>
            </p:nvSpPr>
            <p:spPr bwMode="auto">
              <a:xfrm>
                <a:off x="629373" y="4836712"/>
                <a:ext cx="573505" cy="573505"/>
              </a:xfrm>
              <a:custGeom>
                <a:avLst/>
                <a:gdLst>
                  <a:gd name="T0" fmla="*/ 0 w 589"/>
                  <a:gd name="T1" fmla="*/ 2147483646 h 589"/>
                  <a:gd name="T2" fmla="*/ 0 w 589"/>
                  <a:gd name="T3" fmla="*/ 0 h 589"/>
                  <a:gd name="T4" fmla="*/ 2147483646 w 589"/>
                  <a:gd name="T5" fmla="*/ 2147483646 h 589"/>
                  <a:gd name="T6" fmla="*/ 2147483646 w 589"/>
                  <a:gd name="T7" fmla="*/ 2147483646 h 589"/>
                  <a:gd name="T8" fmla="*/ 0 w 589"/>
                  <a:gd name="T9" fmla="*/ 2147483646 h 5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89" h="589">
                    <a:moveTo>
                      <a:pt x="0" y="39"/>
                    </a:moveTo>
                    <a:lnTo>
                      <a:pt x="0" y="0"/>
                    </a:lnTo>
                    <a:lnTo>
                      <a:pt x="589" y="589"/>
                    </a:lnTo>
                    <a:lnTo>
                      <a:pt x="549" y="58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82" name="Freeform 31"/>
              <p:cNvSpPr/>
              <p:nvPr/>
            </p:nvSpPr>
            <p:spPr bwMode="auto">
              <a:xfrm>
                <a:off x="629373" y="4767580"/>
                <a:ext cx="595900" cy="642637"/>
              </a:xfrm>
              <a:custGeom>
                <a:avLst/>
                <a:gdLst>
                  <a:gd name="T0" fmla="*/ 0 w 612"/>
                  <a:gd name="T1" fmla="*/ 2147483646 h 660"/>
                  <a:gd name="T2" fmla="*/ 0 w 612"/>
                  <a:gd name="T3" fmla="*/ 0 h 660"/>
                  <a:gd name="T4" fmla="*/ 2147483646 w 612"/>
                  <a:gd name="T5" fmla="*/ 2147483646 h 660"/>
                  <a:gd name="T6" fmla="*/ 2147483646 w 612"/>
                  <a:gd name="T7" fmla="*/ 2147483646 h 660"/>
                  <a:gd name="T8" fmla="*/ 0 w 612"/>
                  <a:gd name="T9" fmla="*/ 2147483646 h 6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2" h="660">
                    <a:moveTo>
                      <a:pt x="0" y="39"/>
                    </a:moveTo>
                    <a:lnTo>
                      <a:pt x="0" y="0"/>
                    </a:lnTo>
                    <a:lnTo>
                      <a:pt x="612" y="620"/>
                    </a:lnTo>
                    <a:lnTo>
                      <a:pt x="612" y="660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83" name="Freeform 32"/>
              <p:cNvSpPr/>
              <p:nvPr/>
            </p:nvSpPr>
            <p:spPr bwMode="auto">
              <a:xfrm>
                <a:off x="629373" y="4699421"/>
                <a:ext cx="595900" cy="641664"/>
              </a:xfrm>
              <a:custGeom>
                <a:avLst/>
                <a:gdLst>
                  <a:gd name="T0" fmla="*/ 0 w 612"/>
                  <a:gd name="T1" fmla="*/ 2147483646 h 659"/>
                  <a:gd name="T2" fmla="*/ 0 w 612"/>
                  <a:gd name="T3" fmla="*/ 0 h 659"/>
                  <a:gd name="T4" fmla="*/ 2147483646 w 612"/>
                  <a:gd name="T5" fmla="*/ 2147483646 h 659"/>
                  <a:gd name="T6" fmla="*/ 2147483646 w 612"/>
                  <a:gd name="T7" fmla="*/ 2147483646 h 659"/>
                  <a:gd name="T8" fmla="*/ 0 w 612"/>
                  <a:gd name="T9" fmla="*/ 2147483646 h 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2" h="659">
                    <a:moveTo>
                      <a:pt x="0" y="39"/>
                    </a:moveTo>
                    <a:lnTo>
                      <a:pt x="0" y="0"/>
                    </a:lnTo>
                    <a:lnTo>
                      <a:pt x="612" y="620"/>
                    </a:lnTo>
                    <a:lnTo>
                      <a:pt x="612" y="65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84" name="Freeform 33"/>
              <p:cNvSpPr/>
              <p:nvPr/>
            </p:nvSpPr>
            <p:spPr bwMode="auto">
              <a:xfrm>
                <a:off x="629373" y="5104478"/>
                <a:ext cx="305740" cy="305739"/>
              </a:xfrm>
              <a:custGeom>
                <a:avLst/>
                <a:gdLst>
                  <a:gd name="T0" fmla="*/ 0 w 314"/>
                  <a:gd name="T1" fmla="*/ 2147483646 h 314"/>
                  <a:gd name="T2" fmla="*/ 0 w 314"/>
                  <a:gd name="T3" fmla="*/ 2147483646 h 314"/>
                  <a:gd name="T4" fmla="*/ 0 w 314"/>
                  <a:gd name="T5" fmla="*/ 0 h 314"/>
                  <a:gd name="T6" fmla="*/ 2147483646 w 314"/>
                  <a:gd name="T7" fmla="*/ 2147483646 h 314"/>
                  <a:gd name="T8" fmla="*/ 2147483646 w 314"/>
                  <a:gd name="T9" fmla="*/ 2147483646 h 314"/>
                  <a:gd name="T10" fmla="*/ 0 w 314"/>
                  <a:gd name="T11" fmla="*/ 2147483646 h 31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14" h="314">
                    <a:moveTo>
                      <a:pt x="0" y="39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314" y="314"/>
                    </a:lnTo>
                    <a:lnTo>
                      <a:pt x="275" y="314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85" name="Freeform 34"/>
              <p:cNvSpPr/>
              <p:nvPr/>
            </p:nvSpPr>
            <p:spPr bwMode="auto">
              <a:xfrm>
                <a:off x="629373" y="5164846"/>
                <a:ext cx="236608" cy="245371"/>
              </a:xfrm>
              <a:custGeom>
                <a:avLst/>
                <a:gdLst>
                  <a:gd name="T0" fmla="*/ 0 w 243"/>
                  <a:gd name="T1" fmla="*/ 2147483646 h 252"/>
                  <a:gd name="T2" fmla="*/ 0 w 243"/>
                  <a:gd name="T3" fmla="*/ 0 h 252"/>
                  <a:gd name="T4" fmla="*/ 2147483646 w 243"/>
                  <a:gd name="T5" fmla="*/ 2147483646 h 252"/>
                  <a:gd name="T6" fmla="*/ 2147483646 w 243"/>
                  <a:gd name="T7" fmla="*/ 2147483646 h 252"/>
                  <a:gd name="T8" fmla="*/ 0 w 243"/>
                  <a:gd name="T9" fmla="*/ 2147483646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3" h="252">
                    <a:moveTo>
                      <a:pt x="0" y="40"/>
                    </a:moveTo>
                    <a:lnTo>
                      <a:pt x="0" y="0"/>
                    </a:lnTo>
                    <a:lnTo>
                      <a:pt x="243" y="252"/>
                    </a:lnTo>
                    <a:lnTo>
                      <a:pt x="204" y="252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86" name="Freeform 35"/>
              <p:cNvSpPr/>
              <p:nvPr/>
            </p:nvSpPr>
            <p:spPr bwMode="auto">
              <a:xfrm>
                <a:off x="629373" y="5233978"/>
                <a:ext cx="167475" cy="176239"/>
              </a:xfrm>
              <a:custGeom>
                <a:avLst/>
                <a:gdLst>
                  <a:gd name="T0" fmla="*/ 0 w 172"/>
                  <a:gd name="T1" fmla="*/ 2147483646 h 181"/>
                  <a:gd name="T2" fmla="*/ 0 w 172"/>
                  <a:gd name="T3" fmla="*/ 2147483646 h 181"/>
                  <a:gd name="T4" fmla="*/ 0 w 172"/>
                  <a:gd name="T5" fmla="*/ 0 h 181"/>
                  <a:gd name="T6" fmla="*/ 2147483646 w 172"/>
                  <a:gd name="T7" fmla="*/ 2147483646 h 181"/>
                  <a:gd name="T8" fmla="*/ 2147483646 w 172"/>
                  <a:gd name="T9" fmla="*/ 2147483646 h 181"/>
                  <a:gd name="T10" fmla="*/ 0 w 172"/>
                  <a:gd name="T11" fmla="*/ 2147483646 h 1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2" h="181">
                    <a:moveTo>
                      <a:pt x="0" y="39"/>
                    </a:moveTo>
                    <a:lnTo>
                      <a:pt x="0" y="39"/>
                    </a:lnTo>
                    <a:lnTo>
                      <a:pt x="0" y="0"/>
                    </a:lnTo>
                    <a:lnTo>
                      <a:pt x="172" y="181"/>
                    </a:lnTo>
                    <a:lnTo>
                      <a:pt x="133" y="181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87" name="Freeform 36"/>
              <p:cNvSpPr/>
              <p:nvPr/>
            </p:nvSpPr>
            <p:spPr bwMode="auto">
              <a:xfrm>
                <a:off x="629373" y="4568947"/>
                <a:ext cx="595900" cy="642637"/>
              </a:xfrm>
              <a:custGeom>
                <a:avLst/>
                <a:gdLst>
                  <a:gd name="T0" fmla="*/ 0 w 612"/>
                  <a:gd name="T1" fmla="*/ 2147483646 h 660"/>
                  <a:gd name="T2" fmla="*/ 0 w 612"/>
                  <a:gd name="T3" fmla="*/ 0 h 660"/>
                  <a:gd name="T4" fmla="*/ 2147483646 w 612"/>
                  <a:gd name="T5" fmla="*/ 2147483646 h 660"/>
                  <a:gd name="T6" fmla="*/ 2147483646 w 612"/>
                  <a:gd name="T7" fmla="*/ 2147483646 h 660"/>
                  <a:gd name="T8" fmla="*/ 0 w 612"/>
                  <a:gd name="T9" fmla="*/ 2147483646 h 6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2" h="660">
                    <a:moveTo>
                      <a:pt x="0" y="39"/>
                    </a:moveTo>
                    <a:lnTo>
                      <a:pt x="0" y="0"/>
                    </a:lnTo>
                    <a:lnTo>
                      <a:pt x="612" y="620"/>
                    </a:lnTo>
                    <a:lnTo>
                      <a:pt x="612" y="660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88" name="Freeform 37"/>
              <p:cNvSpPr/>
              <p:nvPr/>
            </p:nvSpPr>
            <p:spPr bwMode="auto">
              <a:xfrm>
                <a:off x="629373" y="5035345"/>
                <a:ext cx="373898" cy="374872"/>
              </a:xfrm>
              <a:custGeom>
                <a:avLst/>
                <a:gdLst>
                  <a:gd name="T0" fmla="*/ 0 w 384"/>
                  <a:gd name="T1" fmla="*/ 2147483646 h 385"/>
                  <a:gd name="T2" fmla="*/ 0 w 384"/>
                  <a:gd name="T3" fmla="*/ 0 h 385"/>
                  <a:gd name="T4" fmla="*/ 2147483646 w 384"/>
                  <a:gd name="T5" fmla="*/ 2147483646 h 385"/>
                  <a:gd name="T6" fmla="*/ 2147483646 w 384"/>
                  <a:gd name="T7" fmla="*/ 2147483646 h 385"/>
                  <a:gd name="T8" fmla="*/ 0 w 384"/>
                  <a:gd name="T9" fmla="*/ 2147483646 h 3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84" h="385">
                    <a:moveTo>
                      <a:pt x="0" y="39"/>
                    </a:moveTo>
                    <a:lnTo>
                      <a:pt x="0" y="0"/>
                    </a:lnTo>
                    <a:lnTo>
                      <a:pt x="384" y="385"/>
                    </a:lnTo>
                    <a:lnTo>
                      <a:pt x="345" y="385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89" name="Freeform 38"/>
              <p:cNvSpPr/>
              <p:nvPr/>
            </p:nvSpPr>
            <p:spPr bwMode="auto">
              <a:xfrm>
                <a:off x="629373" y="4171680"/>
                <a:ext cx="595900" cy="633874"/>
              </a:xfrm>
              <a:custGeom>
                <a:avLst/>
                <a:gdLst>
                  <a:gd name="T0" fmla="*/ 0 w 612"/>
                  <a:gd name="T1" fmla="*/ 2147483646 h 651"/>
                  <a:gd name="T2" fmla="*/ 0 w 612"/>
                  <a:gd name="T3" fmla="*/ 0 h 651"/>
                  <a:gd name="T4" fmla="*/ 2147483646 w 612"/>
                  <a:gd name="T5" fmla="*/ 2147483646 h 651"/>
                  <a:gd name="T6" fmla="*/ 2147483646 w 612"/>
                  <a:gd name="T7" fmla="*/ 2147483646 h 651"/>
                  <a:gd name="T8" fmla="*/ 0 w 612"/>
                  <a:gd name="T9" fmla="*/ 2147483646 h 6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2" h="651">
                    <a:moveTo>
                      <a:pt x="0" y="39"/>
                    </a:moveTo>
                    <a:lnTo>
                      <a:pt x="0" y="0"/>
                    </a:lnTo>
                    <a:lnTo>
                      <a:pt x="612" y="612"/>
                    </a:lnTo>
                    <a:lnTo>
                      <a:pt x="612" y="651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90" name="Freeform 39"/>
              <p:cNvSpPr/>
              <p:nvPr/>
            </p:nvSpPr>
            <p:spPr bwMode="auto">
              <a:xfrm>
                <a:off x="629373" y="4034389"/>
                <a:ext cx="595900" cy="641664"/>
              </a:xfrm>
              <a:custGeom>
                <a:avLst/>
                <a:gdLst>
                  <a:gd name="T0" fmla="*/ 0 w 612"/>
                  <a:gd name="T1" fmla="*/ 2147483646 h 659"/>
                  <a:gd name="T2" fmla="*/ 0 w 612"/>
                  <a:gd name="T3" fmla="*/ 0 h 659"/>
                  <a:gd name="T4" fmla="*/ 2147483646 w 612"/>
                  <a:gd name="T5" fmla="*/ 2147483646 h 659"/>
                  <a:gd name="T6" fmla="*/ 2147483646 w 612"/>
                  <a:gd name="T7" fmla="*/ 2147483646 h 659"/>
                  <a:gd name="T8" fmla="*/ 0 w 612"/>
                  <a:gd name="T9" fmla="*/ 2147483646 h 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2" h="659">
                    <a:moveTo>
                      <a:pt x="0" y="39"/>
                    </a:moveTo>
                    <a:lnTo>
                      <a:pt x="0" y="0"/>
                    </a:lnTo>
                    <a:lnTo>
                      <a:pt x="612" y="620"/>
                    </a:lnTo>
                    <a:lnTo>
                      <a:pt x="612" y="65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91" name="Freeform 40"/>
              <p:cNvSpPr/>
              <p:nvPr/>
            </p:nvSpPr>
            <p:spPr bwMode="auto">
              <a:xfrm>
                <a:off x="629373" y="3965257"/>
                <a:ext cx="595900" cy="641664"/>
              </a:xfrm>
              <a:custGeom>
                <a:avLst/>
                <a:gdLst>
                  <a:gd name="T0" fmla="*/ 0 w 612"/>
                  <a:gd name="T1" fmla="*/ 2147483646 h 659"/>
                  <a:gd name="T2" fmla="*/ 0 w 612"/>
                  <a:gd name="T3" fmla="*/ 0 h 659"/>
                  <a:gd name="T4" fmla="*/ 2147483646 w 612"/>
                  <a:gd name="T5" fmla="*/ 2147483646 h 659"/>
                  <a:gd name="T6" fmla="*/ 2147483646 w 612"/>
                  <a:gd name="T7" fmla="*/ 2147483646 h 659"/>
                  <a:gd name="T8" fmla="*/ 0 w 612"/>
                  <a:gd name="T9" fmla="*/ 2147483646 h 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2" h="659">
                    <a:moveTo>
                      <a:pt x="0" y="39"/>
                    </a:moveTo>
                    <a:lnTo>
                      <a:pt x="0" y="0"/>
                    </a:lnTo>
                    <a:lnTo>
                      <a:pt x="612" y="620"/>
                    </a:lnTo>
                    <a:lnTo>
                      <a:pt x="612" y="65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92" name="Freeform 41"/>
              <p:cNvSpPr/>
              <p:nvPr/>
            </p:nvSpPr>
            <p:spPr bwMode="auto">
              <a:xfrm>
                <a:off x="629373" y="4431656"/>
                <a:ext cx="595900" cy="641664"/>
              </a:xfrm>
              <a:custGeom>
                <a:avLst/>
                <a:gdLst>
                  <a:gd name="T0" fmla="*/ 0 w 612"/>
                  <a:gd name="T1" fmla="*/ 2147483646 h 659"/>
                  <a:gd name="T2" fmla="*/ 0 w 612"/>
                  <a:gd name="T3" fmla="*/ 0 h 659"/>
                  <a:gd name="T4" fmla="*/ 2147483646 w 612"/>
                  <a:gd name="T5" fmla="*/ 2147483646 h 659"/>
                  <a:gd name="T6" fmla="*/ 2147483646 w 612"/>
                  <a:gd name="T7" fmla="*/ 2147483646 h 659"/>
                  <a:gd name="T8" fmla="*/ 0 w 612"/>
                  <a:gd name="T9" fmla="*/ 2147483646 h 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2" h="659">
                    <a:moveTo>
                      <a:pt x="0" y="39"/>
                    </a:moveTo>
                    <a:lnTo>
                      <a:pt x="0" y="0"/>
                    </a:lnTo>
                    <a:lnTo>
                      <a:pt x="612" y="620"/>
                    </a:lnTo>
                    <a:lnTo>
                      <a:pt x="612" y="65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93" name="Freeform 42"/>
              <p:cNvSpPr/>
              <p:nvPr/>
            </p:nvSpPr>
            <p:spPr bwMode="auto">
              <a:xfrm>
                <a:off x="629373" y="4102548"/>
                <a:ext cx="595900" cy="642637"/>
              </a:xfrm>
              <a:custGeom>
                <a:avLst/>
                <a:gdLst>
                  <a:gd name="T0" fmla="*/ 0 w 612"/>
                  <a:gd name="T1" fmla="*/ 2147483646 h 660"/>
                  <a:gd name="T2" fmla="*/ 0 w 612"/>
                  <a:gd name="T3" fmla="*/ 0 h 660"/>
                  <a:gd name="T4" fmla="*/ 2147483646 w 612"/>
                  <a:gd name="T5" fmla="*/ 2147483646 h 660"/>
                  <a:gd name="T6" fmla="*/ 2147483646 w 612"/>
                  <a:gd name="T7" fmla="*/ 2147483646 h 660"/>
                  <a:gd name="T8" fmla="*/ 0 w 612"/>
                  <a:gd name="T9" fmla="*/ 2147483646 h 6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2" h="660">
                    <a:moveTo>
                      <a:pt x="0" y="40"/>
                    </a:moveTo>
                    <a:lnTo>
                      <a:pt x="0" y="0"/>
                    </a:lnTo>
                    <a:lnTo>
                      <a:pt x="612" y="620"/>
                    </a:lnTo>
                    <a:lnTo>
                      <a:pt x="612" y="66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94" name="Freeform 43"/>
              <p:cNvSpPr/>
              <p:nvPr/>
            </p:nvSpPr>
            <p:spPr bwMode="auto">
              <a:xfrm>
                <a:off x="629373" y="3903914"/>
                <a:ext cx="595900" cy="634848"/>
              </a:xfrm>
              <a:custGeom>
                <a:avLst/>
                <a:gdLst>
                  <a:gd name="T0" fmla="*/ 0 w 612"/>
                  <a:gd name="T1" fmla="*/ 2147483646 h 652"/>
                  <a:gd name="T2" fmla="*/ 0 w 612"/>
                  <a:gd name="T3" fmla="*/ 0 h 652"/>
                  <a:gd name="T4" fmla="*/ 2147483646 w 612"/>
                  <a:gd name="T5" fmla="*/ 2147483646 h 652"/>
                  <a:gd name="T6" fmla="*/ 2147483646 w 612"/>
                  <a:gd name="T7" fmla="*/ 2147483646 h 652"/>
                  <a:gd name="T8" fmla="*/ 0 w 612"/>
                  <a:gd name="T9" fmla="*/ 2147483646 h 6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2" h="652">
                    <a:moveTo>
                      <a:pt x="0" y="40"/>
                    </a:moveTo>
                    <a:lnTo>
                      <a:pt x="0" y="0"/>
                    </a:lnTo>
                    <a:lnTo>
                      <a:pt x="612" y="613"/>
                    </a:lnTo>
                    <a:lnTo>
                      <a:pt x="612" y="652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95" name="Freeform 44"/>
              <p:cNvSpPr/>
              <p:nvPr/>
            </p:nvSpPr>
            <p:spPr bwMode="auto">
              <a:xfrm>
                <a:off x="629373" y="3835756"/>
                <a:ext cx="595900" cy="641664"/>
              </a:xfrm>
              <a:custGeom>
                <a:avLst/>
                <a:gdLst>
                  <a:gd name="T0" fmla="*/ 0 w 612"/>
                  <a:gd name="T1" fmla="*/ 2147483646 h 659"/>
                  <a:gd name="T2" fmla="*/ 0 w 612"/>
                  <a:gd name="T3" fmla="*/ 0 h 659"/>
                  <a:gd name="T4" fmla="*/ 2147483646 w 612"/>
                  <a:gd name="T5" fmla="*/ 2147483646 h 659"/>
                  <a:gd name="T6" fmla="*/ 2147483646 w 612"/>
                  <a:gd name="T7" fmla="*/ 2147483646 h 659"/>
                  <a:gd name="T8" fmla="*/ 0 w 612"/>
                  <a:gd name="T9" fmla="*/ 2147483646 h 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2" h="659">
                    <a:moveTo>
                      <a:pt x="0" y="39"/>
                    </a:moveTo>
                    <a:lnTo>
                      <a:pt x="0" y="0"/>
                    </a:lnTo>
                    <a:lnTo>
                      <a:pt x="612" y="620"/>
                    </a:lnTo>
                    <a:lnTo>
                      <a:pt x="612" y="65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96" name="Freeform 45"/>
              <p:cNvSpPr/>
              <p:nvPr/>
            </p:nvSpPr>
            <p:spPr bwMode="auto">
              <a:xfrm>
                <a:off x="629373" y="4301181"/>
                <a:ext cx="595900" cy="642637"/>
              </a:xfrm>
              <a:custGeom>
                <a:avLst/>
                <a:gdLst>
                  <a:gd name="T0" fmla="*/ 0 w 612"/>
                  <a:gd name="T1" fmla="*/ 2147483646 h 660"/>
                  <a:gd name="T2" fmla="*/ 0 w 612"/>
                  <a:gd name="T3" fmla="*/ 0 h 660"/>
                  <a:gd name="T4" fmla="*/ 2147483646 w 612"/>
                  <a:gd name="T5" fmla="*/ 2147483646 h 660"/>
                  <a:gd name="T6" fmla="*/ 2147483646 w 612"/>
                  <a:gd name="T7" fmla="*/ 2147483646 h 660"/>
                  <a:gd name="T8" fmla="*/ 0 w 612"/>
                  <a:gd name="T9" fmla="*/ 2147483646 h 6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2" h="660">
                    <a:moveTo>
                      <a:pt x="0" y="40"/>
                    </a:moveTo>
                    <a:lnTo>
                      <a:pt x="0" y="0"/>
                    </a:lnTo>
                    <a:lnTo>
                      <a:pt x="612" y="621"/>
                    </a:lnTo>
                    <a:lnTo>
                      <a:pt x="612" y="66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97" name="Freeform 46"/>
              <p:cNvSpPr/>
              <p:nvPr/>
            </p:nvSpPr>
            <p:spPr bwMode="auto">
              <a:xfrm>
                <a:off x="629373" y="4370313"/>
                <a:ext cx="595900" cy="634848"/>
              </a:xfrm>
              <a:custGeom>
                <a:avLst/>
                <a:gdLst>
                  <a:gd name="T0" fmla="*/ 0 w 612"/>
                  <a:gd name="T1" fmla="*/ 2147483646 h 652"/>
                  <a:gd name="T2" fmla="*/ 0 w 612"/>
                  <a:gd name="T3" fmla="*/ 0 h 652"/>
                  <a:gd name="T4" fmla="*/ 2147483646 w 612"/>
                  <a:gd name="T5" fmla="*/ 2147483646 h 652"/>
                  <a:gd name="T6" fmla="*/ 2147483646 w 612"/>
                  <a:gd name="T7" fmla="*/ 2147483646 h 652"/>
                  <a:gd name="T8" fmla="*/ 0 w 612"/>
                  <a:gd name="T9" fmla="*/ 2147483646 h 6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2" h="652">
                    <a:moveTo>
                      <a:pt x="0" y="39"/>
                    </a:moveTo>
                    <a:lnTo>
                      <a:pt x="0" y="0"/>
                    </a:lnTo>
                    <a:lnTo>
                      <a:pt x="612" y="612"/>
                    </a:lnTo>
                    <a:lnTo>
                      <a:pt x="612" y="652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98" name="Freeform 47"/>
              <p:cNvSpPr/>
              <p:nvPr/>
            </p:nvSpPr>
            <p:spPr bwMode="auto">
              <a:xfrm>
                <a:off x="629373" y="4233022"/>
                <a:ext cx="595900" cy="641664"/>
              </a:xfrm>
              <a:custGeom>
                <a:avLst/>
                <a:gdLst>
                  <a:gd name="T0" fmla="*/ 0 w 612"/>
                  <a:gd name="T1" fmla="*/ 2147483646 h 659"/>
                  <a:gd name="T2" fmla="*/ 0 w 612"/>
                  <a:gd name="T3" fmla="*/ 0 h 659"/>
                  <a:gd name="T4" fmla="*/ 2147483646 w 612"/>
                  <a:gd name="T5" fmla="*/ 2147483646 h 659"/>
                  <a:gd name="T6" fmla="*/ 2147483646 w 612"/>
                  <a:gd name="T7" fmla="*/ 2147483646 h 659"/>
                  <a:gd name="T8" fmla="*/ 0 w 612"/>
                  <a:gd name="T9" fmla="*/ 2147483646 h 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2" h="659">
                    <a:moveTo>
                      <a:pt x="0" y="39"/>
                    </a:moveTo>
                    <a:lnTo>
                      <a:pt x="0" y="0"/>
                    </a:lnTo>
                    <a:lnTo>
                      <a:pt x="612" y="620"/>
                    </a:lnTo>
                    <a:lnTo>
                      <a:pt x="612" y="65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99" name="Freeform 48"/>
              <p:cNvSpPr/>
              <p:nvPr/>
            </p:nvSpPr>
            <p:spPr bwMode="auto">
              <a:xfrm>
                <a:off x="629373" y="3766624"/>
                <a:ext cx="595900" cy="641664"/>
              </a:xfrm>
              <a:custGeom>
                <a:avLst/>
                <a:gdLst>
                  <a:gd name="T0" fmla="*/ 0 w 612"/>
                  <a:gd name="T1" fmla="*/ 2147483646 h 659"/>
                  <a:gd name="T2" fmla="*/ 0 w 612"/>
                  <a:gd name="T3" fmla="*/ 0 h 659"/>
                  <a:gd name="T4" fmla="*/ 2147483646 w 612"/>
                  <a:gd name="T5" fmla="*/ 2147483646 h 659"/>
                  <a:gd name="T6" fmla="*/ 2147483646 w 612"/>
                  <a:gd name="T7" fmla="*/ 2147483646 h 659"/>
                  <a:gd name="T8" fmla="*/ 0 w 612"/>
                  <a:gd name="T9" fmla="*/ 2147483646 h 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2" h="659">
                    <a:moveTo>
                      <a:pt x="0" y="39"/>
                    </a:moveTo>
                    <a:lnTo>
                      <a:pt x="0" y="0"/>
                    </a:lnTo>
                    <a:lnTo>
                      <a:pt x="612" y="620"/>
                    </a:lnTo>
                    <a:lnTo>
                      <a:pt x="612" y="65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Rectangle 49"/>
              <p:cNvSpPr>
                <a:spLocks noChangeArrowheads="1"/>
              </p:cNvSpPr>
              <p:nvPr/>
            </p:nvSpPr>
            <p:spPr bwMode="auto">
              <a:xfrm>
                <a:off x="628755" y="3591082"/>
                <a:ext cx="596902" cy="1819723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401" name="Freeform 53"/>
              <p:cNvSpPr/>
              <p:nvPr/>
            </p:nvSpPr>
            <p:spPr bwMode="auto">
              <a:xfrm>
                <a:off x="1385933" y="3055828"/>
                <a:ext cx="589084" cy="619268"/>
              </a:xfrm>
              <a:custGeom>
                <a:avLst/>
                <a:gdLst>
                  <a:gd name="T0" fmla="*/ 0 w 77"/>
                  <a:gd name="T1" fmla="*/ 2147483646 h 81"/>
                  <a:gd name="T2" fmla="*/ 2147483646 w 77"/>
                  <a:gd name="T3" fmla="*/ 0 h 81"/>
                  <a:gd name="T4" fmla="*/ 2147483646 w 77"/>
                  <a:gd name="T5" fmla="*/ 2147483646 h 81"/>
                  <a:gd name="T6" fmla="*/ 2147483646 w 77"/>
                  <a:gd name="T7" fmla="*/ 2147483646 h 81"/>
                  <a:gd name="T8" fmla="*/ 0 w 77"/>
                  <a:gd name="T9" fmla="*/ 2147483646 h 8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7" h="81">
                    <a:moveTo>
                      <a:pt x="0" y="4"/>
                    </a:moveTo>
                    <a:cubicBezTo>
                      <a:pt x="1" y="2"/>
                      <a:pt x="1" y="1"/>
                      <a:pt x="2" y="0"/>
                    </a:cubicBezTo>
                    <a:cubicBezTo>
                      <a:pt x="77" y="76"/>
                      <a:pt x="77" y="76"/>
                      <a:pt x="77" y="76"/>
                    </a:cubicBezTo>
                    <a:cubicBezTo>
                      <a:pt x="77" y="81"/>
                      <a:pt x="77" y="81"/>
                      <a:pt x="77" y="81"/>
                    </a:cubicBez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02" name="Freeform 54"/>
              <p:cNvSpPr/>
              <p:nvPr/>
            </p:nvSpPr>
            <p:spPr bwMode="auto">
              <a:xfrm>
                <a:off x="1378143" y="3697491"/>
                <a:ext cx="596874" cy="642637"/>
              </a:xfrm>
              <a:custGeom>
                <a:avLst/>
                <a:gdLst>
                  <a:gd name="T0" fmla="*/ 0 w 613"/>
                  <a:gd name="T1" fmla="*/ 2147483646 h 660"/>
                  <a:gd name="T2" fmla="*/ 0 w 613"/>
                  <a:gd name="T3" fmla="*/ 0 h 660"/>
                  <a:gd name="T4" fmla="*/ 2147483646 w 613"/>
                  <a:gd name="T5" fmla="*/ 2147483646 h 660"/>
                  <a:gd name="T6" fmla="*/ 2147483646 w 613"/>
                  <a:gd name="T7" fmla="*/ 2147483646 h 660"/>
                  <a:gd name="T8" fmla="*/ 0 w 613"/>
                  <a:gd name="T9" fmla="*/ 2147483646 h 6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660">
                    <a:moveTo>
                      <a:pt x="0" y="40"/>
                    </a:moveTo>
                    <a:lnTo>
                      <a:pt x="0" y="0"/>
                    </a:lnTo>
                    <a:lnTo>
                      <a:pt x="613" y="620"/>
                    </a:lnTo>
                    <a:lnTo>
                      <a:pt x="613" y="66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03" name="Freeform 55"/>
              <p:cNvSpPr/>
              <p:nvPr/>
            </p:nvSpPr>
            <p:spPr bwMode="auto">
              <a:xfrm>
                <a:off x="1378143" y="5303111"/>
                <a:ext cx="107106" cy="107106"/>
              </a:xfrm>
              <a:custGeom>
                <a:avLst/>
                <a:gdLst>
                  <a:gd name="T0" fmla="*/ 0 w 110"/>
                  <a:gd name="T1" fmla="*/ 2147483646 h 110"/>
                  <a:gd name="T2" fmla="*/ 0 w 110"/>
                  <a:gd name="T3" fmla="*/ 0 h 110"/>
                  <a:gd name="T4" fmla="*/ 2147483646 w 110"/>
                  <a:gd name="T5" fmla="*/ 2147483646 h 110"/>
                  <a:gd name="T6" fmla="*/ 2147483646 w 110"/>
                  <a:gd name="T7" fmla="*/ 2147483646 h 110"/>
                  <a:gd name="T8" fmla="*/ 0 w 110"/>
                  <a:gd name="T9" fmla="*/ 2147483646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0" h="110">
                    <a:moveTo>
                      <a:pt x="0" y="39"/>
                    </a:moveTo>
                    <a:lnTo>
                      <a:pt x="0" y="0"/>
                    </a:lnTo>
                    <a:lnTo>
                      <a:pt x="110" y="110"/>
                    </a:lnTo>
                    <a:lnTo>
                      <a:pt x="71" y="110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04" name="Freeform 56"/>
              <p:cNvSpPr/>
              <p:nvPr/>
            </p:nvSpPr>
            <p:spPr bwMode="auto">
              <a:xfrm>
                <a:off x="1378143" y="3101592"/>
                <a:ext cx="596874" cy="641664"/>
              </a:xfrm>
              <a:custGeom>
                <a:avLst/>
                <a:gdLst>
                  <a:gd name="T0" fmla="*/ 0 w 78"/>
                  <a:gd name="T1" fmla="*/ 2147483646 h 84"/>
                  <a:gd name="T2" fmla="*/ 0 w 78"/>
                  <a:gd name="T3" fmla="*/ 2147483646 h 84"/>
                  <a:gd name="T4" fmla="*/ 0 w 78"/>
                  <a:gd name="T5" fmla="*/ 0 h 84"/>
                  <a:gd name="T6" fmla="*/ 2147483646 w 78"/>
                  <a:gd name="T7" fmla="*/ 2147483646 h 84"/>
                  <a:gd name="T8" fmla="*/ 2147483646 w 78"/>
                  <a:gd name="T9" fmla="*/ 2147483646 h 84"/>
                  <a:gd name="T10" fmla="*/ 0 w 78"/>
                  <a:gd name="T11" fmla="*/ 2147483646 h 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8" h="84">
                    <a:moveTo>
                      <a:pt x="0" y="5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1"/>
                      <a:pt x="0" y="0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84"/>
                      <a:pt x="78" y="84"/>
                      <a:pt x="78" y="84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05" name="Freeform 57"/>
              <p:cNvSpPr/>
              <p:nvPr/>
            </p:nvSpPr>
            <p:spPr bwMode="auto">
              <a:xfrm>
                <a:off x="1378143" y="3170724"/>
                <a:ext cx="596874" cy="633874"/>
              </a:xfrm>
              <a:custGeom>
                <a:avLst/>
                <a:gdLst>
                  <a:gd name="T0" fmla="*/ 0 w 613"/>
                  <a:gd name="T1" fmla="*/ 2147483646 h 651"/>
                  <a:gd name="T2" fmla="*/ 0 w 613"/>
                  <a:gd name="T3" fmla="*/ 0 h 651"/>
                  <a:gd name="T4" fmla="*/ 2147483646 w 613"/>
                  <a:gd name="T5" fmla="*/ 2147483646 h 651"/>
                  <a:gd name="T6" fmla="*/ 2147483646 w 613"/>
                  <a:gd name="T7" fmla="*/ 2147483646 h 651"/>
                  <a:gd name="T8" fmla="*/ 0 w 613"/>
                  <a:gd name="T9" fmla="*/ 2147483646 h 6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651">
                    <a:moveTo>
                      <a:pt x="0" y="39"/>
                    </a:moveTo>
                    <a:lnTo>
                      <a:pt x="0" y="0"/>
                    </a:lnTo>
                    <a:lnTo>
                      <a:pt x="613" y="612"/>
                    </a:lnTo>
                    <a:lnTo>
                      <a:pt x="613" y="651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06" name="Freeform 58"/>
              <p:cNvSpPr/>
              <p:nvPr/>
            </p:nvSpPr>
            <p:spPr bwMode="auto">
              <a:xfrm>
                <a:off x="1378143" y="3232066"/>
                <a:ext cx="596874" cy="641664"/>
              </a:xfrm>
              <a:custGeom>
                <a:avLst/>
                <a:gdLst>
                  <a:gd name="T0" fmla="*/ 0 w 613"/>
                  <a:gd name="T1" fmla="*/ 2147483646 h 659"/>
                  <a:gd name="T2" fmla="*/ 0 w 613"/>
                  <a:gd name="T3" fmla="*/ 0 h 659"/>
                  <a:gd name="T4" fmla="*/ 2147483646 w 613"/>
                  <a:gd name="T5" fmla="*/ 2147483646 h 659"/>
                  <a:gd name="T6" fmla="*/ 2147483646 w 613"/>
                  <a:gd name="T7" fmla="*/ 2147483646 h 659"/>
                  <a:gd name="T8" fmla="*/ 0 w 613"/>
                  <a:gd name="T9" fmla="*/ 2147483646 h 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659">
                    <a:moveTo>
                      <a:pt x="0" y="39"/>
                    </a:moveTo>
                    <a:lnTo>
                      <a:pt x="0" y="0"/>
                    </a:lnTo>
                    <a:lnTo>
                      <a:pt x="613" y="620"/>
                    </a:lnTo>
                    <a:lnTo>
                      <a:pt x="613" y="65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07" name="Freeform 59"/>
              <p:cNvSpPr/>
              <p:nvPr/>
            </p:nvSpPr>
            <p:spPr bwMode="auto">
              <a:xfrm>
                <a:off x="1378143" y="3637122"/>
                <a:ext cx="596874" cy="633874"/>
              </a:xfrm>
              <a:custGeom>
                <a:avLst/>
                <a:gdLst>
                  <a:gd name="T0" fmla="*/ 0 w 613"/>
                  <a:gd name="T1" fmla="*/ 2147483646 h 651"/>
                  <a:gd name="T2" fmla="*/ 0 w 613"/>
                  <a:gd name="T3" fmla="*/ 0 h 651"/>
                  <a:gd name="T4" fmla="*/ 2147483646 w 613"/>
                  <a:gd name="T5" fmla="*/ 2147483646 h 651"/>
                  <a:gd name="T6" fmla="*/ 2147483646 w 613"/>
                  <a:gd name="T7" fmla="*/ 2147483646 h 651"/>
                  <a:gd name="T8" fmla="*/ 0 w 613"/>
                  <a:gd name="T9" fmla="*/ 2147483646 h 6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651">
                    <a:moveTo>
                      <a:pt x="0" y="39"/>
                    </a:moveTo>
                    <a:lnTo>
                      <a:pt x="0" y="0"/>
                    </a:lnTo>
                    <a:lnTo>
                      <a:pt x="613" y="612"/>
                    </a:lnTo>
                    <a:lnTo>
                      <a:pt x="613" y="651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08" name="Freeform 60"/>
              <p:cNvSpPr/>
              <p:nvPr/>
            </p:nvSpPr>
            <p:spPr bwMode="auto">
              <a:xfrm>
                <a:off x="1378143" y="3567991"/>
                <a:ext cx="596874" cy="641664"/>
              </a:xfrm>
              <a:custGeom>
                <a:avLst/>
                <a:gdLst>
                  <a:gd name="T0" fmla="*/ 0 w 613"/>
                  <a:gd name="T1" fmla="*/ 2147483646 h 659"/>
                  <a:gd name="T2" fmla="*/ 0 w 613"/>
                  <a:gd name="T3" fmla="*/ 0 h 659"/>
                  <a:gd name="T4" fmla="*/ 2147483646 w 613"/>
                  <a:gd name="T5" fmla="*/ 2147483646 h 659"/>
                  <a:gd name="T6" fmla="*/ 2147483646 w 613"/>
                  <a:gd name="T7" fmla="*/ 2147483646 h 659"/>
                  <a:gd name="T8" fmla="*/ 0 w 613"/>
                  <a:gd name="T9" fmla="*/ 2147483646 h 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659">
                    <a:moveTo>
                      <a:pt x="0" y="39"/>
                    </a:moveTo>
                    <a:lnTo>
                      <a:pt x="0" y="0"/>
                    </a:lnTo>
                    <a:lnTo>
                      <a:pt x="613" y="620"/>
                    </a:lnTo>
                    <a:lnTo>
                      <a:pt x="613" y="65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09" name="Freeform 61"/>
              <p:cNvSpPr/>
              <p:nvPr/>
            </p:nvSpPr>
            <p:spPr bwMode="auto">
              <a:xfrm>
                <a:off x="1378143" y="3437516"/>
                <a:ext cx="596874" cy="634848"/>
              </a:xfrm>
              <a:custGeom>
                <a:avLst/>
                <a:gdLst>
                  <a:gd name="T0" fmla="*/ 0 w 613"/>
                  <a:gd name="T1" fmla="*/ 2147483646 h 652"/>
                  <a:gd name="T2" fmla="*/ 0 w 613"/>
                  <a:gd name="T3" fmla="*/ 0 h 652"/>
                  <a:gd name="T4" fmla="*/ 2147483646 w 613"/>
                  <a:gd name="T5" fmla="*/ 2147483646 h 652"/>
                  <a:gd name="T6" fmla="*/ 2147483646 w 613"/>
                  <a:gd name="T7" fmla="*/ 2147483646 h 652"/>
                  <a:gd name="T8" fmla="*/ 0 w 613"/>
                  <a:gd name="T9" fmla="*/ 2147483646 h 6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652">
                    <a:moveTo>
                      <a:pt x="0" y="40"/>
                    </a:moveTo>
                    <a:lnTo>
                      <a:pt x="0" y="0"/>
                    </a:lnTo>
                    <a:lnTo>
                      <a:pt x="613" y="613"/>
                    </a:lnTo>
                    <a:lnTo>
                      <a:pt x="613" y="652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10" name="Freeform 62"/>
              <p:cNvSpPr/>
              <p:nvPr/>
            </p:nvSpPr>
            <p:spPr bwMode="auto">
              <a:xfrm>
                <a:off x="1378143" y="3498858"/>
                <a:ext cx="596874" cy="642637"/>
              </a:xfrm>
              <a:custGeom>
                <a:avLst/>
                <a:gdLst>
                  <a:gd name="T0" fmla="*/ 0 w 613"/>
                  <a:gd name="T1" fmla="*/ 2147483646 h 660"/>
                  <a:gd name="T2" fmla="*/ 0 w 613"/>
                  <a:gd name="T3" fmla="*/ 0 h 660"/>
                  <a:gd name="T4" fmla="*/ 2147483646 w 613"/>
                  <a:gd name="T5" fmla="*/ 2147483646 h 660"/>
                  <a:gd name="T6" fmla="*/ 2147483646 w 613"/>
                  <a:gd name="T7" fmla="*/ 2147483646 h 660"/>
                  <a:gd name="T8" fmla="*/ 0 w 613"/>
                  <a:gd name="T9" fmla="*/ 2147483646 h 6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660">
                    <a:moveTo>
                      <a:pt x="0" y="40"/>
                    </a:moveTo>
                    <a:lnTo>
                      <a:pt x="0" y="0"/>
                    </a:lnTo>
                    <a:lnTo>
                      <a:pt x="613" y="620"/>
                    </a:lnTo>
                    <a:lnTo>
                      <a:pt x="613" y="66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11" name="Freeform 63"/>
              <p:cNvSpPr/>
              <p:nvPr/>
            </p:nvSpPr>
            <p:spPr bwMode="auto">
              <a:xfrm>
                <a:off x="1378143" y="3300225"/>
                <a:ext cx="596874" cy="642637"/>
              </a:xfrm>
              <a:custGeom>
                <a:avLst/>
                <a:gdLst>
                  <a:gd name="T0" fmla="*/ 0 w 613"/>
                  <a:gd name="T1" fmla="*/ 2147483646 h 660"/>
                  <a:gd name="T2" fmla="*/ 0 w 613"/>
                  <a:gd name="T3" fmla="*/ 0 h 660"/>
                  <a:gd name="T4" fmla="*/ 2147483646 w 613"/>
                  <a:gd name="T5" fmla="*/ 2147483646 h 660"/>
                  <a:gd name="T6" fmla="*/ 2147483646 w 613"/>
                  <a:gd name="T7" fmla="*/ 2147483646 h 660"/>
                  <a:gd name="T8" fmla="*/ 0 w 613"/>
                  <a:gd name="T9" fmla="*/ 2147483646 h 6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660">
                    <a:moveTo>
                      <a:pt x="0" y="39"/>
                    </a:moveTo>
                    <a:lnTo>
                      <a:pt x="0" y="0"/>
                    </a:lnTo>
                    <a:lnTo>
                      <a:pt x="613" y="620"/>
                    </a:lnTo>
                    <a:lnTo>
                      <a:pt x="613" y="660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12" name="Freeform 64"/>
              <p:cNvSpPr/>
              <p:nvPr/>
            </p:nvSpPr>
            <p:spPr bwMode="auto">
              <a:xfrm>
                <a:off x="1584566" y="3017854"/>
                <a:ext cx="390451" cy="389477"/>
              </a:xfrm>
              <a:custGeom>
                <a:avLst/>
                <a:gdLst>
                  <a:gd name="T0" fmla="*/ 0 w 401"/>
                  <a:gd name="T1" fmla="*/ 0 h 400"/>
                  <a:gd name="T2" fmla="*/ 2147483646 w 401"/>
                  <a:gd name="T3" fmla="*/ 0 h 400"/>
                  <a:gd name="T4" fmla="*/ 2147483646 w 401"/>
                  <a:gd name="T5" fmla="*/ 2147483646 h 400"/>
                  <a:gd name="T6" fmla="*/ 2147483646 w 401"/>
                  <a:gd name="T7" fmla="*/ 2147483646 h 400"/>
                  <a:gd name="T8" fmla="*/ 2147483646 w 401"/>
                  <a:gd name="T9" fmla="*/ 2147483646 h 400"/>
                  <a:gd name="T10" fmla="*/ 0 w 401"/>
                  <a:gd name="T11" fmla="*/ 0 h 4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01" h="400">
                    <a:moveTo>
                      <a:pt x="0" y="0"/>
                    </a:moveTo>
                    <a:lnTo>
                      <a:pt x="39" y="0"/>
                    </a:lnTo>
                    <a:lnTo>
                      <a:pt x="401" y="361"/>
                    </a:lnTo>
                    <a:lnTo>
                      <a:pt x="401" y="392"/>
                    </a:lnTo>
                    <a:lnTo>
                      <a:pt x="401" y="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13" name="Freeform 65"/>
              <p:cNvSpPr/>
              <p:nvPr/>
            </p:nvSpPr>
            <p:spPr bwMode="auto">
              <a:xfrm>
                <a:off x="1783199" y="3017854"/>
                <a:ext cx="191818" cy="190844"/>
              </a:xfrm>
              <a:custGeom>
                <a:avLst/>
                <a:gdLst>
                  <a:gd name="T0" fmla="*/ 0 w 197"/>
                  <a:gd name="T1" fmla="*/ 0 h 196"/>
                  <a:gd name="T2" fmla="*/ 2147483646 w 197"/>
                  <a:gd name="T3" fmla="*/ 0 h 196"/>
                  <a:gd name="T4" fmla="*/ 2147483646 w 197"/>
                  <a:gd name="T5" fmla="*/ 2147483646 h 196"/>
                  <a:gd name="T6" fmla="*/ 2147483646 w 197"/>
                  <a:gd name="T7" fmla="*/ 2147483646 h 196"/>
                  <a:gd name="T8" fmla="*/ 0 w 197"/>
                  <a:gd name="T9" fmla="*/ 0 h 1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7" h="196">
                    <a:moveTo>
                      <a:pt x="0" y="0"/>
                    </a:moveTo>
                    <a:lnTo>
                      <a:pt x="40" y="0"/>
                    </a:lnTo>
                    <a:lnTo>
                      <a:pt x="197" y="157"/>
                    </a:lnTo>
                    <a:lnTo>
                      <a:pt x="197" y="1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14" name="Freeform 66"/>
              <p:cNvSpPr/>
              <p:nvPr/>
            </p:nvSpPr>
            <p:spPr bwMode="auto">
              <a:xfrm>
                <a:off x="1852331" y="3017854"/>
                <a:ext cx="122685" cy="121712"/>
              </a:xfrm>
              <a:custGeom>
                <a:avLst/>
                <a:gdLst>
                  <a:gd name="T0" fmla="*/ 0 w 126"/>
                  <a:gd name="T1" fmla="*/ 0 h 125"/>
                  <a:gd name="T2" fmla="*/ 2147483646 w 126"/>
                  <a:gd name="T3" fmla="*/ 0 h 125"/>
                  <a:gd name="T4" fmla="*/ 2147483646 w 126"/>
                  <a:gd name="T5" fmla="*/ 0 h 125"/>
                  <a:gd name="T6" fmla="*/ 2147483646 w 126"/>
                  <a:gd name="T7" fmla="*/ 2147483646 h 125"/>
                  <a:gd name="T8" fmla="*/ 2147483646 w 126"/>
                  <a:gd name="T9" fmla="*/ 2147483646 h 125"/>
                  <a:gd name="T10" fmla="*/ 2147483646 w 126"/>
                  <a:gd name="T11" fmla="*/ 2147483646 h 125"/>
                  <a:gd name="T12" fmla="*/ 0 w 126"/>
                  <a:gd name="T13" fmla="*/ 0 h 12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6" h="125">
                    <a:moveTo>
                      <a:pt x="0" y="0"/>
                    </a:moveTo>
                    <a:lnTo>
                      <a:pt x="8" y="0"/>
                    </a:lnTo>
                    <a:lnTo>
                      <a:pt x="39" y="0"/>
                    </a:lnTo>
                    <a:lnTo>
                      <a:pt x="126" y="86"/>
                    </a:lnTo>
                    <a:lnTo>
                      <a:pt x="126" y="117"/>
                    </a:lnTo>
                    <a:lnTo>
                      <a:pt x="126" y="1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15" name="Freeform 67"/>
              <p:cNvSpPr/>
              <p:nvPr/>
            </p:nvSpPr>
            <p:spPr bwMode="auto">
              <a:xfrm>
                <a:off x="1378143" y="4638078"/>
                <a:ext cx="596874" cy="633874"/>
              </a:xfrm>
              <a:custGeom>
                <a:avLst/>
                <a:gdLst>
                  <a:gd name="T0" fmla="*/ 0 w 613"/>
                  <a:gd name="T1" fmla="*/ 2147483646 h 651"/>
                  <a:gd name="T2" fmla="*/ 0 w 613"/>
                  <a:gd name="T3" fmla="*/ 0 h 651"/>
                  <a:gd name="T4" fmla="*/ 2147483646 w 613"/>
                  <a:gd name="T5" fmla="*/ 2147483646 h 651"/>
                  <a:gd name="T6" fmla="*/ 2147483646 w 613"/>
                  <a:gd name="T7" fmla="*/ 2147483646 h 651"/>
                  <a:gd name="T8" fmla="*/ 2147483646 w 613"/>
                  <a:gd name="T9" fmla="*/ 2147483646 h 651"/>
                  <a:gd name="T10" fmla="*/ 0 w 613"/>
                  <a:gd name="T11" fmla="*/ 2147483646 h 65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13" h="651">
                    <a:moveTo>
                      <a:pt x="0" y="39"/>
                    </a:moveTo>
                    <a:lnTo>
                      <a:pt x="0" y="0"/>
                    </a:lnTo>
                    <a:lnTo>
                      <a:pt x="613" y="612"/>
                    </a:lnTo>
                    <a:lnTo>
                      <a:pt x="613" y="651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16" name="Freeform 68"/>
              <p:cNvSpPr/>
              <p:nvPr/>
            </p:nvSpPr>
            <p:spPr bwMode="auto">
              <a:xfrm>
                <a:off x="1378143" y="4500788"/>
                <a:ext cx="596874" cy="641664"/>
              </a:xfrm>
              <a:custGeom>
                <a:avLst/>
                <a:gdLst>
                  <a:gd name="T0" fmla="*/ 0 w 613"/>
                  <a:gd name="T1" fmla="*/ 2147483646 h 659"/>
                  <a:gd name="T2" fmla="*/ 0 w 613"/>
                  <a:gd name="T3" fmla="*/ 0 h 659"/>
                  <a:gd name="T4" fmla="*/ 2147483646 w 613"/>
                  <a:gd name="T5" fmla="*/ 2147483646 h 659"/>
                  <a:gd name="T6" fmla="*/ 2147483646 w 613"/>
                  <a:gd name="T7" fmla="*/ 2147483646 h 659"/>
                  <a:gd name="T8" fmla="*/ 2147483646 w 613"/>
                  <a:gd name="T9" fmla="*/ 2147483646 h 659"/>
                  <a:gd name="T10" fmla="*/ 0 w 613"/>
                  <a:gd name="T11" fmla="*/ 2147483646 h 6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13" h="659">
                    <a:moveTo>
                      <a:pt x="0" y="39"/>
                    </a:moveTo>
                    <a:lnTo>
                      <a:pt x="0" y="0"/>
                    </a:lnTo>
                    <a:lnTo>
                      <a:pt x="613" y="620"/>
                    </a:lnTo>
                    <a:lnTo>
                      <a:pt x="613" y="627"/>
                    </a:lnTo>
                    <a:lnTo>
                      <a:pt x="613" y="65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17" name="Freeform 69"/>
              <p:cNvSpPr/>
              <p:nvPr/>
            </p:nvSpPr>
            <p:spPr bwMode="auto">
              <a:xfrm>
                <a:off x="1721856" y="3017854"/>
                <a:ext cx="253160" cy="259976"/>
              </a:xfrm>
              <a:custGeom>
                <a:avLst/>
                <a:gdLst>
                  <a:gd name="T0" fmla="*/ 0 w 260"/>
                  <a:gd name="T1" fmla="*/ 0 h 267"/>
                  <a:gd name="T2" fmla="*/ 2147483646 w 260"/>
                  <a:gd name="T3" fmla="*/ 0 h 267"/>
                  <a:gd name="T4" fmla="*/ 2147483646 w 260"/>
                  <a:gd name="T5" fmla="*/ 2147483646 h 267"/>
                  <a:gd name="T6" fmla="*/ 2147483646 w 260"/>
                  <a:gd name="T7" fmla="*/ 2147483646 h 267"/>
                  <a:gd name="T8" fmla="*/ 0 w 260"/>
                  <a:gd name="T9" fmla="*/ 0 h 2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0" h="267">
                    <a:moveTo>
                      <a:pt x="0" y="0"/>
                    </a:moveTo>
                    <a:lnTo>
                      <a:pt x="40" y="0"/>
                    </a:lnTo>
                    <a:lnTo>
                      <a:pt x="260" y="227"/>
                    </a:lnTo>
                    <a:lnTo>
                      <a:pt x="260" y="2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18" name="Freeform 70"/>
              <p:cNvSpPr/>
              <p:nvPr/>
            </p:nvSpPr>
            <p:spPr bwMode="auto">
              <a:xfrm>
                <a:off x="1455064" y="3017854"/>
                <a:ext cx="519952" cy="519952"/>
              </a:xfrm>
              <a:custGeom>
                <a:avLst/>
                <a:gdLst>
                  <a:gd name="T0" fmla="*/ 0 w 68"/>
                  <a:gd name="T1" fmla="*/ 0 h 68"/>
                  <a:gd name="T2" fmla="*/ 2147483646 w 68"/>
                  <a:gd name="T3" fmla="*/ 0 h 68"/>
                  <a:gd name="T4" fmla="*/ 2147483646 w 68"/>
                  <a:gd name="T5" fmla="*/ 2147483646 h 68"/>
                  <a:gd name="T6" fmla="*/ 2147483646 w 68"/>
                  <a:gd name="T7" fmla="*/ 2147483646 h 68"/>
                  <a:gd name="T8" fmla="*/ 0 w 68"/>
                  <a:gd name="T9" fmla="*/ 0 h 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8" h="68">
                    <a:moveTo>
                      <a:pt x="0" y="0"/>
                    </a:moveTo>
                    <a:cubicBezTo>
                      <a:pt x="2" y="0"/>
                      <a:pt x="3" y="0"/>
                      <a:pt x="5" y="0"/>
                    </a:cubicBezTo>
                    <a:cubicBezTo>
                      <a:pt x="68" y="63"/>
                      <a:pt x="68" y="63"/>
                      <a:pt x="68" y="63"/>
                    </a:cubicBezTo>
                    <a:cubicBezTo>
                      <a:pt x="68" y="68"/>
                      <a:pt x="68" y="68"/>
                      <a:pt x="68" y="6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19" name="Freeform 71"/>
              <p:cNvSpPr/>
              <p:nvPr/>
            </p:nvSpPr>
            <p:spPr bwMode="auto">
              <a:xfrm>
                <a:off x="1416117" y="3025644"/>
                <a:ext cx="558900" cy="580321"/>
              </a:xfrm>
              <a:custGeom>
                <a:avLst/>
                <a:gdLst>
                  <a:gd name="T0" fmla="*/ 0 w 73"/>
                  <a:gd name="T1" fmla="*/ 2147483646 h 76"/>
                  <a:gd name="T2" fmla="*/ 2147483646 w 73"/>
                  <a:gd name="T3" fmla="*/ 0 h 76"/>
                  <a:gd name="T4" fmla="*/ 2147483646 w 73"/>
                  <a:gd name="T5" fmla="*/ 2147483646 h 76"/>
                  <a:gd name="T6" fmla="*/ 2147483646 w 73"/>
                  <a:gd name="T7" fmla="*/ 2147483646 h 76"/>
                  <a:gd name="T8" fmla="*/ 0 w 73"/>
                  <a:gd name="T9" fmla="*/ 2147483646 h 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3" h="76">
                    <a:moveTo>
                      <a:pt x="0" y="3"/>
                    </a:moveTo>
                    <a:cubicBezTo>
                      <a:pt x="1" y="2"/>
                      <a:pt x="2" y="1"/>
                      <a:pt x="3" y="0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6"/>
                      <a:pt x="73" y="76"/>
                      <a:pt x="73" y="76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20" name="Freeform 72"/>
              <p:cNvSpPr/>
              <p:nvPr/>
            </p:nvSpPr>
            <p:spPr bwMode="auto">
              <a:xfrm>
                <a:off x="1515433" y="3017854"/>
                <a:ext cx="459583" cy="458610"/>
              </a:xfrm>
              <a:custGeom>
                <a:avLst/>
                <a:gdLst>
                  <a:gd name="T0" fmla="*/ 0 w 472"/>
                  <a:gd name="T1" fmla="*/ 0 h 471"/>
                  <a:gd name="T2" fmla="*/ 2147483646 w 472"/>
                  <a:gd name="T3" fmla="*/ 0 h 471"/>
                  <a:gd name="T4" fmla="*/ 2147483646 w 472"/>
                  <a:gd name="T5" fmla="*/ 2147483646 h 471"/>
                  <a:gd name="T6" fmla="*/ 2147483646 w 472"/>
                  <a:gd name="T7" fmla="*/ 2147483646 h 471"/>
                  <a:gd name="T8" fmla="*/ 0 w 472"/>
                  <a:gd name="T9" fmla="*/ 0 h 4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2" h="471">
                    <a:moveTo>
                      <a:pt x="0" y="0"/>
                    </a:moveTo>
                    <a:lnTo>
                      <a:pt x="40" y="0"/>
                    </a:lnTo>
                    <a:lnTo>
                      <a:pt x="472" y="431"/>
                    </a:lnTo>
                    <a:lnTo>
                      <a:pt x="472" y="4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21" name="Freeform 73"/>
              <p:cNvSpPr/>
              <p:nvPr/>
            </p:nvSpPr>
            <p:spPr bwMode="auto">
              <a:xfrm>
                <a:off x="1653698" y="3017854"/>
                <a:ext cx="321319" cy="320345"/>
              </a:xfrm>
              <a:custGeom>
                <a:avLst/>
                <a:gdLst>
                  <a:gd name="T0" fmla="*/ 0 w 330"/>
                  <a:gd name="T1" fmla="*/ 0 h 329"/>
                  <a:gd name="T2" fmla="*/ 2147483646 w 330"/>
                  <a:gd name="T3" fmla="*/ 0 h 329"/>
                  <a:gd name="T4" fmla="*/ 2147483646 w 330"/>
                  <a:gd name="T5" fmla="*/ 2147483646 h 329"/>
                  <a:gd name="T6" fmla="*/ 2147483646 w 330"/>
                  <a:gd name="T7" fmla="*/ 2147483646 h 329"/>
                  <a:gd name="T8" fmla="*/ 0 w 330"/>
                  <a:gd name="T9" fmla="*/ 0 h 3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30" h="329">
                    <a:moveTo>
                      <a:pt x="0" y="0"/>
                    </a:moveTo>
                    <a:lnTo>
                      <a:pt x="39" y="0"/>
                    </a:lnTo>
                    <a:lnTo>
                      <a:pt x="330" y="290"/>
                    </a:lnTo>
                    <a:lnTo>
                      <a:pt x="330" y="3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22" name="Freeform 74"/>
              <p:cNvSpPr/>
              <p:nvPr/>
            </p:nvSpPr>
            <p:spPr bwMode="auto">
              <a:xfrm>
                <a:off x="1378143" y="3369357"/>
                <a:ext cx="596874" cy="641664"/>
              </a:xfrm>
              <a:custGeom>
                <a:avLst/>
                <a:gdLst>
                  <a:gd name="T0" fmla="*/ 0 w 613"/>
                  <a:gd name="T1" fmla="*/ 2147483646 h 659"/>
                  <a:gd name="T2" fmla="*/ 0 w 613"/>
                  <a:gd name="T3" fmla="*/ 0 h 659"/>
                  <a:gd name="T4" fmla="*/ 2147483646 w 613"/>
                  <a:gd name="T5" fmla="*/ 2147483646 h 659"/>
                  <a:gd name="T6" fmla="*/ 2147483646 w 613"/>
                  <a:gd name="T7" fmla="*/ 2147483646 h 659"/>
                  <a:gd name="T8" fmla="*/ 0 w 613"/>
                  <a:gd name="T9" fmla="*/ 2147483646 h 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659">
                    <a:moveTo>
                      <a:pt x="0" y="39"/>
                    </a:moveTo>
                    <a:lnTo>
                      <a:pt x="0" y="0"/>
                    </a:lnTo>
                    <a:lnTo>
                      <a:pt x="613" y="620"/>
                    </a:lnTo>
                    <a:lnTo>
                      <a:pt x="613" y="65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23" name="Freeform 75"/>
              <p:cNvSpPr/>
              <p:nvPr/>
            </p:nvSpPr>
            <p:spPr bwMode="auto">
              <a:xfrm>
                <a:off x="1378143" y="4966213"/>
                <a:ext cx="436214" cy="444004"/>
              </a:xfrm>
              <a:custGeom>
                <a:avLst/>
                <a:gdLst>
                  <a:gd name="T0" fmla="*/ 0 w 448"/>
                  <a:gd name="T1" fmla="*/ 2147483646 h 456"/>
                  <a:gd name="T2" fmla="*/ 0 w 448"/>
                  <a:gd name="T3" fmla="*/ 0 h 456"/>
                  <a:gd name="T4" fmla="*/ 2147483646 w 448"/>
                  <a:gd name="T5" fmla="*/ 2147483646 h 456"/>
                  <a:gd name="T6" fmla="*/ 2147483646 w 448"/>
                  <a:gd name="T7" fmla="*/ 2147483646 h 456"/>
                  <a:gd name="T8" fmla="*/ 0 w 448"/>
                  <a:gd name="T9" fmla="*/ 2147483646 h 4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48" h="456">
                    <a:moveTo>
                      <a:pt x="0" y="40"/>
                    </a:moveTo>
                    <a:lnTo>
                      <a:pt x="0" y="0"/>
                    </a:lnTo>
                    <a:lnTo>
                      <a:pt x="448" y="456"/>
                    </a:lnTo>
                    <a:lnTo>
                      <a:pt x="408" y="456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24" name="Freeform 76"/>
              <p:cNvSpPr/>
              <p:nvPr/>
            </p:nvSpPr>
            <p:spPr bwMode="auto">
              <a:xfrm>
                <a:off x="1378143" y="4905844"/>
                <a:ext cx="504373" cy="504373"/>
              </a:xfrm>
              <a:custGeom>
                <a:avLst/>
                <a:gdLst>
                  <a:gd name="T0" fmla="*/ 0 w 518"/>
                  <a:gd name="T1" fmla="*/ 2147483646 h 518"/>
                  <a:gd name="T2" fmla="*/ 0 w 518"/>
                  <a:gd name="T3" fmla="*/ 0 h 518"/>
                  <a:gd name="T4" fmla="*/ 2147483646 w 518"/>
                  <a:gd name="T5" fmla="*/ 2147483646 h 518"/>
                  <a:gd name="T6" fmla="*/ 2147483646 w 518"/>
                  <a:gd name="T7" fmla="*/ 2147483646 h 518"/>
                  <a:gd name="T8" fmla="*/ 0 w 518"/>
                  <a:gd name="T9" fmla="*/ 2147483646 h 5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18" h="518">
                    <a:moveTo>
                      <a:pt x="0" y="39"/>
                    </a:moveTo>
                    <a:lnTo>
                      <a:pt x="0" y="0"/>
                    </a:lnTo>
                    <a:lnTo>
                      <a:pt x="518" y="518"/>
                    </a:lnTo>
                    <a:lnTo>
                      <a:pt x="479" y="518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25" name="Freeform 77"/>
              <p:cNvSpPr/>
              <p:nvPr/>
            </p:nvSpPr>
            <p:spPr bwMode="auto">
              <a:xfrm>
                <a:off x="1378143" y="4836712"/>
                <a:ext cx="573505" cy="573505"/>
              </a:xfrm>
              <a:custGeom>
                <a:avLst/>
                <a:gdLst>
                  <a:gd name="T0" fmla="*/ 0 w 589"/>
                  <a:gd name="T1" fmla="*/ 2147483646 h 589"/>
                  <a:gd name="T2" fmla="*/ 0 w 589"/>
                  <a:gd name="T3" fmla="*/ 0 h 589"/>
                  <a:gd name="T4" fmla="*/ 2147483646 w 589"/>
                  <a:gd name="T5" fmla="*/ 2147483646 h 589"/>
                  <a:gd name="T6" fmla="*/ 2147483646 w 589"/>
                  <a:gd name="T7" fmla="*/ 2147483646 h 589"/>
                  <a:gd name="T8" fmla="*/ 0 w 589"/>
                  <a:gd name="T9" fmla="*/ 2147483646 h 5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89" h="589">
                    <a:moveTo>
                      <a:pt x="0" y="39"/>
                    </a:moveTo>
                    <a:lnTo>
                      <a:pt x="0" y="0"/>
                    </a:lnTo>
                    <a:lnTo>
                      <a:pt x="589" y="589"/>
                    </a:lnTo>
                    <a:lnTo>
                      <a:pt x="550" y="58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26" name="Freeform 78"/>
              <p:cNvSpPr/>
              <p:nvPr/>
            </p:nvSpPr>
            <p:spPr bwMode="auto">
              <a:xfrm>
                <a:off x="1378143" y="4767580"/>
                <a:ext cx="596874" cy="642637"/>
              </a:xfrm>
              <a:custGeom>
                <a:avLst/>
                <a:gdLst>
                  <a:gd name="T0" fmla="*/ 0 w 613"/>
                  <a:gd name="T1" fmla="*/ 2147483646 h 660"/>
                  <a:gd name="T2" fmla="*/ 0 w 613"/>
                  <a:gd name="T3" fmla="*/ 0 h 660"/>
                  <a:gd name="T4" fmla="*/ 2147483646 w 613"/>
                  <a:gd name="T5" fmla="*/ 2147483646 h 660"/>
                  <a:gd name="T6" fmla="*/ 2147483646 w 613"/>
                  <a:gd name="T7" fmla="*/ 2147483646 h 660"/>
                  <a:gd name="T8" fmla="*/ 0 w 613"/>
                  <a:gd name="T9" fmla="*/ 2147483646 h 6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660">
                    <a:moveTo>
                      <a:pt x="0" y="39"/>
                    </a:moveTo>
                    <a:lnTo>
                      <a:pt x="0" y="0"/>
                    </a:lnTo>
                    <a:lnTo>
                      <a:pt x="613" y="620"/>
                    </a:lnTo>
                    <a:lnTo>
                      <a:pt x="613" y="660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27" name="Freeform 79"/>
              <p:cNvSpPr/>
              <p:nvPr/>
            </p:nvSpPr>
            <p:spPr bwMode="auto">
              <a:xfrm>
                <a:off x="1378143" y="4699421"/>
                <a:ext cx="596874" cy="641664"/>
              </a:xfrm>
              <a:custGeom>
                <a:avLst/>
                <a:gdLst>
                  <a:gd name="T0" fmla="*/ 0 w 613"/>
                  <a:gd name="T1" fmla="*/ 2147483646 h 659"/>
                  <a:gd name="T2" fmla="*/ 0 w 613"/>
                  <a:gd name="T3" fmla="*/ 0 h 659"/>
                  <a:gd name="T4" fmla="*/ 2147483646 w 613"/>
                  <a:gd name="T5" fmla="*/ 2147483646 h 659"/>
                  <a:gd name="T6" fmla="*/ 2147483646 w 613"/>
                  <a:gd name="T7" fmla="*/ 2147483646 h 659"/>
                  <a:gd name="T8" fmla="*/ 0 w 613"/>
                  <a:gd name="T9" fmla="*/ 2147483646 h 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659">
                    <a:moveTo>
                      <a:pt x="0" y="39"/>
                    </a:moveTo>
                    <a:lnTo>
                      <a:pt x="0" y="0"/>
                    </a:lnTo>
                    <a:lnTo>
                      <a:pt x="613" y="620"/>
                    </a:lnTo>
                    <a:lnTo>
                      <a:pt x="613" y="65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28" name="Freeform 80"/>
              <p:cNvSpPr/>
              <p:nvPr/>
            </p:nvSpPr>
            <p:spPr bwMode="auto">
              <a:xfrm>
                <a:off x="1378143" y="5104478"/>
                <a:ext cx="305740" cy="305739"/>
              </a:xfrm>
              <a:custGeom>
                <a:avLst/>
                <a:gdLst>
                  <a:gd name="T0" fmla="*/ 0 w 314"/>
                  <a:gd name="T1" fmla="*/ 2147483646 h 314"/>
                  <a:gd name="T2" fmla="*/ 0 w 314"/>
                  <a:gd name="T3" fmla="*/ 2147483646 h 314"/>
                  <a:gd name="T4" fmla="*/ 0 w 314"/>
                  <a:gd name="T5" fmla="*/ 0 h 314"/>
                  <a:gd name="T6" fmla="*/ 2147483646 w 314"/>
                  <a:gd name="T7" fmla="*/ 2147483646 h 314"/>
                  <a:gd name="T8" fmla="*/ 2147483646 w 314"/>
                  <a:gd name="T9" fmla="*/ 2147483646 h 314"/>
                  <a:gd name="T10" fmla="*/ 0 w 314"/>
                  <a:gd name="T11" fmla="*/ 2147483646 h 31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14" h="314">
                    <a:moveTo>
                      <a:pt x="0" y="39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314" y="314"/>
                    </a:lnTo>
                    <a:lnTo>
                      <a:pt x="275" y="314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29" name="Freeform 81"/>
              <p:cNvSpPr/>
              <p:nvPr/>
            </p:nvSpPr>
            <p:spPr bwMode="auto">
              <a:xfrm>
                <a:off x="1378143" y="5164846"/>
                <a:ext cx="237581" cy="245371"/>
              </a:xfrm>
              <a:custGeom>
                <a:avLst/>
                <a:gdLst>
                  <a:gd name="T0" fmla="*/ 0 w 244"/>
                  <a:gd name="T1" fmla="*/ 2147483646 h 252"/>
                  <a:gd name="T2" fmla="*/ 0 w 244"/>
                  <a:gd name="T3" fmla="*/ 0 h 252"/>
                  <a:gd name="T4" fmla="*/ 2147483646 w 244"/>
                  <a:gd name="T5" fmla="*/ 2147483646 h 252"/>
                  <a:gd name="T6" fmla="*/ 2147483646 w 244"/>
                  <a:gd name="T7" fmla="*/ 2147483646 h 252"/>
                  <a:gd name="T8" fmla="*/ 0 w 244"/>
                  <a:gd name="T9" fmla="*/ 2147483646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4" h="252">
                    <a:moveTo>
                      <a:pt x="0" y="40"/>
                    </a:moveTo>
                    <a:lnTo>
                      <a:pt x="0" y="0"/>
                    </a:lnTo>
                    <a:lnTo>
                      <a:pt x="244" y="252"/>
                    </a:lnTo>
                    <a:lnTo>
                      <a:pt x="204" y="252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30" name="Freeform 82"/>
              <p:cNvSpPr/>
              <p:nvPr/>
            </p:nvSpPr>
            <p:spPr bwMode="auto">
              <a:xfrm>
                <a:off x="1378143" y="5233978"/>
                <a:ext cx="168449" cy="176239"/>
              </a:xfrm>
              <a:custGeom>
                <a:avLst/>
                <a:gdLst>
                  <a:gd name="T0" fmla="*/ 0 w 173"/>
                  <a:gd name="T1" fmla="*/ 2147483646 h 181"/>
                  <a:gd name="T2" fmla="*/ 0 w 173"/>
                  <a:gd name="T3" fmla="*/ 2147483646 h 181"/>
                  <a:gd name="T4" fmla="*/ 0 w 173"/>
                  <a:gd name="T5" fmla="*/ 0 h 181"/>
                  <a:gd name="T6" fmla="*/ 2147483646 w 173"/>
                  <a:gd name="T7" fmla="*/ 2147483646 h 181"/>
                  <a:gd name="T8" fmla="*/ 2147483646 w 173"/>
                  <a:gd name="T9" fmla="*/ 2147483646 h 181"/>
                  <a:gd name="T10" fmla="*/ 0 w 173"/>
                  <a:gd name="T11" fmla="*/ 2147483646 h 1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3" h="181">
                    <a:moveTo>
                      <a:pt x="0" y="39"/>
                    </a:moveTo>
                    <a:lnTo>
                      <a:pt x="0" y="39"/>
                    </a:lnTo>
                    <a:lnTo>
                      <a:pt x="0" y="0"/>
                    </a:lnTo>
                    <a:lnTo>
                      <a:pt x="173" y="181"/>
                    </a:lnTo>
                    <a:lnTo>
                      <a:pt x="134" y="181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31" name="Freeform 83"/>
              <p:cNvSpPr/>
              <p:nvPr/>
            </p:nvSpPr>
            <p:spPr bwMode="auto">
              <a:xfrm>
                <a:off x="1378143" y="4568947"/>
                <a:ext cx="596874" cy="642637"/>
              </a:xfrm>
              <a:custGeom>
                <a:avLst/>
                <a:gdLst>
                  <a:gd name="T0" fmla="*/ 0 w 613"/>
                  <a:gd name="T1" fmla="*/ 2147483646 h 660"/>
                  <a:gd name="T2" fmla="*/ 0 w 613"/>
                  <a:gd name="T3" fmla="*/ 0 h 660"/>
                  <a:gd name="T4" fmla="*/ 2147483646 w 613"/>
                  <a:gd name="T5" fmla="*/ 2147483646 h 660"/>
                  <a:gd name="T6" fmla="*/ 2147483646 w 613"/>
                  <a:gd name="T7" fmla="*/ 2147483646 h 660"/>
                  <a:gd name="T8" fmla="*/ 0 w 613"/>
                  <a:gd name="T9" fmla="*/ 2147483646 h 6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660">
                    <a:moveTo>
                      <a:pt x="0" y="39"/>
                    </a:moveTo>
                    <a:lnTo>
                      <a:pt x="0" y="0"/>
                    </a:lnTo>
                    <a:lnTo>
                      <a:pt x="613" y="620"/>
                    </a:lnTo>
                    <a:lnTo>
                      <a:pt x="613" y="660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32" name="Freeform 84"/>
              <p:cNvSpPr/>
              <p:nvPr/>
            </p:nvSpPr>
            <p:spPr bwMode="auto">
              <a:xfrm>
                <a:off x="1378143" y="5035345"/>
                <a:ext cx="374872" cy="374872"/>
              </a:xfrm>
              <a:custGeom>
                <a:avLst/>
                <a:gdLst>
                  <a:gd name="T0" fmla="*/ 0 w 385"/>
                  <a:gd name="T1" fmla="*/ 2147483646 h 385"/>
                  <a:gd name="T2" fmla="*/ 0 w 385"/>
                  <a:gd name="T3" fmla="*/ 0 h 385"/>
                  <a:gd name="T4" fmla="*/ 2147483646 w 385"/>
                  <a:gd name="T5" fmla="*/ 2147483646 h 385"/>
                  <a:gd name="T6" fmla="*/ 2147483646 w 385"/>
                  <a:gd name="T7" fmla="*/ 2147483646 h 385"/>
                  <a:gd name="T8" fmla="*/ 0 w 385"/>
                  <a:gd name="T9" fmla="*/ 2147483646 h 3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85" h="385">
                    <a:moveTo>
                      <a:pt x="0" y="39"/>
                    </a:moveTo>
                    <a:lnTo>
                      <a:pt x="0" y="0"/>
                    </a:lnTo>
                    <a:lnTo>
                      <a:pt x="385" y="385"/>
                    </a:lnTo>
                    <a:lnTo>
                      <a:pt x="346" y="385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33" name="Freeform 85"/>
              <p:cNvSpPr/>
              <p:nvPr/>
            </p:nvSpPr>
            <p:spPr bwMode="auto">
              <a:xfrm>
                <a:off x="1378143" y="4171680"/>
                <a:ext cx="596874" cy="633874"/>
              </a:xfrm>
              <a:custGeom>
                <a:avLst/>
                <a:gdLst>
                  <a:gd name="T0" fmla="*/ 0 w 613"/>
                  <a:gd name="T1" fmla="*/ 2147483646 h 651"/>
                  <a:gd name="T2" fmla="*/ 0 w 613"/>
                  <a:gd name="T3" fmla="*/ 0 h 651"/>
                  <a:gd name="T4" fmla="*/ 2147483646 w 613"/>
                  <a:gd name="T5" fmla="*/ 2147483646 h 651"/>
                  <a:gd name="T6" fmla="*/ 2147483646 w 613"/>
                  <a:gd name="T7" fmla="*/ 2147483646 h 651"/>
                  <a:gd name="T8" fmla="*/ 0 w 613"/>
                  <a:gd name="T9" fmla="*/ 2147483646 h 6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651">
                    <a:moveTo>
                      <a:pt x="0" y="39"/>
                    </a:moveTo>
                    <a:lnTo>
                      <a:pt x="0" y="0"/>
                    </a:lnTo>
                    <a:lnTo>
                      <a:pt x="613" y="612"/>
                    </a:lnTo>
                    <a:lnTo>
                      <a:pt x="613" y="651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34" name="Freeform 86"/>
              <p:cNvSpPr/>
              <p:nvPr/>
            </p:nvSpPr>
            <p:spPr bwMode="auto">
              <a:xfrm>
                <a:off x="1378143" y="4034389"/>
                <a:ext cx="596874" cy="641664"/>
              </a:xfrm>
              <a:custGeom>
                <a:avLst/>
                <a:gdLst>
                  <a:gd name="T0" fmla="*/ 0 w 613"/>
                  <a:gd name="T1" fmla="*/ 2147483646 h 659"/>
                  <a:gd name="T2" fmla="*/ 0 w 613"/>
                  <a:gd name="T3" fmla="*/ 0 h 659"/>
                  <a:gd name="T4" fmla="*/ 2147483646 w 613"/>
                  <a:gd name="T5" fmla="*/ 2147483646 h 659"/>
                  <a:gd name="T6" fmla="*/ 2147483646 w 613"/>
                  <a:gd name="T7" fmla="*/ 2147483646 h 659"/>
                  <a:gd name="T8" fmla="*/ 0 w 613"/>
                  <a:gd name="T9" fmla="*/ 2147483646 h 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659">
                    <a:moveTo>
                      <a:pt x="0" y="39"/>
                    </a:moveTo>
                    <a:lnTo>
                      <a:pt x="0" y="0"/>
                    </a:lnTo>
                    <a:lnTo>
                      <a:pt x="613" y="620"/>
                    </a:lnTo>
                    <a:lnTo>
                      <a:pt x="613" y="65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35" name="Freeform 87"/>
              <p:cNvSpPr/>
              <p:nvPr/>
            </p:nvSpPr>
            <p:spPr bwMode="auto">
              <a:xfrm>
                <a:off x="1378143" y="3965257"/>
                <a:ext cx="596874" cy="641664"/>
              </a:xfrm>
              <a:custGeom>
                <a:avLst/>
                <a:gdLst>
                  <a:gd name="T0" fmla="*/ 0 w 613"/>
                  <a:gd name="T1" fmla="*/ 2147483646 h 659"/>
                  <a:gd name="T2" fmla="*/ 0 w 613"/>
                  <a:gd name="T3" fmla="*/ 0 h 659"/>
                  <a:gd name="T4" fmla="*/ 2147483646 w 613"/>
                  <a:gd name="T5" fmla="*/ 2147483646 h 659"/>
                  <a:gd name="T6" fmla="*/ 2147483646 w 613"/>
                  <a:gd name="T7" fmla="*/ 2147483646 h 659"/>
                  <a:gd name="T8" fmla="*/ 0 w 613"/>
                  <a:gd name="T9" fmla="*/ 2147483646 h 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659">
                    <a:moveTo>
                      <a:pt x="0" y="39"/>
                    </a:moveTo>
                    <a:lnTo>
                      <a:pt x="0" y="0"/>
                    </a:lnTo>
                    <a:lnTo>
                      <a:pt x="613" y="620"/>
                    </a:lnTo>
                    <a:lnTo>
                      <a:pt x="613" y="65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36" name="Freeform 88"/>
              <p:cNvSpPr/>
              <p:nvPr/>
            </p:nvSpPr>
            <p:spPr bwMode="auto">
              <a:xfrm>
                <a:off x="1378143" y="4431656"/>
                <a:ext cx="596874" cy="641664"/>
              </a:xfrm>
              <a:custGeom>
                <a:avLst/>
                <a:gdLst>
                  <a:gd name="T0" fmla="*/ 0 w 613"/>
                  <a:gd name="T1" fmla="*/ 2147483646 h 659"/>
                  <a:gd name="T2" fmla="*/ 0 w 613"/>
                  <a:gd name="T3" fmla="*/ 0 h 659"/>
                  <a:gd name="T4" fmla="*/ 2147483646 w 613"/>
                  <a:gd name="T5" fmla="*/ 2147483646 h 659"/>
                  <a:gd name="T6" fmla="*/ 2147483646 w 613"/>
                  <a:gd name="T7" fmla="*/ 2147483646 h 659"/>
                  <a:gd name="T8" fmla="*/ 0 w 613"/>
                  <a:gd name="T9" fmla="*/ 2147483646 h 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659">
                    <a:moveTo>
                      <a:pt x="0" y="39"/>
                    </a:moveTo>
                    <a:lnTo>
                      <a:pt x="0" y="0"/>
                    </a:lnTo>
                    <a:lnTo>
                      <a:pt x="613" y="620"/>
                    </a:lnTo>
                    <a:lnTo>
                      <a:pt x="613" y="65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37" name="Freeform 89"/>
              <p:cNvSpPr/>
              <p:nvPr/>
            </p:nvSpPr>
            <p:spPr bwMode="auto">
              <a:xfrm>
                <a:off x="1378143" y="4102548"/>
                <a:ext cx="596874" cy="642637"/>
              </a:xfrm>
              <a:custGeom>
                <a:avLst/>
                <a:gdLst>
                  <a:gd name="T0" fmla="*/ 0 w 613"/>
                  <a:gd name="T1" fmla="*/ 2147483646 h 660"/>
                  <a:gd name="T2" fmla="*/ 0 w 613"/>
                  <a:gd name="T3" fmla="*/ 0 h 660"/>
                  <a:gd name="T4" fmla="*/ 2147483646 w 613"/>
                  <a:gd name="T5" fmla="*/ 2147483646 h 660"/>
                  <a:gd name="T6" fmla="*/ 2147483646 w 613"/>
                  <a:gd name="T7" fmla="*/ 2147483646 h 660"/>
                  <a:gd name="T8" fmla="*/ 0 w 613"/>
                  <a:gd name="T9" fmla="*/ 2147483646 h 6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660">
                    <a:moveTo>
                      <a:pt x="0" y="40"/>
                    </a:moveTo>
                    <a:lnTo>
                      <a:pt x="0" y="0"/>
                    </a:lnTo>
                    <a:lnTo>
                      <a:pt x="613" y="620"/>
                    </a:lnTo>
                    <a:lnTo>
                      <a:pt x="613" y="66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38" name="Freeform 90"/>
              <p:cNvSpPr/>
              <p:nvPr/>
            </p:nvSpPr>
            <p:spPr bwMode="auto">
              <a:xfrm>
                <a:off x="1378143" y="3903914"/>
                <a:ext cx="596874" cy="634848"/>
              </a:xfrm>
              <a:custGeom>
                <a:avLst/>
                <a:gdLst>
                  <a:gd name="T0" fmla="*/ 0 w 613"/>
                  <a:gd name="T1" fmla="*/ 2147483646 h 652"/>
                  <a:gd name="T2" fmla="*/ 0 w 613"/>
                  <a:gd name="T3" fmla="*/ 0 h 652"/>
                  <a:gd name="T4" fmla="*/ 2147483646 w 613"/>
                  <a:gd name="T5" fmla="*/ 2147483646 h 652"/>
                  <a:gd name="T6" fmla="*/ 2147483646 w 613"/>
                  <a:gd name="T7" fmla="*/ 2147483646 h 652"/>
                  <a:gd name="T8" fmla="*/ 0 w 613"/>
                  <a:gd name="T9" fmla="*/ 2147483646 h 6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652">
                    <a:moveTo>
                      <a:pt x="0" y="40"/>
                    </a:moveTo>
                    <a:lnTo>
                      <a:pt x="0" y="0"/>
                    </a:lnTo>
                    <a:lnTo>
                      <a:pt x="613" y="613"/>
                    </a:lnTo>
                    <a:lnTo>
                      <a:pt x="613" y="652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39" name="Freeform 91"/>
              <p:cNvSpPr/>
              <p:nvPr/>
            </p:nvSpPr>
            <p:spPr bwMode="auto">
              <a:xfrm>
                <a:off x="1378143" y="3835756"/>
                <a:ext cx="596874" cy="641664"/>
              </a:xfrm>
              <a:custGeom>
                <a:avLst/>
                <a:gdLst>
                  <a:gd name="T0" fmla="*/ 0 w 613"/>
                  <a:gd name="T1" fmla="*/ 2147483646 h 659"/>
                  <a:gd name="T2" fmla="*/ 0 w 613"/>
                  <a:gd name="T3" fmla="*/ 0 h 659"/>
                  <a:gd name="T4" fmla="*/ 2147483646 w 613"/>
                  <a:gd name="T5" fmla="*/ 2147483646 h 659"/>
                  <a:gd name="T6" fmla="*/ 2147483646 w 613"/>
                  <a:gd name="T7" fmla="*/ 2147483646 h 659"/>
                  <a:gd name="T8" fmla="*/ 0 w 613"/>
                  <a:gd name="T9" fmla="*/ 2147483646 h 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659">
                    <a:moveTo>
                      <a:pt x="0" y="39"/>
                    </a:moveTo>
                    <a:lnTo>
                      <a:pt x="0" y="0"/>
                    </a:lnTo>
                    <a:lnTo>
                      <a:pt x="613" y="620"/>
                    </a:lnTo>
                    <a:lnTo>
                      <a:pt x="613" y="65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40" name="Freeform 92"/>
              <p:cNvSpPr/>
              <p:nvPr/>
            </p:nvSpPr>
            <p:spPr bwMode="auto">
              <a:xfrm>
                <a:off x="1378143" y="4301181"/>
                <a:ext cx="596874" cy="642637"/>
              </a:xfrm>
              <a:custGeom>
                <a:avLst/>
                <a:gdLst>
                  <a:gd name="T0" fmla="*/ 0 w 613"/>
                  <a:gd name="T1" fmla="*/ 2147483646 h 660"/>
                  <a:gd name="T2" fmla="*/ 0 w 613"/>
                  <a:gd name="T3" fmla="*/ 0 h 660"/>
                  <a:gd name="T4" fmla="*/ 2147483646 w 613"/>
                  <a:gd name="T5" fmla="*/ 2147483646 h 660"/>
                  <a:gd name="T6" fmla="*/ 2147483646 w 613"/>
                  <a:gd name="T7" fmla="*/ 2147483646 h 660"/>
                  <a:gd name="T8" fmla="*/ 0 w 613"/>
                  <a:gd name="T9" fmla="*/ 2147483646 h 6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660">
                    <a:moveTo>
                      <a:pt x="0" y="40"/>
                    </a:moveTo>
                    <a:lnTo>
                      <a:pt x="0" y="0"/>
                    </a:lnTo>
                    <a:lnTo>
                      <a:pt x="613" y="621"/>
                    </a:lnTo>
                    <a:lnTo>
                      <a:pt x="613" y="66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41" name="Freeform 93"/>
              <p:cNvSpPr/>
              <p:nvPr/>
            </p:nvSpPr>
            <p:spPr bwMode="auto">
              <a:xfrm>
                <a:off x="1378143" y="4370313"/>
                <a:ext cx="596874" cy="634848"/>
              </a:xfrm>
              <a:custGeom>
                <a:avLst/>
                <a:gdLst>
                  <a:gd name="T0" fmla="*/ 0 w 613"/>
                  <a:gd name="T1" fmla="*/ 2147483646 h 652"/>
                  <a:gd name="T2" fmla="*/ 0 w 613"/>
                  <a:gd name="T3" fmla="*/ 0 h 652"/>
                  <a:gd name="T4" fmla="*/ 2147483646 w 613"/>
                  <a:gd name="T5" fmla="*/ 2147483646 h 652"/>
                  <a:gd name="T6" fmla="*/ 2147483646 w 613"/>
                  <a:gd name="T7" fmla="*/ 2147483646 h 652"/>
                  <a:gd name="T8" fmla="*/ 0 w 613"/>
                  <a:gd name="T9" fmla="*/ 2147483646 h 6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652">
                    <a:moveTo>
                      <a:pt x="0" y="39"/>
                    </a:moveTo>
                    <a:lnTo>
                      <a:pt x="0" y="0"/>
                    </a:lnTo>
                    <a:lnTo>
                      <a:pt x="613" y="612"/>
                    </a:lnTo>
                    <a:lnTo>
                      <a:pt x="613" y="652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42" name="Freeform 94"/>
              <p:cNvSpPr/>
              <p:nvPr/>
            </p:nvSpPr>
            <p:spPr bwMode="auto">
              <a:xfrm>
                <a:off x="1378143" y="4233022"/>
                <a:ext cx="596874" cy="641664"/>
              </a:xfrm>
              <a:custGeom>
                <a:avLst/>
                <a:gdLst>
                  <a:gd name="T0" fmla="*/ 0 w 613"/>
                  <a:gd name="T1" fmla="*/ 2147483646 h 659"/>
                  <a:gd name="T2" fmla="*/ 0 w 613"/>
                  <a:gd name="T3" fmla="*/ 0 h 659"/>
                  <a:gd name="T4" fmla="*/ 2147483646 w 613"/>
                  <a:gd name="T5" fmla="*/ 2147483646 h 659"/>
                  <a:gd name="T6" fmla="*/ 2147483646 w 613"/>
                  <a:gd name="T7" fmla="*/ 2147483646 h 659"/>
                  <a:gd name="T8" fmla="*/ 0 w 613"/>
                  <a:gd name="T9" fmla="*/ 2147483646 h 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659">
                    <a:moveTo>
                      <a:pt x="0" y="39"/>
                    </a:moveTo>
                    <a:lnTo>
                      <a:pt x="0" y="0"/>
                    </a:lnTo>
                    <a:lnTo>
                      <a:pt x="613" y="620"/>
                    </a:lnTo>
                    <a:lnTo>
                      <a:pt x="613" y="65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43" name="Freeform 95"/>
              <p:cNvSpPr/>
              <p:nvPr/>
            </p:nvSpPr>
            <p:spPr bwMode="auto">
              <a:xfrm>
                <a:off x="1378143" y="3766624"/>
                <a:ext cx="596874" cy="641664"/>
              </a:xfrm>
              <a:custGeom>
                <a:avLst/>
                <a:gdLst>
                  <a:gd name="T0" fmla="*/ 0 w 613"/>
                  <a:gd name="T1" fmla="*/ 2147483646 h 659"/>
                  <a:gd name="T2" fmla="*/ 0 w 613"/>
                  <a:gd name="T3" fmla="*/ 0 h 659"/>
                  <a:gd name="T4" fmla="*/ 2147483646 w 613"/>
                  <a:gd name="T5" fmla="*/ 2147483646 h 659"/>
                  <a:gd name="T6" fmla="*/ 2147483646 w 613"/>
                  <a:gd name="T7" fmla="*/ 2147483646 h 659"/>
                  <a:gd name="T8" fmla="*/ 0 w 613"/>
                  <a:gd name="T9" fmla="*/ 2147483646 h 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659">
                    <a:moveTo>
                      <a:pt x="0" y="39"/>
                    </a:moveTo>
                    <a:lnTo>
                      <a:pt x="0" y="0"/>
                    </a:lnTo>
                    <a:lnTo>
                      <a:pt x="613" y="620"/>
                    </a:lnTo>
                    <a:lnTo>
                      <a:pt x="613" y="65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" name="Rectangle 96"/>
              <p:cNvSpPr>
                <a:spLocks noChangeArrowheads="1"/>
              </p:cNvSpPr>
              <p:nvPr/>
            </p:nvSpPr>
            <p:spPr bwMode="auto">
              <a:xfrm>
                <a:off x="1378058" y="3895957"/>
                <a:ext cx="596902" cy="151484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445" name="Freeform 100"/>
              <p:cNvSpPr/>
              <p:nvPr/>
            </p:nvSpPr>
            <p:spPr bwMode="auto">
              <a:xfrm>
                <a:off x="2158071" y="3055828"/>
                <a:ext cx="589084" cy="619268"/>
              </a:xfrm>
              <a:custGeom>
                <a:avLst/>
                <a:gdLst>
                  <a:gd name="T0" fmla="*/ 0 w 77"/>
                  <a:gd name="T1" fmla="*/ 2147483646 h 81"/>
                  <a:gd name="T2" fmla="*/ 2147483646 w 77"/>
                  <a:gd name="T3" fmla="*/ 0 h 81"/>
                  <a:gd name="T4" fmla="*/ 2147483646 w 77"/>
                  <a:gd name="T5" fmla="*/ 2147483646 h 81"/>
                  <a:gd name="T6" fmla="*/ 2147483646 w 77"/>
                  <a:gd name="T7" fmla="*/ 2147483646 h 81"/>
                  <a:gd name="T8" fmla="*/ 0 w 77"/>
                  <a:gd name="T9" fmla="*/ 2147483646 h 8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7" h="81">
                    <a:moveTo>
                      <a:pt x="0" y="4"/>
                    </a:moveTo>
                    <a:cubicBezTo>
                      <a:pt x="0" y="2"/>
                      <a:pt x="1" y="1"/>
                      <a:pt x="2" y="0"/>
                    </a:cubicBezTo>
                    <a:cubicBezTo>
                      <a:pt x="77" y="76"/>
                      <a:pt x="77" y="76"/>
                      <a:pt x="77" y="76"/>
                    </a:cubicBezTo>
                    <a:cubicBezTo>
                      <a:pt x="77" y="81"/>
                      <a:pt x="77" y="81"/>
                      <a:pt x="77" y="81"/>
                    </a:cubicBez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46" name="Freeform 101"/>
              <p:cNvSpPr/>
              <p:nvPr/>
            </p:nvSpPr>
            <p:spPr bwMode="auto">
              <a:xfrm>
                <a:off x="2150281" y="3697491"/>
                <a:ext cx="596874" cy="642637"/>
              </a:xfrm>
              <a:custGeom>
                <a:avLst/>
                <a:gdLst>
                  <a:gd name="T0" fmla="*/ 0 w 613"/>
                  <a:gd name="T1" fmla="*/ 2147483646 h 660"/>
                  <a:gd name="T2" fmla="*/ 0 w 613"/>
                  <a:gd name="T3" fmla="*/ 0 h 660"/>
                  <a:gd name="T4" fmla="*/ 2147483646 w 613"/>
                  <a:gd name="T5" fmla="*/ 2147483646 h 660"/>
                  <a:gd name="T6" fmla="*/ 2147483646 w 613"/>
                  <a:gd name="T7" fmla="*/ 2147483646 h 660"/>
                  <a:gd name="T8" fmla="*/ 0 w 613"/>
                  <a:gd name="T9" fmla="*/ 2147483646 h 6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660">
                    <a:moveTo>
                      <a:pt x="0" y="40"/>
                    </a:moveTo>
                    <a:lnTo>
                      <a:pt x="0" y="0"/>
                    </a:lnTo>
                    <a:lnTo>
                      <a:pt x="613" y="620"/>
                    </a:lnTo>
                    <a:lnTo>
                      <a:pt x="613" y="66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47" name="Freeform 102"/>
              <p:cNvSpPr/>
              <p:nvPr/>
            </p:nvSpPr>
            <p:spPr bwMode="auto">
              <a:xfrm>
                <a:off x="2150281" y="5303111"/>
                <a:ext cx="107106" cy="107106"/>
              </a:xfrm>
              <a:custGeom>
                <a:avLst/>
                <a:gdLst>
                  <a:gd name="T0" fmla="*/ 0 w 110"/>
                  <a:gd name="T1" fmla="*/ 2147483646 h 110"/>
                  <a:gd name="T2" fmla="*/ 0 w 110"/>
                  <a:gd name="T3" fmla="*/ 0 h 110"/>
                  <a:gd name="T4" fmla="*/ 2147483646 w 110"/>
                  <a:gd name="T5" fmla="*/ 2147483646 h 110"/>
                  <a:gd name="T6" fmla="*/ 2147483646 w 110"/>
                  <a:gd name="T7" fmla="*/ 2147483646 h 110"/>
                  <a:gd name="T8" fmla="*/ 0 w 110"/>
                  <a:gd name="T9" fmla="*/ 2147483646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0" h="110">
                    <a:moveTo>
                      <a:pt x="0" y="39"/>
                    </a:moveTo>
                    <a:lnTo>
                      <a:pt x="0" y="0"/>
                    </a:lnTo>
                    <a:lnTo>
                      <a:pt x="110" y="110"/>
                    </a:lnTo>
                    <a:lnTo>
                      <a:pt x="71" y="110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48" name="Freeform 103"/>
              <p:cNvSpPr/>
              <p:nvPr/>
            </p:nvSpPr>
            <p:spPr bwMode="auto">
              <a:xfrm>
                <a:off x="2150281" y="3101592"/>
                <a:ext cx="596874" cy="641664"/>
              </a:xfrm>
              <a:custGeom>
                <a:avLst/>
                <a:gdLst>
                  <a:gd name="T0" fmla="*/ 0 w 78"/>
                  <a:gd name="T1" fmla="*/ 2147483646 h 84"/>
                  <a:gd name="T2" fmla="*/ 0 w 78"/>
                  <a:gd name="T3" fmla="*/ 2147483646 h 84"/>
                  <a:gd name="T4" fmla="*/ 0 w 78"/>
                  <a:gd name="T5" fmla="*/ 0 h 84"/>
                  <a:gd name="T6" fmla="*/ 2147483646 w 78"/>
                  <a:gd name="T7" fmla="*/ 2147483646 h 84"/>
                  <a:gd name="T8" fmla="*/ 2147483646 w 78"/>
                  <a:gd name="T9" fmla="*/ 2147483646 h 84"/>
                  <a:gd name="T10" fmla="*/ 0 w 78"/>
                  <a:gd name="T11" fmla="*/ 2147483646 h 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8" h="84">
                    <a:moveTo>
                      <a:pt x="0" y="5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1"/>
                      <a:pt x="0" y="0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84"/>
                      <a:pt x="78" y="84"/>
                      <a:pt x="78" y="84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49" name="Freeform 104"/>
              <p:cNvSpPr/>
              <p:nvPr/>
            </p:nvSpPr>
            <p:spPr bwMode="auto">
              <a:xfrm>
                <a:off x="2150281" y="3170724"/>
                <a:ext cx="596874" cy="633874"/>
              </a:xfrm>
              <a:custGeom>
                <a:avLst/>
                <a:gdLst>
                  <a:gd name="T0" fmla="*/ 0 w 613"/>
                  <a:gd name="T1" fmla="*/ 2147483646 h 651"/>
                  <a:gd name="T2" fmla="*/ 0 w 613"/>
                  <a:gd name="T3" fmla="*/ 0 h 651"/>
                  <a:gd name="T4" fmla="*/ 2147483646 w 613"/>
                  <a:gd name="T5" fmla="*/ 2147483646 h 651"/>
                  <a:gd name="T6" fmla="*/ 2147483646 w 613"/>
                  <a:gd name="T7" fmla="*/ 2147483646 h 651"/>
                  <a:gd name="T8" fmla="*/ 0 w 613"/>
                  <a:gd name="T9" fmla="*/ 2147483646 h 6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651">
                    <a:moveTo>
                      <a:pt x="0" y="39"/>
                    </a:moveTo>
                    <a:lnTo>
                      <a:pt x="0" y="0"/>
                    </a:lnTo>
                    <a:lnTo>
                      <a:pt x="613" y="612"/>
                    </a:lnTo>
                    <a:lnTo>
                      <a:pt x="613" y="651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50" name="Freeform 105"/>
              <p:cNvSpPr/>
              <p:nvPr/>
            </p:nvSpPr>
            <p:spPr bwMode="auto">
              <a:xfrm>
                <a:off x="2150281" y="3232066"/>
                <a:ext cx="596874" cy="641664"/>
              </a:xfrm>
              <a:custGeom>
                <a:avLst/>
                <a:gdLst>
                  <a:gd name="T0" fmla="*/ 0 w 613"/>
                  <a:gd name="T1" fmla="*/ 2147483646 h 659"/>
                  <a:gd name="T2" fmla="*/ 0 w 613"/>
                  <a:gd name="T3" fmla="*/ 0 h 659"/>
                  <a:gd name="T4" fmla="*/ 2147483646 w 613"/>
                  <a:gd name="T5" fmla="*/ 2147483646 h 659"/>
                  <a:gd name="T6" fmla="*/ 2147483646 w 613"/>
                  <a:gd name="T7" fmla="*/ 2147483646 h 659"/>
                  <a:gd name="T8" fmla="*/ 0 w 613"/>
                  <a:gd name="T9" fmla="*/ 2147483646 h 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659">
                    <a:moveTo>
                      <a:pt x="0" y="39"/>
                    </a:moveTo>
                    <a:lnTo>
                      <a:pt x="0" y="0"/>
                    </a:lnTo>
                    <a:lnTo>
                      <a:pt x="613" y="620"/>
                    </a:lnTo>
                    <a:lnTo>
                      <a:pt x="613" y="65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51" name="Freeform 106"/>
              <p:cNvSpPr/>
              <p:nvPr/>
            </p:nvSpPr>
            <p:spPr bwMode="auto">
              <a:xfrm>
                <a:off x="2150281" y="3637122"/>
                <a:ext cx="596874" cy="633874"/>
              </a:xfrm>
              <a:custGeom>
                <a:avLst/>
                <a:gdLst>
                  <a:gd name="T0" fmla="*/ 0 w 613"/>
                  <a:gd name="T1" fmla="*/ 2147483646 h 651"/>
                  <a:gd name="T2" fmla="*/ 0 w 613"/>
                  <a:gd name="T3" fmla="*/ 0 h 651"/>
                  <a:gd name="T4" fmla="*/ 2147483646 w 613"/>
                  <a:gd name="T5" fmla="*/ 2147483646 h 651"/>
                  <a:gd name="T6" fmla="*/ 2147483646 w 613"/>
                  <a:gd name="T7" fmla="*/ 2147483646 h 651"/>
                  <a:gd name="T8" fmla="*/ 0 w 613"/>
                  <a:gd name="T9" fmla="*/ 2147483646 h 6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651">
                    <a:moveTo>
                      <a:pt x="0" y="39"/>
                    </a:moveTo>
                    <a:lnTo>
                      <a:pt x="0" y="0"/>
                    </a:lnTo>
                    <a:lnTo>
                      <a:pt x="613" y="612"/>
                    </a:lnTo>
                    <a:lnTo>
                      <a:pt x="613" y="651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52" name="Freeform 107"/>
              <p:cNvSpPr/>
              <p:nvPr/>
            </p:nvSpPr>
            <p:spPr bwMode="auto">
              <a:xfrm>
                <a:off x="2150281" y="3567991"/>
                <a:ext cx="596874" cy="641664"/>
              </a:xfrm>
              <a:custGeom>
                <a:avLst/>
                <a:gdLst>
                  <a:gd name="T0" fmla="*/ 0 w 613"/>
                  <a:gd name="T1" fmla="*/ 2147483646 h 659"/>
                  <a:gd name="T2" fmla="*/ 0 w 613"/>
                  <a:gd name="T3" fmla="*/ 0 h 659"/>
                  <a:gd name="T4" fmla="*/ 2147483646 w 613"/>
                  <a:gd name="T5" fmla="*/ 2147483646 h 659"/>
                  <a:gd name="T6" fmla="*/ 2147483646 w 613"/>
                  <a:gd name="T7" fmla="*/ 2147483646 h 659"/>
                  <a:gd name="T8" fmla="*/ 0 w 613"/>
                  <a:gd name="T9" fmla="*/ 2147483646 h 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659">
                    <a:moveTo>
                      <a:pt x="0" y="39"/>
                    </a:moveTo>
                    <a:lnTo>
                      <a:pt x="0" y="0"/>
                    </a:lnTo>
                    <a:lnTo>
                      <a:pt x="613" y="620"/>
                    </a:lnTo>
                    <a:lnTo>
                      <a:pt x="613" y="65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53" name="Freeform 108"/>
              <p:cNvSpPr/>
              <p:nvPr/>
            </p:nvSpPr>
            <p:spPr bwMode="auto">
              <a:xfrm>
                <a:off x="2150281" y="3437516"/>
                <a:ext cx="596874" cy="634848"/>
              </a:xfrm>
              <a:custGeom>
                <a:avLst/>
                <a:gdLst>
                  <a:gd name="T0" fmla="*/ 0 w 613"/>
                  <a:gd name="T1" fmla="*/ 2147483646 h 652"/>
                  <a:gd name="T2" fmla="*/ 0 w 613"/>
                  <a:gd name="T3" fmla="*/ 0 h 652"/>
                  <a:gd name="T4" fmla="*/ 2147483646 w 613"/>
                  <a:gd name="T5" fmla="*/ 2147483646 h 652"/>
                  <a:gd name="T6" fmla="*/ 2147483646 w 613"/>
                  <a:gd name="T7" fmla="*/ 2147483646 h 652"/>
                  <a:gd name="T8" fmla="*/ 0 w 613"/>
                  <a:gd name="T9" fmla="*/ 2147483646 h 6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652">
                    <a:moveTo>
                      <a:pt x="0" y="40"/>
                    </a:moveTo>
                    <a:lnTo>
                      <a:pt x="0" y="0"/>
                    </a:lnTo>
                    <a:lnTo>
                      <a:pt x="613" y="613"/>
                    </a:lnTo>
                    <a:lnTo>
                      <a:pt x="613" y="652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54" name="Freeform 109"/>
              <p:cNvSpPr/>
              <p:nvPr/>
            </p:nvSpPr>
            <p:spPr bwMode="auto">
              <a:xfrm>
                <a:off x="2150281" y="3498858"/>
                <a:ext cx="596874" cy="642637"/>
              </a:xfrm>
              <a:custGeom>
                <a:avLst/>
                <a:gdLst>
                  <a:gd name="T0" fmla="*/ 0 w 613"/>
                  <a:gd name="T1" fmla="*/ 2147483646 h 660"/>
                  <a:gd name="T2" fmla="*/ 0 w 613"/>
                  <a:gd name="T3" fmla="*/ 0 h 660"/>
                  <a:gd name="T4" fmla="*/ 2147483646 w 613"/>
                  <a:gd name="T5" fmla="*/ 2147483646 h 660"/>
                  <a:gd name="T6" fmla="*/ 2147483646 w 613"/>
                  <a:gd name="T7" fmla="*/ 2147483646 h 660"/>
                  <a:gd name="T8" fmla="*/ 0 w 613"/>
                  <a:gd name="T9" fmla="*/ 2147483646 h 6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660">
                    <a:moveTo>
                      <a:pt x="0" y="40"/>
                    </a:moveTo>
                    <a:lnTo>
                      <a:pt x="0" y="0"/>
                    </a:lnTo>
                    <a:lnTo>
                      <a:pt x="613" y="620"/>
                    </a:lnTo>
                    <a:lnTo>
                      <a:pt x="613" y="66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55" name="Freeform 110"/>
              <p:cNvSpPr/>
              <p:nvPr/>
            </p:nvSpPr>
            <p:spPr bwMode="auto">
              <a:xfrm>
                <a:off x="2150281" y="3300225"/>
                <a:ext cx="596874" cy="642637"/>
              </a:xfrm>
              <a:custGeom>
                <a:avLst/>
                <a:gdLst>
                  <a:gd name="T0" fmla="*/ 0 w 613"/>
                  <a:gd name="T1" fmla="*/ 2147483646 h 660"/>
                  <a:gd name="T2" fmla="*/ 0 w 613"/>
                  <a:gd name="T3" fmla="*/ 0 h 660"/>
                  <a:gd name="T4" fmla="*/ 2147483646 w 613"/>
                  <a:gd name="T5" fmla="*/ 2147483646 h 660"/>
                  <a:gd name="T6" fmla="*/ 2147483646 w 613"/>
                  <a:gd name="T7" fmla="*/ 2147483646 h 660"/>
                  <a:gd name="T8" fmla="*/ 0 w 613"/>
                  <a:gd name="T9" fmla="*/ 2147483646 h 6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660">
                    <a:moveTo>
                      <a:pt x="0" y="39"/>
                    </a:moveTo>
                    <a:lnTo>
                      <a:pt x="0" y="0"/>
                    </a:lnTo>
                    <a:lnTo>
                      <a:pt x="613" y="620"/>
                    </a:lnTo>
                    <a:lnTo>
                      <a:pt x="613" y="660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56" name="Freeform 111"/>
              <p:cNvSpPr/>
              <p:nvPr/>
            </p:nvSpPr>
            <p:spPr bwMode="auto">
              <a:xfrm>
                <a:off x="2356704" y="3017854"/>
                <a:ext cx="390451" cy="389477"/>
              </a:xfrm>
              <a:custGeom>
                <a:avLst/>
                <a:gdLst>
                  <a:gd name="T0" fmla="*/ 0 w 401"/>
                  <a:gd name="T1" fmla="*/ 0 h 400"/>
                  <a:gd name="T2" fmla="*/ 2147483646 w 401"/>
                  <a:gd name="T3" fmla="*/ 0 h 400"/>
                  <a:gd name="T4" fmla="*/ 2147483646 w 401"/>
                  <a:gd name="T5" fmla="*/ 2147483646 h 400"/>
                  <a:gd name="T6" fmla="*/ 2147483646 w 401"/>
                  <a:gd name="T7" fmla="*/ 2147483646 h 400"/>
                  <a:gd name="T8" fmla="*/ 2147483646 w 401"/>
                  <a:gd name="T9" fmla="*/ 2147483646 h 400"/>
                  <a:gd name="T10" fmla="*/ 0 w 401"/>
                  <a:gd name="T11" fmla="*/ 0 h 4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01" h="400">
                    <a:moveTo>
                      <a:pt x="0" y="0"/>
                    </a:moveTo>
                    <a:lnTo>
                      <a:pt x="39" y="0"/>
                    </a:lnTo>
                    <a:lnTo>
                      <a:pt x="401" y="361"/>
                    </a:lnTo>
                    <a:lnTo>
                      <a:pt x="401" y="392"/>
                    </a:lnTo>
                    <a:lnTo>
                      <a:pt x="401" y="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57" name="Freeform 112"/>
              <p:cNvSpPr/>
              <p:nvPr/>
            </p:nvSpPr>
            <p:spPr bwMode="auto">
              <a:xfrm>
                <a:off x="2555337" y="3017854"/>
                <a:ext cx="191818" cy="190844"/>
              </a:xfrm>
              <a:custGeom>
                <a:avLst/>
                <a:gdLst>
                  <a:gd name="T0" fmla="*/ 0 w 197"/>
                  <a:gd name="T1" fmla="*/ 0 h 196"/>
                  <a:gd name="T2" fmla="*/ 2147483646 w 197"/>
                  <a:gd name="T3" fmla="*/ 0 h 196"/>
                  <a:gd name="T4" fmla="*/ 2147483646 w 197"/>
                  <a:gd name="T5" fmla="*/ 2147483646 h 196"/>
                  <a:gd name="T6" fmla="*/ 2147483646 w 197"/>
                  <a:gd name="T7" fmla="*/ 2147483646 h 196"/>
                  <a:gd name="T8" fmla="*/ 0 w 197"/>
                  <a:gd name="T9" fmla="*/ 0 h 1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7" h="196">
                    <a:moveTo>
                      <a:pt x="0" y="0"/>
                    </a:moveTo>
                    <a:lnTo>
                      <a:pt x="40" y="0"/>
                    </a:lnTo>
                    <a:lnTo>
                      <a:pt x="197" y="157"/>
                    </a:lnTo>
                    <a:lnTo>
                      <a:pt x="197" y="1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58" name="Freeform 113"/>
              <p:cNvSpPr/>
              <p:nvPr/>
            </p:nvSpPr>
            <p:spPr bwMode="auto">
              <a:xfrm>
                <a:off x="2624470" y="3017854"/>
                <a:ext cx="122685" cy="121712"/>
              </a:xfrm>
              <a:custGeom>
                <a:avLst/>
                <a:gdLst>
                  <a:gd name="T0" fmla="*/ 0 w 126"/>
                  <a:gd name="T1" fmla="*/ 0 h 125"/>
                  <a:gd name="T2" fmla="*/ 2147483646 w 126"/>
                  <a:gd name="T3" fmla="*/ 0 h 125"/>
                  <a:gd name="T4" fmla="*/ 2147483646 w 126"/>
                  <a:gd name="T5" fmla="*/ 0 h 125"/>
                  <a:gd name="T6" fmla="*/ 2147483646 w 126"/>
                  <a:gd name="T7" fmla="*/ 2147483646 h 125"/>
                  <a:gd name="T8" fmla="*/ 2147483646 w 126"/>
                  <a:gd name="T9" fmla="*/ 2147483646 h 125"/>
                  <a:gd name="T10" fmla="*/ 2147483646 w 126"/>
                  <a:gd name="T11" fmla="*/ 2147483646 h 125"/>
                  <a:gd name="T12" fmla="*/ 0 w 126"/>
                  <a:gd name="T13" fmla="*/ 0 h 12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6" h="125">
                    <a:moveTo>
                      <a:pt x="0" y="0"/>
                    </a:moveTo>
                    <a:lnTo>
                      <a:pt x="8" y="0"/>
                    </a:lnTo>
                    <a:lnTo>
                      <a:pt x="39" y="0"/>
                    </a:lnTo>
                    <a:lnTo>
                      <a:pt x="126" y="86"/>
                    </a:lnTo>
                    <a:lnTo>
                      <a:pt x="126" y="117"/>
                    </a:lnTo>
                    <a:lnTo>
                      <a:pt x="126" y="1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59" name="Freeform 114"/>
              <p:cNvSpPr/>
              <p:nvPr/>
            </p:nvSpPr>
            <p:spPr bwMode="auto">
              <a:xfrm>
                <a:off x="2150281" y="4638078"/>
                <a:ext cx="596874" cy="633874"/>
              </a:xfrm>
              <a:custGeom>
                <a:avLst/>
                <a:gdLst>
                  <a:gd name="T0" fmla="*/ 0 w 613"/>
                  <a:gd name="T1" fmla="*/ 2147483646 h 651"/>
                  <a:gd name="T2" fmla="*/ 0 w 613"/>
                  <a:gd name="T3" fmla="*/ 0 h 651"/>
                  <a:gd name="T4" fmla="*/ 2147483646 w 613"/>
                  <a:gd name="T5" fmla="*/ 2147483646 h 651"/>
                  <a:gd name="T6" fmla="*/ 2147483646 w 613"/>
                  <a:gd name="T7" fmla="*/ 2147483646 h 651"/>
                  <a:gd name="T8" fmla="*/ 2147483646 w 613"/>
                  <a:gd name="T9" fmla="*/ 2147483646 h 651"/>
                  <a:gd name="T10" fmla="*/ 0 w 613"/>
                  <a:gd name="T11" fmla="*/ 2147483646 h 65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13" h="651">
                    <a:moveTo>
                      <a:pt x="0" y="39"/>
                    </a:moveTo>
                    <a:lnTo>
                      <a:pt x="0" y="0"/>
                    </a:lnTo>
                    <a:lnTo>
                      <a:pt x="613" y="612"/>
                    </a:lnTo>
                    <a:lnTo>
                      <a:pt x="613" y="651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60" name="Freeform 115"/>
              <p:cNvSpPr/>
              <p:nvPr/>
            </p:nvSpPr>
            <p:spPr bwMode="auto">
              <a:xfrm>
                <a:off x="2150281" y="4500788"/>
                <a:ext cx="596874" cy="641664"/>
              </a:xfrm>
              <a:custGeom>
                <a:avLst/>
                <a:gdLst>
                  <a:gd name="T0" fmla="*/ 0 w 613"/>
                  <a:gd name="T1" fmla="*/ 2147483646 h 659"/>
                  <a:gd name="T2" fmla="*/ 0 w 613"/>
                  <a:gd name="T3" fmla="*/ 0 h 659"/>
                  <a:gd name="T4" fmla="*/ 2147483646 w 613"/>
                  <a:gd name="T5" fmla="*/ 2147483646 h 659"/>
                  <a:gd name="T6" fmla="*/ 2147483646 w 613"/>
                  <a:gd name="T7" fmla="*/ 2147483646 h 659"/>
                  <a:gd name="T8" fmla="*/ 2147483646 w 613"/>
                  <a:gd name="T9" fmla="*/ 2147483646 h 659"/>
                  <a:gd name="T10" fmla="*/ 0 w 613"/>
                  <a:gd name="T11" fmla="*/ 2147483646 h 6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13" h="659">
                    <a:moveTo>
                      <a:pt x="0" y="39"/>
                    </a:moveTo>
                    <a:lnTo>
                      <a:pt x="0" y="0"/>
                    </a:lnTo>
                    <a:lnTo>
                      <a:pt x="613" y="620"/>
                    </a:lnTo>
                    <a:lnTo>
                      <a:pt x="613" y="627"/>
                    </a:lnTo>
                    <a:lnTo>
                      <a:pt x="613" y="65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61" name="Freeform 116"/>
              <p:cNvSpPr/>
              <p:nvPr/>
            </p:nvSpPr>
            <p:spPr bwMode="auto">
              <a:xfrm>
                <a:off x="2487179" y="3017854"/>
                <a:ext cx="259976" cy="259976"/>
              </a:xfrm>
              <a:custGeom>
                <a:avLst/>
                <a:gdLst>
                  <a:gd name="T0" fmla="*/ 0 w 267"/>
                  <a:gd name="T1" fmla="*/ 0 h 267"/>
                  <a:gd name="T2" fmla="*/ 2147483646 w 267"/>
                  <a:gd name="T3" fmla="*/ 0 h 267"/>
                  <a:gd name="T4" fmla="*/ 2147483646 w 267"/>
                  <a:gd name="T5" fmla="*/ 2147483646 h 267"/>
                  <a:gd name="T6" fmla="*/ 2147483646 w 267"/>
                  <a:gd name="T7" fmla="*/ 2147483646 h 267"/>
                  <a:gd name="T8" fmla="*/ 0 w 267"/>
                  <a:gd name="T9" fmla="*/ 0 h 2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7" h="267">
                    <a:moveTo>
                      <a:pt x="0" y="0"/>
                    </a:moveTo>
                    <a:lnTo>
                      <a:pt x="39" y="0"/>
                    </a:lnTo>
                    <a:lnTo>
                      <a:pt x="267" y="227"/>
                    </a:lnTo>
                    <a:lnTo>
                      <a:pt x="267" y="2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62" name="Freeform 117"/>
              <p:cNvSpPr/>
              <p:nvPr/>
            </p:nvSpPr>
            <p:spPr bwMode="auto">
              <a:xfrm>
                <a:off x="2227203" y="3017854"/>
                <a:ext cx="519952" cy="519952"/>
              </a:xfrm>
              <a:custGeom>
                <a:avLst/>
                <a:gdLst>
                  <a:gd name="T0" fmla="*/ 0 w 68"/>
                  <a:gd name="T1" fmla="*/ 0 h 68"/>
                  <a:gd name="T2" fmla="*/ 2147483646 w 68"/>
                  <a:gd name="T3" fmla="*/ 0 h 68"/>
                  <a:gd name="T4" fmla="*/ 2147483646 w 68"/>
                  <a:gd name="T5" fmla="*/ 2147483646 h 68"/>
                  <a:gd name="T6" fmla="*/ 2147483646 w 68"/>
                  <a:gd name="T7" fmla="*/ 2147483646 h 68"/>
                  <a:gd name="T8" fmla="*/ 0 w 68"/>
                  <a:gd name="T9" fmla="*/ 0 h 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8" h="68">
                    <a:moveTo>
                      <a:pt x="0" y="0"/>
                    </a:moveTo>
                    <a:cubicBezTo>
                      <a:pt x="2" y="0"/>
                      <a:pt x="3" y="0"/>
                      <a:pt x="5" y="0"/>
                    </a:cubicBezTo>
                    <a:cubicBezTo>
                      <a:pt x="68" y="63"/>
                      <a:pt x="68" y="63"/>
                      <a:pt x="68" y="63"/>
                    </a:cubicBezTo>
                    <a:cubicBezTo>
                      <a:pt x="68" y="68"/>
                      <a:pt x="68" y="68"/>
                      <a:pt x="68" y="6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63" name="Freeform 118"/>
              <p:cNvSpPr/>
              <p:nvPr/>
            </p:nvSpPr>
            <p:spPr bwMode="auto">
              <a:xfrm>
                <a:off x="2188255" y="3025644"/>
                <a:ext cx="558900" cy="580321"/>
              </a:xfrm>
              <a:custGeom>
                <a:avLst/>
                <a:gdLst>
                  <a:gd name="T0" fmla="*/ 0 w 73"/>
                  <a:gd name="T1" fmla="*/ 2147483646 h 76"/>
                  <a:gd name="T2" fmla="*/ 2147483646 w 73"/>
                  <a:gd name="T3" fmla="*/ 0 h 76"/>
                  <a:gd name="T4" fmla="*/ 2147483646 w 73"/>
                  <a:gd name="T5" fmla="*/ 2147483646 h 76"/>
                  <a:gd name="T6" fmla="*/ 2147483646 w 73"/>
                  <a:gd name="T7" fmla="*/ 2147483646 h 76"/>
                  <a:gd name="T8" fmla="*/ 0 w 73"/>
                  <a:gd name="T9" fmla="*/ 2147483646 h 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3" h="76">
                    <a:moveTo>
                      <a:pt x="0" y="3"/>
                    </a:moveTo>
                    <a:cubicBezTo>
                      <a:pt x="1" y="2"/>
                      <a:pt x="2" y="1"/>
                      <a:pt x="3" y="0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6"/>
                      <a:pt x="73" y="76"/>
                      <a:pt x="73" y="76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64" name="Freeform 119"/>
              <p:cNvSpPr/>
              <p:nvPr/>
            </p:nvSpPr>
            <p:spPr bwMode="auto">
              <a:xfrm>
                <a:off x="2287572" y="3017854"/>
                <a:ext cx="459583" cy="458610"/>
              </a:xfrm>
              <a:custGeom>
                <a:avLst/>
                <a:gdLst>
                  <a:gd name="T0" fmla="*/ 0 w 472"/>
                  <a:gd name="T1" fmla="*/ 0 h 471"/>
                  <a:gd name="T2" fmla="*/ 2147483646 w 472"/>
                  <a:gd name="T3" fmla="*/ 0 h 471"/>
                  <a:gd name="T4" fmla="*/ 2147483646 w 472"/>
                  <a:gd name="T5" fmla="*/ 2147483646 h 471"/>
                  <a:gd name="T6" fmla="*/ 2147483646 w 472"/>
                  <a:gd name="T7" fmla="*/ 2147483646 h 471"/>
                  <a:gd name="T8" fmla="*/ 0 w 472"/>
                  <a:gd name="T9" fmla="*/ 0 h 4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2" h="471">
                    <a:moveTo>
                      <a:pt x="0" y="0"/>
                    </a:moveTo>
                    <a:lnTo>
                      <a:pt x="40" y="0"/>
                    </a:lnTo>
                    <a:lnTo>
                      <a:pt x="472" y="431"/>
                    </a:lnTo>
                    <a:lnTo>
                      <a:pt x="472" y="4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65" name="Freeform 120"/>
              <p:cNvSpPr/>
              <p:nvPr/>
            </p:nvSpPr>
            <p:spPr bwMode="auto">
              <a:xfrm>
                <a:off x="2425836" y="3017854"/>
                <a:ext cx="321319" cy="320345"/>
              </a:xfrm>
              <a:custGeom>
                <a:avLst/>
                <a:gdLst>
                  <a:gd name="T0" fmla="*/ 0 w 330"/>
                  <a:gd name="T1" fmla="*/ 0 h 329"/>
                  <a:gd name="T2" fmla="*/ 2147483646 w 330"/>
                  <a:gd name="T3" fmla="*/ 0 h 329"/>
                  <a:gd name="T4" fmla="*/ 2147483646 w 330"/>
                  <a:gd name="T5" fmla="*/ 2147483646 h 329"/>
                  <a:gd name="T6" fmla="*/ 2147483646 w 330"/>
                  <a:gd name="T7" fmla="*/ 2147483646 h 329"/>
                  <a:gd name="T8" fmla="*/ 0 w 330"/>
                  <a:gd name="T9" fmla="*/ 0 h 3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30" h="329">
                    <a:moveTo>
                      <a:pt x="0" y="0"/>
                    </a:moveTo>
                    <a:lnTo>
                      <a:pt x="39" y="0"/>
                    </a:lnTo>
                    <a:lnTo>
                      <a:pt x="330" y="290"/>
                    </a:lnTo>
                    <a:lnTo>
                      <a:pt x="330" y="3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66" name="Freeform 121"/>
              <p:cNvSpPr/>
              <p:nvPr/>
            </p:nvSpPr>
            <p:spPr bwMode="auto">
              <a:xfrm>
                <a:off x="2150281" y="3369357"/>
                <a:ext cx="596874" cy="641664"/>
              </a:xfrm>
              <a:custGeom>
                <a:avLst/>
                <a:gdLst>
                  <a:gd name="T0" fmla="*/ 0 w 613"/>
                  <a:gd name="T1" fmla="*/ 2147483646 h 659"/>
                  <a:gd name="T2" fmla="*/ 0 w 613"/>
                  <a:gd name="T3" fmla="*/ 0 h 659"/>
                  <a:gd name="T4" fmla="*/ 2147483646 w 613"/>
                  <a:gd name="T5" fmla="*/ 2147483646 h 659"/>
                  <a:gd name="T6" fmla="*/ 2147483646 w 613"/>
                  <a:gd name="T7" fmla="*/ 2147483646 h 659"/>
                  <a:gd name="T8" fmla="*/ 0 w 613"/>
                  <a:gd name="T9" fmla="*/ 2147483646 h 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659">
                    <a:moveTo>
                      <a:pt x="0" y="39"/>
                    </a:moveTo>
                    <a:lnTo>
                      <a:pt x="0" y="0"/>
                    </a:lnTo>
                    <a:lnTo>
                      <a:pt x="613" y="620"/>
                    </a:lnTo>
                    <a:lnTo>
                      <a:pt x="613" y="65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67" name="Freeform 122"/>
              <p:cNvSpPr/>
              <p:nvPr/>
            </p:nvSpPr>
            <p:spPr bwMode="auto">
              <a:xfrm>
                <a:off x="2150281" y="4966213"/>
                <a:ext cx="436214" cy="444004"/>
              </a:xfrm>
              <a:custGeom>
                <a:avLst/>
                <a:gdLst>
                  <a:gd name="T0" fmla="*/ 0 w 448"/>
                  <a:gd name="T1" fmla="*/ 2147483646 h 456"/>
                  <a:gd name="T2" fmla="*/ 0 w 448"/>
                  <a:gd name="T3" fmla="*/ 0 h 456"/>
                  <a:gd name="T4" fmla="*/ 2147483646 w 448"/>
                  <a:gd name="T5" fmla="*/ 2147483646 h 456"/>
                  <a:gd name="T6" fmla="*/ 2147483646 w 448"/>
                  <a:gd name="T7" fmla="*/ 2147483646 h 456"/>
                  <a:gd name="T8" fmla="*/ 0 w 448"/>
                  <a:gd name="T9" fmla="*/ 2147483646 h 4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48" h="456">
                    <a:moveTo>
                      <a:pt x="0" y="40"/>
                    </a:moveTo>
                    <a:lnTo>
                      <a:pt x="0" y="0"/>
                    </a:lnTo>
                    <a:lnTo>
                      <a:pt x="448" y="456"/>
                    </a:lnTo>
                    <a:lnTo>
                      <a:pt x="408" y="456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68" name="Freeform 123"/>
              <p:cNvSpPr/>
              <p:nvPr/>
            </p:nvSpPr>
            <p:spPr bwMode="auto">
              <a:xfrm>
                <a:off x="2150281" y="4905844"/>
                <a:ext cx="504373" cy="504373"/>
              </a:xfrm>
              <a:custGeom>
                <a:avLst/>
                <a:gdLst>
                  <a:gd name="T0" fmla="*/ 0 w 518"/>
                  <a:gd name="T1" fmla="*/ 2147483646 h 518"/>
                  <a:gd name="T2" fmla="*/ 0 w 518"/>
                  <a:gd name="T3" fmla="*/ 0 h 518"/>
                  <a:gd name="T4" fmla="*/ 2147483646 w 518"/>
                  <a:gd name="T5" fmla="*/ 2147483646 h 518"/>
                  <a:gd name="T6" fmla="*/ 2147483646 w 518"/>
                  <a:gd name="T7" fmla="*/ 2147483646 h 518"/>
                  <a:gd name="T8" fmla="*/ 0 w 518"/>
                  <a:gd name="T9" fmla="*/ 2147483646 h 5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18" h="518">
                    <a:moveTo>
                      <a:pt x="0" y="39"/>
                    </a:moveTo>
                    <a:lnTo>
                      <a:pt x="0" y="0"/>
                    </a:lnTo>
                    <a:lnTo>
                      <a:pt x="518" y="518"/>
                    </a:lnTo>
                    <a:lnTo>
                      <a:pt x="479" y="518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69" name="Freeform 124"/>
              <p:cNvSpPr/>
              <p:nvPr/>
            </p:nvSpPr>
            <p:spPr bwMode="auto">
              <a:xfrm>
                <a:off x="2150281" y="4836712"/>
                <a:ext cx="573505" cy="573505"/>
              </a:xfrm>
              <a:custGeom>
                <a:avLst/>
                <a:gdLst>
                  <a:gd name="T0" fmla="*/ 0 w 589"/>
                  <a:gd name="T1" fmla="*/ 2147483646 h 589"/>
                  <a:gd name="T2" fmla="*/ 0 w 589"/>
                  <a:gd name="T3" fmla="*/ 0 h 589"/>
                  <a:gd name="T4" fmla="*/ 2147483646 w 589"/>
                  <a:gd name="T5" fmla="*/ 2147483646 h 589"/>
                  <a:gd name="T6" fmla="*/ 2147483646 w 589"/>
                  <a:gd name="T7" fmla="*/ 2147483646 h 589"/>
                  <a:gd name="T8" fmla="*/ 0 w 589"/>
                  <a:gd name="T9" fmla="*/ 2147483646 h 5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89" h="589">
                    <a:moveTo>
                      <a:pt x="0" y="39"/>
                    </a:moveTo>
                    <a:lnTo>
                      <a:pt x="0" y="0"/>
                    </a:lnTo>
                    <a:lnTo>
                      <a:pt x="589" y="589"/>
                    </a:lnTo>
                    <a:lnTo>
                      <a:pt x="550" y="58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70" name="Freeform 125"/>
              <p:cNvSpPr/>
              <p:nvPr/>
            </p:nvSpPr>
            <p:spPr bwMode="auto">
              <a:xfrm>
                <a:off x="2150281" y="4767580"/>
                <a:ext cx="596874" cy="642637"/>
              </a:xfrm>
              <a:custGeom>
                <a:avLst/>
                <a:gdLst>
                  <a:gd name="T0" fmla="*/ 0 w 613"/>
                  <a:gd name="T1" fmla="*/ 2147483646 h 660"/>
                  <a:gd name="T2" fmla="*/ 0 w 613"/>
                  <a:gd name="T3" fmla="*/ 0 h 660"/>
                  <a:gd name="T4" fmla="*/ 2147483646 w 613"/>
                  <a:gd name="T5" fmla="*/ 2147483646 h 660"/>
                  <a:gd name="T6" fmla="*/ 2147483646 w 613"/>
                  <a:gd name="T7" fmla="*/ 2147483646 h 660"/>
                  <a:gd name="T8" fmla="*/ 0 w 613"/>
                  <a:gd name="T9" fmla="*/ 2147483646 h 6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660">
                    <a:moveTo>
                      <a:pt x="0" y="39"/>
                    </a:moveTo>
                    <a:lnTo>
                      <a:pt x="0" y="0"/>
                    </a:lnTo>
                    <a:lnTo>
                      <a:pt x="613" y="620"/>
                    </a:lnTo>
                    <a:lnTo>
                      <a:pt x="613" y="660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71" name="Freeform 126"/>
              <p:cNvSpPr/>
              <p:nvPr/>
            </p:nvSpPr>
            <p:spPr bwMode="auto">
              <a:xfrm>
                <a:off x="2150281" y="4699421"/>
                <a:ext cx="596874" cy="641664"/>
              </a:xfrm>
              <a:custGeom>
                <a:avLst/>
                <a:gdLst>
                  <a:gd name="T0" fmla="*/ 0 w 613"/>
                  <a:gd name="T1" fmla="*/ 2147483646 h 659"/>
                  <a:gd name="T2" fmla="*/ 0 w 613"/>
                  <a:gd name="T3" fmla="*/ 0 h 659"/>
                  <a:gd name="T4" fmla="*/ 2147483646 w 613"/>
                  <a:gd name="T5" fmla="*/ 2147483646 h 659"/>
                  <a:gd name="T6" fmla="*/ 2147483646 w 613"/>
                  <a:gd name="T7" fmla="*/ 2147483646 h 659"/>
                  <a:gd name="T8" fmla="*/ 0 w 613"/>
                  <a:gd name="T9" fmla="*/ 2147483646 h 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659">
                    <a:moveTo>
                      <a:pt x="0" y="39"/>
                    </a:moveTo>
                    <a:lnTo>
                      <a:pt x="0" y="0"/>
                    </a:lnTo>
                    <a:lnTo>
                      <a:pt x="613" y="620"/>
                    </a:lnTo>
                    <a:lnTo>
                      <a:pt x="613" y="65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72" name="Freeform 127"/>
              <p:cNvSpPr/>
              <p:nvPr/>
            </p:nvSpPr>
            <p:spPr bwMode="auto">
              <a:xfrm>
                <a:off x="2150281" y="5104478"/>
                <a:ext cx="305740" cy="305739"/>
              </a:xfrm>
              <a:custGeom>
                <a:avLst/>
                <a:gdLst>
                  <a:gd name="T0" fmla="*/ 0 w 314"/>
                  <a:gd name="T1" fmla="*/ 2147483646 h 314"/>
                  <a:gd name="T2" fmla="*/ 0 w 314"/>
                  <a:gd name="T3" fmla="*/ 2147483646 h 314"/>
                  <a:gd name="T4" fmla="*/ 0 w 314"/>
                  <a:gd name="T5" fmla="*/ 0 h 314"/>
                  <a:gd name="T6" fmla="*/ 2147483646 w 314"/>
                  <a:gd name="T7" fmla="*/ 2147483646 h 314"/>
                  <a:gd name="T8" fmla="*/ 2147483646 w 314"/>
                  <a:gd name="T9" fmla="*/ 2147483646 h 314"/>
                  <a:gd name="T10" fmla="*/ 0 w 314"/>
                  <a:gd name="T11" fmla="*/ 2147483646 h 31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14" h="314">
                    <a:moveTo>
                      <a:pt x="0" y="39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314" y="314"/>
                    </a:lnTo>
                    <a:lnTo>
                      <a:pt x="275" y="314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73" name="Freeform 128"/>
              <p:cNvSpPr/>
              <p:nvPr/>
            </p:nvSpPr>
            <p:spPr bwMode="auto">
              <a:xfrm>
                <a:off x="2150281" y="5164846"/>
                <a:ext cx="237581" cy="245371"/>
              </a:xfrm>
              <a:custGeom>
                <a:avLst/>
                <a:gdLst>
                  <a:gd name="T0" fmla="*/ 0 w 244"/>
                  <a:gd name="T1" fmla="*/ 2147483646 h 252"/>
                  <a:gd name="T2" fmla="*/ 0 w 244"/>
                  <a:gd name="T3" fmla="*/ 0 h 252"/>
                  <a:gd name="T4" fmla="*/ 2147483646 w 244"/>
                  <a:gd name="T5" fmla="*/ 2147483646 h 252"/>
                  <a:gd name="T6" fmla="*/ 2147483646 w 244"/>
                  <a:gd name="T7" fmla="*/ 2147483646 h 252"/>
                  <a:gd name="T8" fmla="*/ 0 w 244"/>
                  <a:gd name="T9" fmla="*/ 2147483646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4" h="252">
                    <a:moveTo>
                      <a:pt x="0" y="40"/>
                    </a:moveTo>
                    <a:lnTo>
                      <a:pt x="0" y="0"/>
                    </a:lnTo>
                    <a:lnTo>
                      <a:pt x="244" y="252"/>
                    </a:lnTo>
                    <a:lnTo>
                      <a:pt x="204" y="252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74" name="Freeform 129"/>
              <p:cNvSpPr/>
              <p:nvPr/>
            </p:nvSpPr>
            <p:spPr bwMode="auto">
              <a:xfrm>
                <a:off x="2150281" y="5233978"/>
                <a:ext cx="168449" cy="176239"/>
              </a:xfrm>
              <a:custGeom>
                <a:avLst/>
                <a:gdLst>
                  <a:gd name="T0" fmla="*/ 0 w 173"/>
                  <a:gd name="T1" fmla="*/ 2147483646 h 181"/>
                  <a:gd name="T2" fmla="*/ 0 w 173"/>
                  <a:gd name="T3" fmla="*/ 2147483646 h 181"/>
                  <a:gd name="T4" fmla="*/ 0 w 173"/>
                  <a:gd name="T5" fmla="*/ 0 h 181"/>
                  <a:gd name="T6" fmla="*/ 2147483646 w 173"/>
                  <a:gd name="T7" fmla="*/ 2147483646 h 181"/>
                  <a:gd name="T8" fmla="*/ 2147483646 w 173"/>
                  <a:gd name="T9" fmla="*/ 2147483646 h 181"/>
                  <a:gd name="T10" fmla="*/ 0 w 173"/>
                  <a:gd name="T11" fmla="*/ 2147483646 h 1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3" h="181">
                    <a:moveTo>
                      <a:pt x="0" y="39"/>
                    </a:moveTo>
                    <a:lnTo>
                      <a:pt x="0" y="39"/>
                    </a:lnTo>
                    <a:lnTo>
                      <a:pt x="0" y="0"/>
                    </a:lnTo>
                    <a:lnTo>
                      <a:pt x="173" y="181"/>
                    </a:lnTo>
                    <a:lnTo>
                      <a:pt x="134" y="181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75" name="Freeform 130"/>
              <p:cNvSpPr/>
              <p:nvPr/>
            </p:nvSpPr>
            <p:spPr bwMode="auto">
              <a:xfrm>
                <a:off x="2150281" y="4568947"/>
                <a:ext cx="596874" cy="642637"/>
              </a:xfrm>
              <a:custGeom>
                <a:avLst/>
                <a:gdLst>
                  <a:gd name="T0" fmla="*/ 0 w 613"/>
                  <a:gd name="T1" fmla="*/ 2147483646 h 660"/>
                  <a:gd name="T2" fmla="*/ 0 w 613"/>
                  <a:gd name="T3" fmla="*/ 0 h 660"/>
                  <a:gd name="T4" fmla="*/ 2147483646 w 613"/>
                  <a:gd name="T5" fmla="*/ 2147483646 h 660"/>
                  <a:gd name="T6" fmla="*/ 2147483646 w 613"/>
                  <a:gd name="T7" fmla="*/ 2147483646 h 660"/>
                  <a:gd name="T8" fmla="*/ 0 w 613"/>
                  <a:gd name="T9" fmla="*/ 2147483646 h 6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660">
                    <a:moveTo>
                      <a:pt x="0" y="39"/>
                    </a:moveTo>
                    <a:lnTo>
                      <a:pt x="0" y="0"/>
                    </a:lnTo>
                    <a:lnTo>
                      <a:pt x="613" y="620"/>
                    </a:lnTo>
                    <a:lnTo>
                      <a:pt x="613" y="660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76" name="Freeform 131"/>
              <p:cNvSpPr/>
              <p:nvPr/>
            </p:nvSpPr>
            <p:spPr bwMode="auto">
              <a:xfrm>
                <a:off x="2150281" y="5035345"/>
                <a:ext cx="367082" cy="374872"/>
              </a:xfrm>
              <a:custGeom>
                <a:avLst/>
                <a:gdLst>
                  <a:gd name="T0" fmla="*/ 0 w 377"/>
                  <a:gd name="T1" fmla="*/ 2147483646 h 385"/>
                  <a:gd name="T2" fmla="*/ 0 w 377"/>
                  <a:gd name="T3" fmla="*/ 0 h 385"/>
                  <a:gd name="T4" fmla="*/ 2147483646 w 377"/>
                  <a:gd name="T5" fmla="*/ 2147483646 h 385"/>
                  <a:gd name="T6" fmla="*/ 2147483646 w 377"/>
                  <a:gd name="T7" fmla="*/ 2147483646 h 385"/>
                  <a:gd name="T8" fmla="*/ 0 w 377"/>
                  <a:gd name="T9" fmla="*/ 2147483646 h 3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77" h="385">
                    <a:moveTo>
                      <a:pt x="0" y="39"/>
                    </a:moveTo>
                    <a:lnTo>
                      <a:pt x="0" y="0"/>
                    </a:lnTo>
                    <a:lnTo>
                      <a:pt x="377" y="385"/>
                    </a:lnTo>
                    <a:lnTo>
                      <a:pt x="338" y="385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77" name="Freeform 132"/>
              <p:cNvSpPr/>
              <p:nvPr/>
            </p:nvSpPr>
            <p:spPr bwMode="auto">
              <a:xfrm>
                <a:off x="2150281" y="4171680"/>
                <a:ext cx="596874" cy="633874"/>
              </a:xfrm>
              <a:custGeom>
                <a:avLst/>
                <a:gdLst>
                  <a:gd name="T0" fmla="*/ 0 w 613"/>
                  <a:gd name="T1" fmla="*/ 2147483646 h 651"/>
                  <a:gd name="T2" fmla="*/ 0 w 613"/>
                  <a:gd name="T3" fmla="*/ 0 h 651"/>
                  <a:gd name="T4" fmla="*/ 2147483646 w 613"/>
                  <a:gd name="T5" fmla="*/ 2147483646 h 651"/>
                  <a:gd name="T6" fmla="*/ 2147483646 w 613"/>
                  <a:gd name="T7" fmla="*/ 2147483646 h 651"/>
                  <a:gd name="T8" fmla="*/ 0 w 613"/>
                  <a:gd name="T9" fmla="*/ 2147483646 h 6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651">
                    <a:moveTo>
                      <a:pt x="0" y="39"/>
                    </a:moveTo>
                    <a:lnTo>
                      <a:pt x="0" y="0"/>
                    </a:lnTo>
                    <a:lnTo>
                      <a:pt x="613" y="612"/>
                    </a:lnTo>
                    <a:lnTo>
                      <a:pt x="613" y="651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78" name="Freeform 133"/>
              <p:cNvSpPr/>
              <p:nvPr/>
            </p:nvSpPr>
            <p:spPr bwMode="auto">
              <a:xfrm>
                <a:off x="2150281" y="4034389"/>
                <a:ext cx="596874" cy="641664"/>
              </a:xfrm>
              <a:custGeom>
                <a:avLst/>
                <a:gdLst>
                  <a:gd name="T0" fmla="*/ 0 w 613"/>
                  <a:gd name="T1" fmla="*/ 2147483646 h 659"/>
                  <a:gd name="T2" fmla="*/ 0 w 613"/>
                  <a:gd name="T3" fmla="*/ 0 h 659"/>
                  <a:gd name="T4" fmla="*/ 2147483646 w 613"/>
                  <a:gd name="T5" fmla="*/ 2147483646 h 659"/>
                  <a:gd name="T6" fmla="*/ 2147483646 w 613"/>
                  <a:gd name="T7" fmla="*/ 2147483646 h 659"/>
                  <a:gd name="T8" fmla="*/ 0 w 613"/>
                  <a:gd name="T9" fmla="*/ 2147483646 h 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659">
                    <a:moveTo>
                      <a:pt x="0" y="39"/>
                    </a:moveTo>
                    <a:lnTo>
                      <a:pt x="0" y="0"/>
                    </a:lnTo>
                    <a:lnTo>
                      <a:pt x="613" y="620"/>
                    </a:lnTo>
                    <a:lnTo>
                      <a:pt x="613" y="65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79" name="Freeform 134"/>
              <p:cNvSpPr/>
              <p:nvPr/>
            </p:nvSpPr>
            <p:spPr bwMode="auto">
              <a:xfrm>
                <a:off x="2150281" y="3965257"/>
                <a:ext cx="596874" cy="641664"/>
              </a:xfrm>
              <a:custGeom>
                <a:avLst/>
                <a:gdLst>
                  <a:gd name="T0" fmla="*/ 0 w 613"/>
                  <a:gd name="T1" fmla="*/ 2147483646 h 659"/>
                  <a:gd name="T2" fmla="*/ 0 w 613"/>
                  <a:gd name="T3" fmla="*/ 0 h 659"/>
                  <a:gd name="T4" fmla="*/ 2147483646 w 613"/>
                  <a:gd name="T5" fmla="*/ 2147483646 h 659"/>
                  <a:gd name="T6" fmla="*/ 2147483646 w 613"/>
                  <a:gd name="T7" fmla="*/ 2147483646 h 659"/>
                  <a:gd name="T8" fmla="*/ 0 w 613"/>
                  <a:gd name="T9" fmla="*/ 2147483646 h 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659">
                    <a:moveTo>
                      <a:pt x="0" y="39"/>
                    </a:moveTo>
                    <a:lnTo>
                      <a:pt x="0" y="0"/>
                    </a:lnTo>
                    <a:lnTo>
                      <a:pt x="613" y="620"/>
                    </a:lnTo>
                    <a:lnTo>
                      <a:pt x="613" y="65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80" name="Freeform 135"/>
              <p:cNvSpPr/>
              <p:nvPr/>
            </p:nvSpPr>
            <p:spPr bwMode="auto">
              <a:xfrm>
                <a:off x="2150281" y="4431656"/>
                <a:ext cx="596874" cy="641664"/>
              </a:xfrm>
              <a:custGeom>
                <a:avLst/>
                <a:gdLst>
                  <a:gd name="T0" fmla="*/ 0 w 613"/>
                  <a:gd name="T1" fmla="*/ 2147483646 h 659"/>
                  <a:gd name="T2" fmla="*/ 0 w 613"/>
                  <a:gd name="T3" fmla="*/ 0 h 659"/>
                  <a:gd name="T4" fmla="*/ 2147483646 w 613"/>
                  <a:gd name="T5" fmla="*/ 2147483646 h 659"/>
                  <a:gd name="T6" fmla="*/ 2147483646 w 613"/>
                  <a:gd name="T7" fmla="*/ 2147483646 h 659"/>
                  <a:gd name="T8" fmla="*/ 0 w 613"/>
                  <a:gd name="T9" fmla="*/ 2147483646 h 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659">
                    <a:moveTo>
                      <a:pt x="0" y="39"/>
                    </a:moveTo>
                    <a:lnTo>
                      <a:pt x="0" y="0"/>
                    </a:lnTo>
                    <a:lnTo>
                      <a:pt x="613" y="620"/>
                    </a:lnTo>
                    <a:lnTo>
                      <a:pt x="613" y="65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81" name="Freeform 136"/>
              <p:cNvSpPr/>
              <p:nvPr/>
            </p:nvSpPr>
            <p:spPr bwMode="auto">
              <a:xfrm>
                <a:off x="2150281" y="4102548"/>
                <a:ext cx="596874" cy="642637"/>
              </a:xfrm>
              <a:custGeom>
                <a:avLst/>
                <a:gdLst>
                  <a:gd name="T0" fmla="*/ 0 w 613"/>
                  <a:gd name="T1" fmla="*/ 2147483646 h 660"/>
                  <a:gd name="T2" fmla="*/ 0 w 613"/>
                  <a:gd name="T3" fmla="*/ 0 h 660"/>
                  <a:gd name="T4" fmla="*/ 2147483646 w 613"/>
                  <a:gd name="T5" fmla="*/ 2147483646 h 660"/>
                  <a:gd name="T6" fmla="*/ 2147483646 w 613"/>
                  <a:gd name="T7" fmla="*/ 2147483646 h 660"/>
                  <a:gd name="T8" fmla="*/ 0 w 613"/>
                  <a:gd name="T9" fmla="*/ 2147483646 h 6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660">
                    <a:moveTo>
                      <a:pt x="0" y="40"/>
                    </a:moveTo>
                    <a:lnTo>
                      <a:pt x="0" y="0"/>
                    </a:lnTo>
                    <a:lnTo>
                      <a:pt x="613" y="620"/>
                    </a:lnTo>
                    <a:lnTo>
                      <a:pt x="613" y="66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82" name="Freeform 137"/>
              <p:cNvSpPr/>
              <p:nvPr/>
            </p:nvSpPr>
            <p:spPr bwMode="auto">
              <a:xfrm>
                <a:off x="2150281" y="3903914"/>
                <a:ext cx="596874" cy="634848"/>
              </a:xfrm>
              <a:custGeom>
                <a:avLst/>
                <a:gdLst>
                  <a:gd name="T0" fmla="*/ 0 w 613"/>
                  <a:gd name="T1" fmla="*/ 2147483646 h 652"/>
                  <a:gd name="T2" fmla="*/ 0 w 613"/>
                  <a:gd name="T3" fmla="*/ 0 h 652"/>
                  <a:gd name="T4" fmla="*/ 2147483646 w 613"/>
                  <a:gd name="T5" fmla="*/ 2147483646 h 652"/>
                  <a:gd name="T6" fmla="*/ 2147483646 w 613"/>
                  <a:gd name="T7" fmla="*/ 2147483646 h 652"/>
                  <a:gd name="T8" fmla="*/ 0 w 613"/>
                  <a:gd name="T9" fmla="*/ 2147483646 h 6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652">
                    <a:moveTo>
                      <a:pt x="0" y="40"/>
                    </a:moveTo>
                    <a:lnTo>
                      <a:pt x="0" y="0"/>
                    </a:lnTo>
                    <a:lnTo>
                      <a:pt x="613" y="613"/>
                    </a:lnTo>
                    <a:lnTo>
                      <a:pt x="613" y="652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83" name="Freeform 138"/>
              <p:cNvSpPr/>
              <p:nvPr/>
            </p:nvSpPr>
            <p:spPr bwMode="auto">
              <a:xfrm>
                <a:off x="2150281" y="3835756"/>
                <a:ext cx="596874" cy="641664"/>
              </a:xfrm>
              <a:custGeom>
                <a:avLst/>
                <a:gdLst>
                  <a:gd name="T0" fmla="*/ 0 w 613"/>
                  <a:gd name="T1" fmla="*/ 2147483646 h 659"/>
                  <a:gd name="T2" fmla="*/ 0 w 613"/>
                  <a:gd name="T3" fmla="*/ 0 h 659"/>
                  <a:gd name="T4" fmla="*/ 2147483646 w 613"/>
                  <a:gd name="T5" fmla="*/ 2147483646 h 659"/>
                  <a:gd name="T6" fmla="*/ 2147483646 w 613"/>
                  <a:gd name="T7" fmla="*/ 2147483646 h 659"/>
                  <a:gd name="T8" fmla="*/ 0 w 613"/>
                  <a:gd name="T9" fmla="*/ 2147483646 h 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659">
                    <a:moveTo>
                      <a:pt x="0" y="39"/>
                    </a:moveTo>
                    <a:lnTo>
                      <a:pt x="0" y="0"/>
                    </a:lnTo>
                    <a:lnTo>
                      <a:pt x="613" y="620"/>
                    </a:lnTo>
                    <a:lnTo>
                      <a:pt x="613" y="65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84" name="Freeform 139"/>
              <p:cNvSpPr/>
              <p:nvPr/>
            </p:nvSpPr>
            <p:spPr bwMode="auto">
              <a:xfrm>
                <a:off x="2150281" y="4301181"/>
                <a:ext cx="596874" cy="642637"/>
              </a:xfrm>
              <a:custGeom>
                <a:avLst/>
                <a:gdLst>
                  <a:gd name="T0" fmla="*/ 0 w 613"/>
                  <a:gd name="T1" fmla="*/ 2147483646 h 660"/>
                  <a:gd name="T2" fmla="*/ 0 w 613"/>
                  <a:gd name="T3" fmla="*/ 0 h 660"/>
                  <a:gd name="T4" fmla="*/ 2147483646 w 613"/>
                  <a:gd name="T5" fmla="*/ 2147483646 h 660"/>
                  <a:gd name="T6" fmla="*/ 2147483646 w 613"/>
                  <a:gd name="T7" fmla="*/ 2147483646 h 660"/>
                  <a:gd name="T8" fmla="*/ 0 w 613"/>
                  <a:gd name="T9" fmla="*/ 2147483646 h 6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660">
                    <a:moveTo>
                      <a:pt x="0" y="40"/>
                    </a:moveTo>
                    <a:lnTo>
                      <a:pt x="0" y="0"/>
                    </a:lnTo>
                    <a:lnTo>
                      <a:pt x="613" y="621"/>
                    </a:lnTo>
                    <a:lnTo>
                      <a:pt x="613" y="66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85" name="Freeform 140"/>
              <p:cNvSpPr/>
              <p:nvPr/>
            </p:nvSpPr>
            <p:spPr bwMode="auto">
              <a:xfrm>
                <a:off x="2150281" y="4370313"/>
                <a:ext cx="596874" cy="634848"/>
              </a:xfrm>
              <a:custGeom>
                <a:avLst/>
                <a:gdLst>
                  <a:gd name="T0" fmla="*/ 0 w 613"/>
                  <a:gd name="T1" fmla="*/ 2147483646 h 652"/>
                  <a:gd name="T2" fmla="*/ 0 w 613"/>
                  <a:gd name="T3" fmla="*/ 0 h 652"/>
                  <a:gd name="T4" fmla="*/ 2147483646 w 613"/>
                  <a:gd name="T5" fmla="*/ 2147483646 h 652"/>
                  <a:gd name="T6" fmla="*/ 2147483646 w 613"/>
                  <a:gd name="T7" fmla="*/ 2147483646 h 652"/>
                  <a:gd name="T8" fmla="*/ 0 w 613"/>
                  <a:gd name="T9" fmla="*/ 2147483646 h 6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652">
                    <a:moveTo>
                      <a:pt x="0" y="39"/>
                    </a:moveTo>
                    <a:lnTo>
                      <a:pt x="0" y="0"/>
                    </a:lnTo>
                    <a:lnTo>
                      <a:pt x="613" y="612"/>
                    </a:lnTo>
                    <a:lnTo>
                      <a:pt x="613" y="652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86" name="Freeform 141"/>
              <p:cNvSpPr/>
              <p:nvPr/>
            </p:nvSpPr>
            <p:spPr bwMode="auto">
              <a:xfrm>
                <a:off x="2150281" y="4233022"/>
                <a:ext cx="596874" cy="641664"/>
              </a:xfrm>
              <a:custGeom>
                <a:avLst/>
                <a:gdLst>
                  <a:gd name="T0" fmla="*/ 0 w 613"/>
                  <a:gd name="T1" fmla="*/ 2147483646 h 659"/>
                  <a:gd name="T2" fmla="*/ 0 w 613"/>
                  <a:gd name="T3" fmla="*/ 0 h 659"/>
                  <a:gd name="T4" fmla="*/ 2147483646 w 613"/>
                  <a:gd name="T5" fmla="*/ 2147483646 h 659"/>
                  <a:gd name="T6" fmla="*/ 2147483646 w 613"/>
                  <a:gd name="T7" fmla="*/ 2147483646 h 659"/>
                  <a:gd name="T8" fmla="*/ 0 w 613"/>
                  <a:gd name="T9" fmla="*/ 2147483646 h 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659">
                    <a:moveTo>
                      <a:pt x="0" y="39"/>
                    </a:moveTo>
                    <a:lnTo>
                      <a:pt x="0" y="0"/>
                    </a:lnTo>
                    <a:lnTo>
                      <a:pt x="613" y="620"/>
                    </a:lnTo>
                    <a:lnTo>
                      <a:pt x="613" y="65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87" name="Freeform 142"/>
              <p:cNvSpPr/>
              <p:nvPr/>
            </p:nvSpPr>
            <p:spPr bwMode="auto">
              <a:xfrm>
                <a:off x="2150281" y="3766624"/>
                <a:ext cx="596874" cy="641664"/>
              </a:xfrm>
              <a:custGeom>
                <a:avLst/>
                <a:gdLst>
                  <a:gd name="T0" fmla="*/ 0 w 613"/>
                  <a:gd name="T1" fmla="*/ 2147483646 h 659"/>
                  <a:gd name="T2" fmla="*/ 0 w 613"/>
                  <a:gd name="T3" fmla="*/ 0 h 659"/>
                  <a:gd name="T4" fmla="*/ 2147483646 w 613"/>
                  <a:gd name="T5" fmla="*/ 2147483646 h 659"/>
                  <a:gd name="T6" fmla="*/ 2147483646 w 613"/>
                  <a:gd name="T7" fmla="*/ 2147483646 h 659"/>
                  <a:gd name="T8" fmla="*/ 0 w 613"/>
                  <a:gd name="T9" fmla="*/ 2147483646 h 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659">
                    <a:moveTo>
                      <a:pt x="0" y="39"/>
                    </a:moveTo>
                    <a:lnTo>
                      <a:pt x="0" y="0"/>
                    </a:lnTo>
                    <a:lnTo>
                      <a:pt x="613" y="620"/>
                    </a:lnTo>
                    <a:lnTo>
                      <a:pt x="613" y="65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0" name="Rectangle 143"/>
              <p:cNvSpPr>
                <a:spLocks noChangeArrowheads="1"/>
              </p:cNvSpPr>
              <p:nvPr/>
            </p:nvSpPr>
            <p:spPr bwMode="auto">
              <a:xfrm>
                <a:off x="2151173" y="4378676"/>
                <a:ext cx="596902" cy="103212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489" name="Freeform 147"/>
              <p:cNvSpPr/>
              <p:nvPr/>
            </p:nvSpPr>
            <p:spPr bwMode="auto">
              <a:xfrm>
                <a:off x="2906841" y="3055828"/>
                <a:ext cx="589084" cy="619268"/>
              </a:xfrm>
              <a:custGeom>
                <a:avLst/>
                <a:gdLst>
                  <a:gd name="T0" fmla="*/ 0 w 77"/>
                  <a:gd name="T1" fmla="*/ 2147483646 h 81"/>
                  <a:gd name="T2" fmla="*/ 2147483646 w 77"/>
                  <a:gd name="T3" fmla="*/ 0 h 81"/>
                  <a:gd name="T4" fmla="*/ 2147483646 w 77"/>
                  <a:gd name="T5" fmla="*/ 2147483646 h 81"/>
                  <a:gd name="T6" fmla="*/ 2147483646 w 77"/>
                  <a:gd name="T7" fmla="*/ 2147483646 h 81"/>
                  <a:gd name="T8" fmla="*/ 0 w 77"/>
                  <a:gd name="T9" fmla="*/ 2147483646 h 8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7" h="81">
                    <a:moveTo>
                      <a:pt x="0" y="4"/>
                    </a:moveTo>
                    <a:cubicBezTo>
                      <a:pt x="0" y="2"/>
                      <a:pt x="1" y="1"/>
                      <a:pt x="2" y="0"/>
                    </a:cubicBezTo>
                    <a:cubicBezTo>
                      <a:pt x="77" y="76"/>
                      <a:pt x="77" y="76"/>
                      <a:pt x="77" y="76"/>
                    </a:cubicBezTo>
                    <a:cubicBezTo>
                      <a:pt x="77" y="81"/>
                      <a:pt x="77" y="81"/>
                      <a:pt x="77" y="81"/>
                    </a:cubicBez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90" name="Freeform 148"/>
              <p:cNvSpPr/>
              <p:nvPr/>
            </p:nvSpPr>
            <p:spPr bwMode="auto">
              <a:xfrm>
                <a:off x="2892235" y="3697491"/>
                <a:ext cx="603690" cy="642637"/>
              </a:xfrm>
              <a:custGeom>
                <a:avLst/>
                <a:gdLst>
                  <a:gd name="T0" fmla="*/ 0 w 620"/>
                  <a:gd name="T1" fmla="*/ 2147483646 h 660"/>
                  <a:gd name="T2" fmla="*/ 0 w 620"/>
                  <a:gd name="T3" fmla="*/ 0 h 660"/>
                  <a:gd name="T4" fmla="*/ 2147483646 w 620"/>
                  <a:gd name="T5" fmla="*/ 2147483646 h 660"/>
                  <a:gd name="T6" fmla="*/ 2147483646 w 620"/>
                  <a:gd name="T7" fmla="*/ 2147483646 h 660"/>
                  <a:gd name="T8" fmla="*/ 0 w 620"/>
                  <a:gd name="T9" fmla="*/ 2147483646 h 6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0" h="660">
                    <a:moveTo>
                      <a:pt x="0" y="40"/>
                    </a:moveTo>
                    <a:lnTo>
                      <a:pt x="0" y="0"/>
                    </a:lnTo>
                    <a:lnTo>
                      <a:pt x="620" y="620"/>
                    </a:lnTo>
                    <a:lnTo>
                      <a:pt x="620" y="66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91" name="Freeform 149"/>
              <p:cNvSpPr/>
              <p:nvPr/>
            </p:nvSpPr>
            <p:spPr bwMode="auto">
              <a:xfrm>
                <a:off x="2892235" y="5303111"/>
                <a:ext cx="107106" cy="107106"/>
              </a:xfrm>
              <a:custGeom>
                <a:avLst/>
                <a:gdLst>
                  <a:gd name="T0" fmla="*/ 0 w 110"/>
                  <a:gd name="T1" fmla="*/ 2147483646 h 110"/>
                  <a:gd name="T2" fmla="*/ 0 w 110"/>
                  <a:gd name="T3" fmla="*/ 0 h 110"/>
                  <a:gd name="T4" fmla="*/ 2147483646 w 110"/>
                  <a:gd name="T5" fmla="*/ 2147483646 h 110"/>
                  <a:gd name="T6" fmla="*/ 2147483646 w 110"/>
                  <a:gd name="T7" fmla="*/ 2147483646 h 110"/>
                  <a:gd name="T8" fmla="*/ 0 w 110"/>
                  <a:gd name="T9" fmla="*/ 2147483646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0" h="110">
                    <a:moveTo>
                      <a:pt x="0" y="39"/>
                    </a:moveTo>
                    <a:lnTo>
                      <a:pt x="0" y="0"/>
                    </a:lnTo>
                    <a:lnTo>
                      <a:pt x="110" y="110"/>
                    </a:lnTo>
                    <a:lnTo>
                      <a:pt x="70" y="110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92" name="Freeform 150"/>
              <p:cNvSpPr/>
              <p:nvPr/>
            </p:nvSpPr>
            <p:spPr bwMode="auto">
              <a:xfrm>
                <a:off x="2892235" y="3101592"/>
                <a:ext cx="603690" cy="641664"/>
              </a:xfrm>
              <a:custGeom>
                <a:avLst/>
                <a:gdLst>
                  <a:gd name="T0" fmla="*/ 0 w 79"/>
                  <a:gd name="T1" fmla="*/ 2147483646 h 84"/>
                  <a:gd name="T2" fmla="*/ 0 w 79"/>
                  <a:gd name="T3" fmla="*/ 2147483646 h 84"/>
                  <a:gd name="T4" fmla="*/ 2147483646 w 79"/>
                  <a:gd name="T5" fmla="*/ 0 h 84"/>
                  <a:gd name="T6" fmla="*/ 2147483646 w 79"/>
                  <a:gd name="T7" fmla="*/ 2147483646 h 84"/>
                  <a:gd name="T8" fmla="*/ 2147483646 w 79"/>
                  <a:gd name="T9" fmla="*/ 2147483646 h 84"/>
                  <a:gd name="T10" fmla="*/ 0 w 79"/>
                  <a:gd name="T11" fmla="*/ 2147483646 h 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9" h="84">
                    <a:moveTo>
                      <a:pt x="0" y="5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1"/>
                      <a:pt x="1" y="0"/>
                    </a:cubicBezTo>
                    <a:cubicBezTo>
                      <a:pt x="79" y="79"/>
                      <a:pt x="79" y="79"/>
                      <a:pt x="79" y="79"/>
                    </a:cubicBezTo>
                    <a:cubicBezTo>
                      <a:pt x="79" y="84"/>
                      <a:pt x="79" y="84"/>
                      <a:pt x="79" y="84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93" name="Freeform 151"/>
              <p:cNvSpPr/>
              <p:nvPr/>
            </p:nvSpPr>
            <p:spPr bwMode="auto">
              <a:xfrm>
                <a:off x="2892235" y="3170724"/>
                <a:ext cx="603690" cy="633874"/>
              </a:xfrm>
              <a:custGeom>
                <a:avLst/>
                <a:gdLst>
                  <a:gd name="T0" fmla="*/ 0 w 620"/>
                  <a:gd name="T1" fmla="*/ 2147483646 h 651"/>
                  <a:gd name="T2" fmla="*/ 0 w 620"/>
                  <a:gd name="T3" fmla="*/ 0 h 651"/>
                  <a:gd name="T4" fmla="*/ 2147483646 w 620"/>
                  <a:gd name="T5" fmla="*/ 2147483646 h 651"/>
                  <a:gd name="T6" fmla="*/ 2147483646 w 620"/>
                  <a:gd name="T7" fmla="*/ 2147483646 h 651"/>
                  <a:gd name="T8" fmla="*/ 0 w 620"/>
                  <a:gd name="T9" fmla="*/ 2147483646 h 6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0" h="651">
                    <a:moveTo>
                      <a:pt x="0" y="39"/>
                    </a:moveTo>
                    <a:lnTo>
                      <a:pt x="0" y="0"/>
                    </a:lnTo>
                    <a:lnTo>
                      <a:pt x="620" y="612"/>
                    </a:lnTo>
                    <a:lnTo>
                      <a:pt x="620" y="651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94" name="Freeform 152"/>
              <p:cNvSpPr/>
              <p:nvPr/>
            </p:nvSpPr>
            <p:spPr bwMode="auto">
              <a:xfrm>
                <a:off x="2892235" y="3232066"/>
                <a:ext cx="603690" cy="641664"/>
              </a:xfrm>
              <a:custGeom>
                <a:avLst/>
                <a:gdLst>
                  <a:gd name="T0" fmla="*/ 0 w 620"/>
                  <a:gd name="T1" fmla="*/ 2147483646 h 659"/>
                  <a:gd name="T2" fmla="*/ 0 w 620"/>
                  <a:gd name="T3" fmla="*/ 0 h 659"/>
                  <a:gd name="T4" fmla="*/ 2147483646 w 620"/>
                  <a:gd name="T5" fmla="*/ 2147483646 h 659"/>
                  <a:gd name="T6" fmla="*/ 2147483646 w 620"/>
                  <a:gd name="T7" fmla="*/ 2147483646 h 659"/>
                  <a:gd name="T8" fmla="*/ 0 w 620"/>
                  <a:gd name="T9" fmla="*/ 2147483646 h 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0" h="659">
                    <a:moveTo>
                      <a:pt x="0" y="39"/>
                    </a:moveTo>
                    <a:lnTo>
                      <a:pt x="0" y="0"/>
                    </a:lnTo>
                    <a:lnTo>
                      <a:pt x="620" y="620"/>
                    </a:lnTo>
                    <a:lnTo>
                      <a:pt x="620" y="65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95" name="Freeform 153"/>
              <p:cNvSpPr/>
              <p:nvPr/>
            </p:nvSpPr>
            <p:spPr bwMode="auto">
              <a:xfrm>
                <a:off x="2892235" y="3637122"/>
                <a:ext cx="603690" cy="633874"/>
              </a:xfrm>
              <a:custGeom>
                <a:avLst/>
                <a:gdLst>
                  <a:gd name="T0" fmla="*/ 0 w 620"/>
                  <a:gd name="T1" fmla="*/ 2147483646 h 651"/>
                  <a:gd name="T2" fmla="*/ 0 w 620"/>
                  <a:gd name="T3" fmla="*/ 0 h 651"/>
                  <a:gd name="T4" fmla="*/ 2147483646 w 620"/>
                  <a:gd name="T5" fmla="*/ 2147483646 h 651"/>
                  <a:gd name="T6" fmla="*/ 2147483646 w 620"/>
                  <a:gd name="T7" fmla="*/ 2147483646 h 651"/>
                  <a:gd name="T8" fmla="*/ 0 w 620"/>
                  <a:gd name="T9" fmla="*/ 2147483646 h 6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0" h="651">
                    <a:moveTo>
                      <a:pt x="0" y="39"/>
                    </a:moveTo>
                    <a:lnTo>
                      <a:pt x="0" y="0"/>
                    </a:lnTo>
                    <a:lnTo>
                      <a:pt x="620" y="612"/>
                    </a:lnTo>
                    <a:lnTo>
                      <a:pt x="620" y="651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96" name="Freeform 154"/>
              <p:cNvSpPr/>
              <p:nvPr/>
            </p:nvSpPr>
            <p:spPr bwMode="auto">
              <a:xfrm>
                <a:off x="2892235" y="3567991"/>
                <a:ext cx="603690" cy="641664"/>
              </a:xfrm>
              <a:custGeom>
                <a:avLst/>
                <a:gdLst>
                  <a:gd name="T0" fmla="*/ 0 w 620"/>
                  <a:gd name="T1" fmla="*/ 2147483646 h 659"/>
                  <a:gd name="T2" fmla="*/ 0 w 620"/>
                  <a:gd name="T3" fmla="*/ 0 h 659"/>
                  <a:gd name="T4" fmla="*/ 2147483646 w 620"/>
                  <a:gd name="T5" fmla="*/ 2147483646 h 659"/>
                  <a:gd name="T6" fmla="*/ 2147483646 w 620"/>
                  <a:gd name="T7" fmla="*/ 2147483646 h 659"/>
                  <a:gd name="T8" fmla="*/ 0 w 620"/>
                  <a:gd name="T9" fmla="*/ 2147483646 h 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0" h="659">
                    <a:moveTo>
                      <a:pt x="0" y="39"/>
                    </a:moveTo>
                    <a:lnTo>
                      <a:pt x="0" y="0"/>
                    </a:lnTo>
                    <a:lnTo>
                      <a:pt x="620" y="620"/>
                    </a:lnTo>
                    <a:lnTo>
                      <a:pt x="620" y="65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97" name="Freeform 155"/>
              <p:cNvSpPr/>
              <p:nvPr/>
            </p:nvSpPr>
            <p:spPr bwMode="auto">
              <a:xfrm>
                <a:off x="2892235" y="3437516"/>
                <a:ext cx="603690" cy="634848"/>
              </a:xfrm>
              <a:custGeom>
                <a:avLst/>
                <a:gdLst>
                  <a:gd name="T0" fmla="*/ 0 w 620"/>
                  <a:gd name="T1" fmla="*/ 2147483646 h 652"/>
                  <a:gd name="T2" fmla="*/ 0 w 620"/>
                  <a:gd name="T3" fmla="*/ 0 h 652"/>
                  <a:gd name="T4" fmla="*/ 2147483646 w 620"/>
                  <a:gd name="T5" fmla="*/ 2147483646 h 652"/>
                  <a:gd name="T6" fmla="*/ 2147483646 w 620"/>
                  <a:gd name="T7" fmla="*/ 2147483646 h 652"/>
                  <a:gd name="T8" fmla="*/ 0 w 620"/>
                  <a:gd name="T9" fmla="*/ 2147483646 h 6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0" h="652">
                    <a:moveTo>
                      <a:pt x="0" y="40"/>
                    </a:moveTo>
                    <a:lnTo>
                      <a:pt x="0" y="0"/>
                    </a:lnTo>
                    <a:lnTo>
                      <a:pt x="620" y="613"/>
                    </a:lnTo>
                    <a:lnTo>
                      <a:pt x="620" y="652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98" name="Freeform 156"/>
              <p:cNvSpPr/>
              <p:nvPr/>
            </p:nvSpPr>
            <p:spPr bwMode="auto">
              <a:xfrm>
                <a:off x="2892235" y="3498858"/>
                <a:ext cx="603690" cy="642637"/>
              </a:xfrm>
              <a:custGeom>
                <a:avLst/>
                <a:gdLst>
                  <a:gd name="T0" fmla="*/ 0 w 620"/>
                  <a:gd name="T1" fmla="*/ 2147483646 h 660"/>
                  <a:gd name="T2" fmla="*/ 0 w 620"/>
                  <a:gd name="T3" fmla="*/ 0 h 660"/>
                  <a:gd name="T4" fmla="*/ 2147483646 w 620"/>
                  <a:gd name="T5" fmla="*/ 2147483646 h 660"/>
                  <a:gd name="T6" fmla="*/ 2147483646 w 620"/>
                  <a:gd name="T7" fmla="*/ 2147483646 h 660"/>
                  <a:gd name="T8" fmla="*/ 0 w 620"/>
                  <a:gd name="T9" fmla="*/ 2147483646 h 6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0" h="660">
                    <a:moveTo>
                      <a:pt x="0" y="40"/>
                    </a:moveTo>
                    <a:lnTo>
                      <a:pt x="0" y="0"/>
                    </a:lnTo>
                    <a:lnTo>
                      <a:pt x="620" y="620"/>
                    </a:lnTo>
                    <a:lnTo>
                      <a:pt x="620" y="66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99" name="Freeform 157"/>
              <p:cNvSpPr/>
              <p:nvPr/>
            </p:nvSpPr>
            <p:spPr bwMode="auto">
              <a:xfrm>
                <a:off x="2892235" y="3300225"/>
                <a:ext cx="603690" cy="642637"/>
              </a:xfrm>
              <a:custGeom>
                <a:avLst/>
                <a:gdLst>
                  <a:gd name="T0" fmla="*/ 0 w 620"/>
                  <a:gd name="T1" fmla="*/ 2147483646 h 660"/>
                  <a:gd name="T2" fmla="*/ 0 w 620"/>
                  <a:gd name="T3" fmla="*/ 0 h 660"/>
                  <a:gd name="T4" fmla="*/ 2147483646 w 620"/>
                  <a:gd name="T5" fmla="*/ 2147483646 h 660"/>
                  <a:gd name="T6" fmla="*/ 2147483646 w 620"/>
                  <a:gd name="T7" fmla="*/ 2147483646 h 660"/>
                  <a:gd name="T8" fmla="*/ 0 w 620"/>
                  <a:gd name="T9" fmla="*/ 2147483646 h 6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0" h="660">
                    <a:moveTo>
                      <a:pt x="0" y="39"/>
                    </a:moveTo>
                    <a:lnTo>
                      <a:pt x="0" y="0"/>
                    </a:lnTo>
                    <a:lnTo>
                      <a:pt x="620" y="620"/>
                    </a:lnTo>
                    <a:lnTo>
                      <a:pt x="620" y="660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00" name="Freeform 158"/>
              <p:cNvSpPr/>
              <p:nvPr/>
            </p:nvSpPr>
            <p:spPr bwMode="auto">
              <a:xfrm>
                <a:off x="3106447" y="3017854"/>
                <a:ext cx="389477" cy="389477"/>
              </a:xfrm>
              <a:custGeom>
                <a:avLst/>
                <a:gdLst>
                  <a:gd name="T0" fmla="*/ 0 w 400"/>
                  <a:gd name="T1" fmla="*/ 0 h 400"/>
                  <a:gd name="T2" fmla="*/ 2147483646 w 400"/>
                  <a:gd name="T3" fmla="*/ 0 h 400"/>
                  <a:gd name="T4" fmla="*/ 2147483646 w 400"/>
                  <a:gd name="T5" fmla="*/ 2147483646 h 400"/>
                  <a:gd name="T6" fmla="*/ 2147483646 w 400"/>
                  <a:gd name="T7" fmla="*/ 2147483646 h 400"/>
                  <a:gd name="T8" fmla="*/ 2147483646 w 400"/>
                  <a:gd name="T9" fmla="*/ 2147483646 h 400"/>
                  <a:gd name="T10" fmla="*/ 0 w 400"/>
                  <a:gd name="T11" fmla="*/ 0 h 4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00" h="400">
                    <a:moveTo>
                      <a:pt x="0" y="0"/>
                    </a:moveTo>
                    <a:lnTo>
                      <a:pt x="39" y="0"/>
                    </a:lnTo>
                    <a:lnTo>
                      <a:pt x="400" y="361"/>
                    </a:lnTo>
                    <a:lnTo>
                      <a:pt x="400" y="392"/>
                    </a:lnTo>
                    <a:lnTo>
                      <a:pt x="400" y="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01" name="Freeform 159"/>
              <p:cNvSpPr/>
              <p:nvPr/>
            </p:nvSpPr>
            <p:spPr bwMode="auto">
              <a:xfrm>
                <a:off x="3305081" y="3017854"/>
                <a:ext cx="190844" cy="190844"/>
              </a:xfrm>
              <a:custGeom>
                <a:avLst/>
                <a:gdLst>
                  <a:gd name="T0" fmla="*/ 0 w 196"/>
                  <a:gd name="T1" fmla="*/ 0 h 196"/>
                  <a:gd name="T2" fmla="*/ 2147483646 w 196"/>
                  <a:gd name="T3" fmla="*/ 0 h 196"/>
                  <a:gd name="T4" fmla="*/ 2147483646 w 196"/>
                  <a:gd name="T5" fmla="*/ 2147483646 h 196"/>
                  <a:gd name="T6" fmla="*/ 2147483646 w 196"/>
                  <a:gd name="T7" fmla="*/ 2147483646 h 196"/>
                  <a:gd name="T8" fmla="*/ 0 w 196"/>
                  <a:gd name="T9" fmla="*/ 0 h 1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6" h="196">
                    <a:moveTo>
                      <a:pt x="0" y="0"/>
                    </a:moveTo>
                    <a:lnTo>
                      <a:pt x="39" y="0"/>
                    </a:lnTo>
                    <a:lnTo>
                      <a:pt x="196" y="157"/>
                    </a:lnTo>
                    <a:lnTo>
                      <a:pt x="196" y="1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02" name="Freeform 160"/>
              <p:cNvSpPr/>
              <p:nvPr/>
            </p:nvSpPr>
            <p:spPr bwMode="auto">
              <a:xfrm>
                <a:off x="3373239" y="3017854"/>
                <a:ext cx="122685" cy="121712"/>
              </a:xfrm>
              <a:custGeom>
                <a:avLst/>
                <a:gdLst>
                  <a:gd name="T0" fmla="*/ 0 w 126"/>
                  <a:gd name="T1" fmla="*/ 0 h 125"/>
                  <a:gd name="T2" fmla="*/ 2147483646 w 126"/>
                  <a:gd name="T3" fmla="*/ 0 h 125"/>
                  <a:gd name="T4" fmla="*/ 2147483646 w 126"/>
                  <a:gd name="T5" fmla="*/ 0 h 125"/>
                  <a:gd name="T6" fmla="*/ 2147483646 w 126"/>
                  <a:gd name="T7" fmla="*/ 2147483646 h 125"/>
                  <a:gd name="T8" fmla="*/ 2147483646 w 126"/>
                  <a:gd name="T9" fmla="*/ 2147483646 h 125"/>
                  <a:gd name="T10" fmla="*/ 2147483646 w 126"/>
                  <a:gd name="T11" fmla="*/ 2147483646 h 125"/>
                  <a:gd name="T12" fmla="*/ 0 w 126"/>
                  <a:gd name="T13" fmla="*/ 0 h 12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6" h="125">
                    <a:moveTo>
                      <a:pt x="0" y="0"/>
                    </a:moveTo>
                    <a:lnTo>
                      <a:pt x="8" y="0"/>
                    </a:lnTo>
                    <a:lnTo>
                      <a:pt x="40" y="0"/>
                    </a:lnTo>
                    <a:lnTo>
                      <a:pt x="126" y="86"/>
                    </a:lnTo>
                    <a:lnTo>
                      <a:pt x="126" y="117"/>
                    </a:lnTo>
                    <a:lnTo>
                      <a:pt x="126" y="1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03" name="Freeform 161"/>
              <p:cNvSpPr/>
              <p:nvPr/>
            </p:nvSpPr>
            <p:spPr bwMode="auto">
              <a:xfrm>
                <a:off x="2892235" y="4638078"/>
                <a:ext cx="603690" cy="633874"/>
              </a:xfrm>
              <a:custGeom>
                <a:avLst/>
                <a:gdLst>
                  <a:gd name="T0" fmla="*/ 0 w 620"/>
                  <a:gd name="T1" fmla="*/ 2147483646 h 651"/>
                  <a:gd name="T2" fmla="*/ 0 w 620"/>
                  <a:gd name="T3" fmla="*/ 0 h 651"/>
                  <a:gd name="T4" fmla="*/ 2147483646 w 620"/>
                  <a:gd name="T5" fmla="*/ 2147483646 h 651"/>
                  <a:gd name="T6" fmla="*/ 2147483646 w 620"/>
                  <a:gd name="T7" fmla="*/ 2147483646 h 651"/>
                  <a:gd name="T8" fmla="*/ 2147483646 w 620"/>
                  <a:gd name="T9" fmla="*/ 2147483646 h 651"/>
                  <a:gd name="T10" fmla="*/ 0 w 620"/>
                  <a:gd name="T11" fmla="*/ 2147483646 h 65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0" h="651">
                    <a:moveTo>
                      <a:pt x="0" y="39"/>
                    </a:moveTo>
                    <a:lnTo>
                      <a:pt x="0" y="0"/>
                    </a:lnTo>
                    <a:lnTo>
                      <a:pt x="620" y="612"/>
                    </a:lnTo>
                    <a:lnTo>
                      <a:pt x="620" y="651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04" name="Freeform 162"/>
              <p:cNvSpPr/>
              <p:nvPr/>
            </p:nvSpPr>
            <p:spPr bwMode="auto">
              <a:xfrm>
                <a:off x="2892235" y="4500788"/>
                <a:ext cx="603690" cy="641664"/>
              </a:xfrm>
              <a:custGeom>
                <a:avLst/>
                <a:gdLst>
                  <a:gd name="T0" fmla="*/ 0 w 620"/>
                  <a:gd name="T1" fmla="*/ 2147483646 h 659"/>
                  <a:gd name="T2" fmla="*/ 0 w 620"/>
                  <a:gd name="T3" fmla="*/ 0 h 659"/>
                  <a:gd name="T4" fmla="*/ 2147483646 w 620"/>
                  <a:gd name="T5" fmla="*/ 2147483646 h 659"/>
                  <a:gd name="T6" fmla="*/ 2147483646 w 620"/>
                  <a:gd name="T7" fmla="*/ 2147483646 h 659"/>
                  <a:gd name="T8" fmla="*/ 2147483646 w 620"/>
                  <a:gd name="T9" fmla="*/ 2147483646 h 659"/>
                  <a:gd name="T10" fmla="*/ 0 w 620"/>
                  <a:gd name="T11" fmla="*/ 2147483646 h 6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0" h="659">
                    <a:moveTo>
                      <a:pt x="0" y="39"/>
                    </a:moveTo>
                    <a:lnTo>
                      <a:pt x="0" y="0"/>
                    </a:lnTo>
                    <a:lnTo>
                      <a:pt x="620" y="620"/>
                    </a:lnTo>
                    <a:lnTo>
                      <a:pt x="620" y="627"/>
                    </a:lnTo>
                    <a:lnTo>
                      <a:pt x="620" y="65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05" name="Freeform 163"/>
              <p:cNvSpPr/>
              <p:nvPr/>
            </p:nvSpPr>
            <p:spPr bwMode="auto">
              <a:xfrm>
                <a:off x="3235949" y="3017854"/>
                <a:ext cx="259976" cy="259976"/>
              </a:xfrm>
              <a:custGeom>
                <a:avLst/>
                <a:gdLst>
                  <a:gd name="T0" fmla="*/ 0 w 267"/>
                  <a:gd name="T1" fmla="*/ 0 h 267"/>
                  <a:gd name="T2" fmla="*/ 2147483646 w 267"/>
                  <a:gd name="T3" fmla="*/ 0 h 267"/>
                  <a:gd name="T4" fmla="*/ 2147483646 w 267"/>
                  <a:gd name="T5" fmla="*/ 2147483646 h 267"/>
                  <a:gd name="T6" fmla="*/ 2147483646 w 267"/>
                  <a:gd name="T7" fmla="*/ 2147483646 h 267"/>
                  <a:gd name="T8" fmla="*/ 0 w 267"/>
                  <a:gd name="T9" fmla="*/ 0 h 2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7" h="267">
                    <a:moveTo>
                      <a:pt x="0" y="0"/>
                    </a:moveTo>
                    <a:lnTo>
                      <a:pt x="39" y="0"/>
                    </a:lnTo>
                    <a:lnTo>
                      <a:pt x="267" y="227"/>
                    </a:lnTo>
                    <a:lnTo>
                      <a:pt x="267" y="2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06" name="Freeform 164"/>
              <p:cNvSpPr/>
              <p:nvPr/>
            </p:nvSpPr>
            <p:spPr bwMode="auto">
              <a:xfrm>
                <a:off x="2975973" y="3017854"/>
                <a:ext cx="519952" cy="519952"/>
              </a:xfrm>
              <a:custGeom>
                <a:avLst/>
                <a:gdLst>
                  <a:gd name="T0" fmla="*/ 0 w 68"/>
                  <a:gd name="T1" fmla="*/ 0 h 68"/>
                  <a:gd name="T2" fmla="*/ 2147483646 w 68"/>
                  <a:gd name="T3" fmla="*/ 0 h 68"/>
                  <a:gd name="T4" fmla="*/ 2147483646 w 68"/>
                  <a:gd name="T5" fmla="*/ 2147483646 h 68"/>
                  <a:gd name="T6" fmla="*/ 2147483646 w 68"/>
                  <a:gd name="T7" fmla="*/ 2147483646 h 68"/>
                  <a:gd name="T8" fmla="*/ 0 w 68"/>
                  <a:gd name="T9" fmla="*/ 0 h 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8" h="68">
                    <a:moveTo>
                      <a:pt x="0" y="0"/>
                    </a:moveTo>
                    <a:cubicBezTo>
                      <a:pt x="1" y="0"/>
                      <a:pt x="3" y="0"/>
                      <a:pt x="4" y="0"/>
                    </a:cubicBezTo>
                    <a:cubicBezTo>
                      <a:pt x="68" y="63"/>
                      <a:pt x="68" y="63"/>
                      <a:pt x="68" y="63"/>
                    </a:cubicBezTo>
                    <a:cubicBezTo>
                      <a:pt x="68" y="68"/>
                      <a:pt x="68" y="68"/>
                      <a:pt x="68" y="6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07" name="Freeform 165"/>
              <p:cNvSpPr/>
              <p:nvPr/>
            </p:nvSpPr>
            <p:spPr bwMode="auto">
              <a:xfrm>
                <a:off x="2930209" y="3025644"/>
                <a:ext cx="565716" cy="580321"/>
              </a:xfrm>
              <a:custGeom>
                <a:avLst/>
                <a:gdLst>
                  <a:gd name="T0" fmla="*/ 0 w 74"/>
                  <a:gd name="T1" fmla="*/ 2147483646 h 76"/>
                  <a:gd name="T2" fmla="*/ 2147483646 w 74"/>
                  <a:gd name="T3" fmla="*/ 0 h 76"/>
                  <a:gd name="T4" fmla="*/ 2147483646 w 74"/>
                  <a:gd name="T5" fmla="*/ 2147483646 h 76"/>
                  <a:gd name="T6" fmla="*/ 2147483646 w 74"/>
                  <a:gd name="T7" fmla="*/ 2147483646 h 76"/>
                  <a:gd name="T8" fmla="*/ 0 w 74"/>
                  <a:gd name="T9" fmla="*/ 2147483646 h 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4" h="76">
                    <a:moveTo>
                      <a:pt x="0" y="3"/>
                    </a:moveTo>
                    <a:cubicBezTo>
                      <a:pt x="1" y="2"/>
                      <a:pt x="2" y="1"/>
                      <a:pt x="3" y="0"/>
                    </a:cubicBezTo>
                    <a:cubicBezTo>
                      <a:pt x="74" y="71"/>
                      <a:pt x="74" y="71"/>
                      <a:pt x="74" y="71"/>
                    </a:cubicBezTo>
                    <a:cubicBezTo>
                      <a:pt x="74" y="76"/>
                      <a:pt x="74" y="76"/>
                      <a:pt x="74" y="76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08" name="Freeform 166"/>
              <p:cNvSpPr/>
              <p:nvPr/>
            </p:nvSpPr>
            <p:spPr bwMode="auto">
              <a:xfrm>
                <a:off x="3037315" y="3017854"/>
                <a:ext cx="458610" cy="458610"/>
              </a:xfrm>
              <a:custGeom>
                <a:avLst/>
                <a:gdLst>
                  <a:gd name="T0" fmla="*/ 0 w 471"/>
                  <a:gd name="T1" fmla="*/ 0 h 471"/>
                  <a:gd name="T2" fmla="*/ 2147483646 w 471"/>
                  <a:gd name="T3" fmla="*/ 0 h 471"/>
                  <a:gd name="T4" fmla="*/ 2147483646 w 471"/>
                  <a:gd name="T5" fmla="*/ 2147483646 h 471"/>
                  <a:gd name="T6" fmla="*/ 2147483646 w 471"/>
                  <a:gd name="T7" fmla="*/ 2147483646 h 471"/>
                  <a:gd name="T8" fmla="*/ 0 w 471"/>
                  <a:gd name="T9" fmla="*/ 0 h 4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1" h="471">
                    <a:moveTo>
                      <a:pt x="0" y="0"/>
                    </a:moveTo>
                    <a:lnTo>
                      <a:pt x="39" y="0"/>
                    </a:lnTo>
                    <a:lnTo>
                      <a:pt x="471" y="431"/>
                    </a:lnTo>
                    <a:lnTo>
                      <a:pt x="471" y="4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09" name="Freeform 167"/>
              <p:cNvSpPr/>
              <p:nvPr/>
            </p:nvSpPr>
            <p:spPr bwMode="auto">
              <a:xfrm>
                <a:off x="3166816" y="3017854"/>
                <a:ext cx="329108" cy="320345"/>
              </a:xfrm>
              <a:custGeom>
                <a:avLst/>
                <a:gdLst>
                  <a:gd name="T0" fmla="*/ 0 w 338"/>
                  <a:gd name="T1" fmla="*/ 0 h 329"/>
                  <a:gd name="T2" fmla="*/ 2147483646 w 338"/>
                  <a:gd name="T3" fmla="*/ 0 h 329"/>
                  <a:gd name="T4" fmla="*/ 2147483646 w 338"/>
                  <a:gd name="T5" fmla="*/ 2147483646 h 329"/>
                  <a:gd name="T6" fmla="*/ 2147483646 w 338"/>
                  <a:gd name="T7" fmla="*/ 2147483646 h 329"/>
                  <a:gd name="T8" fmla="*/ 0 w 338"/>
                  <a:gd name="T9" fmla="*/ 0 h 3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38" h="329">
                    <a:moveTo>
                      <a:pt x="0" y="0"/>
                    </a:moveTo>
                    <a:lnTo>
                      <a:pt x="40" y="0"/>
                    </a:lnTo>
                    <a:lnTo>
                      <a:pt x="338" y="290"/>
                    </a:lnTo>
                    <a:lnTo>
                      <a:pt x="338" y="3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10" name="Freeform 168"/>
              <p:cNvSpPr/>
              <p:nvPr/>
            </p:nvSpPr>
            <p:spPr bwMode="auto">
              <a:xfrm>
                <a:off x="2892235" y="3369357"/>
                <a:ext cx="603690" cy="641664"/>
              </a:xfrm>
              <a:custGeom>
                <a:avLst/>
                <a:gdLst>
                  <a:gd name="T0" fmla="*/ 0 w 620"/>
                  <a:gd name="T1" fmla="*/ 2147483646 h 659"/>
                  <a:gd name="T2" fmla="*/ 0 w 620"/>
                  <a:gd name="T3" fmla="*/ 0 h 659"/>
                  <a:gd name="T4" fmla="*/ 2147483646 w 620"/>
                  <a:gd name="T5" fmla="*/ 2147483646 h 659"/>
                  <a:gd name="T6" fmla="*/ 2147483646 w 620"/>
                  <a:gd name="T7" fmla="*/ 2147483646 h 659"/>
                  <a:gd name="T8" fmla="*/ 0 w 620"/>
                  <a:gd name="T9" fmla="*/ 2147483646 h 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0" h="659">
                    <a:moveTo>
                      <a:pt x="0" y="39"/>
                    </a:moveTo>
                    <a:lnTo>
                      <a:pt x="0" y="0"/>
                    </a:lnTo>
                    <a:lnTo>
                      <a:pt x="620" y="620"/>
                    </a:lnTo>
                    <a:lnTo>
                      <a:pt x="620" y="65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11" name="Freeform 169"/>
              <p:cNvSpPr/>
              <p:nvPr/>
            </p:nvSpPr>
            <p:spPr bwMode="auto">
              <a:xfrm>
                <a:off x="2892235" y="4966213"/>
                <a:ext cx="443031" cy="444004"/>
              </a:xfrm>
              <a:custGeom>
                <a:avLst/>
                <a:gdLst>
                  <a:gd name="T0" fmla="*/ 0 w 455"/>
                  <a:gd name="T1" fmla="*/ 2147483646 h 456"/>
                  <a:gd name="T2" fmla="*/ 0 w 455"/>
                  <a:gd name="T3" fmla="*/ 0 h 456"/>
                  <a:gd name="T4" fmla="*/ 2147483646 w 455"/>
                  <a:gd name="T5" fmla="*/ 2147483646 h 456"/>
                  <a:gd name="T6" fmla="*/ 2147483646 w 455"/>
                  <a:gd name="T7" fmla="*/ 2147483646 h 456"/>
                  <a:gd name="T8" fmla="*/ 0 w 455"/>
                  <a:gd name="T9" fmla="*/ 2147483646 h 4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55" h="456">
                    <a:moveTo>
                      <a:pt x="0" y="40"/>
                    </a:moveTo>
                    <a:lnTo>
                      <a:pt x="0" y="0"/>
                    </a:lnTo>
                    <a:lnTo>
                      <a:pt x="455" y="456"/>
                    </a:lnTo>
                    <a:lnTo>
                      <a:pt x="416" y="456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12" name="Freeform 170"/>
              <p:cNvSpPr/>
              <p:nvPr/>
            </p:nvSpPr>
            <p:spPr bwMode="auto">
              <a:xfrm>
                <a:off x="2892235" y="4905844"/>
                <a:ext cx="512162" cy="504373"/>
              </a:xfrm>
              <a:custGeom>
                <a:avLst/>
                <a:gdLst>
                  <a:gd name="T0" fmla="*/ 0 w 526"/>
                  <a:gd name="T1" fmla="*/ 2147483646 h 518"/>
                  <a:gd name="T2" fmla="*/ 0 w 526"/>
                  <a:gd name="T3" fmla="*/ 0 h 518"/>
                  <a:gd name="T4" fmla="*/ 2147483646 w 526"/>
                  <a:gd name="T5" fmla="*/ 2147483646 h 518"/>
                  <a:gd name="T6" fmla="*/ 2147483646 w 526"/>
                  <a:gd name="T7" fmla="*/ 2147483646 h 518"/>
                  <a:gd name="T8" fmla="*/ 0 w 526"/>
                  <a:gd name="T9" fmla="*/ 2147483646 h 5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26" h="518">
                    <a:moveTo>
                      <a:pt x="0" y="39"/>
                    </a:moveTo>
                    <a:lnTo>
                      <a:pt x="0" y="0"/>
                    </a:lnTo>
                    <a:lnTo>
                      <a:pt x="526" y="518"/>
                    </a:lnTo>
                    <a:lnTo>
                      <a:pt x="486" y="518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13" name="Freeform 171"/>
              <p:cNvSpPr/>
              <p:nvPr/>
            </p:nvSpPr>
            <p:spPr bwMode="auto">
              <a:xfrm>
                <a:off x="2892235" y="4836712"/>
                <a:ext cx="573505" cy="573505"/>
              </a:xfrm>
              <a:custGeom>
                <a:avLst/>
                <a:gdLst>
                  <a:gd name="T0" fmla="*/ 0 w 589"/>
                  <a:gd name="T1" fmla="*/ 2147483646 h 589"/>
                  <a:gd name="T2" fmla="*/ 0 w 589"/>
                  <a:gd name="T3" fmla="*/ 0 h 589"/>
                  <a:gd name="T4" fmla="*/ 2147483646 w 589"/>
                  <a:gd name="T5" fmla="*/ 2147483646 h 589"/>
                  <a:gd name="T6" fmla="*/ 2147483646 w 589"/>
                  <a:gd name="T7" fmla="*/ 2147483646 h 589"/>
                  <a:gd name="T8" fmla="*/ 0 w 589"/>
                  <a:gd name="T9" fmla="*/ 2147483646 h 5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89" h="589">
                    <a:moveTo>
                      <a:pt x="0" y="39"/>
                    </a:moveTo>
                    <a:lnTo>
                      <a:pt x="0" y="0"/>
                    </a:lnTo>
                    <a:lnTo>
                      <a:pt x="589" y="589"/>
                    </a:lnTo>
                    <a:lnTo>
                      <a:pt x="549" y="58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14" name="Freeform 172"/>
              <p:cNvSpPr/>
              <p:nvPr/>
            </p:nvSpPr>
            <p:spPr bwMode="auto">
              <a:xfrm>
                <a:off x="2892235" y="4767580"/>
                <a:ext cx="603690" cy="642637"/>
              </a:xfrm>
              <a:custGeom>
                <a:avLst/>
                <a:gdLst>
                  <a:gd name="T0" fmla="*/ 0 w 620"/>
                  <a:gd name="T1" fmla="*/ 2147483646 h 660"/>
                  <a:gd name="T2" fmla="*/ 0 w 620"/>
                  <a:gd name="T3" fmla="*/ 0 h 660"/>
                  <a:gd name="T4" fmla="*/ 2147483646 w 620"/>
                  <a:gd name="T5" fmla="*/ 2147483646 h 660"/>
                  <a:gd name="T6" fmla="*/ 2147483646 w 620"/>
                  <a:gd name="T7" fmla="*/ 2147483646 h 660"/>
                  <a:gd name="T8" fmla="*/ 0 w 620"/>
                  <a:gd name="T9" fmla="*/ 2147483646 h 6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0" h="660">
                    <a:moveTo>
                      <a:pt x="0" y="39"/>
                    </a:moveTo>
                    <a:lnTo>
                      <a:pt x="0" y="0"/>
                    </a:lnTo>
                    <a:lnTo>
                      <a:pt x="620" y="620"/>
                    </a:lnTo>
                    <a:lnTo>
                      <a:pt x="620" y="660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15" name="Freeform 173"/>
              <p:cNvSpPr/>
              <p:nvPr/>
            </p:nvSpPr>
            <p:spPr bwMode="auto">
              <a:xfrm>
                <a:off x="2892235" y="4699421"/>
                <a:ext cx="603690" cy="641664"/>
              </a:xfrm>
              <a:custGeom>
                <a:avLst/>
                <a:gdLst>
                  <a:gd name="T0" fmla="*/ 0 w 620"/>
                  <a:gd name="T1" fmla="*/ 2147483646 h 659"/>
                  <a:gd name="T2" fmla="*/ 0 w 620"/>
                  <a:gd name="T3" fmla="*/ 0 h 659"/>
                  <a:gd name="T4" fmla="*/ 2147483646 w 620"/>
                  <a:gd name="T5" fmla="*/ 2147483646 h 659"/>
                  <a:gd name="T6" fmla="*/ 2147483646 w 620"/>
                  <a:gd name="T7" fmla="*/ 2147483646 h 659"/>
                  <a:gd name="T8" fmla="*/ 0 w 620"/>
                  <a:gd name="T9" fmla="*/ 2147483646 h 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0" h="659">
                    <a:moveTo>
                      <a:pt x="0" y="39"/>
                    </a:moveTo>
                    <a:lnTo>
                      <a:pt x="0" y="0"/>
                    </a:lnTo>
                    <a:lnTo>
                      <a:pt x="620" y="620"/>
                    </a:lnTo>
                    <a:lnTo>
                      <a:pt x="620" y="65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16" name="Freeform 174"/>
              <p:cNvSpPr/>
              <p:nvPr/>
            </p:nvSpPr>
            <p:spPr bwMode="auto">
              <a:xfrm>
                <a:off x="2892235" y="5104478"/>
                <a:ext cx="305740" cy="305739"/>
              </a:xfrm>
              <a:custGeom>
                <a:avLst/>
                <a:gdLst>
                  <a:gd name="T0" fmla="*/ 0 w 314"/>
                  <a:gd name="T1" fmla="*/ 2147483646 h 314"/>
                  <a:gd name="T2" fmla="*/ 0 w 314"/>
                  <a:gd name="T3" fmla="*/ 2147483646 h 314"/>
                  <a:gd name="T4" fmla="*/ 0 w 314"/>
                  <a:gd name="T5" fmla="*/ 0 h 314"/>
                  <a:gd name="T6" fmla="*/ 2147483646 w 314"/>
                  <a:gd name="T7" fmla="*/ 2147483646 h 314"/>
                  <a:gd name="T8" fmla="*/ 2147483646 w 314"/>
                  <a:gd name="T9" fmla="*/ 2147483646 h 314"/>
                  <a:gd name="T10" fmla="*/ 0 w 314"/>
                  <a:gd name="T11" fmla="*/ 2147483646 h 31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14" h="314">
                    <a:moveTo>
                      <a:pt x="0" y="39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314" y="314"/>
                    </a:lnTo>
                    <a:lnTo>
                      <a:pt x="274" y="314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17" name="Freeform 175"/>
              <p:cNvSpPr/>
              <p:nvPr/>
            </p:nvSpPr>
            <p:spPr bwMode="auto">
              <a:xfrm>
                <a:off x="2892235" y="5164846"/>
                <a:ext cx="244397" cy="245371"/>
              </a:xfrm>
              <a:custGeom>
                <a:avLst/>
                <a:gdLst>
                  <a:gd name="T0" fmla="*/ 0 w 251"/>
                  <a:gd name="T1" fmla="*/ 2147483646 h 252"/>
                  <a:gd name="T2" fmla="*/ 0 w 251"/>
                  <a:gd name="T3" fmla="*/ 0 h 252"/>
                  <a:gd name="T4" fmla="*/ 2147483646 w 251"/>
                  <a:gd name="T5" fmla="*/ 2147483646 h 252"/>
                  <a:gd name="T6" fmla="*/ 2147483646 w 251"/>
                  <a:gd name="T7" fmla="*/ 2147483646 h 252"/>
                  <a:gd name="T8" fmla="*/ 0 w 251"/>
                  <a:gd name="T9" fmla="*/ 2147483646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1" h="252">
                    <a:moveTo>
                      <a:pt x="0" y="40"/>
                    </a:moveTo>
                    <a:lnTo>
                      <a:pt x="0" y="0"/>
                    </a:lnTo>
                    <a:lnTo>
                      <a:pt x="251" y="252"/>
                    </a:lnTo>
                    <a:lnTo>
                      <a:pt x="212" y="252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18" name="Freeform 176"/>
              <p:cNvSpPr/>
              <p:nvPr/>
            </p:nvSpPr>
            <p:spPr bwMode="auto">
              <a:xfrm>
                <a:off x="2892235" y="5233978"/>
                <a:ext cx="175265" cy="176239"/>
              </a:xfrm>
              <a:custGeom>
                <a:avLst/>
                <a:gdLst>
                  <a:gd name="T0" fmla="*/ 0 w 180"/>
                  <a:gd name="T1" fmla="*/ 2147483646 h 181"/>
                  <a:gd name="T2" fmla="*/ 0 w 180"/>
                  <a:gd name="T3" fmla="*/ 2147483646 h 181"/>
                  <a:gd name="T4" fmla="*/ 0 w 180"/>
                  <a:gd name="T5" fmla="*/ 0 h 181"/>
                  <a:gd name="T6" fmla="*/ 2147483646 w 180"/>
                  <a:gd name="T7" fmla="*/ 2147483646 h 181"/>
                  <a:gd name="T8" fmla="*/ 2147483646 w 180"/>
                  <a:gd name="T9" fmla="*/ 2147483646 h 181"/>
                  <a:gd name="T10" fmla="*/ 0 w 180"/>
                  <a:gd name="T11" fmla="*/ 2147483646 h 1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80" h="181">
                    <a:moveTo>
                      <a:pt x="0" y="39"/>
                    </a:moveTo>
                    <a:lnTo>
                      <a:pt x="0" y="39"/>
                    </a:lnTo>
                    <a:lnTo>
                      <a:pt x="0" y="0"/>
                    </a:lnTo>
                    <a:lnTo>
                      <a:pt x="180" y="181"/>
                    </a:lnTo>
                    <a:lnTo>
                      <a:pt x="141" y="181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19" name="Freeform 177"/>
              <p:cNvSpPr/>
              <p:nvPr/>
            </p:nvSpPr>
            <p:spPr bwMode="auto">
              <a:xfrm>
                <a:off x="2892235" y="4568947"/>
                <a:ext cx="603690" cy="642637"/>
              </a:xfrm>
              <a:custGeom>
                <a:avLst/>
                <a:gdLst>
                  <a:gd name="T0" fmla="*/ 0 w 620"/>
                  <a:gd name="T1" fmla="*/ 2147483646 h 660"/>
                  <a:gd name="T2" fmla="*/ 0 w 620"/>
                  <a:gd name="T3" fmla="*/ 0 h 660"/>
                  <a:gd name="T4" fmla="*/ 2147483646 w 620"/>
                  <a:gd name="T5" fmla="*/ 2147483646 h 660"/>
                  <a:gd name="T6" fmla="*/ 2147483646 w 620"/>
                  <a:gd name="T7" fmla="*/ 2147483646 h 660"/>
                  <a:gd name="T8" fmla="*/ 0 w 620"/>
                  <a:gd name="T9" fmla="*/ 2147483646 h 6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0" h="660">
                    <a:moveTo>
                      <a:pt x="0" y="39"/>
                    </a:moveTo>
                    <a:lnTo>
                      <a:pt x="0" y="0"/>
                    </a:lnTo>
                    <a:lnTo>
                      <a:pt x="620" y="620"/>
                    </a:lnTo>
                    <a:lnTo>
                      <a:pt x="620" y="660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20" name="Freeform 178"/>
              <p:cNvSpPr/>
              <p:nvPr/>
            </p:nvSpPr>
            <p:spPr bwMode="auto">
              <a:xfrm>
                <a:off x="2892235" y="5035345"/>
                <a:ext cx="373898" cy="374872"/>
              </a:xfrm>
              <a:custGeom>
                <a:avLst/>
                <a:gdLst>
                  <a:gd name="T0" fmla="*/ 0 w 384"/>
                  <a:gd name="T1" fmla="*/ 2147483646 h 385"/>
                  <a:gd name="T2" fmla="*/ 0 w 384"/>
                  <a:gd name="T3" fmla="*/ 0 h 385"/>
                  <a:gd name="T4" fmla="*/ 2147483646 w 384"/>
                  <a:gd name="T5" fmla="*/ 2147483646 h 385"/>
                  <a:gd name="T6" fmla="*/ 2147483646 w 384"/>
                  <a:gd name="T7" fmla="*/ 2147483646 h 385"/>
                  <a:gd name="T8" fmla="*/ 0 w 384"/>
                  <a:gd name="T9" fmla="*/ 2147483646 h 3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84" h="385">
                    <a:moveTo>
                      <a:pt x="0" y="39"/>
                    </a:moveTo>
                    <a:lnTo>
                      <a:pt x="0" y="0"/>
                    </a:lnTo>
                    <a:lnTo>
                      <a:pt x="384" y="385"/>
                    </a:lnTo>
                    <a:lnTo>
                      <a:pt x="345" y="385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21" name="Freeform 179"/>
              <p:cNvSpPr/>
              <p:nvPr/>
            </p:nvSpPr>
            <p:spPr bwMode="auto">
              <a:xfrm>
                <a:off x="2892235" y="4171680"/>
                <a:ext cx="603690" cy="633874"/>
              </a:xfrm>
              <a:custGeom>
                <a:avLst/>
                <a:gdLst>
                  <a:gd name="T0" fmla="*/ 0 w 620"/>
                  <a:gd name="T1" fmla="*/ 2147483646 h 651"/>
                  <a:gd name="T2" fmla="*/ 0 w 620"/>
                  <a:gd name="T3" fmla="*/ 0 h 651"/>
                  <a:gd name="T4" fmla="*/ 2147483646 w 620"/>
                  <a:gd name="T5" fmla="*/ 2147483646 h 651"/>
                  <a:gd name="T6" fmla="*/ 2147483646 w 620"/>
                  <a:gd name="T7" fmla="*/ 2147483646 h 651"/>
                  <a:gd name="T8" fmla="*/ 0 w 620"/>
                  <a:gd name="T9" fmla="*/ 2147483646 h 6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0" h="651">
                    <a:moveTo>
                      <a:pt x="0" y="39"/>
                    </a:moveTo>
                    <a:lnTo>
                      <a:pt x="0" y="0"/>
                    </a:lnTo>
                    <a:lnTo>
                      <a:pt x="620" y="612"/>
                    </a:lnTo>
                    <a:lnTo>
                      <a:pt x="620" y="651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22" name="Freeform 180"/>
              <p:cNvSpPr/>
              <p:nvPr/>
            </p:nvSpPr>
            <p:spPr bwMode="auto">
              <a:xfrm>
                <a:off x="2892235" y="4034389"/>
                <a:ext cx="603690" cy="641664"/>
              </a:xfrm>
              <a:custGeom>
                <a:avLst/>
                <a:gdLst>
                  <a:gd name="T0" fmla="*/ 0 w 620"/>
                  <a:gd name="T1" fmla="*/ 2147483646 h 659"/>
                  <a:gd name="T2" fmla="*/ 0 w 620"/>
                  <a:gd name="T3" fmla="*/ 0 h 659"/>
                  <a:gd name="T4" fmla="*/ 2147483646 w 620"/>
                  <a:gd name="T5" fmla="*/ 2147483646 h 659"/>
                  <a:gd name="T6" fmla="*/ 2147483646 w 620"/>
                  <a:gd name="T7" fmla="*/ 2147483646 h 659"/>
                  <a:gd name="T8" fmla="*/ 0 w 620"/>
                  <a:gd name="T9" fmla="*/ 2147483646 h 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0" h="659">
                    <a:moveTo>
                      <a:pt x="0" y="39"/>
                    </a:moveTo>
                    <a:lnTo>
                      <a:pt x="0" y="0"/>
                    </a:lnTo>
                    <a:lnTo>
                      <a:pt x="620" y="620"/>
                    </a:lnTo>
                    <a:lnTo>
                      <a:pt x="620" y="65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23" name="Freeform 181"/>
              <p:cNvSpPr/>
              <p:nvPr/>
            </p:nvSpPr>
            <p:spPr bwMode="auto">
              <a:xfrm>
                <a:off x="2892235" y="3965257"/>
                <a:ext cx="603690" cy="641664"/>
              </a:xfrm>
              <a:custGeom>
                <a:avLst/>
                <a:gdLst>
                  <a:gd name="T0" fmla="*/ 0 w 620"/>
                  <a:gd name="T1" fmla="*/ 2147483646 h 659"/>
                  <a:gd name="T2" fmla="*/ 0 w 620"/>
                  <a:gd name="T3" fmla="*/ 0 h 659"/>
                  <a:gd name="T4" fmla="*/ 2147483646 w 620"/>
                  <a:gd name="T5" fmla="*/ 2147483646 h 659"/>
                  <a:gd name="T6" fmla="*/ 2147483646 w 620"/>
                  <a:gd name="T7" fmla="*/ 2147483646 h 659"/>
                  <a:gd name="T8" fmla="*/ 0 w 620"/>
                  <a:gd name="T9" fmla="*/ 2147483646 h 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0" h="659">
                    <a:moveTo>
                      <a:pt x="0" y="39"/>
                    </a:moveTo>
                    <a:lnTo>
                      <a:pt x="0" y="0"/>
                    </a:lnTo>
                    <a:lnTo>
                      <a:pt x="620" y="620"/>
                    </a:lnTo>
                    <a:lnTo>
                      <a:pt x="620" y="65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24" name="Freeform 182"/>
              <p:cNvSpPr/>
              <p:nvPr/>
            </p:nvSpPr>
            <p:spPr bwMode="auto">
              <a:xfrm>
                <a:off x="2892235" y="4431656"/>
                <a:ext cx="603690" cy="641664"/>
              </a:xfrm>
              <a:custGeom>
                <a:avLst/>
                <a:gdLst>
                  <a:gd name="T0" fmla="*/ 0 w 620"/>
                  <a:gd name="T1" fmla="*/ 2147483646 h 659"/>
                  <a:gd name="T2" fmla="*/ 0 w 620"/>
                  <a:gd name="T3" fmla="*/ 0 h 659"/>
                  <a:gd name="T4" fmla="*/ 2147483646 w 620"/>
                  <a:gd name="T5" fmla="*/ 2147483646 h 659"/>
                  <a:gd name="T6" fmla="*/ 2147483646 w 620"/>
                  <a:gd name="T7" fmla="*/ 2147483646 h 659"/>
                  <a:gd name="T8" fmla="*/ 0 w 620"/>
                  <a:gd name="T9" fmla="*/ 2147483646 h 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0" h="659">
                    <a:moveTo>
                      <a:pt x="0" y="39"/>
                    </a:moveTo>
                    <a:lnTo>
                      <a:pt x="0" y="0"/>
                    </a:lnTo>
                    <a:lnTo>
                      <a:pt x="620" y="620"/>
                    </a:lnTo>
                    <a:lnTo>
                      <a:pt x="620" y="65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25" name="Freeform 183"/>
              <p:cNvSpPr/>
              <p:nvPr/>
            </p:nvSpPr>
            <p:spPr bwMode="auto">
              <a:xfrm>
                <a:off x="2892235" y="4102548"/>
                <a:ext cx="603690" cy="642637"/>
              </a:xfrm>
              <a:custGeom>
                <a:avLst/>
                <a:gdLst>
                  <a:gd name="T0" fmla="*/ 0 w 620"/>
                  <a:gd name="T1" fmla="*/ 2147483646 h 660"/>
                  <a:gd name="T2" fmla="*/ 0 w 620"/>
                  <a:gd name="T3" fmla="*/ 0 h 660"/>
                  <a:gd name="T4" fmla="*/ 2147483646 w 620"/>
                  <a:gd name="T5" fmla="*/ 2147483646 h 660"/>
                  <a:gd name="T6" fmla="*/ 2147483646 w 620"/>
                  <a:gd name="T7" fmla="*/ 2147483646 h 660"/>
                  <a:gd name="T8" fmla="*/ 0 w 620"/>
                  <a:gd name="T9" fmla="*/ 2147483646 h 6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0" h="660">
                    <a:moveTo>
                      <a:pt x="0" y="40"/>
                    </a:moveTo>
                    <a:lnTo>
                      <a:pt x="0" y="0"/>
                    </a:lnTo>
                    <a:lnTo>
                      <a:pt x="620" y="620"/>
                    </a:lnTo>
                    <a:lnTo>
                      <a:pt x="620" y="66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26" name="Freeform 184"/>
              <p:cNvSpPr/>
              <p:nvPr/>
            </p:nvSpPr>
            <p:spPr bwMode="auto">
              <a:xfrm>
                <a:off x="2892235" y="3903914"/>
                <a:ext cx="603690" cy="634848"/>
              </a:xfrm>
              <a:custGeom>
                <a:avLst/>
                <a:gdLst>
                  <a:gd name="T0" fmla="*/ 0 w 620"/>
                  <a:gd name="T1" fmla="*/ 2147483646 h 652"/>
                  <a:gd name="T2" fmla="*/ 0 w 620"/>
                  <a:gd name="T3" fmla="*/ 0 h 652"/>
                  <a:gd name="T4" fmla="*/ 2147483646 w 620"/>
                  <a:gd name="T5" fmla="*/ 2147483646 h 652"/>
                  <a:gd name="T6" fmla="*/ 2147483646 w 620"/>
                  <a:gd name="T7" fmla="*/ 2147483646 h 652"/>
                  <a:gd name="T8" fmla="*/ 0 w 620"/>
                  <a:gd name="T9" fmla="*/ 2147483646 h 6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0" h="652">
                    <a:moveTo>
                      <a:pt x="0" y="40"/>
                    </a:moveTo>
                    <a:lnTo>
                      <a:pt x="0" y="0"/>
                    </a:lnTo>
                    <a:lnTo>
                      <a:pt x="620" y="613"/>
                    </a:lnTo>
                    <a:lnTo>
                      <a:pt x="620" y="652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27" name="Freeform 185"/>
              <p:cNvSpPr/>
              <p:nvPr/>
            </p:nvSpPr>
            <p:spPr bwMode="auto">
              <a:xfrm>
                <a:off x="2892235" y="3835756"/>
                <a:ext cx="603690" cy="641664"/>
              </a:xfrm>
              <a:custGeom>
                <a:avLst/>
                <a:gdLst>
                  <a:gd name="T0" fmla="*/ 0 w 620"/>
                  <a:gd name="T1" fmla="*/ 2147483646 h 659"/>
                  <a:gd name="T2" fmla="*/ 0 w 620"/>
                  <a:gd name="T3" fmla="*/ 0 h 659"/>
                  <a:gd name="T4" fmla="*/ 2147483646 w 620"/>
                  <a:gd name="T5" fmla="*/ 2147483646 h 659"/>
                  <a:gd name="T6" fmla="*/ 2147483646 w 620"/>
                  <a:gd name="T7" fmla="*/ 2147483646 h 659"/>
                  <a:gd name="T8" fmla="*/ 0 w 620"/>
                  <a:gd name="T9" fmla="*/ 2147483646 h 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0" h="659">
                    <a:moveTo>
                      <a:pt x="0" y="39"/>
                    </a:moveTo>
                    <a:lnTo>
                      <a:pt x="0" y="0"/>
                    </a:lnTo>
                    <a:lnTo>
                      <a:pt x="620" y="620"/>
                    </a:lnTo>
                    <a:lnTo>
                      <a:pt x="620" y="65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28" name="Freeform 186"/>
              <p:cNvSpPr/>
              <p:nvPr/>
            </p:nvSpPr>
            <p:spPr bwMode="auto">
              <a:xfrm>
                <a:off x="2892235" y="4301181"/>
                <a:ext cx="603690" cy="642637"/>
              </a:xfrm>
              <a:custGeom>
                <a:avLst/>
                <a:gdLst>
                  <a:gd name="T0" fmla="*/ 0 w 620"/>
                  <a:gd name="T1" fmla="*/ 2147483646 h 660"/>
                  <a:gd name="T2" fmla="*/ 0 w 620"/>
                  <a:gd name="T3" fmla="*/ 0 h 660"/>
                  <a:gd name="T4" fmla="*/ 2147483646 w 620"/>
                  <a:gd name="T5" fmla="*/ 2147483646 h 660"/>
                  <a:gd name="T6" fmla="*/ 2147483646 w 620"/>
                  <a:gd name="T7" fmla="*/ 2147483646 h 660"/>
                  <a:gd name="T8" fmla="*/ 0 w 620"/>
                  <a:gd name="T9" fmla="*/ 2147483646 h 6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0" h="660">
                    <a:moveTo>
                      <a:pt x="0" y="40"/>
                    </a:moveTo>
                    <a:lnTo>
                      <a:pt x="0" y="0"/>
                    </a:lnTo>
                    <a:lnTo>
                      <a:pt x="620" y="621"/>
                    </a:lnTo>
                    <a:lnTo>
                      <a:pt x="620" y="66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29" name="Freeform 187"/>
              <p:cNvSpPr/>
              <p:nvPr/>
            </p:nvSpPr>
            <p:spPr bwMode="auto">
              <a:xfrm>
                <a:off x="2892235" y="4370313"/>
                <a:ext cx="603690" cy="634848"/>
              </a:xfrm>
              <a:custGeom>
                <a:avLst/>
                <a:gdLst>
                  <a:gd name="T0" fmla="*/ 0 w 620"/>
                  <a:gd name="T1" fmla="*/ 2147483646 h 652"/>
                  <a:gd name="T2" fmla="*/ 0 w 620"/>
                  <a:gd name="T3" fmla="*/ 0 h 652"/>
                  <a:gd name="T4" fmla="*/ 2147483646 w 620"/>
                  <a:gd name="T5" fmla="*/ 2147483646 h 652"/>
                  <a:gd name="T6" fmla="*/ 2147483646 w 620"/>
                  <a:gd name="T7" fmla="*/ 2147483646 h 652"/>
                  <a:gd name="T8" fmla="*/ 0 w 620"/>
                  <a:gd name="T9" fmla="*/ 2147483646 h 6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0" h="652">
                    <a:moveTo>
                      <a:pt x="0" y="39"/>
                    </a:moveTo>
                    <a:lnTo>
                      <a:pt x="0" y="0"/>
                    </a:lnTo>
                    <a:lnTo>
                      <a:pt x="620" y="612"/>
                    </a:lnTo>
                    <a:lnTo>
                      <a:pt x="620" y="652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30" name="Freeform 188"/>
              <p:cNvSpPr/>
              <p:nvPr/>
            </p:nvSpPr>
            <p:spPr bwMode="auto">
              <a:xfrm>
                <a:off x="2892235" y="4233022"/>
                <a:ext cx="603690" cy="641664"/>
              </a:xfrm>
              <a:custGeom>
                <a:avLst/>
                <a:gdLst>
                  <a:gd name="T0" fmla="*/ 0 w 620"/>
                  <a:gd name="T1" fmla="*/ 2147483646 h 659"/>
                  <a:gd name="T2" fmla="*/ 0 w 620"/>
                  <a:gd name="T3" fmla="*/ 0 h 659"/>
                  <a:gd name="T4" fmla="*/ 2147483646 w 620"/>
                  <a:gd name="T5" fmla="*/ 2147483646 h 659"/>
                  <a:gd name="T6" fmla="*/ 2147483646 w 620"/>
                  <a:gd name="T7" fmla="*/ 2147483646 h 659"/>
                  <a:gd name="T8" fmla="*/ 0 w 620"/>
                  <a:gd name="T9" fmla="*/ 2147483646 h 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0" h="659">
                    <a:moveTo>
                      <a:pt x="0" y="39"/>
                    </a:moveTo>
                    <a:lnTo>
                      <a:pt x="0" y="0"/>
                    </a:lnTo>
                    <a:lnTo>
                      <a:pt x="620" y="620"/>
                    </a:lnTo>
                    <a:lnTo>
                      <a:pt x="620" y="65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31" name="Freeform 189"/>
              <p:cNvSpPr/>
              <p:nvPr/>
            </p:nvSpPr>
            <p:spPr bwMode="auto">
              <a:xfrm>
                <a:off x="2892235" y="3766624"/>
                <a:ext cx="603690" cy="641664"/>
              </a:xfrm>
              <a:custGeom>
                <a:avLst/>
                <a:gdLst>
                  <a:gd name="T0" fmla="*/ 0 w 620"/>
                  <a:gd name="T1" fmla="*/ 2147483646 h 659"/>
                  <a:gd name="T2" fmla="*/ 0 w 620"/>
                  <a:gd name="T3" fmla="*/ 0 h 659"/>
                  <a:gd name="T4" fmla="*/ 2147483646 w 620"/>
                  <a:gd name="T5" fmla="*/ 2147483646 h 659"/>
                  <a:gd name="T6" fmla="*/ 2147483646 w 620"/>
                  <a:gd name="T7" fmla="*/ 2147483646 h 659"/>
                  <a:gd name="T8" fmla="*/ 0 w 620"/>
                  <a:gd name="T9" fmla="*/ 2147483646 h 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0" h="659">
                    <a:moveTo>
                      <a:pt x="0" y="39"/>
                    </a:moveTo>
                    <a:lnTo>
                      <a:pt x="0" y="0"/>
                    </a:lnTo>
                    <a:lnTo>
                      <a:pt x="620" y="620"/>
                    </a:lnTo>
                    <a:lnTo>
                      <a:pt x="620" y="65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DC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" name="Rectangle 190"/>
              <p:cNvSpPr>
                <a:spLocks noChangeArrowheads="1"/>
              </p:cNvSpPr>
              <p:nvPr/>
            </p:nvSpPr>
            <p:spPr bwMode="auto">
              <a:xfrm>
                <a:off x="2892538" y="5058293"/>
                <a:ext cx="601665" cy="35251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533" name="TextBox 301"/>
              <p:cNvSpPr txBox="1">
                <a:spLocks noChangeArrowheads="1"/>
              </p:cNvSpPr>
              <p:nvPr/>
            </p:nvSpPr>
            <p:spPr bwMode="auto">
              <a:xfrm>
                <a:off x="484293" y="3657693"/>
                <a:ext cx="893850" cy="246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81%</a:t>
                </a:r>
                <a:endParaRPr lang="en-US" altLang="zh-CN" sz="100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534" name="TextBox 302"/>
              <p:cNvSpPr txBox="1">
                <a:spLocks noChangeArrowheads="1"/>
              </p:cNvSpPr>
              <p:nvPr/>
            </p:nvSpPr>
            <p:spPr bwMode="auto">
              <a:xfrm>
                <a:off x="1217970" y="3942693"/>
                <a:ext cx="893850" cy="246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65%</a:t>
                </a:r>
                <a:endParaRPr lang="en-US" altLang="zh-CN" sz="100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535" name="TextBox 303"/>
              <p:cNvSpPr txBox="1">
                <a:spLocks noChangeArrowheads="1"/>
              </p:cNvSpPr>
              <p:nvPr/>
            </p:nvSpPr>
            <p:spPr bwMode="auto">
              <a:xfrm>
                <a:off x="1990108" y="4406950"/>
                <a:ext cx="893850" cy="246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43%</a:t>
                </a:r>
                <a:endParaRPr lang="en-US" altLang="zh-CN" sz="100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536" name="TextBox 304"/>
              <p:cNvSpPr txBox="1">
                <a:spLocks noChangeArrowheads="1"/>
              </p:cNvSpPr>
              <p:nvPr/>
            </p:nvSpPr>
            <p:spPr bwMode="auto">
              <a:xfrm>
                <a:off x="2727731" y="5083636"/>
                <a:ext cx="893850" cy="246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19%</a:t>
                </a:r>
                <a:endParaRPr lang="en-US" altLang="zh-CN" sz="100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626874" y="4679158"/>
              <a:ext cx="844717" cy="246092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spc="200" dirty="0" smtClean="0">
                  <a:solidFill>
                    <a:prstClr val="black"/>
                  </a:solidFill>
                </a:rPr>
                <a:t>添加</a:t>
              </a:r>
              <a:r>
                <a:rPr lang="zh-CN" altLang="en-US" sz="1000" spc="200" dirty="0">
                  <a:solidFill>
                    <a:prstClr val="black"/>
                  </a:solidFill>
                </a:rPr>
                <a:t>标题</a:t>
              </a:r>
              <a:endParaRPr lang="zh-CN" altLang="en-US" sz="1000" spc="200" dirty="0">
                <a:solidFill>
                  <a:prstClr val="black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382673" y="4695035"/>
              <a:ext cx="844717" cy="246092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spc="200" dirty="0" smtClean="0">
                  <a:solidFill>
                    <a:prstClr val="black"/>
                  </a:solidFill>
                </a:rPr>
                <a:t>添加</a:t>
              </a:r>
              <a:r>
                <a:rPr lang="zh-CN" altLang="en-US" sz="1000" spc="200" dirty="0">
                  <a:solidFill>
                    <a:prstClr val="black"/>
                  </a:solidFill>
                </a:rPr>
                <a:t>标题</a:t>
              </a:r>
              <a:endParaRPr lang="zh-CN" altLang="en-US" sz="1000" spc="200" dirty="0">
                <a:solidFill>
                  <a:prstClr val="black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62291" y="4695035"/>
              <a:ext cx="844717" cy="246092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spc="200" dirty="0" smtClean="0">
                  <a:solidFill>
                    <a:prstClr val="black"/>
                  </a:solidFill>
                </a:rPr>
                <a:t>添加</a:t>
              </a:r>
              <a:r>
                <a:rPr lang="zh-CN" altLang="en-US" sz="1000" spc="200" dirty="0">
                  <a:solidFill>
                    <a:prstClr val="black"/>
                  </a:solidFill>
                </a:rPr>
                <a:t>标题</a:t>
              </a:r>
              <a:endParaRPr lang="zh-CN" altLang="en-US" sz="1000" spc="200" dirty="0">
                <a:solidFill>
                  <a:prstClr val="black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92686" y="4695035"/>
              <a:ext cx="844717" cy="246092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spc="200" dirty="0" smtClean="0">
                  <a:solidFill>
                    <a:prstClr val="black"/>
                  </a:solidFill>
                </a:rPr>
                <a:t>添加</a:t>
              </a:r>
              <a:r>
                <a:rPr lang="zh-CN" altLang="en-US" sz="1000" spc="200" dirty="0">
                  <a:solidFill>
                    <a:prstClr val="black"/>
                  </a:solidFill>
                </a:rPr>
                <a:t>标题</a:t>
              </a:r>
              <a:endParaRPr lang="zh-CN" altLang="en-US" sz="1000" spc="200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194" name="直接连接符 193"/>
          <p:cNvCxnSpPr/>
          <p:nvPr/>
        </p:nvCxnSpPr>
        <p:spPr>
          <a:xfrm>
            <a:off x="3840163" y="4605338"/>
            <a:ext cx="4187825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组合 194"/>
          <p:cNvGrpSpPr/>
          <p:nvPr/>
        </p:nvGrpSpPr>
        <p:grpSpPr bwMode="auto">
          <a:xfrm>
            <a:off x="3952875" y="3416300"/>
            <a:ext cx="4506913" cy="1130300"/>
            <a:chOff x="4339481" y="2166507"/>
            <a:chExt cx="4133450" cy="1130340"/>
          </a:xfrm>
        </p:grpSpPr>
        <p:sp>
          <p:nvSpPr>
            <p:cNvPr id="14348" name="矩形 9215"/>
            <p:cNvSpPr>
              <a:spLocks noChangeArrowheads="1"/>
            </p:cNvSpPr>
            <p:nvPr/>
          </p:nvSpPr>
          <p:spPr bwMode="auto">
            <a:xfrm>
              <a:off x="4499613" y="2466669"/>
              <a:ext cx="3642275" cy="830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上海锐普广告有限公司以不同于传统的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制作模式创造全新的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体验。 这里有中国最大的原创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素材站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这里有中国最强的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制作团队，这里有人人都能快速提升的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培训。</a:t>
              </a:r>
              <a:endParaRPr lang="zh-CN" altLang="en-US" sz="1200">
                <a:solidFill>
                  <a:srgbClr val="404040"/>
                </a:solidFill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475364" y="2166507"/>
              <a:ext cx="1997567" cy="307986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spc="200" dirty="0" smtClean="0">
                  <a:solidFill>
                    <a:prstClr val="black"/>
                  </a:solidFill>
                </a:rPr>
                <a:t>点击此处添加</a:t>
              </a:r>
              <a:r>
                <a:rPr lang="zh-CN" altLang="en-US" sz="1400" spc="200" dirty="0">
                  <a:solidFill>
                    <a:prstClr val="black"/>
                  </a:solidFill>
                </a:rPr>
                <a:t>标题</a:t>
              </a:r>
              <a:endParaRPr lang="zh-CN" altLang="en-US" sz="1400" spc="200" dirty="0">
                <a:solidFill>
                  <a:prstClr val="black"/>
                </a:solidFill>
              </a:endParaRPr>
            </a:p>
          </p:txBody>
        </p:sp>
        <p:sp>
          <p:nvSpPr>
            <p:cNvPr id="199" name="虚尾箭头 198"/>
            <p:cNvSpPr/>
            <p:nvPr/>
          </p:nvSpPr>
          <p:spPr bwMode="auto">
            <a:xfrm>
              <a:off x="4339481" y="2566571"/>
              <a:ext cx="59695" cy="71441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02" name="TextBox 201"/>
          <p:cNvSpPr txBox="1"/>
          <p:nvPr/>
        </p:nvSpPr>
        <p:spPr>
          <a:xfrm>
            <a:off x="217488" y="87313"/>
            <a:ext cx="20510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3" name="矩形 1"/>
          <p:cNvSpPr>
            <a:spLocks noChangeArrowheads="1"/>
          </p:cNvSpPr>
          <p:nvPr/>
        </p:nvSpPr>
        <p:spPr bwMode="auto">
          <a:xfrm>
            <a:off x="1965325" y="252413"/>
            <a:ext cx="1055688" cy="2159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spc="3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Click to add title</a:t>
            </a:r>
            <a:endParaRPr lang="zh-CN" altLang="en-US" sz="800" spc="3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04" name="组合 203"/>
          <p:cNvGrpSpPr/>
          <p:nvPr/>
        </p:nvGrpSpPr>
        <p:grpSpPr bwMode="auto">
          <a:xfrm>
            <a:off x="3998913" y="3794125"/>
            <a:ext cx="115887" cy="115888"/>
            <a:chOff x="5267572" y="2953165"/>
            <a:chExt cx="115585" cy="115585"/>
          </a:xfrm>
        </p:grpSpPr>
        <p:sp>
          <p:nvSpPr>
            <p:cNvPr id="205" name="虚尾箭头 204"/>
            <p:cNvSpPr/>
            <p:nvPr/>
          </p:nvSpPr>
          <p:spPr>
            <a:xfrm>
              <a:off x="5294489" y="2975332"/>
              <a:ext cx="61752" cy="71251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206" name="椭圆 286"/>
            <p:cNvSpPr>
              <a:spLocks noChangeArrowheads="1"/>
            </p:cNvSpPr>
            <p:nvPr/>
          </p:nvSpPr>
          <p:spPr bwMode="auto">
            <a:xfrm>
              <a:off x="5267572" y="2953165"/>
              <a:ext cx="115585" cy="11558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207" name="虚尾箭头 206"/>
            <p:cNvSpPr/>
            <p:nvPr/>
          </p:nvSpPr>
          <p:spPr>
            <a:xfrm>
              <a:off x="5294489" y="2973749"/>
              <a:ext cx="60168" cy="72834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4535</Words>
  <Application>WPS 演示</Application>
  <PresentationFormat>全屏显示(16:9)</PresentationFormat>
  <Paragraphs>765</Paragraphs>
  <Slides>30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6" baseType="lpstr">
      <vt:lpstr>Arial</vt:lpstr>
      <vt:lpstr>宋体</vt:lpstr>
      <vt:lpstr>Wingdings</vt:lpstr>
      <vt:lpstr>Calibri</vt:lpstr>
      <vt:lpstr>微软雅黑</vt:lpstr>
      <vt:lpstr>汉真广标</vt:lpstr>
      <vt:lpstr>方正粗黑繁体</vt:lpstr>
      <vt:lpstr>Segoe UI</vt:lpstr>
      <vt:lpstr>方正兰亭中黑_GBK</vt:lpstr>
      <vt:lpstr>Arial Unicode MS</vt:lpstr>
      <vt:lpstr>等线</vt:lpstr>
      <vt:lpstr>Segoe UI Light</vt:lpstr>
      <vt:lpstr>Adobe 繁黑體 Std B</vt:lpstr>
      <vt:lpstr>方正超粗黑简体</vt:lpstr>
      <vt:lpstr>方正中等线简体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4</cp:revision>
  <dcterms:created xsi:type="dcterms:W3CDTF">2013-09-26T03:34:00Z</dcterms:created>
  <dcterms:modified xsi:type="dcterms:W3CDTF">2018-08-29T03:56:02Z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